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9" r:id="rId2"/>
  </p:sldMasterIdLst>
  <p:notesMasterIdLst>
    <p:notesMasterId r:id="rId31"/>
  </p:notesMasterIdLst>
  <p:sldIdLst>
    <p:sldId id="256" r:id="rId3"/>
    <p:sldId id="257" r:id="rId4"/>
    <p:sldId id="258" r:id="rId5"/>
    <p:sldId id="266" r:id="rId6"/>
    <p:sldId id="267" r:id="rId7"/>
    <p:sldId id="275" r:id="rId8"/>
    <p:sldId id="274" r:id="rId9"/>
    <p:sldId id="270" r:id="rId10"/>
    <p:sldId id="259" r:id="rId11"/>
    <p:sldId id="264" r:id="rId12"/>
    <p:sldId id="265" r:id="rId13"/>
    <p:sldId id="271" r:id="rId14"/>
    <p:sldId id="272" r:id="rId15"/>
    <p:sldId id="281" r:id="rId16"/>
    <p:sldId id="260" r:id="rId17"/>
    <p:sldId id="262" r:id="rId18"/>
    <p:sldId id="278" r:id="rId19"/>
    <p:sldId id="279" r:id="rId20"/>
    <p:sldId id="268" r:id="rId21"/>
    <p:sldId id="282" r:id="rId22"/>
    <p:sldId id="261" r:id="rId23"/>
    <p:sldId id="263" r:id="rId24"/>
    <p:sldId id="269" r:id="rId25"/>
    <p:sldId id="273" r:id="rId26"/>
    <p:sldId id="277" r:id="rId27"/>
    <p:sldId id="283" r:id="rId28"/>
    <p:sldId id="284" r:id="rId29"/>
    <p:sldId id="285"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E74D12-F935-4444-A5A9-260C3A8830CC}" type="datetimeFigureOut">
              <a:rPr lang="zh-CN" altLang="en-US" smtClean="0"/>
              <a:t>2018/12/20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060DB5-160C-44FF-807C-BF7FCB8C6627}" type="slidenum">
              <a:rPr lang="zh-CN" altLang="en-US" smtClean="0"/>
              <a:t>‹#›</a:t>
            </a:fld>
            <a:endParaRPr lang="zh-CN" altLang="en-US"/>
          </a:p>
        </p:txBody>
      </p:sp>
    </p:spTree>
    <p:extLst>
      <p:ext uri="{BB962C8B-B14F-4D97-AF65-F5344CB8AC3E}">
        <p14:creationId xmlns:p14="http://schemas.microsoft.com/office/powerpoint/2010/main" val="1537992308"/>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8881926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5821195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5284598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noFill/>
          <a:ln>
            <a:solidFill>
              <a:srgbClr val="000000"/>
            </a:solidFill>
            <a:miter lim="800000"/>
            <a:headEnd/>
            <a:tailEnd/>
          </a:ln>
        </p:spPr>
      </p:sp>
      <p:sp>
        <p:nvSpPr>
          <p:cNvPr id="73730"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8168707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TextEdit="1"/>
          </p:cNvSpPr>
          <p:nvPr>
            <p:ph type="sldImg"/>
          </p:nvPr>
        </p:nvSpPr>
        <p:spPr bwMode="auto">
          <a:noFill/>
          <a:ln>
            <a:solidFill>
              <a:srgbClr val="000000"/>
            </a:solidFill>
            <a:miter lim="800000"/>
            <a:headEnd/>
            <a:tailEnd/>
          </a:ln>
        </p:spPr>
      </p:sp>
      <p:sp>
        <p:nvSpPr>
          <p:cNvPr id="75778" name="备注占位符 2"/>
          <p:cNvSpPr>
            <a:spLocks noGrp="1"/>
          </p:cNvSpPr>
          <p:nvPr>
            <p:ph type="body" idx="1"/>
          </p:nvPr>
        </p:nvSpPr>
        <p:spPr bwMode="auto">
          <a:noFill/>
        </p:spPr>
        <p:txBody>
          <a:bodyPr/>
          <a:lstStyle/>
          <a:p>
            <a:pPr defTabSz="1087438">
              <a:spcBef>
                <a:spcPct val="0"/>
              </a:spcBef>
            </a:pPr>
            <a:endParaRPr lang="zh-CN" altLang="en-US" smtClean="0"/>
          </a:p>
        </p:txBody>
      </p:sp>
      <p:sp>
        <p:nvSpPr>
          <p:cNvPr id="7577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1087438"/>
            <a:fld id="{8E24562A-FD23-4E70-8B70-E05AD578CBA2}" type="slidenum">
              <a:rPr lang="zh-CN" altLang="en-US" sz="1200" b="0">
                <a:latin typeface="Calibri" pitchFamily="34" charset="0"/>
                <a:ea typeface="宋体" charset="-122"/>
              </a:rPr>
              <a:pPr algn="r" defTabSz="1087438"/>
              <a:t>18</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val="19429619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3287078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TextEdit="1"/>
          </p:cNvSpPr>
          <p:nvPr>
            <p:ph type="sldImg"/>
          </p:nvPr>
        </p:nvSpPr>
        <p:spPr bwMode="auto">
          <a:noFill/>
          <a:ln>
            <a:solidFill>
              <a:srgbClr val="000000"/>
            </a:solidFill>
            <a:miter lim="800000"/>
            <a:headEnd/>
            <a:tailEnd/>
          </a:ln>
        </p:spPr>
      </p:sp>
      <p:sp>
        <p:nvSpPr>
          <p:cNvPr id="8192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6878526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5302ACE0-6DD6-401C-96F1-FD92681A6A0D}" type="slidenum">
              <a:rPr lang="zh-CN" altLang="en-US" smtClean="0"/>
              <a:pPr>
                <a:defRPr/>
              </a:pPr>
              <a:t>22</a:t>
            </a:fld>
            <a:endParaRPr lang="zh-CN" altLang="en-US"/>
          </a:p>
        </p:txBody>
      </p:sp>
    </p:spTree>
    <p:extLst>
      <p:ext uri="{BB962C8B-B14F-4D97-AF65-F5344CB8AC3E}">
        <p14:creationId xmlns:p14="http://schemas.microsoft.com/office/powerpoint/2010/main" val="37943381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BFD14312-DD56-4EB8-A484-0D627E30F9A5}" type="slidenum">
              <a:rPr lang="zh-CN" altLang="en-US" smtClean="0"/>
              <a:pPr>
                <a:defRPr/>
              </a:pPr>
              <a:t>23</a:t>
            </a:fld>
            <a:endParaRPr lang="zh-CN" altLang="en-US"/>
          </a:p>
        </p:txBody>
      </p:sp>
    </p:spTree>
    <p:extLst>
      <p:ext uri="{BB962C8B-B14F-4D97-AF65-F5344CB8AC3E}">
        <p14:creationId xmlns:p14="http://schemas.microsoft.com/office/powerpoint/2010/main" val="3045813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headEnd/>
            <a:tailEnd/>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9F720370-682F-45A9-9D93-B08A09B88A3B}" type="slidenum">
              <a:rPr lang="zh-CN" altLang="en-US" smtClean="0"/>
              <a:pPr>
                <a:defRPr/>
              </a:pPr>
              <a:t>24</a:t>
            </a:fld>
            <a:endParaRPr lang="zh-CN" altLang="en-US"/>
          </a:p>
        </p:txBody>
      </p:sp>
    </p:spTree>
    <p:extLst>
      <p:ext uri="{BB962C8B-B14F-4D97-AF65-F5344CB8AC3E}">
        <p14:creationId xmlns:p14="http://schemas.microsoft.com/office/powerpoint/2010/main" val="11617966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p:spPr>
      </p:sp>
      <p:sp>
        <p:nvSpPr>
          <p:cNvPr id="7168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7538487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algn="r" defTabSz="914400">
              <a:defRPr/>
            </a:pPr>
            <a:fld id="{62F5C956-77DD-46DB-A340-0DE919E4CD13}" type="slidenum">
              <a:rPr lang="zh-CN" altLang="en-US" sz="1200" b="0">
                <a:latin typeface="+mn-lt"/>
                <a:ea typeface="+mn-ea"/>
              </a:rPr>
              <a:pPr algn="r" defTabSz="914400">
                <a:defRPr/>
              </a:pPr>
              <a:t>5</a:t>
            </a:fld>
            <a:endParaRPr lang="en-US" altLang="zh-CN" sz="1200" b="0">
              <a:latin typeface="+mn-lt"/>
              <a:ea typeface="+mn-ea"/>
            </a:endParaRPr>
          </a:p>
        </p:txBody>
      </p:sp>
    </p:spTree>
    <p:extLst>
      <p:ext uri="{BB962C8B-B14F-4D97-AF65-F5344CB8AC3E}">
        <p14:creationId xmlns:p14="http://schemas.microsoft.com/office/powerpoint/2010/main" val="35346533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noTextEdit="1"/>
          </p:cNvSpPr>
          <p:nvPr>
            <p:ph type="sldImg"/>
          </p:nvPr>
        </p:nvSpPr>
        <p:spPr bwMode="auto">
          <a:noFill/>
          <a:ln>
            <a:solidFill>
              <a:srgbClr val="000000"/>
            </a:solidFill>
            <a:miter lim="800000"/>
            <a:headEnd/>
            <a:tailEnd/>
          </a:ln>
        </p:spPr>
      </p:sp>
      <p:sp>
        <p:nvSpPr>
          <p:cNvPr id="83970" name="备注占位符 2"/>
          <p:cNvSpPr>
            <a:spLocks noGrp="1"/>
          </p:cNvSpPr>
          <p:nvPr>
            <p:ph type="body" idx="1"/>
          </p:nvPr>
        </p:nvSpPr>
        <p:spPr bwMode="auto">
          <a:noFill/>
        </p:spPr>
        <p:txBody>
          <a:bodyPr anchor="ctr"/>
          <a:lstStyle/>
          <a:p>
            <a:pPr defTabSz="914400" eaLnBrk="1" hangingPunct="1"/>
            <a:endParaRPr lang="zh-CN" altLang="en-US" smtClean="0"/>
          </a:p>
        </p:txBody>
      </p:sp>
      <p:sp>
        <p:nvSpPr>
          <p:cNvPr id="8397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eaLnBrk="0" hangingPunct="0">
              <a:buFont typeface="Arial" charset="0"/>
              <a:buNone/>
            </a:pPr>
            <a:fld id="{174C496A-C1F9-473A-BA66-529207D8B931}" type="slidenum">
              <a:rPr lang="zh-CN" altLang="en-US" sz="1200" b="0">
                <a:ea typeface="宋体" charset="-122"/>
              </a:rPr>
              <a:pPr algn="r" defTabSz="914400" eaLnBrk="0" hangingPunct="0">
                <a:buFont typeface="Arial" charset="0"/>
                <a:buNone/>
              </a:pPr>
              <a:t>26</a:t>
            </a:fld>
            <a:endParaRPr lang="en-US" altLang="zh-CN" sz="1200" b="0">
              <a:ea typeface="宋体" charset="-122"/>
            </a:endParaRPr>
          </a:p>
        </p:txBody>
      </p:sp>
    </p:spTree>
    <p:extLst>
      <p:ext uri="{BB962C8B-B14F-4D97-AF65-F5344CB8AC3E}">
        <p14:creationId xmlns:p14="http://schemas.microsoft.com/office/powerpoint/2010/main" val="8388863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headEnd/>
            <a:tailEnd/>
          </a:ln>
        </p:spPr>
      </p:sp>
      <p:sp>
        <p:nvSpPr>
          <p:cNvPr id="6758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C9DEF712-DD0B-453D-8F71-22A3C69A40E9}" type="slidenum">
              <a:rPr lang="zh-CN" altLang="en-US" smtClean="0"/>
              <a:pPr>
                <a:defRPr/>
              </a:pPr>
              <a:t>6</a:t>
            </a:fld>
            <a:endParaRPr lang="zh-CN" altLang="en-US"/>
          </a:p>
        </p:txBody>
      </p:sp>
    </p:spTree>
    <p:extLst>
      <p:ext uri="{BB962C8B-B14F-4D97-AF65-F5344CB8AC3E}">
        <p14:creationId xmlns:p14="http://schemas.microsoft.com/office/powerpoint/2010/main" val="3955013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C9D1E306-1A25-48F5-8199-41ED57509B14}" type="slidenum">
              <a:rPr lang="zh-CN" altLang="en-US" smtClean="0"/>
              <a:pPr>
                <a:defRPr/>
              </a:pPr>
              <a:t>7</a:t>
            </a:fld>
            <a:endParaRPr lang="zh-CN" altLang="en-US"/>
          </a:p>
        </p:txBody>
      </p:sp>
    </p:spTree>
    <p:extLst>
      <p:ext uri="{BB962C8B-B14F-4D97-AF65-F5344CB8AC3E}">
        <p14:creationId xmlns:p14="http://schemas.microsoft.com/office/powerpoint/2010/main" val="6087003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8155020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bwMode="auto">
          <a:noFill/>
          <a:ln>
            <a:solidFill>
              <a:srgbClr val="000000"/>
            </a:solidFill>
            <a:miter lim="800000"/>
            <a:headEnd/>
            <a:tailEnd/>
          </a:ln>
        </p:spPr>
      </p:sp>
      <p:sp>
        <p:nvSpPr>
          <p:cNvPr id="43010"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4301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BAD6F111-35FF-46D5-9D6D-15E9135AD08A}" type="slidenum">
              <a:rPr lang="zh-CN" altLang="en-US" sz="1200" b="0">
                <a:latin typeface="Calibri" pitchFamily="34" charset="0"/>
                <a:ea typeface="宋体" charset="-122"/>
              </a:rPr>
              <a:pPr algn="r" defTabSz="914400"/>
              <a:t>10</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val="1374823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headEnd/>
            <a:tailEnd/>
          </a:ln>
        </p:spPr>
      </p:sp>
      <p:sp>
        <p:nvSpPr>
          <p:cNvPr id="4505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3FD106BD-0A98-43A6-817D-1A9962EE1F98}" type="slidenum">
              <a:rPr lang="zh-CN" altLang="en-US" smtClean="0"/>
              <a:pPr>
                <a:defRPr/>
              </a:pPr>
              <a:t>11</a:t>
            </a:fld>
            <a:endParaRPr lang="zh-CN" altLang="en-US"/>
          </a:p>
        </p:txBody>
      </p:sp>
    </p:spTree>
    <p:extLst>
      <p:ext uri="{BB962C8B-B14F-4D97-AF65-F5344CB8AC3E}">
        <p14:creationId xmlns:p14="http://schemas.microsoft.com/office/powerpoint/2010/main" val="1653611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headEnd/>
            <a:tailEnd/>
          </a:ln>
        </p:spPr>
      </p:sp>
      <p:sp>
        <p:nvSpPr>
          <p:cNvPr id="5939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1528613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3414329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0766E577-0D72-488F-AA2C-AF523428FF12}" type="datetimeFigureOut">
              <a:rPr lang="zh-CN" altLang="en-US" smtClean="0"/>
              <a:t>2018/12/20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B565E2C-DFD9-48E6-956F-311BC3548FB8}" type="slidenum">
              <a:rPr lang="zh-CN" altLang="en-US" smtClean="0"/>
              <a:t>‹#›</a:t>
            </a:fld>
            <a:endParaRPr lang="zh-CN" altLang="en-US"/>
          </a:p>
        </p:txBody>
      </p:sp>
    </p:spTree>
    <p:extLst>
      <p:ext uri="{BB962C8B-B14F-4D97-AF65-F5344CB8AC3E}">
        <p14:creationId xmlns:p14="http://schemas.microsoft.com/office/powerpoint/2010/main" val="8387305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766E577-0D72-488F-AA2C-AF523428FF12}" type="datetimeFigureOut">
              <a:rPr lang="zh-CN" altLang="en-US" smtClean="0"/>
              <a:t>2018/12/20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B565E2C-DFD9-48E6-956F-311BC3548FB8}" type="slidenum">
              <a:rPr lang="zh-CN" altLang="en-US" smtClean="0"/>
              <a:t>‹#›</a:t>
            </a:fld>
            <a:endParaRPr lang="zh-CN" altLang="en-US"/>
          </a:p>
        </p:txBody>
      </p:sp>
    </p:spTree>
    <p:extLst>
      <p:ext uri="{BB962C8B-B14F-4D97-AF65-F5344CB8AC3E}">
        <p14:creationId xmlns:p14="http://schemas.microsoft.com/office/powerpoint/2010/main" val="21931626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766E577-0D72-488F-AA2C-AF523428FF12}" type="datetimeFigureOut">
              <a:rPr lang="zh-CN" altLang="en-US" smtClean="0"/>
              <a:t>2018/12/20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B565E2C-DFD9-48E6-956F-311BC3548FB8}" type="slidenum">
              <a:rPr lang="zh-CN" altLang="en-US" smtClean="0"/>
              <a:t>‹#›</a:t>
            </a:fld>
            <a:endParaRPr lang="zh-CN" altLang="en-US"/>
          </a:p>
        </p:txBody>
      </p:sp>
    </p:spTree>
    <p:extLst>
      <p:ext uri="{BB962C8B-B14F-4D97-AF65-F5344CB8AC3E}">
        <p14:creationId xmlns:p14="http://schemas.microsoft.com/office/powerpoint/2010/main" val="266226040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2916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237438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04861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39674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04384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066821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79441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2122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1" name="矩形 10"/>
          <p:cNvSpPr/>
          <p:nvPr userDrawn="1"/>
        </p:nvSpPr>
        <p:spPr>
          <a:xfrm>
            <a:off x="5340728" y="45769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47700"/>
            <a:ext cx="91440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0" y="186035"/>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pic>
        <p:nvPicPr>
          <p:cNvPr id="10" name="图片 9"/>
          <p:cNvPicPr>
            <a:picLocks noChangeAspect="1"/>
          </p:cNvPicPr>
          <p:nvPr userDrawn="1"/>
        </p:nvPicPr>
        <p:blipFill>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tretch>
            <a:fillRect/>
          </a:stretch>
        </p:blipFill>
        <p:spPr>
          <a:xfrm>
            <a:off x="8526865" y="88900"/>
            <a:ext cx="492921" cy="508869"/>
          </a:xfrm>
          <a:prstGeom prst="rect">
            <a:avLst/>
          </a:prstGeom>
        </p:spPr>
      </p:pic>
    </p:spTree>
    <p:extLst>
      <p:ext uri="{BB962C8B-B14F-4D97-AF65-F5344CB8AC3E}">
        <p14:creationId xmlns:p14="http://schemas.microsoft.com/office/powerpoint/2010/main" val="271633732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08648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09163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0333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87520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61235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22074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9778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69921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19485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8909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0766E577-0D72-488F-AA2C-AF523428FF12}" type="datetimeFigureOut">
              <a:rPr lang="zh-CN" altLang="en-US" smtClean="0"/>
              <a:t>2018/12/20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B565E2C-DFD9-48E6-956F-311BC3548FB8}" type="slidenum">
              <a:rPr lang="zh-CN" altLang="en-US" smtClean="0"/>
              <a:t>‹#›</a:t>
            </a:fld>
            <a:endParaRPr lang="zh-CN" altLang="en-US"/>
          </a:p>
        </p:txBody>
      </p:sp>
    </p:spTree>
    <p:extLst>
      <p:ext uri="{BB962C8B-B14F-4D97-AF65-F5344CB8AC3E}">
        <p14:creationId xmlns:p14="http://schemas.microsoft.com/office/powerpoint/2010/main" val="405971167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0766E577-0D72-488F-AA2C-AF523428FF12}" type="datetimeFigureOut">
              <a:rPr lang="zh-CN" altLang="en-US" smtClean="0"/>
              <a:t>2018/12/20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B565E2C-DFD9-48E6-956F-311BC3548FB8}" type="slidenum">
              <a:rPr lang="zh-CN" altLang="en-US" smtClean="0"/>
              <a:t>‹#›</a:t>
            </a:fld>
            <a:endParaRPr lang="zh-CN" altLang="en-US"/>
          </a:p>
        </p:txBody>
      </p:sp>
    </p:spTree>
    <p:extLst>
      <p:ext uri="{BB962C8B-B14F-4D97-AF65-F5344CB8AC3E}">
        <p14:creationId xmlns:p14="http://schemas.microsoft.com/office/powerpoint/2010/main" val="42545646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0766E577-0D72-488F-AA2C-AF523428FF12}" type="datetimeFigureOut">
              <a:rPr lang="zh-CN" altLang="en-US" smtClean="0"/>
              <a:t>2018/12/20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B565E2C-DFD9-48E6-956F-311BC3548FB8}" type="slidenum">
              <a:rPr lang="zh-CN" altLang="en-US" smtClean="0"/>
              <a:t>‹#›</a:t>
            </a:fld>
            <a:endParaRPr lang="zh-CN" altLang="en-US"/>
          </a:p>
        </p:txBody>
      </p:sp>
    </p:spTree>
    <p:extLst>
      <p:ext uri="{BB962C8B-B14F-4D97-AF65-F5344CB8AC3E}">
        <p14:creationId xmlns:p14="http://schemas.microsoft.com/office/powerpoint/2010/main" val="88890133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0766E577-0D72-488F-AA2C-AF523428FF12}" type="datetimeFigureOut">
              <a:rPr lang="zh-CN" altLang="en-US" smtClean="0"/>
              <a:t>2018/12/20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1B565E2C-DFD9-48E6-956F-311BC3548FB8}" type="slidenum">
              <a:rPr lang="zh-CN" altLang="en-US" smtClean="0"/>
              <a:t>‹#›</a:t>
            </a:fld>
            <a:endParaRPr lang="zh-CN" altLang="en-US"/>
          </a:p>
        </p:txBody>
      </p:sp>
    </p:spTree>
    <p:extLst>
      <p:ext uri="{BB962C8B-B14F-4D97-AF65-F5344CB8AC3E}">
        <p14:creationId xmlns:p14="http://schemas.microsoft.com/office/powerpoint/2010/main" val="23596092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66E577-0D72-488F-AA2C-AF523428FF12}" type="datetimeFigureOut">
              <a:rPr lang="zh-CN" altLang="en-US" smtClean="0"/>
              <a:t>2018/12/20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1B565E2C-DFD9-48E6-956F-311BC3548FB8}" type="slidenum">
              <a:rPr lang="zh-CN" altLang="en-US" smtClean="0"/>
              <a:t>‹#›</a:t>
            </a:fld>
            <a:endParaRPr lang="zh-CN" altLang="en-US"/>
          </a:p>
        </p:txBody>
      </p:sp>
    </p:spTree>
    <p:extLst>
      <p:ext uri="{BB962C8B-B14F-4D97-AF65-F5344CB8AC3E}">
        <p14:creationId xmlns:p14="http://schemas.microsoft.com/office/powerpoint/2010/main" val="81674027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0766E577-0D72-488F-AA2C-AF523428FF12}" type="datetimeFigureOut">
              <a:rPr lang="zh-CN" altLang="en-US" smtClean="0"/>
              <a:t>2018/12/20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B565E2C-DFD9-48E6-956F-311BC3548FB8}" type="slidenum">
              <a:rPr lang="zh-CN" altLang="en-US" smtClean="0"/>
              <a:t>‹#›</a:t>
            </a:fld>
            <a:endParaRPr lang="zh-CN" altLang="en-US"/>
          </a:p>
        </p:txBody>
      </p:sp>
    </p:spTree>
    <p:extLst>
      <p:ext uri="{BB962C8B-B14F-4D97-AF65-F5344CB8AC3E}">
        <p14:creationId xmlns:p14="http://schemas.microsoft.com/office/powerpoint/2010/main" val="23491464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0766E577-0D72-488F-AA2C-AF523428FF12}" type="datetimeFigureOut">
              <a:rPr lang="zh-CN" altLang="en-US" smtClean="0"/>
              <a:t>2018/12/20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B565E2C-DFD9-48E6-956F-311BC3548FB8}" type="slidenum">
              <a:rPr lang="zh-CN" altLang="en-US" smtClean="0"/>
              <a:t>‹#›</a:t>
            </a:fld>
            <a:endParaRPr lang="zh-CN" altLang="en-US"/>
          </a:p>
        </p:txBody>
      </p:sp>
    </p:spTree>
    <p:extLst>
      <p:ext uri="{BB962C8B-B14F-4D97-AF65-F5344CB8AC3E}">
        <p14:creationId xmlns:p14="http://schemas.microsoft.com/office/powerpoint/2010/main" val="387727151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0766E577-0D72-488F-AA2C-AF523428FF12}" type="datetimeFigureOut">
              <a:rPr lang="zh-CN" altLang="en-US" smtClean="0"/>
              <a:t>2018/12/20</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B565E2C-DFD9-48E6-956F-311BC3548FB8}" type="slidenum">
              <a:rPr lang="zh-CN" altLang="en-US" smtClean="0"/>
              <a:t>‹#›</a:t>
            </a:fld>
            <a:endParaRPr lang="zh-CN" altLang="en-US"/>
          </a:p>
        </p:txBody>
      </p:sp>
    </p:spTree>
    <p:extLst>
      <p:ext uri="{BB962C8B-B14F-4D97-AF65-F5344CB8AC3E}">
        <p14:creationId xmlns:p14="http://schemas.microsoft.com/office/powerpoint/2010/main" val="18291802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525453783"/>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microsoft.com/office/2007/relationships/hdphoto" Target="../media/hdphoto2.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microsoft.com/office/2007/relationships/hdphoto" Target="../media/hdphoto2.wdp"/></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2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tretch>
            <a:fillRect/>
          </a:stretch>
        </p:blipFill>
        <p:spPr>
          <a:xfrm>
            <a:off x="213783" y="162683"/>
            <a:ext cx="579035" cy="597769"/>
          </a:xfrm>
          <a:prstGeom prst="rect">
            <a:avLst/>
          </a:prstGeom>
        </p:spPr>
      </p:pic>
      <p:sp>
        <p:nvSpPr>
          <p:cNvPr id="6" name="文本框 5"/>
          <p:cNvSpPr txBox="1"/>
          <p:nvPr/>
        </p:nvSpPr>
        <p:spPr>
          <a:xfrm>
            <a:off x="792818" y="199957"/>
            <a:ext cx="2339102"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中国工商银行</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49665" y="1910735"/>
            <a:ext cx="2636435" cy="3270039"/>
          </a:xfrm>
          <a:prstGeom prst="rect">
            <a:avLst/>
          </a:prstGeom>
        </p:spPr>
      </p:pic>
      <p:sp>
        <p:nvSpPr>
          <p:cNvPr id="9" name="文本框 8"/>
          <p:cNvSpPr txBox="1"/>
          <p:nvPr/>
        </p:nvSpPr>
        <p:spPr>
          <a:xfrm>
            <a:off x="3131920" y="3009900"/>
            <a:ext cx="4772460" cy="646331"/>
          </a:xfrm>
          <a:prstGeom prst="rect">
            <a:avLst/>
          </a:prstGeom>
          <a:noFill/>
        </p:spPr>
        <p:txBody>
          <a:bodyPr wrap="non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金融贷款服务</a:t>
            </a:r>
            <a:r>
              <a:rPr lang="en-US" altLang="zh-CN" sz="3600" b="1" dirty="0" smtClean="0">
                <a:solidFill>
                  <a:srgbClr val="C00000"/>
                </a:solidFill>
                <a:latin typeface="微软雅黑" panose="020B0503020204020204" pitchFamily="34" charset="-122"/>
                <a:ea typeface="微软雅黑" panose="020B0503020204020204" pitchFamily="34" charset="-122"/>
              </a:rPr>
              <a:t>PPT</a:t>
            </a:r>
            <a:r>
              <a:rPr lang="zh-CN" altLang="en-US" sz="3600" b="1" dirty="0" smtClean="0">
                <a:solidFill>
                  <a:srgbClr val="C00000"/>
                </a:solidFill>
                <a:latin typeface="微软雅黑" panose="020B0503020204020204" pitchFamily="34" charset="-122"/>
                <a:ea typeface="微软雅黑" panose="020B0503020204020204" pitchFamily="34" charset="-122"/>
              </a:rPr>
              <a:t>模板</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3073400" y="3694331"/>
            <a:ext cx="48895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3866095" y="3756645"/>
            <a:ext cx="3304110" cy="400110"/>
          </a:xfrm>
          <a:prstGeom prst="rect">
            <a:avLst/>
          </a:prstGeom>
          <a:noFill/>
        </p:spPr>
        <p:txBody>
          <a:bodyPr wrap="none" rtlCol="0">
            <a:spAutoFit/>
          </a:bodyPr>
          <a:lstStyle/>
          <a:p>
            <a:r>
              <a:rPr lang="en-US" altLang="zh-CN" sz="2000" dirty="0" smtClean="0">
                <a:solidFill>
                  <a:srgbClr val="C00000"/>
                </a:solidFill>
                <a:latin typeface="微软雅黑" panose="020B0503020204020204" pitchFamily="34" charset="-122"/>
                <a:ea typeface="微软雅黑" panose="020B0503020204020204" pitchFamily="34" charset="-122"/>
              </a:rPr>
              <a:t>—</a:t>
            </a:r>
            <a:r>
              <a:rPr lang="zh-CN" altLang="en-US" sz="2000" dirty="0" smtClean="0">
                <a:solidFill>
                  <a:srgbClr val="C00000"/>
                </a:solidFill>
                <a:latin typeface="微软雅黑" panose="020B0503020204020204" pitchFamily="34" charset="-122"/>
                <a:ea typeface="微软雅黑" panose="020B0503020204020204" pitchFamily="34" charset="-122"/>
              </a:rPr>
              <a:t>单击此处添加文字内容</a:t>
            </a:r>
            <a:r>
              <a:rPr lang="en-US" altLang="zh-CN" sz="2000" dirty="0" smtClean="0">
                <a:solidFill>
                  <a:srgbClr val="C00000"/>
                </a:solidFill>
                <a:latin typeface="微软雅黑" panose="020B0503020204020204" pitchFamily="34" charset="-122"/>
                <a:ea typeface="微软雅黑" panose="020B0503020204020204" pitchFamily="34" charset="-122"/>
              </a:rPr>
              <a:t>—</a:t>
            </a:r>
            <a:endParaRPr lang="zh-CN" altLang="en-US" sz="2000"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706057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heel(1)">
                                      <p:cBhvr>
                                        <p:cTn id="13" dur="2000"/>
                                        <p:tgtEl>
                                          <p:spTgt spid="5"/>
                                        </p:tgtEl>
                                      </p:cBhvr>
                                    </p:animEffect>
                                  </p:childTnLst>
                                </p:cTn>
                              </p:par>
                              <p:par>
                                <p:cTn id="14" presetID="2" presetClass="entr" presetSubtype="2" fill="hold" grpId="0" nodeType="withEffect">
                                  <p:stCondLst>
                                    <p:cond delay="70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200" fill="hold"/>
                                        <p:tgtEl>
                                          <p:spTgt spid="6"/>
                                        </p:tgtEl>
                                        <p:attrNameLst>
                                          <p:attrName>ppt_x</p:attrName>
                                        </p:attrNameLst>
                                      </p:cBhvr>
                                      <p:tavLst>
                                        <p:tav tm="0">
                                          <p:val>
                                            <p:strVal val="1+#ppt_w/2"/>
                                          </p:val>
                                        </p:tav>
                                        <p:tav tm="100000">
                                          <p:val>
                                            <p:strVal val="#ppt_x"/>
                                          </p:val>
                                        </p:tav>
                                      </p:tavLst>
                                    </p:anim>
                                    <p:anim calcmode="lin" valueType="num">
                                      <p:cBhvr additive="base">
                                        <p:cTn id="17" dur="12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3000"/>
                            </p:stCondLst>
                            <p:childTnLst>
                              <p:par>
                                <p:cTn id="19" presetID="42"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4000"/>
                            </p:stCondLst>
                            <p:childTnLst>
                              <p:par>
                                <p:cTn id="25" presetID="2" presetClass="entr" presetSubtype="1" decel="24000" fill="hold" grpId="0" nodeType="afterEffect">
                                  <p:stCondLst>
                                    <p:cond delay="0"/>
                                  </p:stCondLst>
                                  <p:iterate type="lt">
                                    <p:tmPct val="13000"/>
                                  </p:iterate>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0-#ppt_h/2"/>
                                          </p:val>
                                        </p:tav>
                                        <p:tav tm="100000">
                                          <p:val>
                                            <p:strVal val="#ppt_y"/>
                                          </p:val>
                                        </p:tav>
                                      </p:tavLst>
                                    </p:anim>
                                  </p:childTnLst>
                                </p:cTn>
                              </p:par>
                            </p:childTnLst>
                          </p:cTn>
                        </p:par>
                        <p:par>
                          <p:cTn id="29" fill="hold">
                            <p:stCondLst>
                              <p:cond delay="5150"/>
                            </p:stCondLst>
                            <p:childTnLst>
                              <p:par>
                                <p:cTn id="30" presetID="16" presetClass="entr" presetSubtype="21"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barn(inVertical)">
                                      <p:cBhvr>
                                        <p:cTn id="32" dur="500"/>
                                        <p:tgtEl>
                                          <p:spTgt spid="11"/>
                                        </p:tgtEl>
                                      </p:cBhvr>
                                    </p:animEffect>
                                  </p:childTnLst>
                                </p:cTn>
                              </p:par>
                            </p:childTnLst>
                          </p:cTn>
                        </p:par>
                        <p:par>
                          <p:cTn id="33" fill="hold">
                            <p:stCondLst>
                              <p:cond delay="5650"/>
                            </p:stCondLst>
                            <p:childTnLst>
                              <p:par>
                                <p:cTn id="34" presetID="42"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anim calcmode="lin" valueType="num">
                                      <p:cBhvr>
                                        <p:cTn id="37" dur="1000" fill="hold"/>
                                        <p:tgtEl>
                                          <p:spTgt spid="14"/>
                                        </p:tgtEl>
                                        <p:attrNameLst>
                                          <p:attrName>ppt_x</p:attrName>
                                        </p:attrNameLst>
                                      </p:cBhvr>
                                      <p:tavLst>
                                        <p:tav tm="0">
                                          <p:val>
                                            <p:strVal val="#ppt_x"/>
                                          </p:val>
                                        </p:tav>
                                        <p:tav tm="100000">
                                          <p:val>
                                            <p:strVal val="#ppt_x"/>
                                          </p:val>
                                        </p:tav>
                                      </p:tavLst>
                                    </p:anim>
                                    <p:anim calcmode="lin" valueType="num">
                                      <p:cBhvr>
                                        <p:cTn id="3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a:grpSpLocks/>
          </p:cNvGrpSpPr>
          <p:nvPr/>
        </p:nvGrpSpPr>
        <p:grpSpPr bwMode="auto">
          <a:xfrm>
            <a:off x="780914" y="1114446"/>
            <a:ext cx="7535886" cy="1070696"/>
            <a:chOff x="5004842" y="1600880"/>
            <a:chExt cx="6377930" cy="1083879"/>
          </a:xfrm>
        </p:grpSpPr>
        <p:sp>
          <p:nvSpPr>
            <p:cNvPr id="42002" name="TextBox 45"/>
            <p:cNvSpPr txBox="1">
              <a:spLocks noChangeArrowheads="1"/>
            </p:cNvSpPr>
            <p:nvPr/>
          </p:nvSpPr>
          <p:spPr bwMode="auto">
            <a:xfrm>
              <a:off x="5017479" y="1931904"/>
              <a:ext cx="6365293" cy="752855"/>
            </a:xfrm>
            <a:prstGeom prst="rect">
              <a:avLst/>
            </a:prstGeom>
            <a:noFill/>
            <a:ln w="9525">
              <a:noFill/>
              <a:miter lim="800000"/>
              <a:headEnd/>
              <a:tailEnd/>
            </a:ln>
          </p:spPr>
          <p:txBody>
            <a:bodyPr lIns="91028" tIns="45514" rIns="91028" bIns="45514">
              <a:spAutoFit/>
            </a:bodyPr>
            <a:lstStyle/>
            <a:p>
              <a:pPr defTabSz="910854"/>
              <a:r>
                <a:rPr lang="zh-CN" altLang="en-US" sz="847">
                  <a:solidFill>
                    <a:srgbClr val="808080"/>
                  </a:solidFill>
                </a:rPr>
                <a:t>请在此处插入你需要的文字内容请在此处插入你需要的文字内容请在此处插入你需要的文字内容</a:t>
              </a:r>
            </a:p>
            <a:p>
              <a:pPr defTabSz="910854"/>
              <a:r>
                <a:rPr lang="zh-CN" altLang="en-US" sz="847">
                  <a:solidFill>
                    <a:srgbClr val="808080"/>
                  </a:solidFill>
                </a:rPr>
                <a:t>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a:t>
              </a:r>
            </a:p>
            <a:p>
              <a:pPr defTabSz="910854"/>
              <a:r>
                <a:rPr lang="zh-CN" altLang="en-US" sz="847">
                  <a:solidFill>
                    <a:srgbClr val="808080"/>
                  </a:solidFill>
                </a:rPr>
                <a:t>请在此处插入你需要的文字内容请在此处插入你需要的文字内容请在此处插入你需要的文字内容请在此处插入你需要的文字内容</a:t>
              </a:r>
              <a:endParaRPr lang="en-US" altLang="zh-CN" sz="847">
                <a:solidFill>
                  <a:srgbClr val="808080"/>
                </a:solidFill>
              </a:endParaRPr>
            </a:p>
            <a:p>
              <a:pPr defTabSz="910854"/>
              <a:endParaRPr lang="en-US" altLang="zh-CN" sz="847">
                <a:solidFill>
                  <a:srgbClr val="808080"/>
                </a:solidFill>
              </a:endParaRPr>
            </a:p>
          </p:txBody>
        </p:sp>
        <p:sp>
          <p:nvSpPr>
            <p:cNvPr id="42003" name="TextBox 53"/>
            <p:cNvSpPr txBox="1">
              <a:spLocks noChangeArrowheads="1"/>
            </p:cNvSpPr>
            <p:nvPr/>
          </p:nvSpPr>
          <p:spPr bwMode="auto">
            <a:xfrm>
              <a:off x="5004842" y="1600880"/>
              <a:ext cx="2679059" cy="327502"/>
            </a:xfrm>
            <a:prstGeom prst="rect">
              <a:avLst/>
            </a:prstGeom>
            <a:noFill/>
            <a:ln w="9525">
              <a:noFill/>
              <a:miter lim="800000"/>
              <a:headEnd/>
              <a:tailEnd/>
            </a:ln>
          </p:spPr>
          <p:txBody>
            <a:bodyPr lIns="91028" tIns="45514" rIns="91028" bIns="45514">
              <a:spAutoFit/>
            </a:bodyPr>
            <a:lstStyle/>
            <a:p>
              <a:pPr defTabSz="910854"/>
              <a:r>
                <a:rPr lang="zh-CN" altLang="en-US" sz="1505">
                  <a:solidFill>
                    <a:srgbClr val="808080"/>
                  </a:solidFill>
                  <a:latin typeface="TeXGyreAdventor"/>
                </a:rPr>
                <a:t>请在此处添加标题</a:t>
              </a:r>
            </a:p>
          </p:txBody>
        </p:sp>
      </p:grpSp>
      <p:sp>
        <p:nvSpPr>
          <p:cNvPr id="22" name="Freeform 5"/>
          <p:cNvSpPr>
            <a:spLocks/>
          </p:cNvSpPr>
          <p:nvPr/>
        </p:nvSpPr>
        <p:spPr bwMode="auto">
          <a:xfrm>
            <a:off x="780914" y="2258192"/>
            <a:ext cx="1826112" cy="1878372"/>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chemeClr val="tx2"/>
          </a:solidFill>
          <a:ln>
            <a:noFill/>
          </a:ln>
          <a:effectLst/>
        </p:spPr>
        <p:txBody>
          <a:bodyPr wrap="none" anchor="ctr"/>
          <a:lstStyle/>
          <a:p>
            <a:pPr defTabSz="860085">
              <a:defRPr/>
            </a:pPr>
            <a:endParaRPr lang="zh-CN" altLang="en-US" sz="1317" kern="0">
              <a:latin typeface="微软雅黑" panose="020B0503020204020204" pitchFamily="34" charset="-122"/>
            </a:endParaRPr>
          </a:p>
        </p:txBody>
      </p:sp>
      <p:sp>
        <p:nvSpPr>
          <p:cNvPr id="23" name="矩形 22"/>
          <p:cNvSpPr>
            <a:spLocks noChangeArrowheads="1"/>
          </p:cNvSpPr>
          <p:nvPr/>
        </p:nvSpPr>
        <p:spPr bwMode="auto">
          <a:xfrm>
            <a:off x="1049679" y="2704640"/>
            <a:ext cx="1157184" cy="1343542"/>
          </a:xfrm>
          <a:prstGeom prst="rect">
            <a:avLst/>
          </a:prstGeom>
          <a:noFill/>
          <a:ln w="9525">
            <a:noFill/>
            <a:miter lim="800000"/>
            <a:headEnd/>
            <a:tailEnd/>
          </a:ln>
        </p:spPr>
        <p:txBody>
          <a:bodyPr lIns="91028" tIns="45514" rIns="91028" bIns="45514">
            <a:spAutoFit/>
          </a:bodyPr>
          <a:lstStyle/>
          <a:p>
            <a:pPr defTabSz="910854">
              <a:lnSpc>
                <a:spcPct val="120000"/>
              </a:lnSpc>
            </a:pPr>
            <a:r>
              <a:rPr lang="zh-CN" altLang="en-US" sz="847">
                <a:solidFill>
                  <a:schemeClr val="bg1"/>
                </a:solidFill>
              </a:rPr>
              <a:t>请在此处插入你需要的文字内容请在此处插入你需要的文字内容请在此处插入你需要的文字内容请在此处插入你需要的文字内容请在此处插入你需要的文字内容</a:t>
            </a:r>
          </a:p>
        </p:txBody>
      </p:sp>
      <p:sp>
        <p:nvSpPr>
          <p:cNvPr id="24" name="矩形 23"/>
          <p:cNvSpPr>
            <a:spLocks noChangeArrowheads="1"/>
          </p:cNvSpPr>
          <p:nvPr/>
        </p:nvSpPr>
        <p:spPr bwMode="auto">
          <a:xfrm>
            <a:off x="1388622" y="2334341"/>
            <a:ext cx="261300" cy="284277"/>
          </a:xfrm>
          <a:prstGeom prst="rect">
            <a:avLst/>
          </a:prstGeom>
          <a:noFill/>
          <a:ln w="9525">
            <a:noFill/>
            <a:miter lim="800000"/>
            <a:headEnd/>
            <a:tailEnd/>
          </a:ln>
        </p:spPr>
        <p:txBody>
          <a:bodyPr lIns="91028" tIns="45514" rIns="91028" bIns="45514">
            <a:spAutoFit/>
          </a:bodyPr>
          <a:lstStyle/>
          <a:p>
            <a:pPr algn="ctr" defTabSz="910854">
              <a:lnSpc>
                <a:spcPts val="1494"/>
              </a:lnSpc>
            </a:pPr>
            <a:r>
              <a:rPr lang="en-US" altLang="zh-CN" sz="1270">
                <a:solidFill>
                  <a:schemeClr val="bg1"/>
                </a:solidFill>
                <a:latin typeface="微软雅黑" pitchFamily="34" charset="-122"/>
              </a:rPr>
              <a:t>1</a:t>
            </a:r>
            <a:endParaRPr lang="zh-CN" altLang="en-US" sz="1270">
              <a:solidFill>
                <a:schemeClr val="bg1"/>
              </a:solidFill>
              <a:latin typeface="微软雅黑" pitchFamily="34" charset="-122"/>
            </a:endParaRPr>
          </a:p>
        </p:txBody>
      </p:sp>
      <p:sp>
        <p:nvSpPr>
          <p:cNvPr id="26" name="Freeform 10"/>
          <p:cNvSpPr>
            <a:spLocks/>
          </p:cNvSpPr>
          <p:nvPr/>
        </p:nvSpPr>
        <p:spPr bwMode="auto">
          <a:xfrm>
            <a:off x="2368123" y="2256698"/>
            <a:ext cx="1827605"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860085">
              <a:defRPr/>
            </a:pPr>
            <a:endParaRPr lang="zh-CN" altLang="en-US" sz="1317" kern="0">
              <a:latin typeface="微软雅黑" panose="020B0503020204020204" pitchFamily="34" charset="-122"/>
            </a:endParaRPr>
          </a:p>
        </p:txBody>
      </p:sp>
      <p:sp>
        <p:nvSpPr>
          <p:cNvPr id="27" name="矩形 26"/>
          <p:cNvSpPr>
            <a:spLocks noChangeArrowheads="1"/>
          </p:cNvSpPr>
          <p:nvPr/>
        </p:nvSpPr>
        <p:spPr bwMode="auto">
          <a:xfrm>
            <a:off x="2733943" y="2785270"/>
            <a:ext cx="1088500" cy="1265123"/>
          </a:xfrm>
          <a:prstGeom prst="rect">
            <a:avLst/>
          </a:prstGeom>
          <a:noFill/>
          <a:ln w="9525">
            <a:noFill/>
            <a:miter lim="800000"/>
            <a:headEnd/>
            <a:tailEnd/>
          </a:ln>
        </p:spPr>
        <p:txBody>
          <a:bodyPr lIns="91028" tIns="45514" rIns="91028" bIns="45514">
            <a:spAutoFit/>
          </a:bodyPr>
          <a:lstStyle/>
          <a:p>
            <a:pPr defTabSz="910854"/>
            <a:r>
              <a:rPr lang="zh-CN" altLang="en-US" sz="847">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847">
                <a:latin typeface="Ping Hei"/>
              </a:rPr>
              <a:t>。</a:t>
            </a:r>
          </a:p>
        </p:txBody>
      </p:sp>
      <p:sp>
        <p:nvSpPr>
          <p:cNvPr id="28" name="矩形 27"/>
          <p:cNvSpPr>
            <a:spLocks noChangeArrowheads="1"/>
          </p:cNvSpPr>
          <p:nvPr/>
        </p:nvSpPr>
        <p:spPr bwMode="auto">
          <a:xfrm>
            <a:off x="2980311" y="2322396"/>
            <a:ext cx="259807" cy="284277"/>
          </a:xfrm>
          <a:prstGeom prst="rect">
            <a:avLst/>
          </a:prstGeom>
          <a:noFill/>
          <a:ln w="9525">
            <a:noFill/>
            <a:miter lim="800000"/>
            <a:headEnd/>
            <a:tailEnd/>
          </a:ln>
        </p:spPr>
        <p:txBody>
          <a:bodyPr lIns="91028" tIns="45514" rIns="91028" bIns="45514">
            <a:spAutoFit/>
          </a:bodyPr>
          <a:lstStyle/>
          <a:p>
            <a:pPr algn="ctr" defTabSz="910854">
              <a:lnSpc>
                <a:spcPts val="1494"/>
              </a:lnSpc>
            </a:pPr>
            <a:r>
              <a:rPr lang="en-US" altLang="zh-CN" sz="1270">
                <a:solidFill>
                  <a:schemeClr val="bg1"/>
                </a:solidFill>
                <a:latin typeface="微软雅黑" pitchFamily="34" charset="-122"/>
              </a:rPr>
              <a:t>2</a:t>
            </a:r>
            <a:endParaRPr lang="zh-CN" altLang="en-US" sz="1270">
              <a:solidFill>
                <a:schemeClr val="bg1"/>
              </a:solidFill>
              <a:latin typeface="微软雅黑" pitchFamily="34" charset="-122"/>
            </a:endParaRPr>
          </a:p>
        </p:txBody>
      </p:sp>
      <p:sp>
        <p:nvSpPr>
          <p:cNvPr id="30" name="Freeform 10"/>
          <p:cNvSpPr>
            <a:spLocks/>
          </p:cNvSpPr>
          <p:nvPr/>
        </p:nvSpPr>
        <p:spPr bwMode="auto">
          <a:xfrm>
            <a:off x="3961306" y="2256698"/>
            <a:ext cx="1824619"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tx2"/>
          </a:solidFill>
          <a:ln>
            <a:noFill/>
          </a:ln>
          <a:effectLst/>
        </p:spPr>
        <p:txBody>
          <a:bodyPr wrap="none" anchor="ctr"/>
          <a:lstStyle/>
          <a:p>
            <a:pPr defTabSz="860085">
              <a:defRPr/>
            </a:pPr>
            <a:endParaRPr lang="zh-CN" altLang="en-US" sz="1317" kern="0">
              <a:latin typeface="微软雅黑" panose="020B0503020204020204" pitchFamily="34" charset="-122"/>
            </a:endParaRPr>
          </a:p>
        </p:txBody>
      </p:sp>
      <p:sp>
        <p:nvSpPr>
          <p:cNvPr id="31" name="矩形 30"/>
          <p:cNvSpPr>
            <a:spLocks noChangeArrowheads="1"/>
          </p:cNvSpPr>
          <p:nvPr/>
        </p:nvSpPr>
        <p:spPr bwMode="auto">
          <a:xfrm>
            <a:off x="4319660" y="2785270"/>
            <a:ext cx="1107911" cy="1265123"/>
          </a:xfrm>
          <a:prstGeom prst="rect">
            <a:avLst/>
          </a:prstGeom>
          <a:noFill/>
          <a:ln w="9525">
            <a:noFill/>
            <a:miter lim="800000"/>
            <a:headEnd/>
            <a:tailEnd/>
          </a:ln>
        </p:spPr>
        <p:txBody>
          <a:bodyPr lIns="91028" tIns="45514" rIns="91028" bIns="45514">
            <a:spAutoFit/>
          </a:bodyPr>
          <a:lstStyle/>
          <a:p>
            <a:pPr defTabSz="910854"/>
            <a:r>
              <a:rPr lang="zh-CN" altLang="en-US" sz="847">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847">
                <a:latin typeface="Ping Hei"/>
              </a:rPr>
              <a:t>。</a:t>
            </a:r>
          </a:p>
        </p:txBody>
      </p:sp>
      <p:sp>
        <p:nvSpPr>
          <p:cNvPr id="32" name="矩形 31"/>
          <p:cNvSpPr>
            <a:spLocks noChangeArrowheads="1"/>
          </p:cNvSpPr>
          <p:nvPr/>
        </p:nvSpPr>
        <p:spPr bwMode="auto">
          <a:xfrm>
            <a:off x="4572000" y="2322396"/>
            <a:ext cx="262793" cy="284277"/>
          </a:xfrm>
          <a:prstGeom prst="rect">
            <a:avLst/>
          </a:prstGeom>
          <a:noFill/>
          <a:ln w="9525">
            <a:noFill/>
            <a:miter lim="800000"/>
            <a:headEnd/>
            <a:tailEnd/>
          </a:ln>
        </p:spPr>
        <p:txBody>
          <a:bodyPr lIns="91028" tIns="45514" rIns="91028" bIns="45514">
            <a:spAutoFit/>
          </a:bodyPr>
          <a:lstStyle/>
          <a:p>
            <a:pPr algn="ctr" defTabSz="910854">
              <a:lnSpc>
                <a:spcPts val="1494"/>
              </a:lnSpc>
            </a:pPr>
            <a:r>
              <a:rPr lang="en-US" altLang="zh-CN" sz="1270">
                <a:solidFill>
                  <a:schemeClr val="bg1"/>
                </a:solidFill>
                <a:latin typeface="微软雅黑" pitchFamily="34" charset="-122"/>
              </a:rPr>
              <a:t>3</a:t>
            </a:r>
            <a:endParaRPr lang="zh-CN" altLang="en-US" sz="1270">
              <a:solidFill>
                <a:schemeClr val="bg1"/>
              </a:solidFill>
              <a:latin typeface="微软雅黑" pitchFamily="34" charset="-122"/>
            </a:endParaRPr>
          </a:p>
        </p:txBody>
      </p:sp>
      <p:sp>
        <p:nvSpPr>
          <p:cNvPr id="34" name="Freeform 14"/>
          <p:cNvSpPr>
            <a:spLocks/>
          </p:cNvSpPr>
          <p:nvPr/>
        </p:nvSpPr>
        <p:spPr bwMode="auto">
          <a:xfrm>
            <a:off x="5545529" y="2256698"/>
            <a:ext cx="1824619"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860085">
              <a:defRPr/>
            </a:pPr>
            <a:endParaRPr lang="zh-CN" altLang="en-US" sz="1317" kern="0">
              <a:latin typeface="微软雅黑" panose="020B0503020204020204" pitchFamily="34" charset="-122"/>
            </a:endParaRPr>
          </a:p>
        </p:txBody>
      </p:sp>
      <p:sp>
        <p:nvSpPr>
          <p:cNvPr id="35" name="矩形 34"/>
          <p:cNvSpPr>
            <a:spLocks noChangeArrowheads="1"/>
          </p:cNvSpPr>
          <p:nvPr/>
        </p:nvSpPr>
        <p:spPr bwMode="auto">
          <a:xfrm>
            <a:off x="5897910" y="2788257"/>
            <a:ext cx="1107911" cy="1265123"/>
          </a:xfrm>
          <a:prstGeom prst="rect">
            <a:avLst/>
          </a:prstGeom>
          <a:noFill/>
          <a:ln w="9525">
            <a:noFill/>
            <a:miter lim="800000"/>
            <a:headEnd/>
            <a:tailEnd/>
          </a:ln>
        </p:spPr>
        <p:txBody>
          <a:bodyPr lIns="91028" tIns="45514" rIns="91028" bIns="45514">
            <a:spAutoFit/>
          </a:bodyPr>
          <a:lstStyle/>
          <a:p>
            <a:pPr defTabSz="910854"/>
            <a:r>
              <a:rPr lang="zh-CN" altLang="en-US" sz="847">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847">
                <a:latin typeface="Ping Hei"/>
              </a:rPr>
              <a:t>。</a:t>
            </a:r>
          </a:p>
        </p:txBody>
      </p:sp>
      <p:sp>
        <p:nvSpPr>
          <p:cNvPr id="36" name="矩形 35"/>
          <p:cNvSpPr>
            <a:spLocks noChangeArrowheads="1"/>
          </p:cNvSpPr>
          <p:nvPr/>
        </p:nvSpPr>
        <p:spPr bwMode="auto">
          <a:xfrm>
            <a:off x="6157716" y="2325383"/>
            <a:ext cx="262793" cy="284277"/>
          </a:xfrm>
          <a:prstGeom prst="rect">
            <a:avLst/>
          </a:prstGeom>
          <a:noFill/>
          <a:ln w="9525">
            <a:noFill/>
            <a:miter lim="800000"/>
            <a:headEnd/>
            <a:tailEnd/>
          </a:ln>
        </p:spPr>
        <p:txBody>
          <a:bodyPr lIns="91028" tIns="45514" rIns="91028" bIns="45514">
            <a:spAutoFit/>
          </a:bodyPr>
          <a:lstStyle/>
          <a:p>
            <a:pPr algn="ctr" defTabSz="910854">
              <a:lnSpc>
                <a:spcPts val="1494"/>
              </a:lnSpc>
            </a:pPr>
            <a:r>
              <a:rPr lang="en-US" altLang="zh-CN" sz="1270">
                <a:solidFill>
                  <a:schemeClr val="bg1"/>
                </a:solidFill>
                <a:latin typeface="微软雅黑" pitchFamily="34" charset="-122"/>
              </a:rPr>
              <a:t>4</a:t>
            </a:r>
            <a:endParaRPr lang="zh-CN" altLang="en-US" sz="1270">
              <a:solidFill>
                <a:schemeClr val="bg1"/>
              </a:solidFill>
              <a:latin typeface="微软雅黑" pitchFamily="34" charset="-122"/>
            </a:endParaRPr>
          </a:p>
        </p:txBody>
      </p:sp>
      <p:sp>
        <p:nvSpPr>
          <p:cNvPr id="57" name="Freeform 6"/>
          <p:cNvSpPr>
            <a:spLocks/>
          </p:cNvSpPr>
          <p:nvPr/>
        </p:nvSpPr>
        <p:spPr bwMode="auto">
          <a:xfrm>
            <a:off x="7129752" y="2256698"/>
            <a:ext cx="1528977" cy="1879866"/>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solidFill>
            <a:schemeClr val="tx2"/>
          </a:solidFill>
          <a:ln>
            <a:noFill/>
          </a:ln>
          <a:effectLst/>
        </p:spPr>
        <p:txBody>
          <a:bodyPr wrap="none" anchor="ctr"/>
          <a:lstStyle/>
          <a:p>
            <a:pPr defTabSz="860085">
              <a:defRPr/>
            </a:pPr>
            <a:endParaRPr lang="zh-CN" altLang="en-US" sz="1317" kern="0">
              <a:latin typeface="微软雅黑" panose="020B0503020204020204" pitchFamily="34" charset="-122"/>
            </a:endParaRPr>
          </a:p>
        </p:txBody>
      </p:sp>
      <p:sp>
        <p:nvSpPr>
          <p:cNvPr id="58" name="矩形 57"/>
          <p:cNvSpPr>
            <a:spLocks noChangeArrowheads="1"/>
          </p:cNvSpPr>
          <p:nvPr/>
        </p:nvSpPr>
        <p:spPr bwMode="auto">
          <a:xfrm>
            <a:off x="7474668" y="2788257"/>
            <a:ext cx="1107911" cy="1265123"/>
          </a:xfrm>
          <a:prstGeom prst="rect">
            <a:avLst/>
          </a:prstGeom>
          <a:noFill/>
          <a:ln w="9525">
            <a:noFill/>
            <a:miter lim="800000"/>
            <a:headEnd/>
            <a:tailEnd/>
          </a:ln>
        </p:spPr>
        <p:txBody>
          <a:bodyPr lIns="91028" tIns="45514" rIns="91028" bIns="45514">
            <a:spAutoFit/>
          </a:bodyPr>
          <a:lstStyle/>
          <a:p>
            <a:pPr defTabSz="910854"/>
            <a:r>
              <a:rPr lang="zh-CN" altLang="en-US" sz="847">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847">
                <a:latin typeface="Ping Hei"/>
              </a:rPr>
              <a:t>。</a:t>
            </a:r>
          </a:p>
        </p:txBody>
      </p:sp>
      <p:sp>
        <p:nvSpPr>
          <p:cNvPr id="59" name="矩形 58"/>
          <p:cNvSpPr>
            <a:spLocks noChangeArrowheads="1"/>
          </p:cNvSpPr>
          <p:nvPr/>
        </p:nvSpPr>
        <p:spPr bwMode="auto">
          <a:xfrm>
            <a:off x="7740447" y="2325383"/>
            <a:ext cx="261300" cy="284277"/>
          </a:xfrm>
          <a:prstGeom prst="rect">
            <a:avLst/>
          </a:prstGeom>
          <a:noFill/>
          <a:ln w="9525">
            <a:noFill/>
            <a:miter lim="800000"/>
            <a:headEnd/>
            <a:tailEnd/>
          </a:ln>
        </p:spPr>
        <p:txBody>
          <a:bodyPr lIns="91028" tIns="45514" rIns="91028" bIns="45514">
            <a:spAutoFit/>
          </a:bodyPr>
          <a:lstStyle/>
          <a:p>
            <a:pPr algn="ctr" defTabSz="910854">
              <a:lnSpc>
                <a:spcPts val="1494"/>
              </a:lnSpc>
            </a:pPr>
            <a:r>
              <a:rPr lang="en-US" altLang="zh-CN" sz="1270">
                <a:solidFill>
                  <a:schemeClr val="bg1"/>
                </a:solidFill>
                <a:latin typeface="微软雅黑" pitchFamily="34" charset="-122"/>
              </a:rPr>
              <a:t>5</a:t>
            </a:r>
            <a:endParaRPr lang="zh-CN" altLang="en-US" sz="1270">
              <a:solidFill>
                <a:schemeClr val="bg1"/>
              </a:solidFill>
              <a:latin typeface="微软雅黑" pitchFamily="34" charset="-122"/>
            </a:endParaRPr>
          </a:p>
        </p:txBody>
      </p:sp>
      <p:sp>
        <p:nvSpPr>
          <p:cNvPr id="3" name="圆角矩形 2"/>
          <p:cNvSpPr>
            <a:spLocks noChangeArrowheads="1"/>
          </p:cNvSpPr>
          <p:nvPr/>
        </p:nvSpPr>
        <p:spPr bwMode="auto">
          <a:xfrm>
            <a:off x="780914" y="4384425"/>
            <a:ext cx="7877816" cy="355368"/>
          </a:xfrm>
          <a:prstGeom prst="roundRect">
            <a:avLst>
              <a:gd name="adj" fmla="val 16667"/>
            </a:avLst>
          </a:prstGeom>
          <a:solidFill>
            <a:schemeClr val="tx2"/>
          </a:solidFill>
          <a:ln w="25400" algn="ctr">
            <a:noFill/>
            <a:round/>
            <a:headEnd/>
            <a:tailEnd/>
          </a:ln>
        </p:spPr>
        <p:txBody>
          <a:bodyPr lIns="91028" tIns="45514" rIns="91028" bIns="45514" anchor="ctr"/>
          <a:lstStyle/>
          <a:p>
            <a:pPr algn="ctr" defTabSz="910854"/>
            <a:r>
              <a:rPr lang="zh-CN" altLang="en-US" sz="1505">
                <a:solidFill>
                  <a:schemeClr val="bg1"/>
                </a:solidFill>
                <a:latin typeface="Ping Hei"/>
              </a:rPr>
              <a:t>请在此添加主题内容</a:t>
            </a:r>
          </a:p>
        </p:txBody>
      </p:sp>
    </p:spTree>
    <p:extLst>
      <p:ext uri="{BB962C8B-B14F-4D97-AF65-F5344CB8AC3E}">
        <p14:creationId xmlns:p14="http://schemas.microsoft.com/office/powerpoint/2010/main" val="225637129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p:tgtEl>
                                          <p:spTgt spid="45"/>
                                        </p:tgtEl>
                                        <p:attrNameLst>
                                          <p:attrName>ppt_x</p:attrName>
                                        </p:attrNameLst>
                                      </p:cBhvr>
                                      <p:tavLst>
                                        <p:tav tm="0">
                                          <p:val>
                                            <p:strVal val="#ppt_x-#ppt_w*1.125000"/>
                                          </p:val>
                                        </p:tav>
                                        <p:tav tm="100000">
                                          <p:val>
                                            <p:strVal val="#ppt_x"/>
                                          </p:val>
                                        </p:tav>
                                      </p:tavLst>
                                    </p:anim>
                                    <p:animEffect transition="in" filter="wipe(right)">
                                      <p:cBhvr>
                                        <p:cTn id="8" dur="1000"/>
                                        <p:tgtEl>
                                          <p:spTgt spid="45"/>
                                        </p:tgtEl>
                                      </p:cBhvr>
                                    </p:animEffect>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000" fill="hold"/>
                                        <p:tgtEl>
                                          <p:spTgt spid="24"/>
                                        </p:tgtEl>
                                        <p:attrNameLst>
                                          <p:attrName>ppt_w</p:attrName>
                                        </p:attrNameLst>
                                      </p:cBhvr>
                                      <p:tavLst>
                                        <p:tav tm="0">
                                          <p:val>
                                            <p:fltVal val="0"/>
                                          </p:val>
                                        </p:tav>
                                        <p:tav tm="100000">
                                          <p:val>
                                            <p:strVal val="#ppt_w"/>
                                          </p:val>
                                        </p:tav>
                                      </p:tavLst>
                                    </p:anim>
                                    <p:anim calcmode="lin" valueType="num">
                                      <p:cBhvr>
                                        <p:cTn id="17" dur="1000" fill="hold"/>
                                        <p:tgtEl>
                                          <p:spTgt spid="24"/>
                                        </p:tgtEl>
                                        <p:attrNameLst>
                                          <p:attrName>ppt_h</p:attrName>
                                        </p:attrNameLst>
                                      </p:cBhvr>
                                      <p:tavLst>
                                        <p:tav tm="0">
                                          <p:val>
                                            <p:fltVal val="0"/>
                                          </p:val>
                                        </p:tav>
                                        <p:tav tm="100000">
                                          <p:val>
                                            <p:strVal val="#ppt_h"/>
                                          </p:val>
                                        </p:tav>
                                      </p:tavLst>
                                    </p:anim>
                                    <p:animEffect transition="in" filter="fade">
                                      <p:cBhvr>
                                        <p:cTn id="18" dur="1000"/>
                                        <p:tgtEl>
                                          <p:spTgt spid="2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fltVal val="0"/>
                                          </p:val>
                                        </p:tav>
                                        <p:tav tm="100000">
                                          <p:val>
                                            <p:strVal val="#ppt_w"/>
                                          </p:val>
                                        </p:tav>
                                      </p:tavLst>
                                    </p:anim>
                                    <p:anim calcmode="lin" valueType="num">
                                      <p:cBhvr>
                                        <p:cTn id="22" dur="1000" fill="hold"/>
                                        <p:tgtEl>
                                          <p:spTgt spid="23"/>
                                        </p:tgtEl>
                                        <p:attrNameLst>
                                          <p:attrName>ppt_h</p:attrName>
                                        </p:attrNameLst>
                                      </p:cBhvr>
                                      <p:tavLst>
                                        <p:tav tm="0">
                                          <p:val>
                                            <p:fltVal val="0"/>
                                          </p:val>
                                        </p:tav>
                                        <p:tav tm="100000">
                                          <p:val>
                                            <p:strVal val="#ppt_h"/>
                                          </p:val>
                                        </p:tav>
                                      </p:tavLst>
                                    </p:anim>
                                    <p:animEffect transition="in" filter="fade">
                                      <p:cBhvr>
                                        <p:cTn id="23" dur="1000"/>
                                        <p:tgtEl>
                                          <p:spTgt spid="23"/>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Effect transition="in" filter="fade">
                                      <p:cBhvr>
                                        <p:cTn id="33" dur="1000"/>
                                        <p:tgtEl>
                                          <p:spTgt spid="2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Effect transition="in" filter="fade">
                                      <p:cBhvr>
                                        <p:cTn id="38" dur="1000"/>
                                        <p:tgtEl>
                                          <p:spTgt spid="27"/>
                                        </p:tgtEl>
                                      </p:cBhvr>
                                    </p:animEffect>
                                  </p:childTnLst>
                                </p:cTn>
                              </p:par>
                            </p:childTnLst>
                          </p:cTn>
                        </p:par>
                        <p:par>
                          <p:cTn id="39" fill="hold">
                            <p:stCondLst>
                              <p:cond delay="3000"/>
                            </p:stCondLst>
                            <p:childTnLst>
                              <p:par>
                                <p:cTn id="40" presetID="2" presetClass="entr" presetSubtype="2"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1+#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par>
                                <p:cTn id="44" presetID="53" presetClass="entr" presetSubtype="16"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1000" fill="hold"/>
                                        <p:tgtEl>
                                          <p:spTgt spid="32"/>
                                        </p:tgtEl>
                                        <p:attrNameLst>
                                          <p:attrName>ppt_w</p:attrName>
                                        </p:attrNameLst>
                                      </p:cBhvr>
                                      <p:tavLst>
                                        <p:tav tm="0">
                                          <p:val>
                                            <p:fltVal val="0"/>
                                          </p:val>
                                        </p:tav>
                                        <p:tav tm="100000">
                                          <p:val>
                                            <p:strVal val="#ppt_w"/>
                                          </p:val>
                                        </p:tav>
                                      </p:tavLst>
                                    </p:anim>
                                    <p:anim calcmode="lin" valueType="num">
                                      <p:cBhvr>
                                        <p:cTn id="47" dur="1000" fill="hold"/>
                                        <p:tgtEl>
                                          <p:spTgt spid="32"/>
                                        </p:tgtEl>
                                        <p:attrNameLst>
                                          <p:attrName>ppt_h</p:attrName>
                                        </p:attrNameLst>
                                      </p:cBhvr>
                                      <p:tavLst>
                                        <p:tav tm="0">
                                          <p:val>
                                            <p:fltVal val="0"/>
                                          </p:val>
                                        </p:tav>
                                        <p:tav tm="100000">
                                          <p:val>
                                            <p:strVal val="#ppt_h"/>
                                          </p:val>
                                        </p:tav>
                                      </p:tavLst>
                                    </p:anim>
                                    <p:animEffect transition="in" filter="fade">
                                      <p:cBhvr>
                                        <p:cTn id="48" dur="1000"/>
                                        <p:tgtEl>
                                          <p:spTgt spid="3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1000" fill="hold"/>
                                        <p:tgtEl>
                                          <p:spTgt spid="31"/>
                                        </p:tgtEl>
                                        <p:attrNameLst>
                                          <p:attrName>ppt_w</p:attrName>
                                        </p:attrNameLst>
                                      </p:cBhvr>
                                      <p:tavLst>
                                        <p:tav tm="0">
                                          <p:val>
                                            <p:fltVal val="0"/>
                                          </p:val>
                                        </p:tav>
                                        <p:tav tm="100000">
                                          <p:val>
                                            <p:strVal val="#ppt_w"/>
                                          </p:val>
                                        </p:tav>
                                      </p:tavLst>
                                    </p:anim>
                                    <p:anim calcmode="lin" valueType="num">
                                      <p:cBhvr>
                                        <p:cTn id="52" dur="1000" fill="hold"/>
                                        <p:tgtEl>
                                          <p:spTgt spid="31"/>
                                        </p:tgtEl>
                                        <p:attrNameLst>
                                          <p:attrName>ppt_h</p:attrName>
                                        </p:attrNameLst>
                                      </p:cBhvr>
                                      <p:tavLst>
                                        <p:tav tm="0">
                                          <p:val>
                                            <p:fltVal val="0"/>
                                          </p:val>
                                        </p:tav>
                                        <p:tav tm="100000">
                                          <p:val>
                                            <p:strVal val="#ppt_h"/>
                                          </p:val>
                                        </p:tav>
                                      </p:tavLst>
                                    </p:anim>
                                    <p:animEffect transition="in" filter="fade">
                                      <p:cBhvr>
                                        <p:cTn id="53" dur="1000"/>
                                        <p:tgtEl>
                                          <p:spTgt spid="31"/>
                                        </p:tgtEl>
                                      </p:cBhvr>
                                    </p:animEffect>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1000" fill="hold"/>
                                        <p:tgtEl>
                                          <p:spTgt spid="36"/>
                                        </p:tgtEl>
                                        <p:attrNameLst>
                                          <p:attrName>ppt_w</p:attrName>
                                        </p:attrNameLst>
                                      </p:cBhvr>
                                      <p:tavLst>
                                        <p:tav tm="0">
                                          <p:val>
                                            <p:fltVal val="0"/>
                                          </p:val>
                                        </p:tav>
                                        <p:tav tm="100000">
                                          <p:val>
                                            <p:strVal val="#ppt_w"/>
                                          </p:val>
                                        </p:tav>
                                      </p:tavLst>
                                    </p:anim>
                                    <p:anim calcmode="lin" valueType="num">
                                      <p:cBhvr>
                                        <p:cTn id="62" dur="1000" fill="hold"/>
                                        <p:tgtEl>
                                          <p:spTgt spid="36"/>
                                        </p:tgtEl>
                                        <p:attrNameLst>
                                          <p:attrName>ppt_h</p:attrName>
                                        </p:attrNameLst>
                                      </p:cBhvr>
                                      <p:tavLst>
                                        <p:tav tm="0">
                                          <p:val>
                                            <p:fltVal val="0"/>
                                          </p:val>
                                        </p:tav>
                                        <p:tav tm="100000">
                                          <p:val>
                                            <p:strVal val="#ppt_h"/>
                                          </p:val>
                                        </p:tav>
                                      </p:tavLst>
                                    </p:anim>
                                    <p:animEffect transition="in" filter="fade">
                                      <p:cBhvr>
                                        <p:cTn id="63" dur="1000"/>
                                        <p:tgtEl>
                                          <p:spTgt spid="3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p:cTn id="66" dur="1000" fill="hold"/>
                                        <p:tgtEl>
                                          <p:spTgt spid="35"/>
                                        </p:tgtEl>
                                        <p:attrNameLst>
                                          <p:attrName>ppt_w</p:attrName>
                                        </p:attrNameLst>
                                      </p:cBhvr>
                                      <p:tavLst>
                                        <p:tav tm="0">
                                          <p:val>
                                            <p:fltVal val="0"/>
                                          </p:val>
                                        </p:tav>
                                        <p:tav tm="100000">
                                          <p:val>
                                            <p:strVal val="#ppt_w"/>
                                          </p:val>
                                        </p:tav>
                                      </p:tavLst>
                                    </p:anim>
                                    <p:anim calcmode="lin" valueType="num">
                                      <p:cBhvr>
                                        <p:cTn id="67" dur="1000" fill="hold"/>
                                        <p:tgtEl>
                                          <p:spTgt spid="35"/>
                                        </p:tgtEl>
                                        <p:attrNameLst>
                                          <p:attrName>ppt_h</p:attrName>
                                        </p:attrNameLst>
                                      </p:cBhvr>
                                      <p:tavLst>
                                        <p:tav tm="0">
                                          <p:val>
                                            <p:fltVal val="0"/>
                                          </p:val>
                                        </p:tav>
                                        <p:tav tm="100000">
                                          <p:val>
                                            <p:strVal val="#ppt_h"/>
                                          </p:val>
                                        </p:tav>
                                      </p:tavLst>
                                    </p:anim>
                                    <p:animEffect transition="in" filter="fade">
                                      <p:cBhvr>
                                        <p:cTn id="68" dur="1000"/>
                                        <p:tgtEl>
                                          <p:spTgt spid="35"/>
                                        </p:tgtEl>
                                      </p:cBhvr>
                                    </p:animEffect>
                                  </p:childTnLst>
                                </p:cTn>
                              </p:par>
                            </p:childTnLst>
                          </p:cTn>
                        </p:par>
                        <p:par>
                          <p:cTn id="69" fill="hold">
                            <p:stCondLst>
                              <p:cond delay="5000"/>
                            </p:stCondLst>
                            <p:childTnLst>
                              <p:par>
                                <p:cTn id="70" presetID="2" presetClass="entr" presetSubtype="2" fill="hold"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fill="hold"/>
                                        <p:tgtEl>
                                          <p:spTgt spid="57"/>
                                        </p:tgtEl>
                                        <p:attrNameLst>
                                          <p:attrName>ppt_x</p:attrName>
                                        </p:attrNameLst>
                                      </p:cBhvr>
                                      <p:tavLst>
                                        <p:tav tm="0">
                                          <p:val>
                                            <p:strVal val="1+#ppt_w/2"/>
                                          </p:val>
                                        </p:tav>
                                        <p:tav tm="100000">
                                          <p:val>
                                            <p:strVal val="#ppt_x"/>
                                          </p:val>
                                        </p:tav>
                                      </p:tavLst>
                                    </p:anim>
                                    <p:anim calcmode="lin" valueType="num">
                                      <p:cBhvr additive="base">
                                        <p:cTn id="73" dur="500" fill="hold"/>
                                        <p:tgtEl>
                                          <p:spTgt spid="57"/>
                                        </p:tgtEl>
                                        <p:attrNameLst>
                                          <p:attrName>ppt_y</p:attrName>
                                        </p:attrNameLst>
                                      </p:cBhvr>
                                      <p:tavLst>
                                        <p:tav tm="0">
                                          <p:val>
                                            <p:strVal val="#ppt_y"/>
                                          </p:val>
                                        </p:tav>
                                        <p:tav tm="100000">
                                          <p:val>
                                            <p:strVal val="#ppt_y"/>
                                          </p:val>
                                        </p:tav>
                                      </p:tavLst>
                                    </p:anim>
                                  </p:childTnLst>
                                </p:cTn>
                              </p:par>
                              <p:par>
                                <p:cTn id="74" presetID="53" presetClass="entr" presetSubtype="16" fill="hold" grpId="0" nodeType="with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Effect transition="in" filter="fade">
                                      <p:cBhvr>
                                        <p:cTn id="78" dur="1000"/>
                                        <p:tgtEl>
                                          <p:spTgt spid="5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p:cTn id="81" dur="1000" fill="hold"/>
                                        <p:tgtEl>
                                          <p:spTgt spid="58"/>
                                        </p:tgtEl>
                                        <p:attrNameLst>
                                          <p:attrName>ppt_w</p:attrName>
                                        </p:attrNameLst>
                                      </p:cBhvr>
                                      <p:tavLst>
                                        <p:tav tm="0">
                                          <p:val>
                                            <p:fltVal val="0"/>
                                          </p:val>
                                        </p:tav>
                                        <p:tav tm="100000">
                                          <p:val>
                                            <p:strVal val="#ppt_w"/>
                                          </p:val>
                                        </p:tav>
                                      </p:tavLst>
                                    </p:anim>
                                    <p:anim calcmode="lin" valueType="num">
                                      <p:cBhvr>
                                        <p:cTn id="82" dur="1000" fill="hold"/>
                                        <p:tgtEl>
                                          <p:spTgt spid="58"/>
                                        </p:tgtEl>
                                        <p:attrNameLst>
                                          <p:attrName>ppt_h</p:attrName>
                                        </p:attrNameLst>
                                      </p:cBhvr>
                                      <p:tavLst>
                                        <p:tav tm="0">
                                          <p:val>
                                            <p:fltVal val="0"/>
                                          </p:val>
                                        </p:tav>
                                        <p:tav tm="100000">
                                          <p:val>
                                            <p:strVal val="#ppt_h"/>
                                          </p:val>
                                        </p:tav>
                                      </p:tavLst>
                                    </p:anim>
                                    <p:animEffect transition="in" filter="fade">
                                      <p:cBhvr>
                                        <p:cTn id="83" dur="1000"/>
                                        <p:tgtEl>
                                          <p:spTgt spid="58"/>
                                        </p:tgtEl>
                                      </p:cBhvr>
                                    </p:animEffect>
                                  </p:childTnLst>
                                </p:cTn>
                              </p:par>
                            </p:childTnLst>
                          </p:cTn>
                        </p:par>
                        <p:par>
                          <p:cTn id="84" fill="hold">
                            <p:stCondLst>
                              <p:cond delay="6000"/>
                            </p:stCondLst>
                            <p:childTnLst>
                              <p:par>
                                <p:cTn id="85" presetID="16" presetClass="entr" presetSubtype="21" fill="hold" grpId="0" nodeType="after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barn(inVertical)">
                                      <p:cBhvr>
                                        <p:cTn id="8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p:bldP spid="28" grpId="0"/>
      <p:bldP spid="31" grpId="0"/>
      <p:bldP spid="32" grpId="0"/>
      <p:bldP spid="35" grpId="0"/>
      <p:bldP spid="36" grpId="0"/>
      <p:bldP spid="58" grpId="0"/>
      <p:bldP spid="59" grpId="0"/>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a:grpSpLocks/>
          </p:cNvGrpSpPr>
          <p:nvPr/>
        </p:nvGrpSpPr>
        <p:grpSpPr bwMode="auto">
          <a:xfrm>
            <a:off x="2945969" y="1353348"/>
            <a:ext cx="2950448" cy="3047502"/>
            <a:chOff x="2109" y="2948"/>
            <a:chExt cx="1769" cy="1827"/>
          </a:xfrm>
        </p:grpSpPr>
        <p:grpSp>
          <p:nvGrpSpPr>
            <p:cNvPr id="44078" name="Group 69"/>
            <p:cNvGrpSpPr>
              <a:grpSpLocks/>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1270">
                  <a:ea typeface="宋体" charset="-122"/>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1270">
                  <a:ea typeface="宋体" charset="-122"/>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1270">
                  <a:ea typeface="宋体" charset="-122"/>
                </a:endParaRPr>
              </a:p>
            </p:txBody>
          </p:sp>
        </p:grpSp>
        <p:grpSp>
          <p:nvGrpSpPr>
            <p:cNvPr id="44079" name="Group 70"/>
            <p:cNvGrpSpPr>
              <a:grpSpLocks/>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1270">
                  <a:ea typeface="宋体" charset="-122"/>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1270">
                  <a:ea typeface="宋体" charset="-122"/>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1270">
                  <a:ea typeface="宋体" charset="-122"/>
                </a:endParaRPr>
              </a:p>
            </p:txBody>
          </p:sp>
        </p:grpSp>
      </p:grpSp>
      <p:sp>
        <p:nvSpPr>
          <p:cNvPr id="45098" name="TextBox 16"/>
          <p:cNvSpPr txBox="1">
            <a:spLocks noChangeArrowheads="1"/>
          </p:cNvSpPr>
          <p:nvPr/>
        </p:nvSpPr>
        <p:spPr bwMode="auto">
          <a:xfrm>
            <a:off x="4301742" y="1674372"/>
            <a:ext cx="335956" cy="289438"/>
          </a:xfrm>
          <a:prstGeom prst="rect">
            <a:avLst/>
          </a:prstGeom>
          <a:noFill/>
          <a:ln w="9525">
            <a:noFill/>
            <a:miter lim="800000"/>
            <a:headEnd/>
            <a:tailEnd/>
          </a:ln>
        </p:spPr>
        <p:txBody>
          <a:bodyPr lIns="0" tIns="0" rIns="0" bIns="0">
            <a:spAutoFit/>
          </a:bodyPr>
          <a:lstStyle/>
          <a:p>
            <a:pPr algn="ctr"/>
            <a:r>
              <a:rPr lang="en-US" altLang="zh-CN" sz="1881">
                <a:solidFill>
                  <a:schemeClr val="bg1"/>
                </a:solidFill>
                <a:latin typeface="微软雅黑" pitchFamily="34" charset="-122"/>
              </a:rPr>
              <a:t>1</a:t>
            </a:r>
            <a:endParaRPr lang="zh-CN" altLang="en-US" sz="1881">
              <a:solidFill>
                <a:schemeClr val="bg1"/>
              </a:solidFill>
              <a:latin typeface="微软雅黑" pitchFamily="34" charset="-122"/>
            </a:endParaRPr>
          </a:p>
        </p:txBody>
      </p:sp>
      <p:sp>
        <p:nvSpPr>
          <p:cNvPr id="45099" name="TextBox 17"/>
          <p:cNvSpPr txBox="1">
            <a:spLocks noChangeArrowheads="1"/>
          </p:cNvSpPr>
          <p:nvPr/>
        </p:nvSpPr>
        <p:spPr bwMode="auto">
          <a:xfrm>
            <a:off x="5249887" y="2149192"/>
            <a:ext cx="335957" cy="289438"/>
          </a:xfrm>
          <a:prstGeom prst="rect">
            <a:avLst/>
          </a:prstGeom>
          <a:noFill/>
          <a:ln w="9525">
            <a:noFill/>
            <a:miter lim="800000"/>
            <a:headEnd/>
            <a:tailEnd/>
          </a:ln>
        </p:spPr>
        <p:txBody>
          <a:bodyPr lIns="0" tIns="0" rIns="0" bIns="0">
            <a:spAutoFit/>
          </a:bodyPr>
          <a:lstStyle/>
          <a:p>
            <a:pPr algn="ctr"/>
            <a:r>
              <a:rPr lang="en-US" altLang="zh-CN" sz="1881">
                <a:solidFill>
                  <a:schemeClr val="bg1"/>
                </a:solidFill>
                <a:latin typeface="微软雅黑" pitchFamily="34" charset="-122"/>
              </a:rPr>
              <a:t>6</a:t>
            </a:r>
            <a:endParaRPr lang="zh-CN" altLang="en-US" sz="1881">
              <a:solidFill>
                <a:schemeClr val="bg1"/>
              </a:solidFill>
              <a:latin typeface="微软雅黑" pitchFamily="34" charset="-122"/>
            </a:endParaRPr>
          </a:p>
        </p:txBody>
      </p:sp>
      <p:sp>
        <p:nvSpPr>
          <p:cNvPr id="45100" name="TextBox 18"/>
          <p:cNvSpPr txBox="1">
            <a:spLocks noChangeArrowheads="1"/>
          </p:cNvSpPr>
          <p:nvPr/>
        </p:nvSpPr>
        <p:spPr bwMode="auto">
          <a:xfrm>
            <a:off x="5320065" y="3300404"/>
            <a:ext cx="335956" cy="289438"/>
          </a:xfrm>
          <a:prstGeom prst="rect">
            <a:avLst/>
          </a:prstGeom>
          <a:noFill/>
          <a:ln w="9525">
            <a:noFill/>
            <a:miter lim="800000"/>
            <a:headEnd/>
            <a:tailEnd/>
          </a:ln>
        </p:spPr>
        <p:txBody>
          <a:bodyPr lIns="0" tIns="0" rIns="0" bIns="0">
            <a:spAutoFit/>
          </a:bodyPr>
          <a:lstStyle/>
          <a:p>
            <a:pPr algn="ctr"/>
            <a:r>
              <a:rPr lang="en-US" altLang="zh-CN" sz="1881">
                <a:solidFill>
                  <a:schemeClr val="bg1"/>
                </a:solidFill>
                <a:latin typeface="微软雅黑" pitchFamily="34" charset="-122"/>
              </a:rPr>
              <a:t>5</a:t>
            </a:r>
            <a:endParaRPr lang="zh-CN" altLang="en-US" sz="1881">
              <a:solidFill>
                <a:schemeClr val="bg1"/>
              </a:solidFill>
              <a:latin typeface="微软雅黑" pitchFamily="34" charset="-122"/>
            </a:endParaRPr>
          </a:p>
        </p:txBody>
      </p:sp>
      <p:sp>
        <p:nvSpPr>
          <p:cNvPr id="45101" name="TextBox 19"/>
          <p:cNvSpPr txBox="1">
            <a:spLocks noChangeArrowheads="1"/>
          </p:cNvSpPr>
          <p:nvPr/>
        </p:nvSpPr>
        <p:spPr bwMode="auto">
          <a:xfrm>
            <a:off x="4236044" y="3911099"/>
            <a:ext cx="335956" cy="289438"/>
          </a:xfrm>
          <a:prstGeom prst="rect">
            <a:avLst/>
          </a:prstGeom>
          <a:noFill/>
          <a:ln w="9525">
            <a:noFill/>
            <a:miter lim="800000"/>
            <a:headEnd/>
            <a:tailEnd/>
          </a:ln>
        </p:spPr>
        <p:txBody>
          <a:bodyPr lIns="0" tIns="0" rIns="0" bIns="0">
            <a:spAutoFit/>
          </a:bodyPr>
          <a:lstStyle/>
          <a:p>
            <a:pPr algn="ctr"/>
            <a:r>
              <a:rPr lang="en-US" altLang="zh-CN" sz="1881">
                <a:solidFill>
                  <a:schemeClr val="bg1"/>
                </a:solidFill>
                <a:latin typeface="微软雅黑" pitchFamily="34" charset="-122"/>
              </a:rPr>
              <a:t>4</a:t>
            </a:r>
            <a:endParaRPr lang="zh-CN" altLang="en-US" sz="1881">
              <a:solidFill>
                <a:schemeClr val="bg1"/>
              </a:solidFill>
              <a:latin typeface="微软雅黑" pitchFamily="34" charset="-122"/>
            </a:endParaRPr>
          </a:p>
        </p:txBody>
      </p:sp>
      <p:sp>
        <p:nvSpPr>
          <p:cNvPr id="45102" name="TextBox 20"/>
          <p:cNvSpPr txBox="1">
            <a:spLocks noChangeArrowheads="1"/>
          </p:cNvSpPr>
          <p:nvPr/>
        </p:nvSpPr>
        <p:spPr bwMode="auto">
          <a:xfrm>
            <a:off x="3284912" y="3300404"/>
            <a:ext cx="335957" cy="289438"/>
          </a:xfrm>
          <a:prstGeom prst="rect">
            <a:avLst/>
          </a:prstGeom>
          <a:noFill/>
          <a:ln w="9525">
            <a:noFill/>
            <a:miter lim="800000"/>
            <a:headEnd/>
            <a:tailEnd/>
          </a:ln>
        </p:spPr>
        <p:txBody>
          <a:bodyPr lIns="0" tIns="0" rIns="0" bIns="0">
            <a:spAutoFit/>
          </a:bodyPr>
          <a:lstStyle/>
          <a:p>
            <a:pPr algn="ctr"/>
            <a:r>
              <a:rPr lang="en-US" altLang="zh-CN" sz="1881">
                <a:solidFill>
                  <a:schemeClr val="bg1"/>
                </a:solidFill>
                <a:latin typeface="微软雅黑" pitchFamily="34" charset="-122"/>
              </a:rPr>
              <a:t>3</a:t>
            </a:r>
            <a:endParaRPr lang="zh-CN" altLang="en-US" sz="1881">
              <a:solidFill>
                <a:schemeClr val="bg1"/>
              </a:solidFill>
              <a:latin typeface="微软雅黑" pitchFamily="34" charset="-122"/>
            </a:endParaRPr>
          </a:p>
        </p:txBody>
      </p:sp>
      <p:sp>
        <p:nvSpPr>
          <p:cNvPr id="45103" name="TextBox 21"/>
          <p:cNvSpPr txBox="1">
            <a:spLocks noChangeArrowheads="1"/>
          </p:cNvSpPr>
          <p:nvPr/>
        </p:nvSpPr>
        <p:spPr bwMode="auto">
          <a:xfrm>
            <a:off x="3284912" y="2149192"/>
            <a:ext cx="335957" cy="289438"/>
          </a:xfrm>
          <a:prstGeom prst="rect">
            <a:avLst/>
          </a:prstGeom>
          <a:noFill/>
          <a:ln w="9525">
            <a:noFill/>
            <a:miter lim="800000"/>
            <a:headEnd/>
            <a:tailEnd/>
          </a:ln>
        </p:spPr>
        <p:txBody>
          <a:bodyPr lIns="0" tIns="0" rIns="0" bIns="0">
            <a:spAutoFit/>
          </a:bodyPr>
          <a:lstStyle/>
          <a:p>
            <a:pPr algn="ctr"/>
            <a:r>
              <a:rPr lang="en-US" altLang="zh-CN" sz="1881">
                <a:solidFill>
                  <a:schemeClr val="bg1"/>
                </a:solidFill>
                <a:latin typeface="微软雅黑" pitchFamily="34" charset="-122"/>
              </a:rPr>
              <a:t>2</a:t>
            </a:r>
            <a:endParaRPr lang="zh-CN" altLang="en-US" sz="1881">
              <a:solidFill>
                <a:schemeClr val="bg1"/>
              </a:solidFill>
              <a:latin typeface="微软雅黑" pitchFamily="34" charset="-122"/>
            </a:endParaRPr>
          </a:p>
        </p:txBody>
      </p:sp>
      <p:sp>
        <p:nvSpPr>
          <p:cNvPr id="23" name="TextBox 22"/>
          <p:cNvSpPr txBox="1">
            <a:spLocks noChangeArrowheads="1"/>
          </p:cNvSpPr>
          <p:nvPr/>
        </p:nvSpPr>
        <p:spPr bwMode="auto">
          <a:xfrm>
            <a:off x="6299565" y="1327963"/>
            <a:ext cx="2126234" cy="202684"/>
          </a:xfrm>
          <a:prstGeom prst="rect">
            <a:avLst/>
          </a:prstGeom>
          <a:noFill/>
          <a:ln w="9525">
            <a:noFill/>
            <a:miter lim="800000"/>
            <a:headEnd/>
            <a:tailEnd/>
          </a:ln>
        </p:spPr>
        <p:txBody>
          <a:bodyPr lIns="0" tIns="0" rIns="0" bIns="0">
            <a:spAutoFit/>
          </a:bodyPr>
          <a:lstStyle/>
          <a:p>
            <a:r>
              <a:rPr lang="zh-CN" altLang="en-US" sz="1317">
                <a:solidFill>
                  <a:schemeClr val="tx2"/>
                </a:solidFill>
              </a:rPr>
              <a:t>请添加文字内容</a:t>
            </a:r>
          </a:p>
        </p:txBody>
      </p:sp>
      <p:sp>
        <p:nvSpPr>
          <p:cNvPr id="24" name="TextBox 23"/>
          <p:cNvSpPr txBox="1">
            <a:spLocks noChangeArrowheads="1"/>
          </p:cNvSpPr>
          <p:nvPr/>
        </p:nvSpPr>
        <p:spPr bwMode="auto">
          <a:xfrm>
            <a:off x="6299565" y="1632564"/>
            <a:ext cx="2088905" cy="434350"/>
          </a:xfrm>
          <a:prstGeom prst="rect">
            <a:avLst/>
          </a:prstGeom>
          <a:noFill/>
          <a:ln w="9525">
            <a:noFill/>
            <a:miter lim="800000"/>
            <a:headEnd/>
            <a:tailEnd/>
          </a:ln>
        </p:spPr>
        <p:txBody>
          <a:bodyPr lIns="0" tIns="0" rIns="0" bIns="0">
            <a:spAutoFit/>
          </a:bodyPr>
          <a:lstStyle/>
          <a:p>
            <a:pPr algn="just"/>
            <a:r>
              <a:rPr lang="zh-CN" altLang="en-US" sz="941">
                <a:solidFill>
                  <a:srgbClr val="808080"/>
                </a:solidFill>
              </a:rPr>
              <a:t>请在此处插入你需要的文字内容请在此处插入你需要的文字内容请在此处插入你需要的文字内容</a:t>
            </a:r>
            <a:endParaRPr lang="en-US" altLang="zh-CN" sz="941">
              <a:solidFill>
                <a:srgbClr val="808080"/>
              </a:solidFill>
            </a:endParaRPr>
          </a:p>
        </p:txBody>
      </p:sp>
      <p:sp>
        <p:nvSpPr>
          <p:cNvPr id="25" name="TextBox 24"/>
          <p:cNvSpPr txBox="1">
            <a:spLocks noChangeArrowheads="1"/>
          </p:cNvSpPr>
          <p:nvPr/>
        </p:nvSpPr>
        <p:spPr bwMode="auto">
          <a:xfrm>
            <a:off x="6299565" y="2377642"/>
            <a:ext cx="2126234" cy="202684"/>
          </a:xfrm>
          <a:prstGeom prst="rect">
            <a:avLst/>
          </a:prstGeom>
          <a:noFill/>
          <a:ln w="9525">
            <a:noFill/>
            <a:miter lim="800000"/>
            <a:headEnd/>
            <a:tailEnd/>
          </a:ln>
        </p:spPr>
        <p:txBody>
          <a:bodyPr lIns="0" tIns="0" rIns="0" bIns="0">
            <a:spAutoFit/>
          </a:bodyPr>
          <a:lstStyle/>
          <a:p>
            <a:r>
              <a:rPr lang="zh-CN" altLang="en-US" sz="1317">
                <a:solidFill>
                  <a:schemeClr val="tx2"/>
                </a:solidFill>
              </a:rPr>
              <a:t>请添加文字内容</a:t>
            </a:r>
          </a:p>
        </p:txBody>
      </p:sp>
      <p:sp>
        <p:nvSpPr>
          <p:cNvPr id="26" name="TextBox 25"/>
          <p:cNvSpPr txBox="1">
            <a:spLocks noChangeArrowheads="1"/>
          </p:cNvSpPr>
          <p:nvPr/>
        </p:nvSpPr>
        <p:spPr bwMode="auto">
          <a:xfrm>
            <a:off x="6299565" y="2682243"/>
            <a:ext cx="2088905" cy="434350"/>
          </a:xfrm>
          <a:prstGeom prst="rect">
            <a:avLst/>
          </a:prstGeom>
          <a:noFill/>
          <a:ln w="9525">
            <a:noFill/>
            <a:miter lim="800000"/>
            <a:headEnd/>
            <a:tailEnd/>
          </a:ln>
        </p:spPr>
        <p:txBody>
          <a:bodyPr lIns="0" tIns="0" rIns="0" bIns="0">
            <a:spAutoFit/>
          </a:bodyPr>
          <a:lstStyle/>
          <a:p>
            <a:pPr algn="just"/>
            <a:r>
              <a:rPr lang="zh-CN" altLang="en-US" sz="941">
                <a:solidFill>
                  <a:srgbClr val="808080"/>
                </a:solidFill>
              </a:rPr>
              <a:t>请在此处插入你需要的文字内容请在此处插入你需要的文字内容请在此处插入你需要的文字内容</a:t>
            </a:r>
            <a:endParaRPr lang="en-US" altLang="zh-CN" sz="941">
              <a:solidFill>
                <a:srgbClr val="808080"/>
              </a:solidFill>
            </a:endParaRPr>
          </a:p>
        </p:txBody>
      </p:sp>
      <p:sp>
        <p:nvSpPr>
          <p:cNvPr id="37" name="TextBox 36"/>
          <p:cNvSpPr txBox="1">
            <a:spLocks noChangeArrowheads="1"/>
          </p:cNvSpPr>
          <p:nvPr/>
        </p:nvSpPr>
        <p:spPr bwMode="auto">
          <a:xfrm>
            <a:off x="6299565" y="3473608"/>
            <a:ext cx="2126234" cy="202684"/>
          </a:xfrm>
          <a:prstGeom prst="rect">
            <a:avLst/>
          </a:prstGeom>
          <a:noFill/>
          <a:ln w="9525">
            <a:noFill/>
            <a:miter lim="800000"/>
            <a:headEnd/>
            <a:tailEnd/>
          </a:ln>
        </p:spPr>
        <p:txBody>
          <a:bodyPr lIns="0" tIns="0" rIns="0" bIns="0">
            <a:spAutoFit/>
          </a:bodyPr>
          <a:lstStyle/>
          <a:p>
            <a:r>
              <a:rPr lang="zh-CN" altLang="en-US" sz="1317">
                <a:solidFill>
                  <a:schemeClr val="tx2"/>
                </a:solidFill>
              </a:rPr>
              <a:t>请添加文字内容</a:t>
            </a:r>
          </a:p>
        </p:txBody>
      </p:sp>
      <p:sp>
        <p:nvSpPr>
          <p:cNvPr id="38" name="TextBox 37"/>
          <p:cNvSpPr txBox="1">
            <a:spLocks noChangeArrowheads="1"/>
          </p:cNvSpPr>
          <p:nvPr/>
        </p:nvSpPr>
        <p:spPr bwMode="auto">
          <a:xfrm>
            <a:off x="6299565" y="3776716"/>
            <a:ext cx="2088905" cy="579133"/>
          </a:xfrm>
          <a:prstGeom prst="rect">
            <a:avLst/>
          </a:prstGeom>
          <a:noFill/>
          <a:ln w="9525">
            <a:noFill/>
            <a:miter lim="800000"/>
            <a:headEnd/>
            <a:tailEnd/>
          </a:ln>
        </p:spPr>
        <p:txBody>
          <a:bodyPr lIns="0" tIns="0" rIns="0" bIns="0">
            <a:spAutoFit/>
          </a:bodyPr>
          <a:lstStyle/>
          <a:p>
            <a:pPr algn="just"/>
            <a:r>
              <a:rPr lang="zh-CN" altLang="en-US" sz="941">
                <a:solidFill>
                  <a:srgbClr val="808080"/>
                </a:solidFill>
              </a:rPr>
              <a:t>请在此处插入你需要的文字内容请在此处插入你需要的文字内容请在此处插入你需要的文字内容</a:t>
            </a:r>
            <a:endParaRPr lang="en-US" altLang="zh-CN" sz="941">
              <a:solidFill>
                <a:srgbClr val="808080"/>
              </a:solidFill>
            </a:endParaRPr>
          </a:p>
          <a:p>
            <a:pPr algn="just"/>
            <a:endParaRPr lang="en-US" altLang="zh-CN" sz="941">
              <a:solidFill>
                <a:srgbClr val="808080"/>
              </a:solidFill>
              <a:latin typeface="微软雅黑" pitchFamily="34" charset="-122"/>
            </a:endParaRPr>
          </a:p>
        </p:txBody>
      </p:sp>
      <p:sp>
        <p:nvSpPr>
          <p:cNvPr id="39" name="TextBox 38"/>
          <p:cNvSpPr txBox="1">
            <a:spLocks noChangeArrowheads="1"/>
          </p:cNvSpPr>
          <p:nvPr/>
        </p:nvSpPr>
        <p:spPr bwMode="auto">
          <a:xfrm>
            <a:off x="718202" y="1327963"/>
            <a:ext cx="2126234" cy="202684"/>
          </a:xfrm>
          <a:prstGeom prst="rect">
            <a:avLst/>
          </a:prstGeom>
          <a:noFill/>
          <a:ln w="9525">
            <a:noFill/>
            <a:miter lim="800000"/>
            <a:headEnd/>
            <a:tailEnd/>
          </a:ln>
        </p:spPr>
        <p:txBody>
          <a:bodyPr lIns="0" tIns="0" rIns="0" bIns="0">
            <a:spAutoFit/>
          </a:bodyPr>
          <a:lstStyle/>
          <a:p>
            <a:r>
              <a:rPr lang="zh-CN" altLang="en-US" sz="1317">
                <a:solidFill>
                  <a:schemeClr val="tx2"/>
                </a:solidFill>
                <a:latin typeface="微软雅黑" pitchFamily="34" charset="-122"/>
              </a:rPr>
              <a:t>请添加文字内容</a:t>
            </a:r>
          </a:p>
        </p:txBody>
      </p:sp>
      <p:sp>
        <p:nvSpPr>
          <p:cNvPr id="40" name="TextBox 39"/>
          <p:cNvSpPr txBox="1">
            <a:spLocks noChangeArrowheads="1"/>
          </p:cNvSpPr>
          <p:nvPr/>
        </p:nvSpPr>
        <p:spPr bwMode="auto">
          <a:xfrm>
            <a:off x="718202" y="1632564"/>
            <a:ext cx="2087412" cy="434350"/>
          </a:xfrm>
          <a:prstGeom prst="rect">
            <a:avLst/>
          </a:prstGeom>
          <a:noFill/>
          <a:ln w="9525">
            <a:noFill/>
            <a:miter lim="800000"/>
            <a:headEnd/>
            <a:tailEnd/>
          </a:ln>
        </p:spPr>
        <p:txBody>
          <a:bodyPr lIns="0" tIns="0" rIns="0" bIns="0">
            <a:spAutoFit/>
          </a:bodyPr>
          <a:lstStyle/>
          <a:p>
            <a:pPr algn="just"/>
            <a:r>
              <a:rPr lang="zh-CN" altLang="en-US" sz="941">
                <a:solidFill>
                  <a:srgbClr val="808080"/>
                </a:solidFill>
              </a:rPr>
              <a:t>请在此处插入你需要的文字内容请在此处插入你需要的文字内容请在此处插入你需要的文字内容</a:t>
            </a:r>
            <a:endParaRPr lang="en-US" altLang="zh-CN" sz="941">
              <a:solidFill>
                <a:srgbClr val="808080"/>
              </a:solidFill>
            </a:endParaRPr>
          </a:p>
        </p:txBody>
      </p:sp>
      <p:sp>
        <p:nvSpPr>
          <p:cNvPr id="41" name="TextBox 40"/>
          <p:cNvSpPr txBox="1">
            <a:spLocks noChangeArrowheads="1"/>
          </p:cNvSpPr>
          <p:nvPr/>
        </p:nvSpPr>
        <p:spPr bwMode="auto">
          <a:xfrm>
            <a:off x="718202" y="2377643"/>
            <a:ext cx="2126234" cy="405367"/>
          </a:xfrm>
          <a:prstGeom prst="rect">
            <a:avLst/>
          </a:prstGeom>
          <a:noFill/>
          <a:ln w="9525">
            <a:noFill/>
            <a:miter lim="800000"/>
            <a:headEnd/>
            <a:tailEnd/>
          </a:ln>
        </p:spPr>
        <p:txBody>
          <a:bodyPr lIns="0" tIns="0" rIns="0" bIns="0">
            <a:spAutoFit/>
          </a:bodyPr>
          <a:lstStyle/>
          <a:p>
            <a:r>
              <a:rPr lang="zh-CN" altLang="en-US" sz="1317">
                <a:solidFill>
                  <a:schemeClr val="tx2"/>
                </a:solidFill>
              </a:rPr>
              <a:t>请添加文字内容</a:t>
            </a:r>
          </a:p>
          <a:p>
            <a:endParaRPr lang="zh-CN" altLang="en-US" sz="1317">
              <a:solidFill>
                <a:schemeClr val="tx2"/>
              </a:solidFill>
              <a:latin typeface="微软雅黑" pitchFamily="34" charset="-122"/>
            </a:endParaRPr>
          </a:p>
        </p:txBody>
      </p:sp>
      <p:sp>
        <p:nvSpPr>
          <p:cNvPr id="42" name="TextBox 41"/>
          <p:cNvSpPr txBox="1">
            <a:spLocks noChangeArrowheads="1"/>
          </p:cNvSpPr>
          <p:nvPr/>
        </p:nvSpPr>
        <p:spPr bwMode="auto">
          <a:xfrm>
            <a:off x="718202" y="2682244"/>
            <a:ext cx="2087412" cy="579133"/>
          </a:xfrm>
          <a:prstGeom prst="rect">
            <a:avLst/>
          </a:prstGeom>
          <a:noFill/>
          <a:ln w="9525">
            <a:noFill/>
            <a:miter lim="800000"/>
            <a:headEnd/>
            <a:tailEnd/>
          </a:ln>
        </p:spPr>
        <p:txBody>
          <a:bodyPr lIns="0" tIns="0" rIns="0" bIns="0">
            <a:spAutoFit/>
          </a:bodyPr>
          <a:lstStyle/>
          <a:p>
            <a:pPr algn="just"/>
            <a:r>
              <a:rPr lang="zh-CN" altLang="en-US" sz="941">
                <a:solidFill>
                  <a:srgbClr val="808080"/>
                </a:solidFill>
              </a:rPr>
              <a:t>请在此处插入你需要的文字内容请在此处插入你需要的文字内容请在此处插入你需要的文字内容</a:t>
            </a:r>
            <a:endParaRPr lang="en-US" altLang="zh-CN" sz="941">
              <a:solidFill>
                <a:srgbClr val="808080"/>
              </a:solidFill>
            </a:endParaRPr>
          </a:p>
          <a:p>
            <a:pPr algn="just"/>
            <a:endParaRPr lang="en-US" altLang="zh-CN" sz="941">
              <a:solidFill>
                <a:srgbClr val="808080"/>
              </a:solidFill>
              <a:latin typeface="微软雅黑" pitchFamily="34" charset="-122"/>
            </a:endParaRPr>
          </a:p>
        </p:txBody>
      </p:sp>
      <p:sp>
        <p:nvSpPr>
          <p:cNvPr id="43" name="TextBox 42"/>
          <p:cNvSpPr txBox="1">
            <a:spLocks noChangeArrowheads="1"/>
          </p:cNvSpPr>
          <p:nvPr/>
        </p:nvSpPr>
        <p:spPr bwMode="auto">
          <a:xfrm>
            <a:off x="718202" y="3473609"/>
            <a:ext cx="2126234" cy="405367"/>
          </a:xfrm>
          <a:prstGeom prst="rect">
            <a:avLst/>
          </a:prstGeom>
          <a:noFill/>
          <a:ln w="9525">
            <a:noFill/>
            <a:miter lim="800000"/>
            <a:headEnd/>
            <a:tailEnd/>
          </a:ln>
        </p:spPr>
        <p:txBody>
          <a:bodyPr lIns="0" tIns="0" rIns="0" bIns="0">
            <a:spAutoFit/>
          </a:bodyPr>
          <a:lstStyle/>
          <a:p>
            <a:r>
              <a:rPr lang="zh-CN" altLang="en-US" sz="1317">
                <a:solidFill>
                  <a:schemeClr val="tx2"/>
                </a:solidFill>
              </a:rPr>
              <a:t>请添加文字内容</a:t>
            </a:r>
          </a:p>
          <a:p>
            <a:endParaRPr lang="zh-CN" altLang="en-US" sz="1317">
              <a:solidFill>
                <a:schemeClr val="tx2"/>
              </a:solidFill>
              <a:latin typeface="微软雅黑" pitchFamily="34" charset="-122"/>
            </a:endParaRPr>
          </a:p>
        </p:txBody>
      </p:sp>
      <p:sp>
        <p:nvSpPr>
          <p:cNvPr id="44" name="TextBox 43"/>
          <p:cNvSpPr txBox="1">
            <a:spLocks noChangeArrowheads="1"/>
          </p:cNvSpPr>
          <p:nvPr/>
        </p:nvSpPr>
        <p:spPr bwMode="auto">
          <a:xfrm>
            <a:off x="718202" y="3776716"/>
            <a:ext cx="2087412" cy="434350"/>
          </a:xfrm>
          <a:prstGeom prst="rect">
            <a:avLst/>
          </a:prstGeom>
          <a:noFill/>
          <a:ln w="9525">
            <a:noFill/>
            <a:miter lim="800000"/>
            <a:headEnd/>
            <a:tailEnd/>
          </a:ln>
        </p:spPr>
        <p:txBody>
          <a:bodyPr lIns="0" tIns="0" rIns="0" bIns="0">
            <a:spAutoFit/>
          </a:bodyPr>
          <a:lstStyle/>
          <a:p>
            <a:pPr algn="just"/>
            <a:r>
              <a:rPr lang="zh-CN" altLang="en-US" sz="941">
                <a:solidFill>
                  <a:srgbClr val="808080"/>
                </a:solidFill>
              </a:rPr>
              <a:t>请在此处插入你需要的文字内容请在此处插入你需要的文字内容请在此处插入你需要的文字内容</a:t>
            </a:r>
            <a:endParaRPr lang="en-US" altLang="zh-CN" sz="941">
              <a:solidFill>
                <a:srgbClr val="808080"/>
              </a:solidFill>
            </a:endParaRPr>
          </a:p>
        </p:txBody>
      </p:sp>
      <p:grpSp>
        <p:nvGrpSpPr>
          <p:cNvPr id="104" name="组合 103"/>
          <p:cNvGrpSpPr>
            <a:grpSpLocks/>
          </p:cNvGrpSpPr>
          <p:nvPr/>
        </p:nvGrpSpPr>
        <p:grpSpPr bwMode="auto">
          <a:xfrm>
            <a:off x="4639192" y="3570662"/>
            <a:ext cx="1603634" cy="491244"/>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a:grpSpLocks/>
          </p:cNvGrpSpPr>
          <p:nvPr/>
        </p:nvGrpSpPr>
        <p:grpSpPr bwMode="auto">
          <a:xfrm>
            <a:off x="5651542" y="1436964"/>
            <a:ext cx="591284" cy="779420"/>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a:grpSpLocks/>
          </p:cNvGrpSpPr>
          <p:nvPr/>
        </p:nvGrpSpPr>
        <p:grpSpPr bwMode="auto">
          <a:xfrm>
            <a:off x="2123248" y="1425019"/>
            <a:ext cx="2353191" cy="186642"/>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a:grpSpLocks/>
          </p:cNvGrpSpPr>
          <p:nvPr/>
        </p:nvGrpSpPr>
        <p:grpSpPr bwMode="auto">
          <a:xfrm>
            <a:off x="2123247" y="2216384"/>
            <a:ext cx="1176596" cy="258313"/>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2123247" y="3448225"/>
            <a:ext cx="1176596" cy="122438"/>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a:grpSpLocks/>
          </p:cNvGrpSpPr>
          <p:nvPr/>
        </p:nvGrpSpPr>
        <p:grpSpPr bwMode="auto">
          <a:xfrm>
            <a:off x="5653035" y="2474696"/>
            <a:ext cx="589791" cy="973528"/>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3487980" y="2096932"/>
            <a:ext cx="1896290" cy="1558840"/>
          </a:xfrm>
          <a:prstGeom prst="hexagon">
            <a:avLst>
              <a:gd name="adj" fmla="val 30412"/>
              <a:gd name="vf" fmla="val 115470"/>
            </a:avLst>
          </a:prstGeom>
          <a:solidFill>
            <a:schemeClr val="bg2"/>
          </a:solidFill>
          <a:ln w="9525">
            <a:noFill/>
            <a:miter lim="800000"/>
            <a:headEnd/>
            <a:tailEnd/>
          </a:ln>
        </p:spPr>
        <p:txBody>
          <a:bodyPr wrap="none" anchor="ctr"/>
          <a:lstStyle/>
          <a:p>
            <a:endParaRPr lang="zh-CN" altLang="en-US" sz="1270">
              <a:ea typeface="宋体" charset="-122"/>
            </a:endParaRPr>
          </a:p>
        </p:txBody>
      </p:sp>
      <p:sp>
        <p:nvSpPr>
          <p:cNvPr id="14" name="TextBox 13"/>
          <p:cNvSpPr txBox="1">
            <a:spLocks noChangeArrowheads="1"/>
          </p:cNvSpPr>
          <p:nvPr/>
        </p:nvSpPr>
        <p:spPr bwMode="auto">
          <a:xfrm>
            <a:off x="3894114" y="2526957"/>
            <a:ext cx="1048185" cy="636841"/>
          </a:xfrm>
          <a:prstGeom prst="rect">
            <a:avLst/>
          </a:prstGeom>
          <a:noFill/>
          <a:ln w="9525">
            <a:noFill/>
            <a:miter lim="800000"/>
            <a:headEnd/>
            <a:tailEnd/>
          </a:ln>
        </p:spPr>
        <p:txBody>
          <a:bodyPr lIns="0" tIns="0" rIns="0" bIns="0">
            <a:spAutoFit/>
          </a:bodyPr>
          <a:lstStyle/>
          <a:p>
            <a:pPr algn="ctr"/>
            <a:r>
              <a:rPr lang="zh-CN" altLang="en-US" sz="2069">
                <a:solidFill>
                  <a:schemeClr val="bg1"/>
                </a:solidFill>
                <a:latin typeface="微软雅黑" pitchFamily="34" charset="-122"/>
              </a:rPr>
              <a:t>点击输入标题</a:t>
            </a:r>
          </a:p>
        </p:txBody>
      </p:sp>
    </p:spTree>
    <p:extLst>
      <p:ext uri="{BB962C8B-B14F-4D97-AF65-F5344CB8AC3E}">
        <p14:creationId xmlns:p14="http://schemas.microsoft.com/office/powerpoint/2010/main" val="5891068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3995647" y="2559806"/>
            <a:ext cx="1088501" cy="0"/>
          </a:xfrm>
          <a:prstGeom prst="line">
            <a:avLst/>
          </a:prstGeom>
          <a:noFill/>
          <a:ln w="9525">
            <a:solidFill>
              <a:schemeClr val="bg2"/>
            </a:solidFill>
            <a:bevel/>
            <a:headEnd/>
            <a:tailEnd/>
          </a:ln>
        </p:spPr>
        <p:txBody>
          <a:bodyPr/>
          <a:lstStyle/>
          <a:p>
            <a:endParaRPr lang="zh-CN" altLang="en-US" sz="1270"/>
          </a:p>
        </p:txBody>
      </p:sp>
      <p:sp>
        <p:nvSpPr>
          <p:cNvPr id="55299" name="直接连接符 14"/>
          <p:cNvSpPr>
            <a:spLocks noChangeShapeType="1"/>
          </p:cNvSpPr>
          <p:nvPr/>
        </p:nvSpPr>
        <p:spPr bwMode="auto">
          <a:xfrm>
            <a:off x="3995647" y="3060008"/>
            <a:ext cx="1088501" cy="0"/>
          </a:xfrm>
          <a:prstGeom prst="line">
            <a:avLst/>
          </a:prstGeom>
          <a:noFill/>
          <a:ln w="9525">
            <a:solidFill>
              <a:schemeClr val="tx2"/>
            </a:solidFill>
            <a:bevel/>
            <a:headEnd/>
            <a:tailEnd/>
          </a:ln>
        </p:spPr>
        <p:txBody>
          <a:bodyPr/>
          <a:lstStyle/>
          <a:p>
            <a:endParaRPr lang="zh-CN" altLang="en-US" sz="1270"/>
          </a:p>
        </p:txBody>
      </p:sp>
      <p:sp>
        <p:nvSpPr>
          <p:cNvPr id="55300" name="矩形 15"/>
          <p:cNvSpPr>
            <a:spLocks noChangeArrowheads="1"/>
          </p:cNvSpPr>
          <p:nvPr/>
        </p:nvSpPr>
        <p:spPr bwMode="auto">
          <a:xfrm>
            <a:off x="777927" y="1405607"/>
            <a:ext cx="2418890" cy="240396"/>
          </a:xfrm>
          <a:prstGeom prst="rect">
            <a:avLst/>
          </a:prstGeom>
          <a:noFill/>
          <a:ln w="9525">
            <a:noFill/>
            <a:miter lim="800000"/>
            <a:headEnd/>
            <a:tailEnd/>
          </a:ln>
        </p:spPr>
        <p:txBody>
          <a:bodyPr lIns="68271" tIns="34136" rIns="68271" bIns="34136">
            <a:spAutoFit/>
          </a:bodyPr>
          <a:lstStyle/>
          <a:p>
            <a:pPr defTabSz="682394"/>
            <a:r>
              <a:rPr lang="zh-CN" altLang="en-US" sz="1129">
                <a:solidFill>
                  <a:srgbClr val="808080"/>
                </a:solidFill>
                <a:cs typeface="Arial" charset="0"/>
                <a:sym typeface="Arial" charset="0"/>
              </a:rPr>
              <a:t>单击此处添加标题内容</a:t>
            </a:r>
            <a:endParaRPr lang="zh-CN" altLang="en-US" sz="1129">
              <a:solidFill>
                <a:srgbClr val="808080"/>
              </a:solidFill>
              <a:cs typeface="Arial" charset="0"/>
              <a:sym typeface="微软雅黑" pitchFamily="34" charset="-122"/>
            </a:endParaRPr>
          </a:p>
        </p:txBody>
      </p:sp>
      <p:sp>
        <p:nvSpPr>
          <p:cNvPr id="55301" name="TextBox 16"/>
          <p:cNvSpPr>
            <a:spLocks noChangeArrowheads="1"/>
          </p:cNvSpPr>
          <p:nvPr/>
        </p:nvSpPr>
        <p:spPr bwMode="auto">
          <a:xfrm>
            <a:off x="777928" y="1747537"/>
            <a:ext cx="2045604" cy="821709"/>
          </a:xfrm>
          <a:prstGeom prst="rect">
            <a:avLst/>
          </a:prstGeom>
          <a:noFill/>
          <a:ln w="9525">
            <a:noFill/>
            <a:miter lim="800000"/>
            <a:headEnd/>
            <a:tailEnd/>
          </a:ln>
        </p:spPr>
        <p:txBody>
          <a:bodyPr lIns="68271" tIns="34136" rIns="68271" bIns="34136">
            <a:spAutoFit/>
          </a:bodyPr>
          <a:lstStyle/>
          <a:p>
            <a:pPr defTabSz="682394">
              <a:lnSpc>
                <a:spcPct val="130000"/>
              </a:lnSpc>
              <a:spcBef>
                <a:spcPts val="447"/>
              </a:spcBef>
            </a:pPr>
            <a:r>
              <a:rPr lang="zh-CN" altLang="en-US" sz="941">
                <a:solidFill>
                  <a:srgbClr val="808080"/>
                </a:solidFill>
              </a:rPr>
              <a:t>请在此处添加您需要的文字内容请在此处添加您需要的文字内容请在此处添加您需要的文字内容请在此处添加您需要的文字内容</a:t>
            </a:r>
          </a:p>
        </p:txBody>
      </p:sp>
      <p:grpSp>
        <p:nvGrpSpPr>
          <p:cNvPr id="55302" name="组合 17"/>
          <p:cNvGrpSpPr>
            <a:grpSpLocks/>
          </p:cNvGrpSpPr>
          <p:nvPr/>
        </p:nvGrpSpPr>
        <p:grpSpPr bwMode="auto">
          <a:xfrm>
            <a:off x="707749" y="1732605"/>
            <a:ext cx="3113201" cy="2154603"/>
            <a:chOff x="0" y="0"/>
            <a:chExt cx="2880320" cy="2019710"/>
          </a:xfrm>
        </p:grpSpPr>
        <p:grpSp>
          <p:nvGrpSpPr>
            <p:cNvPr id="58394" name="组合 18"/>
            <p:cNvGrpSpPr>
              <a:grpSpLocks/>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endParaRPr lang="zh-CN" altLang="en-US" sz="1270"/>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endParaRPr lang="zh-CN" altLang="en-US" sz="1270"/>
              </a:p>
            </p:txBody>
          </p:sp>
        </p:grpSp>
        <p:grpSp>
          <p:nvGrpSpPr>
            <p:cNvPr id="58395" name="组合 22"/>
            <p:cNvGrpSpPr>
              <a:grpSpLocks/>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endParaRPr lang="zh-CN" altLang="en-US" sz="1270"/>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endParaRPr lang="zh-CN" altLang="en-US" sz="1270"/>
              </a:p>
            </p:txBody>
          </p:sp>
        </p:grpSp>
      </p:grpSp>
      <p:sp>
        <p:nvSpPr>
          <p:cNvPr id="55303" name="矩形 27"/>
          <p:cNvSpPr>
            <a:spLocks noChangeArrowheads="1"/>
          </p:cNvSpPr>
          <p:nvPr/>
        </p:nvSpPr>
        <p:spPr bwMode="auto">
          <a:xfrm>
            <a:off x="785393" y="3905126"/>
            <a:ext cx="2420383" cy="240396"/>
          </a:xfrm>
          <a:prstGeom prst="rect">
            <a:avLst/>
          </a:prstGeom>
          <a:noFill/>
          <a:ln w="9525">
            <a:noFill/>
            <a:miter lim="800000"/>
            <a:headEnd/>
            <a:tailEnd/>
          </a:ln>
        </p:spPr>
        <p:txBody>
          <a:bodyPr lIns="68271" tIns="34136" rIns="68271" bIns="34136">
            <a:spAutoFit/>
          </a:bodyPr>
          <a:lstStyle/>
          <a:p>
            <a:pPr defTabSz="682394"/>
            <a:r>
              <a:rPr lang="zh-CN" altLang="en-US" sz="1129">
                <a:solidFill>
                  <a:srgbClr val="808080"/>
                </a:solidFill>
                <a:sym typeface="Arial" charset="0"/>
              </a:rPr>
              <a:t>单击此处添加标题内容</a:t>
            </a:r>
          </a:p>
        </p:txBody>
      </p:sp>
      <p:sp>
        <p:nvSpPr>
          <p:cNvPr id="55304" name="TextBox 28"/>
          <p:cNvSpPr>
            <a:spLocks noChangeArrowheads="1"/>
          </p:cNvSpPr>
          <p:nvPr/>
        </p:nvSpPr>
        <p:spPr bwMode="auto">
          <a:xfrm>
            <a:off x="785393" y="3021187"/>
            <a:ext cx="2045604" cy="821709"/>
          </a:xfrm>
          <a:prstGeom prst="rect">
            <a:avLst/>
          </a:prstGeom>
          <a:noFill/>
          <a:ln w="9525">
            <a:noFill/>
            <a:miter lim="800000"/>
            <a:headEnd/>
            <a:tailEnd/>
          </a:ln>
        </p:spPr>
        <p:txBody>
          <a:bodyPr lIns="68271" tIns="34136" rIns="68271" bIns="34136">
            <a:spAutoFit/>
          </a:bodyPr>
          <a:lstStyle/>
          <a:p>
            <a:pPr defTabSz="682394">
              <a:lnSpc>
                <a:spcPct val="130000"/>
              </a:lnSpc>
              <a:spcBef>
                <a:spcPts val="447"/>
              </a:spcBef>
            </a:pPr>
            <a:r>
              <a:rPr lang="zh-CN" altLang="en-US" sz="941">
                <a:solidFill>
                  <a:srgbClr val="808080"/>
                </a:solidFill>
                <a:latin typeface="微软雅黑" pitchFamily="34" charset="-122"/>
              </a:rPr>
              <a:t>请在此处添加您需要的文字内容请在此处添加您需要的文字内容请在此处添加您需要的文字内容请在此处添加您需要的文字内容</a:t>
            </a:r>
          </a:p>
        </p:txBody>
      </p:sp>
      <p:grpSp>
        <p:nvGrpSpPr>
          <p:cNvPr id="55305" name="组合 29"/>
          <p:cNvGrpSpPr>
            <a:grpSpLocks/>
          </p:cNvGrpSpPr>
          <p:nvPr/>
        </p:nvGrpSpPr>
        <p:grpSpPr bwMode="auto">
          <a:xfrm flipH="1">
            <a:off x="5220024" y="1732605"/>
            <a:ext cx="3110215" cy="2154603"/>
            <a:chOff x="0" y="0"/>
            <a:chExt cx="2880320" cy="2019710"/>
          </a:xfrm>
        </p:grpSpPr>
        <p:grpSp>
          <p:nvGrpSpPr>
            <p:cNvPr id="58388" name="组合 30"/>
            <p:cNvGrpSpPr>
              <a:grpSpLocks/>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endParaRPr lang="zh-CN" altLang="en-US" sz="1270"/>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endParaRPr lang="zh-CN" altLang="en-US" sz="1270"/>
              </a:p>
            </p:txBody>
          </p:sp>
        </p:grpSp>
        <p:grpSp>
          <p:nvGrpSpPr>
            <p:cNvPr id="58389" name="组合 31"/>
            <p:cNvGrpSpPr>
              <a:grpSpLocks/>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endParaRPr lang="zh-CN" altLang="en-US" sz="1270"/>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endParaRPr lang="zh-CN" altLang="en-US" sz="1270"/>
              </a:p>
            </p:txBody>
          </p:sp>
        </p:grpSp>
      </p:grpSp>
      <p:sp>
        <p:nvSpPr>
          <p:cNvPr id="55306" name="矩形 36"/>
          <p:cNvSpPr>
            <a:spLocks noChangeArrowheads="1"/>
          </p:cNvSpPr>
          <p:nvPr/>
        </p:nvSpPr>
        <p:spPr bwMode="auto">
          <a:xfrm>
            <a:off x="5920307" y="1408593"/>
            <a:ext cx="2418890" cy="416470"/>
          </a:xfrm>
          <a:prstGeom prst="rect">
            <a:avLst/>
          </a:prstGeom>
          <a:noFill/>
          <a:ln w="9525">
            <a:noFill/>
            <a:miter lim="800000"/>
            <a:headEnd/>
            <a:tailEnd/>
          </a:ln>
        </p:spPr>
        <p:txBody>
          <a:bodyPr lIns="68271" tIns="34136" rIns="68271" bIns="34136">
            <a:spAutoFit/>
          </a:bodyPr>
          <a:lstStyle/>
          <a:p>
            <a:pPr algn="r" defTabSz="682394"/>
            <a:r>
              <a:rPr lang="zh-CN" altLang="en-US" sz="1129">
                <a:solidFill>
                  <a:srgbClr val="808080"/>
                </a:solidFill>
                <a:sym typeface="Arial" charset="0"/>
              </a:rPr>
              <a:t>单击此处添加标题内容</a:t>
            </a:r>
            <a:endParaRPr lang="zh-CN" altLang="en-US" sz="1129">
              <a:solidFill>
                <a:srgbClr val="808080"/>
              </a:solidFill>
              <a:sym typeface="微软雅黑" pitchFamily="34" charset="-122"/>
            </a:endParaRPr>
          </a:p>
          <a:p>
            <a:pPr algn="r" defTabSz="682394"/>
            <a:endParaRPr lang="en-US" altLang="zh-CN" sz="1129">
              <a:solidFill>
                <a:srgbClr val="808080"/>
              </a:solidFill>
              <a:cs typeface="Arial" charset="0"/>
              <a:sym typeface="微软雅黑" pitchFamily="34" charset="-122"/>
            </a:endParaRPr>
          </a:p>
        </p:txBody>
      </p:sp>
      <p:sp>
        <p:nvSpPr>
          <p:cNvPr id="55307" name="TextBox 37"/>
          <p:cNvSpPr>
            <a:spLocks noChangeArrowheads="1"/>
          </p:cNvSpPr>
          <p:nvPr/>
        </p:nvSpPr>
        <p:spPr bwMode="auto">
          <a:xfrm>
            <a:off x="6293593" y="1752016"/>
            <a:ext cx="2045604" cy="1061198"/>
          </a:xfrm>
          <a:prstGeom prst="rect">
            <a:avLst/>
          </a:prstGeom>
          <a:noFill/>
          <a:ln w="9525">
            <a:noFill/>
            <a:miter lim="800000"/>
            <a:headEnd/>
            <a:tailEnd/>
          </a:ln>
        </p:spPr>
        <p:txBody>
          <a:bodyPr lIns="68271" tIns="34136" rIns="68271" bIns="34136">
            <a:spAutoFit/>
          </a:bodyPr>
          <a:lstStyle/>
          <a:p>
            <a:pPr algn="r" defTabSz="682394">
              <a:lnSpc>
                <a:spcPct val="130000"/>
              </a:lnSpc>
              <a:spcBef>
                <a:spcPts val="447"/>
              </a:spcBef>
            </a:pPr>
            <a:r>
              <a:rPr lang="zh-CN" altLang="en-US" sz="941">
                <a:solidFill>
                  <a:srgbClr val="808080"/>
                </a:solidFill>
                <a:latin typeface="微软雅黑" pitchFamily="34" charset="-122"/>
              </a:rPr>
              <a:t>请在此处添加您需要的文字内容请在此处添加您需要的文字内容请在此处添加您需要的文字内容请在此处添加您需要的文字内容</a:t>
            </a:r>
          </a:p>
          <a:p>
            <a:pPr algn="r" defTabSz="682394">
              <a:lnSpc>
                <a:spcPct val="130000"/>
              </a:lnSpc>
              <a:spcBef>
                <a:spcPts val="447"/>
              </a:spcBef>
            </a:pPr>
            <a:r>
              <a:rPr lang="en-US" altLang="zh-CN" sz="941">
                <a:solidFill>
                  <a:srgbClr val="7F7F7F"/>
                </a:solidFill>
                <a:latin typeface="微软雅黑" pitchFamily="34" charset="-122"/>
                <a:cs typeface="Arial" charset="0"/>
                <a:sym typeface="Arial" charset="0"/>
              </a:rPr>
              <a:t>.</a:t>
            </a:r>
            <a:endParaRPr lang="zh-CN" altLang="en-US" sz="941">
              <a:solidFill>
                <a:srgbClr val="7F7F7F"/>
              </a:solidFill>
              <a:latin typeface="微软雅黑" pitchFamily="34" charset="-122"/>
              <a:cs typeface="Arial" charset="0"/>
              <a:sym typeface="Arial" charset="0"/>
            </a:endParaRPr>
          </a:p>
        </p:txBody>
      </p:sp>
      <p:sp>
        <p:nvSpPr>
          <p:cNvPr id="55308" name="矩形 38"/>
          <p:cNvSpPr>
            <a:spLocks noChangeArrowheads="1"/>
          </p:cNvSpPr>
          <p:nvPr/>
        </p:nvSpPr>
        <p:spPr bwMode="auto">
          <a:xfrm>
            <a:off x="5920307" y="3908112"/>
            <a:ext cx="2418890" cy="416470"/>
          </a:xfrm>
          <a:prstGeom prst="rect">
            <a:avLst/>
          </a:prstGeom>
          <a:noFill/>
          <a:ln w="9525">
            <a:noFill/>
            <a:miter lim="800000"/>
            <a:headEnd/>
            <a:tailEnd/>
          </a:ln>
        </p:spPr>
        <p:txBody>
          <a:bodyPr lIns="68271" tIns="34136" rIns="68271" bIns="34136">
            <a:spAutoFit/>
          </a:bodyPr>
          <a:lstStyle/>
          <a:p>
            <a:pPr algn="r" defTabSz="682394"/>
            <a:r>
              <a:rPr lang="zh-CN" altLang="en-US" sz="1129">
                <a:solidFill>
                  <a:srgbClr val="808080"/>
                </a:solidFill>
                <a:sym typeface="Arial" charset="0"/>
              </a:rPr>
              <a:t>单击此处添加标题内容</a:t>
            </a:r>
            <a:endParaRPr lang="zh-CN" altLang="en-US" sz="1129">
              <a:solidFill>
                <a:srgbClr val="808080"/>
              </a:solidFill>
              <a:sym typeface="微软雅黑" pitchFamily="34" charset="-122"/>
            </a:endParaRPr>
          </a:p>
          <a:p>
            <a:pPr algn="r" defTabSz="682394"/>
            <a:endParaRPr lang="en-US" altLang="zh-CN" sz="1129">
              <a:solidFill>
                <a:srgbClr val="808080"/>
              </a:solidFill>
              <a:cs typeface="Arial" charset="0"/>
              <a:sym typeface="微软雅黑" pitchFamily="34" charset="-122"/>
            </a:endParaRPr>
          </a:p>
        </p:txBody>
      </p:sp>
      <p:sp>
        <p:nvSpPr>
          <p:cNvPr id="55309" name="TextBox 39"/>
          <p:cNvSpPr>
            <a:spLocks noChangeArrowheads="1"/>
          </p:cNvSpPr>
          <p:nvPr/>
        </p:nvSpPr>
        <p:spPr bwMode="auto">
          <a:xfrm>
            <a:off x="6293593" y="3024173"/>
            <a:ext cx="2045604" cy="821709"/>
          </a:xfrm>
          <a:prstGeom prst="rect">
            <a:avLst/>
          </a:prstGeom>
          <a:noFill/>
          <a:ln w="9525">
            <a:noFill/>
            <a:miter lim="800000"/>
            <a:headEnd/>
            <a:tailEnd/>
          </a:ln>
        </p:spPr>
        <p:txBody>
          <a:bodyPr lIns="68271" tIns="34136" rIns="68271" bIns="34136">
            <a:spAutoFit/>
          </a:bodyPr>
          <a:lstStyle/>
          <a:p>
            <a:pPr algn="r" defTabSz="682394">
              <a:lnSpc>
                <a:spcPct val="130000"/>
              </a:lnSpc>
              <a:spcBef>
                <a:spcPts val="447"/>
              </a:spcBef>
            </a:pPr>
            <a:r>
              <a:rPr lang="zh-CN" altLang="en-US" sz="941">
                <a:solidFill>
                  <a:srgbClr val="808080"/>
                </a:solidFill>
                <a:ea typeface="宋体" charset="-122"/>
              </a:rPr>
              <a:t>请在此处添加您需要的文字内容请在此处添加您需要的文字内容请在此处添加您需要的文字内容请在此处添加您需要的文字内容</a:t>
            </a:r>
          </a:p>
        </p:txBody>
      </p:sp>
      <p:sp>
        <p:nvSpPr>
          <p:cNvPr id="55310" name="矩形 40"/>
          <p:cNvSpPr>
            <a:spLocks noChangeArrowheads="1"/>
          </p:cNvSpPr>
          <p:nvPr/>
        </p:nvSpPr>
        <p:spPr bwMode="auto">
          <a:xfrm>
            <a:off x="3936524" y="2610573"/>
            <a:ext cx="1202269" cy="387359"/>
          </a:xfrm>
          <a:prstGeom prst="rect">
            <a:avLst/>
          </a:prstGeom>
          <a:noFill/>
          <a:ln w="9525">
            <a:noFill/>
            <a:miter lim="800000"/>
            <a:headEnd/>
            <a:tailEnd/>
          </a:ln>
        </p:spPr>
        <p:txBody>
          <a:bodyPr wrap="none" lIns="68271" tIns="34136" rIns="68271" bIns="34136">
            <a:spAutoFit/>
          </a:bodyPr>
          <a:lstStyle/>
          <a:p>
            <a:pPr algn="ctr" defTabSz="682394"/>
            <a:r>
              <a:rPr lang="zh-CN" altLang="en-US" sz="2069">
                <a:solidFill>
                  <a:srgbClr val="808080"/>
                </a:solidFill>
                <a:cs typeface="Arial" charset="0"/>
                <a:sym typeface="Arial" charset="0"/>
              </a:rPr>
              <a:t>添加标题</a:t>
            </a:r>
          </a:p>
        </p:txBody>
      </p:sp>
      <p:grpSp>
        <p:nvGrpSpPr>
          <p:cNvPr id="55328" name="Group 32"/>
          <p:cNvGrpSpPr>
            <a:grpSpLocks/>
          </p:cNvGrpSpPr>
          <p:nvPr/>
        </p:nvGrpSpPr>
        <p:grpSpPr bwMode="auto">
          <a:xfrm>
            <a:off x="3691046" y="1826673"/>
            <a:ext cx="1626032" cy="542011"/>
            <a:chOff x="2472" y="1202"/>
            <a:chExt cx="1089" cy="363"/>
          </a:xfrm>
        </p:grpSpPr>
        <p:sp>
          <p:nvSpPr>
            <p:cNvPr id="58386" name="AutoShape 35"/>
            <p:cNvSpPr>
              <a:spLocks noChangeArrowheads="1"/>
            </p:cNvSpPr>
            <p:nvPr/>
          </p:nvSpPr>
          <p:spPr bwMode="auto">
            <a:xfrm>
              <a:off x="2472" y="1202"/>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headEnd/>
              <a:tailEnd/>
            </a:ln>
          </p:spPr>
          <p:txBody>
            <a:bodyPr wrap="none" anchor="ctr"/>
            <a:lstStyle/>
            <a:p>
              <a:endParaRPr lang="zh-CN" altLang="en-US" sz="1270"/>
            </a:p>
          </p:txBody>
        </p:sp>
        <p:sp>
          <p:nvSpPr>
            <p:cNvPr id="58387" name="Rectangle 37"/>
            <p:cNvSpPr>
              <a:spLocks noChangeArrowheads="1"/>
            </p:cNvSpPr>
            <p:nvPr/>
          </p:nvSpPr>
          <p:spPr bwMode="auto">
            <a:xfrm>
              <a:off x="2823" y="1280"/>
              <a:ext cx="343" cy="193"/>
            </a:xfrm>
            <a:prstGeom prst="rect">
              <a:avLst/>
            </a:prstGeom>
            <a:noFill/>
            <a:ln w="9525">
              <a:noFill/>
              <a:miter lim="800000"/>
              <a:headEnd/>
              <a:tailEnd/>
            </a:ln>
          </p:spPr>
          <p:txBody>
            <a:bodyPr wrap="none">
              <a:spAutoFit/>
            </a:bodyPr>
            <a:lstStyle/>
            <a:p>
              <a:pPr defTabSz="860085"/>
              <a:r>
                <a:rPr lang="zh-CN" altLang="en-US" sz="1270">
                  <a:solidFill>
                    <a:schemeClr val="bg1"/>
                  </a:solidFill>
                  <a:sym typeface="Arial" charset="0"/>
                </a:rPr>
                <a:t>标题</a:t>
              </a:r>
            </a:p>
          </p:txBody>
        </p:sp>
      </p:grpSp>
      <p:grpSp>
        <p:nvGrpSpPr>
          <p:cNvPr id="55329" name="Group 33"/>
          <p:cNvGrpSpPr>
            <a:grpSpLocks/>
          </p:cNvGrpSpPr>
          <p:nvPr/>
        </p:nvGrpSpPr>
        <p:grpSpPr bwMode="auto">
          <a:xfrm>
            <a:off x="3691046" y="3249637"/>
            <a:ext cx="1626032" cy="542010"/>
            <a:chOff x="2472" y="2155"/>
            <a:chExt cx="1089" cy="363"/>
          </a:xfrm>
        </p:grpSpPr>
        <p:sp>
          <p:nvSpPr>
            <p:cNvPr id="58384" name="AutoShape 36"/>
            <p:cNvSpPr>
              <a:spLocks noChangeArrowheads="1"/>
            </p:cNvSpPr>
            <p:nvPr/>
          </p:nvSpPr>
          <p:spPr bwMode="auto">
            <a:xfrm flipV="1">
              <a:off x="2472" y="2155"/>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rot="10800000" wrap="none" anchor="ctr"/>
            <a:lstStyle/>
            <a:p>
              <a:endParaRPr lang="zh-CN" altLang="en-US" sz="1270"/>
            </a:p>
          </p:txBody>
        </p:sp>
        <p:sp>
          <p:nvSpPr>
            <p:cNvPr id="58385" name="Rectangle 38"/>
            <p:cNvSpPr>
              <a:spLocks noChangeArrowheads="1"/>
            </p:cNvSpPr>
            <p:nvPr/>
          </p:nvSpPr>
          <p:spPr bwMode="auto">
            <a:xfrm>
              <a:off x="2823" y="2232"/>
              <a:ext cx="343" cy="193"/>
            </a:xfrm>
            <a:prstGeom prst="rect">
              <a:avLst/>
            </a:prstGeom>
            <a:noFill/>
            <a:ln w="9525">
              <a:noFill/>
              <a:miter lim="800000"/>
              <a:headEnd/>
              <a:tailEnd/>
            </a:ln>
          </p:spPr>
          <p:txBody>
            <a:bodyPr wrap="none">
              <a:spAutoFit/>
            </a:bodyPr>
            <a:lstStyle/>
            <a:p>
              <a:pPr defTabSz="860085"/>
              <a:r>
                <a:rPr lang="zh-CN" altLang="en-US" sz="1270">
                  <a:solidFill>
                    <a:schemeClr val="bg1"/>
                  </a:solidFill>
                  <a:sym typeface="Arial" charset="0"/>
                </a:rPr>
                <a:t>标题</a:t>
              </a:r>
            </a:p>
          </p:txBody>
        </p:sp>
      </p:grpSp>
    </p:spTree>
    <p:extLst>
      <p:ext uri="{BB962C8B-B14F-4D97-AF65-F5344CB8AC3E}">
        <p14:creationId xmlns:p14="http://schemas.microsoft.com/office/powerpoint/2010/main" val="107834771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2156657"/>
            <a:ext cx="2142659" cy="167232"/>
          </a:xfrm>
          <a:prstGeom prst="rect">
            <a:avLst/>
          </a:prstGeom>
          <a:solidFill>
            <a:schemeClr val="bg2"/>
          </a:solidFill>
          <a:ln w="9525">
            <a:noFill/>
            <a:miter lim="800000"/>
            <a:headEnd/>
            <a:tailEnd/>
          </a:ln>
        </p:spPr>
        <p:txBody>
          <a:bodyPr/>
          <a:lstStyle/>
          <a:p>
            <a:pPr defTabSz="860085"/>
            <a:endParaRPr lang="zh-CN" altLang="en-US" sz="1693">
              <a:ea typeface="宋体" charset="-122"/>
            </a:endParaRPr>
          </a:p>
        </p:txBody>
      </p:sp>
      <p:sp>
        <p:nvSpPr>
          <p:cNvPr id="6" name="Rectangle 12"/>
          <p:cNvSpPr>
            <a:spLocks noChangeArrowheads="1"/>
          </p:cNvSpPr>
          <p:nvPr/>
        </p:nvSpPr>
        <p:spPr bwMode="auto">
          <a:xfrm>
            <a:off x="0" y="2441847"/>
            <a:ext cx="4144961" cy="167232"/>
          </a:xfrm>
          <a:prstGeom prst="rect">
            <a:avLst/>
          </a:prstGeom>
          <a:solidFill>
            <a:schemeClr val="tx2"/>
          </a:solidFill>
          <a:ln w="9525">
            <a:noFill/>
            <a:miter lim="800000"/>
            <a:headEnd/>
            <a:tailEnd/>
          </a:ln>
        </p:spPr>
        <p:txBody>
          <a:bodyPr/>
          <a:lstStyle/>
          <a:p>
            <a:pPr defTabSz="860085"/>
            <a:endParaRPr lang="zh-CN" altLang="en-US" sz="1693">
              <a:ea typeface="宋体" charset="-122"/>
            </a:endParaRPr>
          </a:p>
        </p:txBody>
      </p:sp>
      <p:sp>
        <p:nvSpPr>
          <p:cNvPr id="7" name="Rectangle 13"/>
          <p:cNvSpPr>
            <a:spLocks noChangeArrowheads="1"/>
          </p:cNvSpPr>
          <p:nvPr/>
        </p:nvSpPr>
        <p:spPr bwMode="auto">
          <a:xfrm>
            <a:off x="0" y="2740475"/>
            <a:ext cx="6484715" cy="167232"/>
          </a:xfrm>
          <a:prstGeom prst="rect">
            <a:avLst/>
          </a:prstGeom>
          <a:solidFill>
            <a:schemeClr val="bg2"/>
          </a:solidFill>
          <a:ln w="9525">
            <a:noFill/>
            <a:miter lim="800000"/>
            <a:headEnd/>
            <a:tailEnd/>
          </a:ln>
        </p:spPr>
        <p:txBody>
          <a:bodyPr/>
          <a:lstStyle/>
          <a:p>
            <a:pPr defTabSz="860085"/>
            <a:endParaRPr lang="zh-CN" altLang="en-US" sz="1693">
              <a:ea typeface="宋体" charset="-122"/>
            </a:endParaRPr>
          </a:p>
        </p:txBody>
      </p:sp>
      <p:sp>
        <p:nvSpPr>
          <p:cNvPr id="8" name="Rectangle 14"/>
          <p:cNvSpPr>
            <a:spLocks noChangeArrowheads="1"/>
          </p:cNvSpPr>
          <p:nvPr/>
        </p:nvSpPr>
        <p:spPr bwMode="auto">
          <a:xfrm>
            <a:off x="0" y="3022680"/>
            <a:ext cx="4683986" cy="165738"/>
          </a:xfrm>
          <a:prstGeom prst="rect">
            <a:avLst/>
          </a:prstGeom>
          <a:solidFill>
            <a:schemeClr val="tx2"/>
          </a:solidFill>
          <a:ln w="9525">
            <a:noFill/>
            <a:miter lim="800000"/>
            <a:headEnd/>
            <a:tailEnd/>
          </a:ln>
        </p:spPr>
        <p:txBody>
          <a:bodyPr/>
          <a:lstStyle/>
          <a:p>
            <a:pPr defTabSz="860085"/>
            <a:endParaRPr lang="zh-CN" altLang="en-US" sz="1693">
              <a:ea typeface="宋体" charset="-122"/>
            </a:endParaRPr>
          </a:p>
        </p:txBody>
      </p:sp>
      <p:sp>
        <p:nvSpPr>
          <p:cNvPr id="9" name="Rectangle 15"/>
          <p:cNvSpPr>
            <a:spLocks noChangeArrowheads="1"/>
          </p:cNvSpPr>
          <p:nvPr/>
        </p:nvSpPr>
        <p:spPr bwMode="auto">
          <a:xfrm>
            <a:off x="0" y="3325788"/>
            <a:ext cx="2657792" cy="165739"/>
          </a:xfrm>
          <a:prstGeom prst="rect">
            <a:avLst/>
          </a:prstGeom>
          <a:solidFill>
            <a:schemeClr val="bg2"/>
          </a:solidFill>
          <a:ln w="9525">
            <a:noFill/>
            <a:miter lim="800000"/>
            <a:headEnd/>
            <a:tailEnd/>
          </a:ln>
        </p:spPr>
        <p:txBody>
          <a:bodyPr/>
          <a:lstStyle/>
          <a:p>
            <a:pPr defTabSz="860085"/>
            <a:endParaRPr lang="zh-CN" altLang="en-US" sz="1693">
              <a:ea typeface="宋体" charset="-122"/>
            </a:endParaRPr>
          </a:p>
        </p:txBody>
      </p:sp>
      <p:grpSp>
        <p:nvGrpSpPr>
          <p:cNvPr id="95267" name="Group 35"/>
          <p:cNvGrpSpPr>
            <a:grpSpLocks/>
          </p:cNvGrpSpPr>
          <p:nvPr/>
        </p:nvGrpSpPr>
        <p:grpSpPr bwMode="auto">
          <a:xfrm>
            <a:off x="1590196" y="1217471"/>
            <a:ext cx="1104925" cy="1106418"/>
            <a:chOff x="1065" y="794"/>
            <a:chExt cx="740" cy="741"/>
          </a:xfrm>
        </p:grpSpPr>
        <p:sp>
          <p:nvSpPr>
            <p:cNvPr id="60443" name="Freeform 6"/>
            <p:cNvSpPr>
              <a:spLocks noEditPoints="1"/>
            </p:cNvSpPr>
            <p:nvPr/>
          </p:nvSpPr>
          <p:spPr bwMode="auto">
            <a:xfrm>
              <a:off x="1065" y="794"/>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41 h 2222"/>
                <a:gd name="T12" fmla="*/ 17586 w 2222"/>
                <a:gd name="T13" fmla="*/ 10416 h 2222"/>
                <a:gd name="T14" fmla="*/ 10360 w 2222"/>
                <a:gd name="T15" fmla="*/ 17691 h 2222"/>
                <a:gd name="T16" fmla="*/ 3124 w 2222"/>
                <a:gd name="T17" fmla="*/ 10416 h 2222"/>
                <a:gd name="T18" fmla="*/ 10360 w 2222"/>
                <a:gd name="T19" fmla="*/ 314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endParaRPr lang="zh-CN" altLang="en-US" sz="1270"/>
            </a:p>
          </p:txBody>
        </p:sp>
        <p:sp>
          <p:nvSpPr>
            <p:cNvPr id="60444"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defTabSz="860085"/>
              <a:r>
                <a:rPr lang="zh-CN" altLang="en-US" sz="1599">
                  <a:solidFill>
                    <a:srgbClr val="808080"/>
                  </a:solidFill>
                  <a:latin typeface="微软雅黑" pitchFamily="34" charset="-122"/>
                </a:rPr>
                <a:t>标题</a:t>
              </a:r>
            </a:p>
            <a:p>
              <a:pPr defTabSz="860085"/>
              <a:r>
                <a:rPr lang="zh-CN" altLang="en-US" sz="1599">
                  <a:solidFill>
                    <a:srgbClr val="808080"/>
                  </a:solidFill>
                  <a:latin typeface="微软雅黑" pitchFamily="34" charset="-122"/>
                </a:rPr>
                <a:t>内容</a:t>
              </a:r>
            </a:p>
          </p:txBody>
        </p:sp>
      </p:grpSp>
      <p:grpSp>
        <p:nvGrpSpPr>
          <p:cNvPr id="95268" name="Group 36"/>
          <p:cNvGrpSpPr>
            <a:grpSpLocks/>
          </p:cNvGrpSpPr>
          <p:nvPr/>
        </p:nvGrpSpPr>
        <p:grpSpPr bwMode="auto">
          <a:xfrm>
            <a:off x="3580554" y="1502662"/>
            <a:ext cx="1104925" cy="1106418"/>
            <a:chOff x="2398" y="985"/>
            <a:chExt cx="740" cy="741"/>
          </a:xfrm>
        </p:grpSpPr>
        <p:sp>
          <p:nvSpPr>
            <p:cNvPr id="60441" name="Freeform 7"/>
            <p:cNvSpPr>
              <a:spLocks noEditPoints="1"/>
            </p:cNvSpPr>
            <p:nvPr/>
          </p:nvSpPr>
          <p:spPr bwMode="auto">
            <a:xfrm>
              <a:off x="2398" y="985"/>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50 h 2222"/>
                <a:gd name="T12" fmla="*/ 17596 w 2222"/>
                <a:gd name="T13" fmla="*/ 10416 h 2222"/>
                <a:gd name="T14" fmla="*/ 10360 w 2222"/>
                <a:gd name="T15" fmla="*/ 17691 h 2222"/>
                <a:gd name="T16" fmla="*/ 3133 w 2222"/>
                <a:gd name="T17" fmla="*/ 10416 h 2222"/>
                <a:gd name="T18" fmla="*/ 10360 w 2222"/>
                <a:gd name="T19" fmla="*/ 3150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endParaRPr lang="zh-CN" altLang="en-US" sz="1270"/>
            </a:p>
          </p:txBody>
        </p:sp>
        <p:sp>
          <p:nvSpPr>
            <p:cNvPr id="60442"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algn="ctr" defTabSz="860085"/>
              <a:r>
                <a:rPr lang="zh-CN" altLang="en-US" sz="1599">
                  <a:solidFill>
                    <a:srgbClr val="808080"/>
                  </a:solidFill>
                  <a:latin typeface="微软雅黑" pitchFamily="34" charset="-122"/>
                </a:rPr>
                <a:t>标题</a:t>
              </a:r>
            </a:p>
            <a:p>
              <a:pPr algn="ctr" defTabSz="860085"/>
              <a:r>
                <a:rPr lang="zh-CN" altLang="en-US" sz="1599">
                  <a:solidFill>
                    <a:srgbClr val="808080"/>
                  </a:solidFill>
                  <a:latin typeface="微软雅黑" pitchFamily="34" charset="-122"/>
                </a:rPr>
                <a:t>内容</a:t>
              </a:r>
            </a:p>
          </p:txBody>
        </p:sp>
      </p:grpSp>
      <p:grpSp>
        <p:nvGrpSpPr>
          <p:cNvPr id="95269" name="Group 37"/>
          <p:cNvGrpSpPr>
            <a:grpSpLocks/>
          </p:cNvGrpSpPr>
          <p:nvPr/>
        </p:nvGrpSpPr>
        <p:grpSpPr bwMode="auto">
          <a:xfrm>
            <a:off x="5932253" y="1802782"/>
            <a:ext cx="1106418" cy="1104925"/>
            <a:chOff x="3973" y="1186"/>
            <a:chExt cx="741" cy="740"/>
          </a:xfrm>
        </p:grpSpPr>
        <p:sp>
          <p:nvSpPr>
            <p:cNvPr id="60439" name="Freeform 8"/>
            <p:cNvSpPr>
              <a:spLocks noEditPoints="1"/>
            </p:cNvSpPr>
            <p:nvPr/>
          </p:nvSpPr>
          <p:spPr bwMode="auto">
            <a:xfrm>
              <a:off x="3973" y="1186"/>
              <a:ext cx="741" cy="740"/>
            </a:xfrm>
            <a:custGeom>
              <a:avLst/>
              <a:gdLst>
                <a:gd name="T0" fmla="*/ 10430 w 2221"/>
                <a:gd name="T1" fmla="*/ 0 h 2222"/>
                <a:gd name="T2" fmla="*/ 20869 w 2221"/>
                <a:gd name="T3" fmla="*/ 10350 h 2222"/>
                <a:gd name="T4" fmla="*/ 10430 w 2221"/>
                <a:gd name="T5" fmla="*/ 20700 h 2222"/>
                <a:gd name="T6" fmla="*/ 0 w 2221"/>
                <a:gd name="T7" fmla="*/ 10350 h 2222"/>
                <a:gd name="T8" fmla="*/ 10430 w 2221"/>
                <a:gd name="T9" fmla="*/ 0 h 2222"/>
                <a:gd name="T10" fmla="*/ 10430 w 2221"/>
                <a:gd name="T11" fmla="*/ 3121 h 2222"/>
                <a:gd name="T12" fmla="*/ 17722 w 2221"/>
                <a:gd name="T13" fmla="*/ 10350 h 2222"/>
                <a:gd name="T14" fmla="*/ 10430 w 2221"/>
                <a:gd name="T15" fmla="*/ 17570 h 2222"/>
                <a:gd name="T16" fmla="*/ 3148 w 2221"/>
                <a:gd name="T17" fmla="*/ 10350 h 2222"/>
                <a:gd name="T18" fmla="*/ 10430 w 2221"/>
                <a:gd name="T19" fmla="*/ 312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endParaRPr lang="zh-CN" altLang="en-US" sz="1270"/>
            </a:p>
          </p:txBody>
        </p:sp>
        <p:sp>
          <p:nvSpPr>
            <p:cNvPr id="60440"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defTabSz="860085"/>
              <a:r>
                <a:rPr lang="zh-CN" altLang="en-US" sz="1599">
                  <a:solidFill>
                    <a:srgbClr val="808080"/>
                  </a:solidFill>
                  <a:latin typeface="微软雅黑" pitchFamily="34" charset="-122"/>
                </a:rPr>
                <a:t>标题</a:t>
              </a:r>
            </a:p>
            <a:p>
              <a:pPr defTabSz="860085"/>
              <a:r>
                <a:rPr lang="zh-CN" altLang="en-US" sz="1599">
                  <a:solidFill>
                    <a:srgbClr val="808080"/>
                  </a:solidFill>
                  <a:latin typeface="微软雅黑" pitchFamily="34" charset="-122"/>
                </a:rPr>
                <a:t>内容</a:t>
              </a:r>
            </a:p>
          </p:txBody>
        </p:sp>
      </p:grpSp>
      <p:grpSp>
        <p:nvGrpSpPr>
          <p:cNvPr id="95270" name="Group 38"/>
          <p:cNvGrpSpPr>
            <a:grpSpLocks/>
          </p:cNvGrpSpPr>
          <p:nvPr/>
        </p:nvGrpSpPr>
        <p:grpSpPr bwMode="auto">
          <a:xfrm>
            <a:off x="4130030" y="3022680"/>
            <a:ext cx="1106418" cy="1106418"/>
            <a:chOff x="2766" y="2003"/>
            <a:chExt cx="741" cy="741"/>
          </a:xfrm>
        </p:grpSpPr>
        <p:sp>
          <p:nvSpPr>
            <p:cNvPr id="60437" name="Freeform 9"/>
            <p:cNvSpPr>
              <a:spLocks noEditPoints="1"/>
            </p:cNvSpPr>
            <p:nvPr/>
          </p:nvSpPr>
          <p:spPr bwMode="auto">
            <a:xfrm>
              <a:off x="2766" y="2003"/>
              <a:ext cx="741" cy="741"/>
            </a:xfrm>
            <a:custGeom>
              <a:avLst/>
              <a:gdLst>
                <a:gd name="T0" fmla="*/ 10439 w 2221"/>
                <a:gd name="T1" fmla="*/ 20832 h 2222"/>
                <a:gd name="T2" fmla="*/ 20869 w 2221"/>
                <a:gd name="T3" fmla="*/ 10416 h 2222"/>
                <a:gd name="T4" fmla="*/ 10439 w 2221"/>
                <a:gd name="T5" fmla="*/ 0 h 2222"/>
                <a:gd name="T6" fmla="*/ 0 w 2221"/>
                <a:gd name="T7" fmla="*/ 10416 h 2222"/>
                <a:gd name="T8" fmla="*/ 10439 w 2221"/>
                <a:gd name="T9" fmla="*/ 20832 h 2222"/>
                <a:gd name="T10" fmla="*/ 10439 w 2221"/>
                <a:gd name="T11" fmla="*/ 17691 h 2222"/>
                <a:gd name="T12" fmla="*/ 17722 w 2221"/>
                <a:gd name="T13" fmla="*/ 10416 h 2222"/>
                <a:gd name="T14" fmla="*/ 10439 w 2221"/>
                <a:gd name="T15" fmla="*/ 3141 h 2222"/>
                <a:gd name="T16" fmla="*/ 3148 w 2221"/>
                <a:gd name="T17" fmla="*/ 10416 h 2222"/>
                <a:gd name="T18" fmla="*/ 10439 w 2221"/>
                <a:gd name="T19" fmla="*/ 1769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endParaRPr lang="zh-CN" altLang="en-US" sz="1270"/>
            </a:p>
          </p:txBody>
        </p:sp>
        <p:sp>
          <p:nvSpPr>
            <p:cNvPr id="60438"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defTabSz="860085"/>
              <a:r>
                <a:rPr lang="zh-CN" altLang="en-US" sz="1599">
                  <a:solidFill>
                    <a:srgbClr val="808080"/>
                  </a:solidFill>
                  <a:latin typeface="微软雅黑" pitchFamily="34" charset="-122"/>
                </a:rPr>
                <a:t>标题</a:t>
              </a:r>
            </a:p>
            <a:p>
              <a:pPr defTabSz="860085"/>
              <a:r>
                <a:rPr lang="zh-CN" altLang="en-US" sz="1599">
                  <a:solidFill>
                    <a:srgbClr val="808080"/>
                  </a:solidFill>
                  <a:latin typeface="微软雅黑" pitchFamily="34" charset="-122"/>
                </a:rPr>
                <a:t>内容</a:t>
              </a:r>
              <a:endParaRPr lang="en-US" altLang="zh-CN" sz="1599">
                <a:solidFill>
                  <a:srgbClr val="808080"/>
                </a:solidFill>
                <a:latin typeface="微软雅黑" pitchFamily="34" charset="-122"/>
              </a:endParaRPr>
            </a:p>
          </p:txBody>
        </p:sp>
      </p:grpSp>
      <p:grpSp>
        <p:nvGrpSpPr>
          <p:cNvPr id="95271" name="Group 39"/>
          <p:cNvGrpSpPr>
            <a:grpSpLocks/>
          </p:cNvGrpSpPr>
          <p:nvPr/>
        </p:nvGrpSpPr>
        <p:grpSpPr bwMode="auto">
          <a:xfrm>
            <a:off x="2106824" y="3325787"/>
            <a:ext cx="1103431" cy="1104925"/>
            <a:chOff x="1411" y="2206"/>
            <a:chExt cx="739" cy="740"/>
          </a:xfrm>
        </p:grpSpPr>
        <p:sp>
          <p:nvSpPr>
            <p:cNvPr id="60435" name="Freeform 10"/>
            <p:cNvSpPr>
              <a:spLocks noEditPoints="1"/>
            </p:cNvSpPr>
            <p:nvPr/>
          </p:nvSpPr>
          <p:spPr bwMode="auto">
            <a:xfrm>
              <a:off x="1411" y="2206"/>
              <a:ext cx="739" cy="740"/>
            </a:xfrm>
            <a:custGeom>
              <a:avLst/>
              <a:gdLst>
                <a:gd name="T0" fmla="*/ 10294 w 2222"/>
                <a:gd name="T1" fmla="*/ 20700 h 2222"/>
                <a:gd name="T2" fmla="*/ 20588 w 2222"/>
                <a:gd name="T3" fmla="*/ 10350 h 2222"/>
                <a:gd name="T4" fmla="*/ 10294 w 2222"/>
                <a:gd name="T5" fmla="*/ 0 h 2222"/>
                <a:gd name="T6" fmla="*/ 0 w 2222"/>
                <a:gd name="T7" fmla="*/ 10350 h 2222"/>
                <a:gd name="T8" fmla="*/ 10294 w 2222"/>
                <a:gd name="T9" fmla="*/ 20700 h 2222"/>
                <a:gd name="T10" fmla="*/ 10294 w 2222"/>
                <a:gd name="T11" fmla="*/ 17579 h 2222"/>
                <a:gd name="T12" fmla="*/ 17484 w 2222"/>
                <a:gd name="T13" fmla="*/ 10350 h 2222"/>
                <a:gd name="T14" fmla="*/ 10294 w 2222"/>
                <a:gd name="T15" fmla="*/ 3121 h 2222"/>
                <a:gd name="T16" fmla="*/ 3104 w 2222"/>
                <a:gd name="T17" fmla="*/ 10350 h 2222"/>
                <a:gd name="T18" fmla="*/ 10294 w 2222"/>
                <a:gd name="T19" fmla="*/ 1757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endParaRPr lang="zh-CN" altLang="en-US" sz="1270"/>
            </a:p>
          </p:txBody>
        </p:sp>
        <p:sp>
          <p:nvSpPr>
            <p:cNvPr id="60436"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defTabSz="860085"/>
              <a:r>
                <a:rPr lang="zh-CN" altLang="en-US" sz="1599">
                  <a:solidFill>
                    <a:srgbClr val="808080"/>
                  </a:solidFill>
                  <a:latin typeface="微软雅黑" pitchFamily="34" charset="-122"/>
                </a:rPr>
                <a:t>标题</a:t>
              </a:r>
            </a:p>
            <a:p>
              <a:pPr defTabSz="860085"/>
              <a:r>
                <a:rPr lang="zh-CN" altLang="en-US" sz="1599">
                  <a:solidFill>
                    <a:srgbClr val="808080"/>
                  </a:solidFill>
                  <a:latin typeface="微软雅黑" pitchFamily="34" charset="-122"/>
                </a:rPr>
                <a:t>内容</a:t>
              </a:r>
            </a:p>
          </p:txBody>
        </p:sp>
      </p:grpSp>
      <p:sp>
        <p:nvSpPr>
          <p:cNvPr id="36" name="等腰三角形 1"/>
          <p:cNvSpPr>
            <a:spLocks/>
          </p:cNvSpPr>
          <p:nvPr/>
        </p:nvSpPr>
        <p:spPr bwMode="auto">
          <a:xfrm flipV="1">
            <a:off x="3458117" y="1417552"/>
            <a:ext cx="1239308" cy="113479"/>
          </a:xfrm>
          <a:custGeom>
            <a:avLst/>
            <a:gdLst>
              <a:gd name="T0" fmla="*/ 102178 w 2313967"/>
              <a:gd name="T1" fmla="*/ 0 h 288032"/>
              <a:gd name="T2" fmla="*/ 129676 w 2313967"/>
              <a:gd name="T3" fmla="*/ 15877 h 288032"/>
              <a:gd name="T4" fmla="*/ 427230 w 2313967"/>
              <a:gd name="T5" fmla="*/ 15877 h 288032"/>
              <a:gd name="T6" fmla="*/ 427230 w 2313967"/>
              <a:gd name="T7" fmla="*/ 21169 h 288032"/>
              <a:gd name="T8" fmla="*/ 138842 w 2313967"/>
              <a:gd name="T9" fmla="*/ 21169 h 288032"/>
              <a:gd name="T10" fmla="*/ 65513 w 2313967"/>
              <a:gd name="T11" fmla="*/ 21169 h 288032"/>
              <a:gd name="T12" fmla="*/ 0 w 2313967"/>
              <a:gd name="T13" fmla="*/ 21169 h 288032"/>
              <a:gd name="T14" fmla="*/ 0 w 2313967"/>
              <a:gd name="T15" fmla="*/ 15877 h 288032"/>
              <a:gd name="T16" fmla="*/ 74679 w 2313967"/>
              <a:gd name="T17" fmla="*/ 1587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sz="1270"/>
          </a:p>
        </p:txBody>
      </p:sp>
      <p:sp>
        <p:nvSpPr>
          <p:cNvPr id="38" name="等腰三角形 1"/>
          <p:cNvSpPr>
            <a:spLocks/>
          </p:cNvSpPr>
          <p:nvPr/>
        </p:nvSpPr>
        <p:spPr bwMode="auto">
          <a:xfrm flipV="1">
            <a:off x="5839678" y="1725139"/>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sz="1270"/>
          </a:p>
        </p:txBody>
      </p:sp>
      <p:sp>
        <p:nvSpPr>
          <p:cNvPr id="40" name="等腰三角形 1"/>
          <p:cNvSpPr>
            <a:spLocks/>
          </p:cNvSpPr>
          <p:nvPr/>
        </p:nvSpPr>
        <p:spPr bwMode="auto">
          <a:xfrm>
            <a:off x="4074785" y="4129097"/>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sz="1270"/>
          </a:p>
        </p:txBody>
      </p:sp>
      <p:sp>
        <p:nvSpPr>
          <p:cNvPr id="42" name="等腰三角形 1"/>
          <p:cNvSpPr>
            <a:spLocks/>
          </p:cNvSpPr>
          <p:nvPr/>
        </p:nvSpPr>
        <p:spPr bwMode="auto">
          <a:xfrm>
            <a:off x="2050085" y="4376959"/>
            <a:ext cx="1237814" cy="116465"/>
          </a:xfrm>
          <a:custGeom>
            <a:avLst/>
            <a:gdLst>
              <a:gd name="T0" fmla="*/ 101809 w 2313967"/>
              <a:gd name="T1" fmla="*/ 0 h 288032"/>
              <a:gd name="T2" fmla="*/ 129208 w 2313967"/>
              <a:gd name="T3" fmla="*/ 17163 h 288032"/>
              <a:gd name="T4" fmla="*/ 425687 w 2313967"/>
              <a:gd name="T5" fmla="*/ 17163 h 288032"/>
              <a:gd name="T6" fmla="*/ 425687 w 2313967"/>
              <a:gd name="T7" fmla="*/ 22884 h 288032"/>
              <a:gd name="T8" fmla="*/ 138341 w 2313967"/>
              <a:gd name="T9" fmla="*/ 22884 h 288032"/>
              <a:gd name="T10" fmla="*/ 65276 w 2313967"/>
              <a:gd name="T11" fmla="*/ 22884 h 288032"/>
              <a:gd name="T12" fmla="*/ 0 w 2313967"/>
              <a:gd name="T13" fmla="*/ 22884 h 288032"/>
              <a:gd name="T14" fmla="*/ 0 w 2313967"/>
              <a:gd name="T15" fmla="*/ 17163 h 288032"/>
              <a:gd name="T16" fmla="*/ 74409 w 2313967"/>
              <a:gd name="T17" fmla="*/ 17163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sz="1270"/>
          </a:p>
        </p:txBody>
      </p:sp>
      <p:sp>
        <p:nvSpPr>
          <p:cNvPr id="95263" name="Text Box 31"/>
          <p:cNvSpPr txBox="1">
            <a:spLocks noChangeArrowheads="1"/>
          </p:cNvSpPr>
          <p:nvPr/>
        </p:nvSpPr>
        <p:spPr bwMode="auto">
          <a:xfrm>
            <a:off x="3353596" y="1014404"/>
            <a:ext cx="1421471" cy="381899"/>
          </a:xfrm>
          <a:prstGeom prst="rect">
            <a:avLst/>
          </a:prstGeom>
          <a:noFill/>
          <a:ln w="9525">
            <a:noFill/>
            <a:miter lim="800000"/>
            <a:headEnd/>
            <a:tailEnd/>
          </a:ln>
        </p:spPr>
        <p:txBody>
          <a:bodyPr>
            <a:spAutoFit/>
          </a:bodyPr>
          <a:lstStyle/>
          <a:p>
            <a:pPr defTabSz="860085">
              <a:spcBef>
                <a:spcPct val="50000"/>
              </a:spcBef>
            </a:pPr>
            <a:r>
              <a:rPr lang="zh-CN" altLang="en-US" sz="941">
                <a:solidFill>
                  <a:srgbClr val="808080"/>
                </a:solidFill>
              </a:rPr>
              <a:t>请在此处添加文字内容请在此处添加文字内容</a:t>
            </a:r>
          </a:p>
        </p:txBody>
      </p:sp>
      <p:sp>
        <p:nvSpPr>
          <p:cNvPr id="95264" name="Text Box 32"/>
          <p:cNvSpPr txBox="1">
            <a:spLocks noChangeArrowheads="1"/>
          </p:cNvSpPr>
          <p:nvPr/>
        </p:nvSpPr>
        <p:spPr bwMode="auto">
          <a:xfrm>
            <a:off x="5724705" y="1317513"/>
            <a:ext cx="1421471" cy="381899"/>
          </a:xfrm>
          <a:prstGeom prst="rect">
            <a:avLst/>
          </a:prstGeom>
          <a:noFill/>
          <a:ln w="9525">
            <a:noFill/>
            <a:miter lim="800000"/>
            <a:headEnd/>
            <a:tailEnd/>
          </a:ln>
        </p:spPr>
        <p:txBody>
          <a:bodyPr>
            <a:spAutoFit/>
          </a:bodyPr>
          <a:lstStyle/>
          <a:p>
            <a:pPr defTabSz="860085">
              <a:spcBef>
                <a:spcPct val="50000"/>
              </a:spcBef>
            </a:pPr>
            <a:r>
              <a:rPr lang="zh-CN" altLang="en-US" sz="941">
                <a:solidFill>
                  <a:srgbClr val="808080"/>
                </a:solidFill>
              </a:rPr>
              <a:t>请在此处添加文字内容请在此处添加文字内容</a:t>
            </a:r>
          </a:p>
        </p:txBody>
      </p:sp>
      <p:sp>
        <p:nvSpPr>
          <p:cNvPr id="95265" name="Text Box 33"/>
          <p:cNvSpPr txBox="1">
            <a:spLocks noChangeArrowheads="1"/>
          </p:cNvSpPr>
          <p:nvPr/>
        </p:nvSpPr>
        <p:spPr bwMode="auto">
          <a:xfrm>
            <a:off x="1930633" y="4500891"/>
            <a:ext cx="1421471" cy="381899"/>
          </a:xfrm>
          <a:prstGeom prst="rect">
            <a:avLst/>
          </a:prstGeom>
          <a:noFill/>
          <a:ln w="9525">
            <a:noFill/>
            <a:miter lim="800000"/>
            <a:headEnd/>
            <a:tailEnd/>
          </a:ln>
        </p:spPr>
        <p:txBody>
          <a:bodyPr>
            <a:spAutoFit/>
          </a:bodyPr>
          <a:lstStyle/>
          <a:p>
            <a:pPr defTabSz="860085">
              <a:spcBef>
                <a:spcPct val="50000"/>
              </a:spcBef>
            </a:pPr>
            <a:r>
              <a:rPr lang="zh-CN" altLang="en-US" sz="941">
                <a:solidFill>
                  <a:srgbClr val="808080"/>
                </a:solidFill>
              </a:rPr>
              <a:t>请在此处添加文字内容请在此处添加文字内容</a:t>
            </a:r>
          </a:p>
        </p:txBody>
      </p:sp>
      <p:sp>
        <p:nvSpPr>
          <p:cNvPr id="95266" name="Text Box 34"/>
          <p:cNvSpPr txBox="1">
            <a:spLocks noChangeArrowheads="1"/>
          </p:cNvSpPr>
          <p:nvPr/>
        </p:nvSpPr>
        <p:spPr bwMode="auto">
          <a:xfrm>
            <a:off x="3962798" y="4264974"/>
            <a:ext cx="1421471" cy="381899"/>
          </a:xfrm>
          <a:prstGeom prst="rect">
            <a:avLst/>
          </a:prstGeom>
          <a:noFill/>
          <a:ln w="9525">
            <a:noFill/>
            <a:miter lim="800000"/>
            <a:headEnd/>
            <a:tailEnd/>
          </a:ln>
        </p:spPr>
        <p:txBody>
          <a:bodyPr>
            <a:spAutoFit/>
          </a:bodyPr>
          <a:lstStyle/>
          <a:p>
            <a:pPr defTabSz="860085">
              <a:spcBef>
                <a:spcPct val="50000"/>
              </a:spcBef>
            </a:pPr>
            <a:r>
              <a:rPr lang="zh-CN" altLang="en-US" sz="941">
                <a:solidFill>
                  <a:srgbClr val="808080"/>
                </a:solidFill>
              </a:rPr>
              <a:t>请在此处添加文字内容请在此处添加文字内容</a:t>
            </a:r>
          </a:p>
        </p:txBody>
      </p:sp>
    </p:spTree>
    <p:extLst>
      <p:ext uri="{BB962C8B-B14F-4D97-AF65-F5344CB8AC3E}">
        <p14:creationId xmlns:p14="http://schemas.microsoft.com/office/powerpoint/2010/main" val="348248398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2833983" y="2277602"/>
            <a:ext cx="2430835" cy="2429342"/>
            <a:chOff x="1898" y="1504"/>
            <a:chExt cx="1628" cy="1627"/>
          </a:xfrm>
        </p:grpSpPr>
        <p:sp>
          <p:nvSpPr>
            <p:cNvPr id="78863" name="Freeform 4"/>
            <p:cNvSpPr>
              <a:spLocks/>
            </p:cNvSpPr>
            <p:nvPr/>
          </p:nvSpPr>
          <p:spPr bwMode="auto">
            <a:xfrm>
              <a:off x="1898" y="1504"/>
              <a:ext cx="1628" cy="1627"/>
            </a:xfrm>
            <a:custGeom>
              <a:avLst/>
              <a:gdLst>
                <a:gd name="T0" fmla="*/ 7464885 w 1050"/>
                <a:gd name="T1" fmla="*/ 8440695 h 1049"/>
                <a:gd name="T2" fmla="*/ 7147627 w 1050"/>
                <a:gd name="T3" fmla="*/ 9310006 h 1049"/>
                <a:gd name="T4" fmla="*/ 6261178 w 1050"/>
                <a:gd name="T5" fmla="*/ 9057627 h 1049"/>
                <a:gd name="T6" fmla="*/ 5831944 w 1050"/>
                <a:gd name="T7" fmla="*/ 9758686 h 1049"/>
                <a:gd name="T8" fmla="*/ 4908165 w 1050"/>
                <a:gd name="T9" fmla="*/ 9263265 h 1049"/>
                <a:gd name="T10" fmla="*/ 4133684 w 1050"/>
                <a:gd name="T11" fmla="*/ 9786728 h 1049"/>
                <a:gd name="T12" fmla="*/ 3555152 w 1050"/>
                <a:gd name="T13" fmla="*/ 9057627 h 1049"/>
                <a:gd name="T14" fmla="*/ 2808664 w 1050"/>
                <a:gd name="T15" fmla="*/ 9375440 h 1049"/>
                <a:gd name="T16" fmla="*/ 2538062 w 1050"/>
                <a:gd name="T17" fmla="*/ 8571562 h 1049"/>
                <a:gd name="T18" fmla="*/ 2164821 w 1050"/>
                <a:gd name="T19" fmla="*/ 8300491 h 1049"/>
                <a:gd name="T20" fmla="*/ 1306357 w 1050"/>
                <a:gd name="T21" fmla="*/ 8281792 h 1049"/>
                <a:gd name="T22" fmla="*/ 1250370 w 1050"/>
                <a:gd name="T23" fmla="*/ 7272277 h 1049"/>
                <a:gd name="T24" fmla="*/ 438561 w 1050"/>
                <a:gd name="T25" fmla="*/ 7010549 h 1049"/>
                <a:gd name="T26" fmla="*/ 727827 w 1050"/>
                <a:gd name="T27" fmla="*/ 6141240 h 1049"/>
                <a:gd name="T28" fmla="*/ 0 w 1050"/>
                <a:gd name="T29" fmla="*/ 5514964 h 1049"/>
                <a:gd name="T30" fmla="*/ 559866 w 1050"/>
                <a:gd name="T31" fmla="*/ 4673702 h 1049"/>
                <a:gd name="T32" fmla="*/ 55989 w 1050"/>
                <a:gd name="T33" fmla="*/ 3981993 h 1049"/>
                <a:gd name="T34" fmla="*/ 802474 w 1050"/>
                <a:gd name="T35" fmla="*/ 3439844 h 1049"/>
                <a:gd name="T36" fmla="*/ 513212 w 1050"/>
                <a:gd name="T37" fmla="*/ 2654660 h 1049"/>
                <a:gd name="T38" fmla="*/ 1381004 w 1050"/>
                <a:gd name="T39" fmla="*/ 2336851 h 1049"/>
                <a:gd name="T40" fmla="*/ 1306357 w 1050"/>
                <a:gd name="T41" fmla="*/ 1523625 h 1049"/>
                <a:gd name="T42" fmla="*/ 2164821 w 1050"/>
                <a:gd name="T43" fmla="*/ 1514279 h 1049"/>
                <a:gd name="T44" fmla="*/ 2528733 w 1050"/>
                <a:gd name="T45" fmla="*/ 570193 h 1049"/>
                <a:gd name="T46" fmla="*/ 3340538 w 1050"/>
                <a:gd name="T47" fmla="*/ 822572 h 1049"/>
                <a:gd name="T48" fmla="*/ 3779099 w 1050"/>
                <a:gd name="T49" fmla="*/ 682361 h 1049"/>
                <a:gd name="T50" fmla="*/ 4674887 w 1050"/>
                <a:gd name="T51" fmla="*/ 542151 h 1049"/>
                <a:gd name="T52" fmla="*/ 5524014 w 1050"/>
                <a:gd name="T53" fmla="*/ 0 h 1049"/>
                <a:gd name="T54" fmla="*/ 6027897 w 1050"/>
                <a:gd name="T55" fmla="*/ 682361 h 1049"/>
                <a:gd name="T56" fmla="*/ 6475792 w 1050"/>
                <a:gd name="T57" fmla="*/ 822572 h 1049"/>
                <a:gd name="T58" fmla="*/ 7287598 w 1050"/>
                <a:gd name="T59" fmla="*/ 570193 h 1049"/>
                <a:gd name="T60" fmla="*/ 7558193 w 1050"/>
                <a:gd name="T61" fmla="*/ 1448847 h 1049"/>
                <a:gd name="T62" fmla="*/ 8397998 w 1050"/>
                <a:gd name="T63" fmla="*/ 1411457 h 1049"/>
                <a:gd name="T64" fmla="*/ 8435315 w 1050"/>
                <a:gd name="T65" fmla="*/ 2336851 h 1049"/>
                <a:gd name="T66" fmla="*/ 9303116 w 1050"/>
                <a:gd name="T67" fmla="*/ 2654660 h 1049"/>
                <a:gd name="T68" fmla="*/ 9051170 w 1050"/>
                <a:gd name="T69" fmla="*/ 3552009 h 1049"/>
                <a:gd name="T70" fmla="*/ 9751012 w 1050"/>
                <a:gd name="T71" fmla="*/ 3981993 h 1049"/>
                <a:gd name="T72" fmla="*/ 9265787 w 1050"/>
                <a:gd name="T73" fmla="*/ 4898039 h 1049"/>
                <a:gd name="T74" fmla="*/ 9779007 w 1050"/>
                <a:gd name="T75" fmla="*/ 5673871 h 1049"/>
                <a:gd name="T76" fmla="*/ 9051170 w 1050"/>
                <a:gd name="T77" fmla="*/ 6253408 h 1049"/>
                <a:gd name="T78" fmla="*/ 9377756 w 1050"/>
                <a:gd name="T79" fmla="*/ 7010549 h 1049"/>
                <a:gd name="T80" fmla="*/ 8565958 w 1050"/>
                <a:gd name="T81" fmla="*/ 7272277 h 1049"/>
                <a:gd name="T82" fmla="*/ 8295357 w 1050"/>
                <a:gd name="T83" fmla="*/ 7646174 h 1049"/>
                <a:gd name="T84" fmla="*/ 8286023 w 1050"/>
                <a:gd name="T85" fmla="*/ 8515478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endParaRPr lang="zh-CN" altLang="en-US" sz="1270"/>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algn="ctr" defTabSz="946690"/>
              <a:endParaRPr lang="zh-CN" altLang="en-US" sz="1693">
                <a:solidFill>
                  <a:schemeClr val="bg2"/>
                </a:solidFill>
                <a:sym typeface="造字工房悦黑体验版常规体" pitchFamily="50" charset="-122"/>
              </a:endParaRPr>
            </a:p>
            <a:p>
              <a:pPr algn="ctr" defTabSz="946690"/>
              <a:r>
                <a:rPr lang="zh-CN" altLang="en-US" sz="1693">
                  <a:solidFill>
                    <a:schemeClr val="bg2"/>
                  </a:solidFill>
                  <a:sym typeface="造字工房悦黑体验版常规体" pitchFamily="50" charset="-122"/>
                </a:rPr>
                <a:t>输入您想要的文字内容</a:t>
              </a:r>
            </a:p>
            <a:p>
              <a:pPr algn="ctr" defTabSz="946690"/>
              <a:endParaRPr lang="en-US" altLang="zh-CN" sz="1693">
                <a:solidFill>
                  <a:srgbClr val="C00000"/>
                </a:solidFill>
                <a:latin typeface="Calibri" pitchFamily="34" charset="0"/>
              </a:endParaRPr>
            </a:p>
          </p:txBody>
        </p:sp>
      </p:grpSp>
      <p:grpSp>
        <p:nvGrpSpPr>
          <p:cNvPr id="96301" name="Group 45"/>
          <p:cNvGrpSpPr>
            <a:grpSpLocks/>
          </p:cNvGrpSpPr>
          <p:nvPr/>
        </p:nvGrpSpPr>
        <p:grpSpPr bwMode="auto">
          <a:xfrm>
            <a:off x="4973656" y="1831153"/>
            <a:ext cx="1655894" cy="1654401"/>
            <a:chOff x="3331" y="1205"/>
            <a:chExt cx="1109" cy="1108"/>
          </a:xfrm>
        </p:grpSpPr>
        <p:sp>
          <p:nvSpPr>
            <p:cNvPr id="78861" name="Freeform 6"/>
            <p:cNvSpPr>
              <a:spLocks/>
            </p:cNvSpPr>
            <p:nvPr/>
          </p:nvSpPr>
          <p:spPr bwMode="auto">
            <a:xfrm>
              <a:off x="3331" y="1205"/>
              <a:ext cx="1109" cy="1108"/>
            </a:xfrm>
            <a:custGeom>
              <a:avLst/>
              <a:gdLst>
                <a:gd name="T0" fmla="*/ 5435795 w 637"/>
                <a:gd name="T1" fmla="*/ 6717227 h 638"/>
                <a:gd name="T2" fmla="*/ 5176951 w 637"/>
                <a:gd name="T3" fmla="*/ 6839357 h 638"/>
                <a:gd name="T4" fmla="*/ 4893451 w 637"/>
                <a:gd name="T5" fmla="*/ 6937059 h 638"/>
                <a:gd name="T6" fmla="*/ 4462035 w 637"/>
                <a:gd name="T7" fmla="*/ 7767553 h 638"/>
                <a:gd name="T8" fmla="*/ 3845734 w 637"/>
                <a:gd name="T9" fmla="*/ 7071404 h 638"/>
                <a:gd name="T10" fmla="*/ 3549909 w 637"/>
                <a:gd name="T11" fmla="*/ 7046976 h 638"/>
                <a:gd name="T12" fmla="*/ 3254081 w 637"/>
                <a:gd name="T13" fmla="*/ 6998127 h 638"/>
                <a:gd name="T14" fmla="*/ 2576146 w 637"/>
                <a:gd name="T15" fmla="*/ 7559923 h 638"/>
                <a:gd name="T16" fmla="*/ 2231019 w 637"/>
                <a:gd name="T17" fmla="*/ 7425580 h 638"/>
                <a:gd name="T18" fmla="*/ 2144736 w 637"/>
                <a:gd name="T19" fmla="*/ 6509600 h 638"/>
                <a:gd name="T20" fmla="*/ 1910544 w 637"/>
                <a:gd name="T21" fmla="*/ 6338614 h 638"/>
                <a:gd name="T22" fmla="*/ 973763 w 637"/>
                <a:gd name="T23" fmla="*/ 6485172 h 638"/>
                <a:gd name="T24" fmla="*/ 690263 w 637"/>
                <a:gd name="T25" fmla="*/ 6130991 h 638"/>
                <a:gd name="T26" fmla="*/ 1097017 w 637"/>
                <a:gd name="T27" fmla="*/ 5276073 h 638"/>
                <a:gd name="T28" fmla="*/ 961435 w 637"/>
                <a:gd name="T29" fmla="*/ 5007382 h 638"/>
                <a:gd name="T30" fmla="*/ 73957 w 637"/>
                <a:gd name="T31" fmla="*/ 4677625 h 638"/>
                <a:gd name="T32" fmla="*/ 0 w 637"/>
                <a:gd name="T33" fmla="*/ 4225745 h 638"/>
                <a:gd name="T34" fmla="*/ 788871 w 637"/>
                <a:gd name="T35" fmla="*/ 3676150 h 638"/>
                <a:gd name="T36" fmla="*/ 825848 w 637"/>
                <a:gd name="T37" fmla="*/ 3370826 h 638"/>
                <a:gd name="T38" fmla="*/ 209544 w 637"/>
                <a:gd name="T39" fmla="*/ 2625821 h 638"/>
                <a:gd name="T40" fmla="*/ 369781 w 637"/>
                <a:gd name="T41" fmla="*/ 2222790 h 638"/>
                <a:gd name="T42" fmla="*/ 1343542 w 637"/>
                <a:gd name="T43" fmla="*/ 2137297 h 638"/>
                <a:gd name="T44" fmla="*/ 1528433 w 637"/>
                <a:gd name="T45" fmla="*/ 1893034 h 638"/>
                <a:gd name="T46" fmla="*/ 1368191 w 637"/>
                <a:gd name="T47" fmla="*/ 928198 h 638"/>
                <a:gd name="T48" fmla="*/ 1701000 w 637"/>
                <a:gd name="T49" fmla="*/ 671724 h 638"/>
                <a:gd name="T50" fmla="*/ 2600800 w 637"/>
                <a:gd name="T51" fmla="*/ 1074753 h 638"/>
                <a:gd name="T52" fmla="*/ 2884300 w 637"/>
                <a:gd name="T53" fmla="*/ 964837 h 638"/>
                <a:gd name="T54" fmla="*/ 3217106 w 637"/>
                <a:gd name="T55" fmla="*/ 48854 h 638"/>
                <a:gd name="T56" fmla="*/ 3438970 w 637"/>
                <a:gd name="T57" fmla="*/ 12216 h 638"/>
                <a:gd name="T58" fmla="*/ 4067600 w 637"/>
                <a:gd name="T59" fmla="*/ 781642 h 638"/>
                <a:gd name="T60" fmla="*/ 4375752 w 637"/>
                <a:gd name="T61" fmla="*/ 806066 h 638"/>
                <a:gd name="T62" fmla="*/ 4671578 w 637"/>
                <a:gd name="T63" fmla="*/ 854919 h 638"/>
                <a:gd name="T64" fmla="*/ 5374161 w 637"/>
                <a:gd name="T65" fmla="*/ 256472 h 638"/>
                <a:gd name="T66" fmla="*/ 5682317 w 637"/>
                <a:gd name="T67" fmla="*/ 390820 h 638"/>
                <a:gd name="T68" fmla="*/ 5768600 w 637"/>
                <a:gd name="T69" fmla="*/ 1343443 h 638"/>
                <a:gd name="T70" fmla="*/ 6015118 w 637"/>
                <a:gd name="T71" fmla="*/ 1526645 h 638"/>
                <a:gd name="T72" fmla="*/ 6927248 w 637"/>
                <a:gd name="T73" fmla="*/ 1367871 h 638"/>
                <a:gd name="T74" fmla="*/ 7136792 w 637"/>
                <a:gd name="T75" fmla="*/ 1660986 h 638"/>
                <a:gd name="T76" fmla="*/ 6754683 w 637"/>
                <a:gd name="T77" fmla="*/ 2454842 h 638"/>
                <a:gd name="T78" fmla="*/ 6828640 w 637"/>
                <a:gd name="T79" fmla="*/ 2601398 h 638"/>
                <a:gd name="T80" fmla="*/ 6939578 w 637"/>
                <a:gd name="T81" fmla="*/ 2870084 h 638"/>
                <a:gd name="T82" fmla="*/ 7790076 w 637"/>
                <a:gd name="T83" fmla="*/ 3187631 h 638"/>
                <a:gd name="T84" fmla="*/ 7851707 w 637"/>
                <a:gd name="T85" fmla="*/ 3676150 h 638"/>
                <a:gd name="T86" fmla="*/ 7112140 w 637"/>
                <a:gd name="T87" fmla="*/ 4201321 h 638"/>
                <a:gd name="T88" fmla="*/ 7075161 w 637"/>
                <a:gd name="T89" fmla="*/ 4482218 h 638"/>
                <a:gd name="T90" fmla="*/ 7642163 w 637"/>
                <a:gd name="T91" fmla="*/ 5178365 h 638"/>
                <a:gd name="T92" fmla="*/ 7444939 w 637"/>
                <a:gd name="T93" fmla="*/ 5642464 h 638"/>
                <a:gd name="T94" fmla="*/ 6557469 w 637"/>
                <a:gd name="T95" fmla="*/ 5727957 h 638"/>
                <a:gd name="T96" fmla="*/ 6384904 w 637"/>
                <a:gd name="T97" fmla="*/ 5960004 h 638"/>
                <a:gd name="T98" fmla="*/ 6520491 w 637"/>
                <a:gd name="T99" fmla="*/ 6827141 h 638"/>
                <a:gd name="T100" fmla="*/ 6224661 w 637"/>
                <a:gd name="T101" fmla="*/ 707140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endParaRPr lang="zh-CN" altLang="en-US" sz="1270"/>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algn="ctr" defTabSz="860085"/>
              <a:endParaRPr lang="zh-CN" altLang="en-US" sz="1129">
                <a:solidFill>
                  <a:schemeClr val="bg2"/>
                </a:solidFill>
                <a:sym typeface="造字工房悦黑体验版常规体" pitchFamily="50" charset="-122"/>
              </a:endParaRPr>
            </a:p>
            <a:p>
              <a:pPr algn="ctr" defTabSz="860085"/>
              <a:r>
                <a:rPr lang="zh-CN" altLang="en-US" sz="1129">
                  <a:solidFill>
                    <a:schemeClr val="bg2"/>
                  </a:solidFill>
                  <a:sym typeface="造字工房悦黑体验版常规体" pitchFamily="50" charset="-122"/>
                </a:rPr>
                <a:t>输入您想要的文字内容</a:t>
              </a:r>
            </a:p>
            <a:p>
              <a:pPr algn="ctr" defTabSz="860085"/>
              <a:endParaRPr lang="en-US" altLang="zh-CN" sz="1129">
                <a:solidFill>
                  <a:srgbClr val="C00000"/>
                </a:solidFill>
                <a:latin typeface="Calibri" pitchFamily="34" charset="0"/>
              </a:endParaRPr>
            </a:p>
          </p:txBody>
        </p:sp>
      </p:grpSp>
      <p:grpSp>
        <p:nvGrpSpPr>
          <p:cNvPr id="96299" name="Group 43"/>
          <p:cNvGrpSpPr>
            <a:grpSpLocks/>
          </p:cNvGrpSpPr>
          <p:nvPr/>
        </p:nvGrpSpPr>
        <p:grpSpPr bwMode="auto">
          <a:xfrm>
            <a:off x="1049679" y="2079014"/>
            <a:ext cx="1918687" cy="1923167"/>
            <a:chOff x="703" y="1371"/>
            <a:chExt cx="1285" cy="1288"/>
          </a:xfrm>
        </p:grpSpPr>
        <p:sp>
          <p:nvSpPr>
            <p:cNvPr id="78859" name="Freeform 8"/>
            <p:cNvSpPr>
              <a:spLocks/>
            </p:cNvSpPr>
            <p:nvPr/>
          </p:nvSpPr>
          <p:spPr bwMode="auto">
            <a:xfrm>
              <a:off x="703" y="1371"/>
              <a:ext cx="1285" cy="1288"/>
            </a:xfrm>
            <a:custGeom>
              <a:avLst/>
              <a:gdLst>
                <a:gd name="T0" fmla="*/ 6065346 w 808"/>
                <a:gd name="T1" fmla="*/ 7136055 h 810"/>
                <a:gd name="T2" fmla="*/ 5714029 w 808"/>
                <a:gd name="T3" fmla="*/ 7332276 h 810"/>
                <a:gd name="T4" fmla="*/ 5528041 w 808"/>
                <a:gd name="T5" fmla="*/ 8148118 h 810"/>
                <a:gd name="T6" fmla="*/ 5259387 w 808"/>
                <a:gd name="T7" fmla="*/ 8230740 h 810"/>
                <a:gd name="T8" fmla="*/ 4649754 w 808"/>
                <a:gd name="T9" fmla="*/ 7652413 h 810"/>
                <a:gd name="T10" fmla="*/ 4391437 w 808"/>
                <a:gd name="T11" fmla="*/ 7683395 h 810"/>
                <a:gd name="T12" fmla="*/ 3905793 w 808"/>
                <a:gd name="T13" fmla="*/ 8364985 h 810"/>
                <a:gd name="T14" fmla="*/ 3626805 w 808"/>
                <a:gd name="T15" fmla="*/ 8334003 h 810"/>
                <a:gd name="T16" fmla="*/ 3275493 w 808"/>
                <a:gd name="T17" fmla="*/ 7569803 h 810"/>
                <a:gd name="T18" fmla="*/ 3017174 w 808"/>
                <a:gd name="T19" fmla="*/ 7497509 h 810"/>
                <a:gd name="T20" fmla="*/ 2324878 w 808"/>
                <a:gd name="T21" fmla="*/ 7941580 h 810"/>
                <a:gd name="T22" fmla="*/ 2056224 w 808"/>
                <a:gd name="T23" fmla="*/ 7796993 h 810"/>
                <a:gd name="T24" fmla="*/ 2035558 w 808"/>
                <a:gd name="T25" fmla="*/ 6970829 h 810"/>
                <a:gd name="T26" fmla="*/ 1828904 w 808"/>
                <a:gd name="T27" fmla="*/ 6795260 h 810"/>
                <a:gd name="T28" fmla="*/ 1022946 w 808"/>
                <a:gd name="T29" fmla="*/ 6939840 h 810"/>
                <a:gd name="T30" fmla="*/ 836953 w 808"/>
                <a:gd name="T31" fmla="*/ 6702321 h 810"/>
                <a:gd name="T32" fmla="*/ 1064277 w 808"/>
                <a:gd name="T33" fmla="*/ 5814181 h 810"/>
                <a:gd name="T34" fmla="*/ 950615 w 808"/>
                <a:gd name="T35" fmla="*/ 5576661 h 810"/>
                <a:gd name="T36" fmla="*/ 165324 w 808"/>
                <a:gd name="T37" fmla="*/ 5380447 h 810"/>
                <a:gd name="T38" fmla="*/ 692295 w 808"/>
                <a:gd name="T39" fmla="*/ 4760814 h 810"/>
                <a:gd name="T40" fmla="*/ 661301 w 808"/>
                <a:gd name="T41" fmla="*/ 4502638 h 810"/>
                <a:gd name="T42" fmla="*/ 640635 w 808"/>
                <a:gd name="T43" fmla="*/ 4234130 h 810"/>
                <a:gd name="T44" fmla="*/ 10334 w 808"/>
                <a:gd name="T45" fmla="*/ 3738428 h 810"/>
                <a:gd name="T46" fmla="*/ 723296 w 808"/>
                <a:gd name="T47" fmla="*/ 3387304 h 810"/>
                <a:gd name="T48" fmla="*/ 805957 w 808"/>
                <a:gd name="T49" fmla="*/ 3129129 h 810"/>
                <a:gd name="T50" fmla="*/ 888621 w 808"/>
                <a:gd name="T51" fmla="*/ 2870949 h 810"/>
                <a:gd name="T52" fmla="*/ 495973 w 808"/>
                <a:gd name="T53" fmla="*/ 2189354 h 810"/>
                <a:gd name="T54" fmla="*/ 1291600 w 808"/>
                <a:gd name="T55" fmla="*/ 2127393 h 810"/>
                <a:gd name="T56" fmla="*/ 1446590 w 808"/>
                <a:gd name="T57" fmla="*/ 1920849 h 810"/>
                <a:gd name="T58" fmla="*/ 1622247 w 808"/>
                <a:gd name="T59" fmla="*/ 1714306 h 810"/>
                <a:gd name="T60" fmla="*/ 1529255 w 808"/>
                <a:gd name="T61" fmla="*/ 939769 h 810"/>
                <a:gd name="T62" fmla="*/ 2283545 w 808"/>
                <a:gd name="T63" fmla="*/ 1177297 h 810"/>
                <a:gd name="T64" fmla="*/ 2634862 w 808"/>
                <a:gd name="T65" fmla="*/ 981078 h 810"/>
                <a:gd name="T66" fmla="*/ 2810521 w 808"/>
                <a:gd name="T67" fmla="*/ 216871 h 810"/>
                <a:gd name="T68" fmla="*/ 3120501 w 808"/>
                <a:gd name="T69" fmla="*/ 123926 h 810"/>
                <a:gd name="T70" fmla="*/ 3699140 w 808"/>
                <a:gd name="T71" fmla="*/ 650612 h 810"/>
                <a:gd name="T72" fmla="*/ 3957454 w 808"/>
                <a:gd name="T73" fmla="*/ 629959 h 810"/>
                <a:gd name="T74" fmla="*/ 4412099 w 808"/>
                <a:gd name="T75" fmla="*/ 0 h 810"/>
                <a:gd name="T76" fmla="*/ 4742747 w 808"/>
                <a:gd name="T77" fmla="*/ 30982 h 810"/>
                <a:gd name="T78" fmla="*/ 5073396 w 808"/>
                <a:gd name="T79" fmla="*/ 733228 h 810"/>
                <a:gd name="T80" fmla="*/ 5321385 w 808"/>
                <a:gd name="T81" fmla="*/ 805517 h 810"/>
                <a:gd name="T82" fmla="*/ 5982680 w 808"/>
                <a:gd name="T83" fmla="*/ 402756 h 810"/>
                <a:gd name="T84" fmla="*/ 6272002 w 808"/>
                <a:gd name="T85" fmla="*/ 557666 h 810"/>
                <a:gd name="T86" fmla="*/ 6313332 w 808"/>
                <a:gd name="T87" fmla="*/ 1342529 h 810"/>
                <a:gd name="T88" fmla="*/ 6509654 w 808"/>
                <a:gd name="T89" fmla="*/ 1507763 h 810"/>
                <a:gd name="T90" fmla="*/ 7284609 w 808"/>
                <a:gd name="T91" fmla="*/ 1383840 h 810"/>
                <a:gd name="T92" fmla="*/ 7491265 w 808"/>
                <a:gd name="T93" fmla="*/ 1631689 h 810"/>
                <a:gd name="T94" fmla="*/ 7284609 w 808"/>
                <a:gd name="T95" fmla="*/ 2488841 h 810"/>
                <a:gd name="T96" fmla="*/ 7398274 w 808"/>
                <a:gd name="T97" fmla="*/ 2726368 h 810"/>
                <a:gd name="T98" fmla="*/ 8173230 w 808"/>
                <a:gd name="T99" fmla="*/ 2943239 h 810"/>
                <a:gd name="T100" fmla="*/ 7646260 w 808"/>
                <a:gd name="T101" fmla="*/ 3542210 h 810"/>
                <a:gd name="T102" fmla="*/ 7687590 w 808"/>
                <a:gd name="T103" fmla="*/ 3800389 h 810"/>
                <a:gd name="T104" fmla="*/ 7697921 w 808"/>
                <a:gd name="T105" fmla="*/ 4079224 h 810"/>
                <a:gd name="T106" fmla="*/ 8338557 w 808"/>
                <a:gd name="T107" fmla="*/ 4564602 h 810"/>
                <a:gd name="T108" fmla="*/ 7615261 w 808"/>
                <a:gd name="T109" fmla="*/ 4926050 h 810"/>
                <a:gd name="T110" fmla="*/ 7542932 w 808"/>
                <a:gd name="T111" fmla="*/ 5184229 h 810"/>
                <a:gd name="T112" fmla="*/ 7460272 w 808"/>
                <a:gd name="T113" fmla="*/ 5432081 h 810"/>
                <a:gd name="T114" fmla="*/ 7873584 w 808"/>
                <a:gd name="T115" fmla="*/ 6144650 h 810"/>
                <a:gd name="T116" fmla="*/ 7057285 w 808"/>
                <a:gd name="T117" fmla="*/ 6185962 h 810"/>
                <a:gd name="T118" fmla="*/ 6902296 w 808"/>
                <a:gd name="T119" fmla="*/ 6402829 h 810"/>
                <a:gd name="T120" fmla="*/ 6726645 w 808"/>
                <a:gd name="T121" fmla="*/ 6599047 h 810"/>
                <a:gd name="T122" fmla="*/ 6840304 w 808"/>
                <a:gd name="T123" fmla="*/ 741489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endParaRPr lang="zh-CN" altLang="en-US" sz="1270"/>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algn="ctr" defTabSz="946690"/>
              <a:endParaRPr lang="zh-CN" altLang="en-US" sz="1317">
                <a:solidFill>
                  <a:schemeClr val="bg2"/>
                </a:solidFill>
                <a:sym typeface="造字工房悦黑体验版常规体" pitchFamily="50" charset="-122"/>
              </a:endParaRPr>
            </a:p>
            <a:p>
              <a:pPr algn="ctr" defTabSz="946690"/>
              <a:r>
                <a:rPr lang="zh-CN" altLang="en-US" sz="1317">
                  <a:solidFill>
                    <a:schemeClr val="bg2"/>
                  </a:solidFill>
                  <a:sym typeface="造字工房悦黑体验版常规体" pitchFamily="50" charset="-122"/>
                </a:rPr>
                <a:t>输入您想要的文字内容</a:t>
              </a:r>
            </a:p>
            <a:p>
              <a:pPr algn="ctr" defTabSz="946690"/>
              <a:endParaRPr lang="en-US" altLang="zh-CN" sz="1317">
                <a:solidFill>
                  <a:schemeClr val="bg2"/>
                </a:solidFill>
                <a:latin typeface="Calibri" pitchFamily="34" charset="0"/>
              </a:endParaRPr>
            </a:p>
          </p:txBody>
        </p:sp>
      </p:grpSp>
      <p:sp>
        <p:nvSpPr>
          <p:cNvPr id="15" name="TextBox 53"/>
          <p:cNvSpPr txBox="1">
            <a:spLocks noChangeArrowheads="1"/>
          </p:cNvSpPr>
          <p:nvPr/>
        </p:nvSpPr>
        <p:spPr bwMode="auto">
          <a:xfrm>
            <a:off x="1234829" y="1668400"/>
            <a:ext cx="1596168" cy="325505"/>
          </a:xfrm>
          <a:prstGeom prst="rect">
            <a:avLst/>
          </a:prstGeom>
          <a:noFill/>
          <a:ln w="9525">
            <a:noFill/>
            <a:miter lim="800000"/>
            <a:headEnd/>
            <a:tailEnd/>
          </a:ln>
        </p:spPr>
        <p:txBody>
          <a:bodyPr lIns="94811" tIns="47406" rIns="94811" bIns="47406">
            <a:spAutoFit/>
          </a:bodyPr>
          <a:lstStyle/>
          <a:p>
            <a:pPr algn="ctr" defTabSz="946690"/>
            <a:r>
              <a:rPr lang="zh-CN" altLang="en-US" sz="1505">
                <a:solidFill>
                  <a:schemeClr val="bg2"/>
                </a:solidFill>
                <a:latin typeface="微软雅黑" pitchFamily="34" charset="-122"/>
                <a:ea typeface="宋体" charset="-122"/>
              </a:rPr>
              <a:t>添加标题内容</a:t>
            </a:r>
            <a:endParaRPr lang="zh-CN" altLang="en-US" sz="1505">
              <a:solidFill>
                <a:schemeClr val="bg2"/>
              </a:solidFill>
              <a:ea typeface="宋体" charset="-122"/>
            </a:endParaRPr>
          </a:p>
        </p:txBody>
      </p:sp>
      <p:sp>
        <p:nvSpPr>
          <p:cNvPr id="16" name="TextBox 53"/>
          <p:cNvSpPr txBox="1">
            <a:spLocks noChangeArrowheads="1"/>
          </p:cNvSpPr>
          <p:nvPr/>
        </p:nvSpPr>
        <p:spPr bwMode="auto">
          <a:xfrm>
            <a:off x="3284912" y="1828166"/>
            <a:ext cx="1599155" cy="558942"/>
          </a:xfrm>
          <a:prstGeom prst="rect">
            <a:avLst/>
          </a:prstGeom>
          <a:noFill/>
          <a:ln w="9525">
            <a:noFill/>
            <a:miter lim="800000"/>
            <a:headEnd/>
            <a:tailEnd/>
          </a:ln>
        </p:spPr>
        <p:txBody>
          <a:bodyPr lIns="94811" tIns="47406" rIns="94811" bIns="47406">
            <a:spAutoFit/>
          </a:bodyPr>
          <a:lstStyle/>
          <a:p>
            <a:pPr algn="ctr" defTabSz="946690"/>
            <a:r>
              <a:rPr lang="zh-CN" altLang="en-US" sz="1505">
                <a:solidFill>
                  <a:schemeClr val="tx2"/>
                </a:solidFill>
              </a:rPr>
              <a:t>添加标题内容</a:t>
            </a:r>
          </a:p>
          <a:p>
            <a:pPr algn="ctr" defTabSz="946690"/>
            <a:endParaRPr lang="zh-CN" altLang="en-US" sz="1505">
              <a:solidFill>
                <a:schemeClr val="tx2"/>
              </a:solidFill>
              <a:ea typeface="宋体" charset="-122"/>
            </a:endParaRPr>
          </a:p>
        </p:txBody>
      </p:sp>
      <p:sp>
        <p:nvSpPr>
          <p:cNvPr id="17" name="TextBox 53"/>
          <p:cNvSpPr txBox="1">
            <a:spLocks noChangeArrowheads="1"/>
          </p:cNvSpPr>
          <p:nvPr/>
        </p:nvSpPr>
        <p:spPr bwMode="auto">
          <a:xfrm>
            <a:off x="6535482" y="2141727"/>
            <a:ext cx="1397581" cy="325505"/>
          </a:xfrm>
          <a:prstGeom prst="rect">
            <a:avLst/>
          </a:prstGeom>
          <a:noFill/>
          <a:ln w="9525">
            <a:noFill/>
            <a:miter lim="800000"/>
            <a:headEnd/>
            <a:tailEnd/>
          </a:ln>
        </p:spPr>
        <p:txBody>
          <a:bodyPr lIns="94811" tIns="47406" rIns="94811" bIns="47406">
            <a:spAutoFit/>
          </a:bodyPr>
          <a:lstStyle/>
          <a:p>
            <a:pPr algn="ctr" defTabSz="946690"/>
            <a:r>
              <a:rPr lang="zh-CN" altLang="en-US" sz="1505">
                <a:solidFill>
                  <a:schemeClr val="tx2"/>
                </a:solidFill>
              </a:rPr>
              <a:t>添加标题内容</a:t>
            </a:r>
          </a:p>
        </p:txBody>
      </p:sp>
      <p:grpSp>
        <p:nvGrpSpPr>
          <p:cNvPr id="96302" name="Group 46"/>
          <p:cNvGrpSpPr>
            <a:grpSpLocks/>
          </p:cNvGrpSpPr>
          <p:nvPr/>
        </p:nvGrpSpPr>
        <p:grpSpPr bwMode="auto">
          <a:xfrm>
            <a:off x="6363770" y="2683736"/>
            <a:ext cx="1530471" cy="1534950"/>
            <a:chOff x="4262" y="1776"/>
            <a:chExt cx="1025" cy="1028"/>
          </a:xfrm>
        </p:grpSpPr>
        <p:sp>
          <p:nvSpPr>
            <p:cNvPr id="78857" name="Freeform 8"/>
            <p:cNvSpPr>
              <a:spLocks/>
            </p:cNvSpPr>
            <p:nvPr/>
          </p:nvSpPr>
          <p:spPr bwMode="auto">
            <a:xfrm>
              <a:off x="4262" y="1776"/>
              <a:ext cx="1025" cy="1028"/>
            </a:xfrm>
            <a:custGeom>
              <a:avLst/>
              <a:gdLst>
                <a:gd name="T0" fmla="*/ 3078349 w 808"/>
                <a:gd name="T1" fmla="*/ 3628193 h 810"/>
                <a:gd name="T2" fmla="*/ 2900045 w 808"/>
                <a:gd name="T3" fmla="*/ 3727952 h 810"/>
                <a:gd name="T4" fmla="*/ 2805649 w 808"/>
                <a:gd name="T5" fmla="*/ 4142751 h 810"/>
                <a:gd name="T6" fmla="*/ 2669301 w 808"/>
                <a:gd name="T7" fmla="*/ 4184757 h 810"/>
                <a:gd name="T8" fmla="*/ 2359891 w 808"/>
                <a:gd name="T9" fmla="*/ 3890724 h 810"/>
                <a:gd name="T10" fmla="*/ 2228789 w 808"/>
                <a:gd name="T11" fmla="*/ 3906476 h 810"/>
                <a:gd name="T12" fmla="*/ 1982311 w 808"/>
                <a:gd name="T13" fmla="*/ 4253016 h 810"/>
                <a:gd name="T14" fmla="*/ 1840715 w 808"/>
                <a:gd name="T15" fmla="*/ 4237264 h 810"/>
                <a:gd name="T16" fmla="*/ 1662414 w 808"/>
                <a:gd name="T17" fmla="*/ 3848720 h 810"/>
                <a:gd name="T18" fmla="*/ 1531308 w 808"/>
                <a:gd name="T19" fmla="*/ 3811964 h 810"/>
                <a:gd name="T20" fmla="*/ 1179946 w 808"/>
                <a:gd name="T21" fmla="*/ 4037743 h 810"/>
                <a:gd name="T22" fmla="*/ 1043596 w 808"/>
                <a:gd name="T23" fmla="*/ 3964232 h 810"/>
                <a:gd name="T24" fmla="*/ 1033109 w 808"/>
                <a:gd name="T25" fmla="*/ 3544181 h 810"/>
                <a:gd name="T26" fmla="*/ 928225 w 808"/>
                <a:gd name="T27" fmla="*/ 3454923 h 810"/>
                <a:gd name="T28" fmla="*/ 519176 w 808"/>
                <a:gd name="T29" fmla="*/ 3528429 h 810"/>
                <a:gd name="T30" fmla="*/ 424779 w 808"/>
                <a:gd name="T31" fmla="*/ 3407663 h 810"/>
                <a:gd name="T32" fmla="*/ 540155 w 808"/>
                <a:gd name="T33" fmla="*/ 2956110 h 810"/>
                <a:gd name="T34" fmla="*/ 482467 w 808"/>
                <a:gd name="T35" fmla="*/ 2835346 h 810"/>
                <a:gd name="T36" fmla="*/ 83908 w 808"/>
                <a:gd name="T37" fmla="*/ 2735582 h 810"/>
                <a:gd name="T38" fmla="*/ 351362 w 808"/>
                <a:gd name="T39" fmla="*/ 2420544 h 810"/>
                <a:gd name="T40" fmla="*/ 335629 w 808"/>
                <a:gd name="T41" fmla="*/ 2289280 h 810"/>
                <a:gd name="T42" fmla="*/ 325141 w 808"/>
                <a:gd name="T43" fmla="*/ 2152761 h 810"/>
                <a:gd name="T44" fmla="*/ 5244 w 808"/>
                <a:gd name="T45" fmla="*/ 1900731 h 810"/>
                <a:gd name="T46" fmla="*/ 367096 w 808"/>
                <a:gd name="T47" fmla="*/ 1722210 h 810"/>
                <a:gd name="T48" fmla="*/ 409049 w 808"/>
                <a:gd name="T49" fmla="*/ 1590946 h 810"/>
                <a:gd name="T50" fmla="*/ 451003 w 808"/>
                <a:gd name="T51" fmla="*/ 1459678 h 810"/>
                <a:gd name="T52" fmla="*/ 251722 w 808"/>
                <a:gd name="T53" fmla="*/ 1113135 h 810"/>
                <a:gd name="T54" fmla="*/ 655526 w 808"/>
                <a:gd name="T55" fmla="*/ 1081632 h 810"/>
                <a:gd name="T56" fmla="*/ 734189 w 808"/>
                <a:gd name="T57" fmla="*/ 976619 h 810"/>
                <a:gd name="T58" fmla="*/ 823341 w 808"/>
                <a:gd name="T59" fmla="*/ 871606 h 810"/>
                <a:gd name="T60" fmla="*/ 776142 w 808"/>
                <a:gd name="T61" fmla="*/ 477808 h 810"/>
                <a:gd name="T62" fmla="*/ 1158968 w 808"/>
                <a:gd name="T63" fmla="*/ 598574 h 810"/>
                <a:gd name="T64" fmla="*/ 1337273 w 808"/>
                <a:gd name="T65" fmla="*/ 498810 h 810"/>
                <a:gd name="T66" fmla="*/ 1426425 w 808"/>
                <a:gd name="T67" fmla="*/ 110264 h 810"/>
                <a:gd name="T68" fmla="*/ 1583751 w 808"/>
                <a:gd name="T69" fmla="*/ 63009 h 810"/>
                <a:gd name="T70" fmla="*/ 1877427 w 808"/>
                <a:gd name="T71" fmla="*/ 330790 h 810"/>
                <a:gd name="T72" fmla="*/ 2008529 w 808"/>
                <a:gd name="T73" fmla="*/ 320291 h 810"/>
                <a:gd name="T74" fmla="*/ 2239275 w 808"/>
                <a:gd name="T75" fmla="*/ 0 h 810"/>
                <a:gd name="T76" fmla="*/ 2407089 w 808"/>
                <a:gd name="T77" fmla="*/ 15753 h 810"/>
                <a:gd name="T78" fmla="*/ 2574904 w 808"/>
                <a:gd name="T79" fmla="*/ 372795 h 810"/>
                <a:gd name="T80" fmla="*/ 2700764 w 808"/>
                <a:gd name="T81" fmla="*/ 409551 h 810"/>
                <a:gd name="T82" fmla="*/ 3036395 w 808"/>
                <a:gd name="T83" fmla="*/ 204774 h 810"/>
                <a:gd name="T84" fmla="*/ 3183232 w 808"/>
                <a:gd name="T85" fmla="*/ 283536 h 810"/>
                <a:gd name="T86" fmla="*/ 3204209 w 808"/>
                <a:gd name="T87" fmla="*/ 682582 h 810"/>
                <a:gd name="T88" fmla="*/ 3303847 w 808"/>
                <a:gd name="T89" fmla="*/ 766592 h 810"/>
                <a:gd name="T90" fmla="*/ 3697162 w 808"/>
                <a:gd name="T91" fmla="*/ 703587 h 810"/>
                <a:gd name="T92" fmla="*/ 3802050 w 808"/>
                <a:gd name="T93" fmla="*/ 829602 h 810"/>
                <a:gd name="T94" fmla="*/ 3697162 w 808"/>
                <a:gd name="T95" fmla="*/ 1265404 h 810"/>
                <a:gd name="T96" fmla="*/ 3754849 w 808"/>
                <a:gd name="T97" fmla="*/ 1386168 h 810"/>
                <a:gd name="T98" fmla="*/ 4148165 w 808"/>
                <a:gd name="T99" fmla="*/ 1496433 h 810"/>
                <a:gd name="T100" fmla="*/ 3880711 w 808"/>
                <a:gd name="T101" fmla="*/ 1800969 h 810"/>
                <a:gd name="T102" fmla="*/ 3901688 w 808"/>
                <a:gd name="T103" fmla="*/ 1932235 h 810"/>
                <a:gd name="T104" fmla="*/ 3906932 w 808"/>
                <a:gd name="T105" fmla="*/ 2074003 h 810"/>
                <a:gd name="T106" fmla="*/ 4232070 w 808"/>
                <a:gd name="T107" fmla="*/ 2320784 h 810"/>
                <a:gd name="T108" fmla="*/ 3864978 w 808"/>
                <a:gd name="T109" fmla="*/ 2504556 h 810"/>
                <a:gd name="T110" fmla="*/ 3828269 w 808"/>
                <a:gd name="T111" fmla="*/ 2635821 h 810"/>
                <a:gd name="T112" fmla="*/ 3786315 w 808"/>
                <a:gd name="T113" fmla="*/ 2761835 h 810"/>
                <a:gd name="T114" fmla="*/ 3996084 w 808"/>
                <a:gd name="T115" fmla="*/ 3124130 h 810"/>
                <a:gd name="T116" fmla="*/ 3581792 w 808"/>
                <a:gd name="T117" fmla="*/ 3145132 h 810"/>
                <a:gd name="T118" fmla="*/ 3503128 w 808"/>
                <a:gd name="T119" fmla="*/ 3255397 h 810"/>
                <a:gd name="T120" fmla="*/ 3413978 w 808"/>
                <a:gd name="T121" fmla="*/ 3355156 h 810"/>
                <a:gd name="T122" fmla="*/ 3471663 w 808"/>
                <a:gd name="T123" fmla="*/ 3769960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endParaRPr lang="zh-CN" altLang="en-US" sz="1270"/>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algn="ctr" defTabSz="946690"/>
              <a:r>
                <a:rPr lang="zh-CN" altLang="en-US" sz="1129">
                  <a:solidFill>
                    <a:schemeClr val="bg2"/>
                  </a:solidFill>
                  <a:sym typeface="造字工房悦黑体验版常规体" pitchFamily="50" charset="-122"/>
                </a:rPr>
                <a:t>输入您想要的文字内容</a:t>
              </a:r>
            </a:p>
          </p:txBody>
        </p:sp>
      </p:grpSp>
      <p:sp>
        <p:nvSpPr>
          <p:cNvPr id="21" name="TextBox 53"/>
          <p:cNvSpPr txBox="1">
            <a:spLocks noChangeArrowheads="1"/>
          </p:cNvSpPr>
          <p:nvPr/>
        </p:nvSpPr>
        <p:spPr bwMode="auto">
          <a:xfrm>
            <a:off x="5045327" y="1420539"/>
            <a:ext cx="1599154" cy="325505"/>
          </a:xfrm>
          <a:prstGeom prst="rect">
            <a:avLst/>
          </a:prstGeom>
          <a:noFill/>
          <a:ln w="9525">
            <a:noFill/>
            <a:miter lim="800000"/>
            <a:headEnd/>
            <a:tailEnd/>
          </a:ln>
        </p:spPr>
        <p:txBody>
          <a:bodyPr lIns="94811" tIns="47406" rIns="94811" bIns="47406">
            <a:spAutoFit/>
          </a:bodyPr>
          <a:lstStyle/>
          <a:p>
            <a:pPr algn="ctr" defTabSz="946690"/>
            <a:r>
              <a:rPr lang="zh-CN" altLang="en-US" sz="1505">
                <a:solidFill>
                  <a:schemeClr val="bg2"/>
                </a:solidFill>
              </a:rPr>
              <a:t>添加标题内容</a:t>
            </a:r>
          </a:p>
        </p:txBody>
      </p:sp>
    </p:spTree>
    <p:extLst>
      <p:ext uri="{BB962C8B-B14F-4D97-AF65-F5344CB8AC3E}">
        <p14:creationId xmlns:p14="http://schemas.microsoft.com/office/powerpoint/2010/main" val="331519656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9665" y="1910735"/>
            <a:ext cx="2636435" cy="3270039"/>
          </a:xfrm>
          <a:prstGeom prst="rect">
            <a:avLst/>
          </a:prstGeom>
        </p:spPr>
      </p:pic>
      <p:sp>
        <p:nvSpPr>
          <p:cNvPr id="2" name="圆角矩形 1"/>
          <p:cNvSpPr/>
          <p:nvPr/>
        </p:nvSpPr>
        <p:spPr>
          <a:xfrm>
            <a:off x="449665" y="397138"/>
            <a:ext cx="1896068" cy="809362"/>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612869" y="478653"/>
            <a:ext cx="1569660" cy="646331"/>
          </a:xfrm>
          <a:prstGeom prst="rect">
            <a:avLst/>
          </a:prstGeom>
          <a:noFill/>
        </p:spPr>
        <p:txBody>
          <a:bodyPr wrap="non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过渡页</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4274144" y="2950991"/>
            <a:ext cx="1998386" cy="651648"/>
            <a:chOff x="3086100" y="2790052"/>
            <a:chExt cx="1415772" cy="461665"/>
          </a:xfrm>
        </p:grpSpPr>
        <p:sp>
          <p:nvSpPr>
            <p:cNvPr id="23" name="圆角矩形 22"/>
            <p:cNvSpPr/>
            <p:nvPr/>
          </p:nvSpPr>
          <p:spPr>
            <a:xfrm>
              <a:off x="3086100" y="2790052"/>
              <a:ext cx="1415772" cy="461665"/>
            </a:xfrm>
            <a:prstGeom prst="roundRect">
              <a:avLst>
                <a:gd name="adj" fmla="val 1863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8" name="文本框 27"/>
            <p:cNvSpPr txBox="1"/>
            <p:nvPr/>
          </p:nvSpPr>
          <p:spPr>
            <a:xfrm>
              <a:off x="3147114" y="2813740"/>
              <a:ext cx="1293744" cy="414288"/>
            </a:xfrm>
            <a:prstGeom prst="rect">
              <a:avLst/>
            </a:prstGeom>
            <a:noFill/>
            <a:ln>
              <a:noFill/>
            </a:ln>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第三部分</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sp>
        <p:nvSpPr>
          <p:cNvPr id="29" name="文本框 28"/>
          <p:cNvSpPr txBox="1"/>
          <p:nvPr/>
        </p:nvSpPr>
        <p:spPr>
          <a:xfrm>
            <a:off x="2794000" y="3690909"/>
            <a:ext cx="5314275" cy="707886"/>
          </a:xfrm>
          <a:prstGeom prst="rect">
            <a:avLst/>
          </a:prstGeom>
          <a:noFill/>
          <a:ln>
            <a:noFill/>
          </a:ln>
        </p:spPr>
        <p:txBody>
          <a:bodyPr wrap="non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单击此处添加标题文字</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2786702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250"/>
                                        <p:tgtEl>
                                          <p:spTgt spid="2"/>
                                        </p:tgtEl>
                                      </p:cBhvr>
                                    </p:animEffect>
                                  </p:childTnLst>
                                </p:cTn>
                              </p:par>
                            </p:childTnLst>
                          </p:cTn>
                        </p:par>
                        <p:par>
                          <p:cTn id="8" fill="hold">
                            <p:stCondLst>
                              <p:cond delay="125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750"/>
                            </p:stCondLst>
                            <p:childTnLst>
                              <p:par>
                                <p:cTn id="15" presetID="12" presetClass="entr" presetSubtype="4"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p:tgtEl>
                                          <p:spTgt spid="22"/>
                                        </p:tgtEl>
                                        <p:attrNameLst>
                                          <p:attrName>ppt_y</p:attrName>
                                        </p:attrNameLst>
                                      </p:cBhvr>
                                      <p:tavLst>
                                        <p:tav tm="0">
                                          <p:val>
                                            <p:strVal val="#ppt_y+#ppt_h*1.125000"/>
                                          </p:val>
                                        </p:tav>
                                        <p:tav tm="100000">
                                          <p:val>
                                            <p:strVal val="#ppt_y"/>
                                          </p:val>
                                        </p:tav>
                                      </p:tavLst>
                                    </p:anim>
                                    <p:animEffect transition="in" filter="wipe(up)">
                                      <p:cBhvr>
                                        <p:cTn id="18" dur="500"/>
                                        <p:tgtEl>
                                          <p:spTgt spid="22"/>
                                        </p:tgtEl>
                                      </p:cBhvr>
                                    </p:animEffect>
                                  </p:childTnLst>
                                </p:cTn>
                              </p:par>
                            </p:childTnLst>
                          </p:cTn>
                        </p:par>
                        <p:par>
                          <p:cTn id="19" fill="hold">
                            <p:stCondLst>
                              <p:cond delay="2250"/>
                            </p:stCondLst>
                            <p:childTnLst>
                              <p:par>
                                <p:cTn id="20" presetID="10" presetClass="entr" presetSubtype="0" fill="hold" grpId="0" nodeType="afterEffect">
                                  <p:stCondLst>
                                    <p:cond delay="0"/>
                                  </p:stCondLst>
                                  <p:iterate type="lt">
                                    <p:tmPct val="13000"/>
                                  </p:iterate>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2995242" y="1541483"/>
            <a:ext cx="1554361" cy="2094877"/>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headEnd/>
            <a:tailEnd/>
          </a:ln>
        </p:spPr>
        <p:txBody>
          <a:bodyPr lIns="335978" tIns="34136" rIns="335978" bIns="34136" anchor="ctr"/>
          <a:lstStyle/>
          <a:p>
            <a:pPr algn="ctr" defTabSz="682394">
              <a:lnSpc>
                <a:spcPct val="150000"/>
              </a:lnSpc>
            </a:pPr>
            <a:r>
              <a:rPr lang="zh-CN" altLang="en-US" sz="941">
                <a:solidFill>
                  <a:schemeClr val="bg1"/>
                </a:solidFill>
                <a:latin typeface="微软雅黑" pitchFamily="34" charset="-122"/>
                <a:ea typeface="造字工房悦黑体验版常规体" pitchFamily="50" charset="-122"/>
                <a:sym typeface="微软雅黑" pitchFamily="34" charset="-122"/>
              </a:rPr>
              <a:t>添加文本</a:t>
            </a:r>
            <a:endParaRPr lang="en-US" sz="941">
              <a:solidFill>
                <a:schemeClr val="bg1"/>
              </a:solidFill>
              <a:latin typeface="微软雅黑" pitchFamily="34" charset="-122"/>
              <a:ea typeface="造字工房悦黑体验版常规体" pitchFamily="50" charset="-122"/>
              <a:sym typeface="微软雅黑" pitchFamily="34" charset="-122"/>
            </a:endParaRPr>
          </a:p>
          <a:p>
            <a:pPr algn="ctr" defTabSz="682394">
              <a:lnSpc>
                <a:spcPct val="150000"/>
              </a:lnSpc>
            </a:pPr>
            <a:r>
              <a:rPr lang="zh-CN" altLang="en-US" sz="941">
                <a:solidFill>
                  <a:schemeClr val="bg1"/>
                </a:solidFill>
                <a:latin typeface="微软雅黑" pitchFamily="34" charset="-122"/>
                <a:ea typeface="造字工房悦黑体验版常规体" pitchFamily="50" charset="-122"/>
                <a:sym typeface="微软雅黑" pitchFamily="34" charset="-122"/>
              </a:rPr>
              <a:t>添加文本</a:t>
            </a:r>
          </a:p>
          <a:p>
            <a:pPr algn="ctr" defTabSz="682394">
              <a:lnSpc>
                <a:spcPct val="150000"/>
              </a:lnSpc>
            </a:pPr>
            <a:r>
              <a:rPr lang="zh-CN" altLang="en-US" sz="941">
                <a:solidFill>
                  <a:schemeClr val="bg1"/>
                </a:solidFill>
                <a:latin typeface="微软雅黑" pitchFamily="34" charset="-122"/>
                <a:ea typeface="造字工房悦黑体验版常规体" pitchFamily="50" charset="-122"/>
                <a:sym typeface="微软雅黑" pitchFamily="34" charset="-122"/>
              </a:rPr>
              <a:t>添加文本</a:t>
            </a:r>
          </a:p>
          <a:p>
            <a:pPr algn="ctr" defTabSz="682394">
              <a:lnSpc>
                <a:spcPct val="150000"/>
              </a:lnSpc>
            </a:pPr>
            <a:r>
              <a:rPr lang="zh-CN" altLang="en-US" sz="941">
                <a:solidFill>
                  <a:schemeClr val="bg1"/>
                </a:solidFill>
                <a:latin typeface="微软雅黑" pitchFamily="34" charset="-122"/>
                <a:ea typeface="造字工房悦黑体验版常规体" pitchFamily="50" charset="-122"/>
                <a:sym typeface="微软雅黑" pitchFamily="34" charset="-122"/>
              </a:rPr>
              <a:t>添加文本</a:t>
            </a:r>
          </a:p>
          <a:p>
            <a:pPr algn="ctr" defTabSz="682394">
              <a:lnSpc>
                <a:spcPct val="150000"/>
              </a:lnSpc>
            </a:pPr>
            <a:r>
              <a:rPr lang="zh-CN" altLang="en-US" sz="941">
                <a:solidFill>
                  <a:schemeClr val="bg1"/>
                </a:solidFill>
                <a:latin typeface="微软雅黑" pitchFamily="34" charset="-122"/>
                <a:ea typeface="造字工房悦黑体验版常规体" pitchFamily="50" charset="-122"/>
                <a:sym typeface="微软雅黑" pitchFamily="34" charset="-122"/>
              </a:rPr>
              <a:t>添加文本</a:t>
            </a:r>
          </a:p>
          <a:p>
            <a:pPr algn="ctr" defTabSz="682394">
              <a:lnSpc>
                <a:spcPct val="150000"/>
              </a:lnSpc>
            </a:pPr>
            <a:r>
              <a:rPr lang="zh-CN" altLang="en-US" sz="941">
                <a:solidFill>
                  <a:schemeClr val="bg1"/>
                </a:solidFill>
                <a:latin typeface="微软雅黑" pitchFamily="34" charset="-122"/>
                <a:ea typeface="造字工房悦黑体验版常规体" pitchFamily="50" charset="-122"/>
                <a:sym typeface="微软雅黑" pitchFamily="34" charset="-122"/>
              </a:rPr>
              <a:t>添加文本</a:t>
            </a:r>
            <a:endParaRPr lang="zh-CN" altLang="en-US" sz="1317">
              <a:ea typeface="造字工房悦黑体验版常规体" pitchFamily="50" charset="-122"/>
            </a:endParaRPr>
          </a:p>
        </p:txBody>
      </p:sp>
      <p:sp>
        <p:nvSpPr>
          <p:cNvPr id="97284" name="矩形 5"/>
          <p:cNvSpPr>
            <a:spLocks noChangeArrowheads="1"/>
          </p:cNvSpPr>
          <p:nvPr/>
        </p:nvSpPr>
        <p:spPr bwMode="auto">
          <a:xfrm>
            <a:off x="4645165" y="1541483"/>
            <a:ext cx="1542415" cy="2094877"/>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1">
              <a:lumMod val="75000"/>
            </a:schemeClr>
          </a:solidFill>
          <a:ln w="3175">
            <a:solidFill>
              <a:srgbClr val="EAEAEA"/>
            </a:solidFill>
            <a:bevel/>
            <a:headEnd/>
            <a:tailEnd/>
          </a:ln>
        </p:spPr>
        <p:txBody>
          <a:bodyPr lIns="335978" tIns="34136" rIns="335978" bIns="34136" anchor="ctr"/>
          <a:lstStyle/>
          <a:p>
            <a:pPr algn="ctr" defTabSz="682394">
              <a:lnSpc>
                <a:spcPct val="150000"/>
              </a:lnSpc>
            </a:pPr>
            <a:r>
              <a:rPr lang="zh-CN" altLang="en-US" sz="941">
                <a:solidFill>
                  <a:schemeClr val="bg1"/>
                </a:solidFill>
                <a:latin typeface="微软雅黑" pitchFamily="34" charset="-122"/>
                <a:ea typeface="造字工房悦黑体验版常规体" pitchFamily="50" charset="-122"/>
                <a:sym typeface="微软雅黑" pitchFamily="34" charset="-122"/>
              </a:rPr>
              <a:t>添加文本</a:t>
            </a:r>
            <a:endParaRPr lang="en-US" sz="941">
              <a:solidFill>
                <a:schemeClr val="bg1"/>
              </a:solidFill>
              <a:latin typeface="微软雅黑" pitchFamily="34" charset="-122"/>
              <a:ea typeface="造字工房悦黑体验版常规体" pitchFamily="50" charset="-122"/>
              <a:sym typeface="微软雅黑" pitchFamily="34" charset="-122"/>
            </a:endParaRPr>
          </a:p>
          <a:p>
            <a:pPr algn="ctr" defTabSz="682394">
              <a:lnSpc>
                <a:spcPct val="150000"/>
              </a:lnSpc>
            </a:pPr>
            <a:r>
              <a:rPr lang="zh-CN" altLang="en-US" sz="941">
                <a:solidFill>
                  <a:schemeClr val="bg1"/>
                </a:solidFill>
                <a:latin typeface="微软雅黑" pitchFamily="34" charset="-122"/>
                <a:ea typeface="造字工房悦黑体验版常规体" pitchFamily="50" charset="-122"/>
                <a:sym typeface="微软雅黑" pitchFamily="34" charset="-122"/>
              </a:rPr>
              <a:t>添加文本</a:t>
            </a:r>
          </a:p>
          <a:p>
            <a:pPr algn="ctr" defTabSz="682394">
              <a:lnSpc>
                <a:spcPct val="150000"/>
              </a:lnSpc>
            </a:pPr>
            <a:r>
              <a:rPr lang="zh-CN" altLang="en-US" sz="941">
                <a:solidFill>
                  <a:schemeClr val="bg1"/>
                </a:solidFill>
                <a:latin typeface="微软雅黑" pitchFamily="34" charset="-122"/>
                <a:ea typeface="造字工房悦黑体验版常规体" pitchFamily="50" charset="-122"/>
                <a:sym typeface="微软雅黑" pitchFamily="34" charset="-122"/>
              </a:rPr>
              <a:t>添加文本</a:t>
            </a:r>
          </a:p>
          <a:p>
            <a:pPr algn="ctr" defTabSz="682394">
              <a:lnSpc>
                <a:spcPct val="150000"/>
              </a:lnSpc>
            </a:pPr>
            <a:r>
              <a:rPr lang="zh-CN" altLang="en-US" sz="941">
                <a:solidFill>
                  <a:schemeClr val="bg1"/>
                </a:solidFill>
                <a:latin typeface="微软雅黑" pitchFamily="34" charset="-122"/>
                <a:ea typeface="造字工房悦黑体验版常规体" pitchFamily="50" charset="-122"/>
                <a:sym typeface="微软雅黑" pitchFamily="34" charset="-122"/>
              </a:rPr>
              <a:t>添加文本</a:t>
            </a:r>
          </a:p>
          <a:p>
            <a:pPr algn="ctr" defTabSz="682394">
              <a:lnSpc>
                <a:spcPct val="150000"/>
              </a:lnSpc>
            </a:pPr>
            <a:r>
              <a:rPr lang="zh-CN" altLang="en-US" sz="941">
                <a:solidFill>
                  <a:schemeClr val="bg1"/>
                </a:solidFill>
                <a:latin typeface="微软雅黑" pitchFamily="34" charset="-122"/>
                <a:ea typeface="造字工房悦黑体验版常规体" pitchFamily="50" charset="-122"/>
                <a:sym typeface="微软雅黑" pitchFamily="34" charset="-122"/>
              </a:rPr>
              <a:t>添加文本</a:t>
            </a:r>
          </a:p>
          <a:p>
            <a:pPr algn="ctr" defTabSz="682394">
              <a:lnSpc>
                <a:spcPct val="150000"/>
              </a:lnSpc>
            </a:pPr>
            <a:r>
              <a:rPr lang="zh-CN" altLang="en-US" sz="941">
                <a:solidFill>
                  <a:schemeClr val="bg1"/>
                </a:solidFill>
                <a:latin typeface="微软雅黑" pitchFamily="34" charset="-122"/>
                <a:ea typeface="造字工房悦黑体验版常规体" pitchFamily="50" charset="-122"/>
                <a:sym typeface="微软雅黑" pitchFamily="34" charset="-122"/>
              </a:rPr>
              <a:t>添加文本</a:t>
            </a:r>
          </a:p>
        </p:txBody>
      </p:sp>
      <p:sp>
        <p:nvSpPr>
          <p:cNvPr id="97285" name="矩形 6"/>
          <p:cNvSpPr>
            <a:spLocks noChangeArrowheads="1"/>
          </p:cNvSpPr>
          <p:nvPr/>
        </p:nvSpPr>
        <p:spPr bwMode="auto">
          <a:xfrm>
            <a:off x="6281648" y="1541483"/>
            <a:ext cx="1473730" cy="2094877"/>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headEnd/>
            <a:tailEnd/>
          </a:ln>
        </p:spPr>
        <p:txBody>
          <a:bodyPr lIns="403174" tIns="34136" rIns="134391" bIns="34136" anchor="ctr"/>
          <a:lstStyle/>
          <a:p>
            <a:pPr algn="ctr" defTabSz="682394">
              <a:lnSpc>
                <a:spcPct val="110000"/>
              </a:lnSpc>
            </a:pPr>
            <a:r>
              <a:rPr lang="zh-CN" altLang="en-US" sz="941">
                <a:solidFill>
                  <a:schemeClr val="bg1"/>
                </a:solidFill>
                <a:latin typeface="微软雅黑" pitchFamily="34" charset="-122"/>
                <a:sym typeface="微软雅黑" pitchFamily="34" charset="-122"/>
              </a:rPr>
              <a:t>添加内容</a:t>
            </a:r>
          </a:p>
          <a:p>
            <a:pPr algn="ctr" defTabSz="682394">
              <a:lnSpc>
                <a:spcPct val="110000"/>
              </a:lnSpc>
            </a:pPr>
            <a:r>
              <a:rPr lang="zh-CN" altLang="en-US" sz="941">
                <a:solidFill>
                  <a:schemeClr val="bg1"/>
                </a:solidFill>
                <a:latin typeface="微软雅黑" pitchFamily="34" charset="-122"/>
                <a:sym typeface="微软雅黑" pitchFamily="34" charset="-122"/>
              </a:rPr>
              <a:t>添加内容</a:t>
            </a:r>
          </a:p>
          <a:p>
            <a:pPr algn="ctr" defTabSz="682394">
              <a:lnSpc>
                <a:spcPct val="110000"/>
              </a:lnSpc>
            </a:pPr>
            <a:r>
              <a:rPr lang="zh-CN" altLang="en-US" sz="941">
                <a:solidFill>
                  <a:schemeClr val="bg1"/>
                </a:solidFill>
                <a:latin typeface="微软雅黑" pitchFamily="34" charset="-122"/>
                <a:sym typeface="微软雅黑" pitchFamily="34" charset="-122"/>
              </a:rPr>
              <a:t>添加内容</a:t>
            </a:r>
          </a:p>
          <a:p>
            <a:pPr algn="ctr" defTabSz="682394">
              <a:lnSpc>
                <a:spcPct val="110000"/>
              </a:lnSpc>
            </a:pPr>
            <a:r>
              <a:rPr lang="zh-CN" altLang="en-US" sz="941">
                <a:solidFill>
                  <a:schemeClr val="bg1"/>
                </a:solidFill>
                <a:latin typeface="微软雅黑" pitchFamily="34" charset="-122"/>
                <a:sym typeface="微软雅黑" pitchFamily="34" charset="-122"/>
              </a:rPr>
              <a:t>添加内容</a:t>
            </a:r>
          </a:p>
          <a:p>
            <a:pPr algn="ctr" defTabSz="682394">
              <a:lnSpc>
                <a:spcPct val="110000"/>
              </a:lnSpc>
            </a:pPr>
            <a:r>
              <a:rPr lang="zh-CN" altLang="en-US" sz="941">
                <a:solidFill>
                  <a:schemeClr val="bg1"/>
                </a:solidFill>
                <a:latin typeface="微软雅黑" pitchFamily="34" charset="-122"/>
                <a:sym typeface="微软雅黑" pitchFamily="34" charset="-122"/>
              </a:rPr>
              <a:t>添加内容</a:t>
            </a:r>
          </a:p>
          <a:p>
            <a:pPr algn="ctr" defTabSz="682394">
              <a:lnSpc>
                <a:spcPct val="110000"/>
              </a:lnSpc>
            </a:pPr>
            <a:r>
              <a:rPr lang="zh-CN" altLang="en-US" sz="941">
                <a:solidFill>
                  <a:schemeClr val="bg1"/>
                </a:solidFill>
                <a:latin typeface="微软雅黑" pitchFamily="34" charset="-122"/>
                <a:sym typeface="微软雅黑" pitchFamily="34" charset="-122"/>
              </a:rPr>
              <a:t>添加内容</a:t>
            </a:r>
          </a:p>
          <a:p>
            <a:pPr algn="ctr" defTabSz="682394">
              <a:lnSpc>
                <a:spcPct val="110000"/>
              </a:lnSpc>
            </a:pPr>
            <a:r>
              <a:rPr lang="zh-CN" altLang="en-US" sz="941">
                <a:solidFill>
                  <a:schemeClr val="bg1"/>
                </a:solidFill>
                <a:latin typeface="微软雅黑" pitchFamily="34" charset="-122"/>
                <a:sym typeface="微软雅黑" pitchFamily="34" charset="-122"/>
              </a:rPr>
              <a:t>添加内容</a:t>
            </a:r>
          </a:p>
          <a:p>
            <a:pPr algn="ctr" defTabSz="682394">
              <a:lnSpc>
                <a:spcPct val="110000"/>
              </a:lnSpc>
            </a:pPr>
            <a:r>
              <a:rPr lang="zh-CN" altLang="en-US" sz="941">
                <a:solidFill>
                  <a:schemeClr val="bg1"/>
                </a:solidFill>
                <a:latin typeface="微软雅黑" pitchFamily="34" charset="-122"/>
                <a:sym typeface="微软雅黑" pitchFamily="34" charset="-122"/>
              </a:rPr>
              <a:t>添加内容</a:t>
            </a:r>
          </a:p>
        </p:txBody>
      </p:sp>
      <p:sp>
        <p:nvSpPr>
          <p:cNvPr id="97286" name="椭圆 7"/>
          <p:cNvSpPr>
            <a:spLocks noChangeArrowheads="1"/>
          </p:cNvSpPr>
          <p:nvPr/>
        </p:nvSpPr>
        <p:spPr bwMode="auto">
          <a:xfrm>
            <a:off x="2645847" y="2291040"/>
            <a:ext cx="604723" cy="595763"/>
          </a:xfrm>
          <a:prstGeom prst="ellipse">
            <a:avLst/>
          </a:prstGeom>
          <a:solidFill>
            <a:srgbClr val="FFC000"/>
          </a:solidFill>
          <a:ln w="25400">
            <a:noFill/>
            <a:bevel/>
            <a:headEnd/>
            <a:tailEnd/>
          </a:ln>
        </p:spPr>
        <p:txBody>
          <a:bodyPr lIns="0" tIns="0" rIns="0" bIns="0" anchor="ctr"/>
          <a:lstStyle/>
          <a:p>
            <a:pPr algn="ctr" defTabSz="682394">
              <a:lnSpc>
                <a:spcPct val="120000"/>
              </a:lnSpc>
            </a:pPr>
            <a:r>
              <a:rPr lang="zh-CN" altLang="en-US" sz="1317">
                <a:solidFill>
                  <a:srgbClr val="FFFFFF"/>
                </a:solidFill>
                <a:latin typeface="微软雅黑" pitchFamily="34" charset="-122"/>
                <a:sym typeface="微软雅黑" pitchFamily="34" charset="-122"/>
              </a:rPr>
              <a:t>文本</a:t>
            </a:r>
            <a:endParaRPr lang="zh-CN" altLang="en-US" sz="1317"/>
          </a:p>
        </p:txBody>
      </p:sp>
      <p:sp>
        <p:nvSpPr>
          <p:cNvPr id="97287" name="椭圆 8"/>
          <p:cNvSpPr>
            <a:spLocks noChangeArrowheads="1"/>
          </p:cNvSpPr>
          <p:nvPr/>
        </p:nvSpPr>
        <p:spPr bwMode="auto">
          <a:xfrm>
            <a:off x="4294276" y="2291040"/>
            <a:ext cx="606216" cy="595763"/>
          </a:xfrm>
          <a:prstGeom prst="ellipse">
            <a:avLst/>
          </a:prstGeom>
          <a:solidFill>
            <a:srgbClr val="FFC000"/>
          </a:solidFill>
          <a:ln w="25400">
            <a:noFill/>
            <a:bevel/>
            <a:headEnd/>
            <a:tailEnd/>
          </a:ln>
        </p:spPr>
        <p:txBody>
          <a:bodyPr lIns="0" tIns="0" rIns="0" bIns="0" anchor="ctr"/>
          <a:lstStyle/>
          <a:p>
            <a:pPr algn="ctr" defTabSz="682394">
              <a:lnSpc>
                <a:spcPct val="120000"/>
              </a:lnSpc>
            </a:pPr>
            <a:r>
              <a:rPr lang="zh-CN" altLang="en-US" sz="1317">
                <a:solidFill>
                  <a:srgbClr val="FFFFFF"/>
                </a:solidFill>
                <a:latin typeface="微软雅黑" pitchFamily="34" charset="-122"/>
                <a:sym typeface="微软雅黑" pitchFamily="34" charset="-122"/>
              </a:rPr>
              <a:t>文本</a:t>
            </a:r>
            <a:endParaRPr lang="zh-CN" altLang="en-US" sz="1317"/>
          </a:p>
        </p:txBody>
      </p:sp>
      <p:sp>
        <p:nvSpPr>
          <p:cNvPr id="97288" name="椭圆 9"/>
          <p:cNvSpPr>
            <a:spLocks noChangeArrowheads="1"/>
          </p:cNvSpPr>
          <p:nvPr/>
        </p:nvSpPr>
        <p:spPr bwMode="auto">
          <a:xfrm>
            <a:off x="5932253" y="2291040"/>
            <a:ext cx="604722" cy="595763"/>
          </a:xfrm>
          <a:prstGeom prst="ellipse">
            <a:avLst/>
          </a:prstGeom>
          <a:solidFill>
            <a:srgbClr val="FFC000"/>
          </a:solidFill>
          <a:ln w="25400">
            <a:noFill/>
            <a:bevel/>
            <a:headEnd/>
            <a:tailEnd/>
          </a:ln>
        </p:spPr>
        <p:txBody>
          <a:bodyPr lIns="0" tIns="0" rIns="0" bIns="0" anchor="ctr"/>
          <a:lstStyle/>
          <a:p>
            <a:pPr algn="ctr" defTabSz="682394">
              <a:lnSpc>
                <a:spcPct val="120000"/>
              </a:lnSpc>
            </a:pPr>
            <a:r>
              <a:rPr lang="zh-CN" altLang="en-US" sz="1317">
                <a:solidFill>
                  <a:srgbClr val="FFFFFF"/>
                </a:solidFill>
                <a:latin typeface="微软雅黑" pitchFamily="34" charset="-122"/>
                <a:sym typeface="微软雅黑" pitchFamily="34" charset="-122"/>
              </a:rPr>
              <a:t>文本</a:t>
            </a:r>
            <a:endParaRPr lang="zh-CN" altLang="en-US" sz="1317"/>
          </a:p>
        </p:txBody>
      </p:sp>
      <p:sp>
        <p:nvSpPr>
          <p:cNvPr id="97289" name="矩形 3"/>
          <p:cNvSpPr>
            <a:spLocks noChangeArrowheads="1"/>
          </p:cNvSpPr>
          <p:nvPr/>
        </p:nvSpPr>
        <p:spPr bwMode="auto">
          <a:xfrm>
            <a:off x="1463279" y="1541483"/>
            <a:ext cx="1437896" cy="2094877"/>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tx1">
              <a:lumMod val="75000"/>
            </a:schemeClr>
          </a:solidFill>
          <a:ln w="3175">
            <a:noFill/>
            <a:bevel/>
            <a:headEnd/>
            <a:tailEnd/>
          </a:ln>
        </p:spPr>
        <p:txBody>
          <a:bodyPr lIns="134391" tIns="34136" rIns="335978" bIns="34136" anchor="ctr"/>
          <a:lstStyle/>
          <a:p>
            <a:pPr algn="ctr" defTabSz="682394">
              <a:lnSpc>
                <a:spcPct val="110000"/>
              </a:lnSpc>
            </a:pPr>
            <a:endParaRPr lang="zh-CN" altLang="en-US" sz="941">
              <a:solidFill>
                <a:schemeClr val="bg1"/>
              </a:solidFill>
              <a:sym typeface="微软雅黑" pitchFamily="34" charset="-122"/>
            </a:endParaRPr>
          </a:p>
          <a:p>
            <a:pPr algn="ctr" defTabSz="682394">
              <a:lnSpc>
                <a:spcPct val="110000"/>
              </a:lnSpc>
            </a:pPr>
            <a:r>
              <a:rPr lang="zh-CN" altLang="en-US" sz="941">
                <a:solidFill>
                  <a:schemeClr val="bg1"/>
                </a:solidFill>
                <a:sym typeface="微软雅黑" pitchFamily="34" charset="-122"/>
              </a:rPr>
              <a:t>添加文本</a:t>
            </a:r>
          </a:p>
          <a:p>
            <a:pPr algn="ctr" defTabSz="682394">
              <a:lnSpc>
                <a:spcPct val="110000"/>
              </a:lnSpc>
            </a:pPr>
            <a:r>
              <a:rPr lang="zh-CN" altLang="en-US" sz="941">
                <a:solidFill>
                  <a:schemeClr val="bg1"/>
                </a:solidFill>
                <a:sym typeface="微软雅黑" pitchFamily="34" charset="-122"/>
              </a:rPr>
              <a:t>添加文本</a:t>
            </a:r>
          </a:p>
          <a:p>
            <a:pPr algn="ctr" defTabSz="682394">
              <a:lnSpc>
                <a:spcPct val="110000"/>
              </a:lnSpc>
            </a:pPr>
            <a:r>
              <a:rPr lang="zh-CN" altLang="en-US" sz="941">
                <a:solidFill>
                  <a:schemeClr val="bg1"/>
                </a:solidFill>
                <a:sym typeface="微软雅黑" pitchFamily="34" charset="-122"/>
              </a:rPr>
              <a:t>添加文本</a:t>
            </a:r>
            <a:endParaRPr lang="en-US" sz="941">
              <a:solidFill>
                <a:schemeClr val="bg1"/>
              </a:solidFill>
              <a:sym typeface="微软雅黑" pitchFamily="34" charset="-122"/>
            </a:endParaRPr>
          </a:p>
          <a:p>
            <a:pPr algn="ctr" defTabSz="682394">
              <a:lnSpc>
                <a:spcPct val="110000"/>
              </a:lnSpc>
            </a:pPr>
            <a:r>
              <a:rPr lang="zh-CN" altLang="en-US" sz="941">
                <a:solidFill>
                  <a:schemeClr val="bg1"/>
                </a:solidFill>
                <a:sym typeface="微软雅黑" pitchFamily="34" charset="-122"/>
              </a:rPr>
              <a:t>添加文本</a:t>
            </a:r>
          </a:p>
          <a:p>
            <a:pPr algn="ctr" defTabSz="682394">
              <a:lnSpc>
                <a:spcPct val="110000"/>
              </a:lnSpc>
            </a:pPr>
            <a:r>
              <a:rPr lang="zh-CN" altLang="en-US" sz="941">
                <a:solidFill>
                  <a:schemeClr val="bg1"/>
                </a:solidFill>
                <a:sym typeface="微软雅黑" pitchFamily="34" charset="-122"/>
              </a:rPr>
              <a:t>添加文本</a:t>
            </a:r>
          </a:p>
          <a:p>
            <a:pPr algn="ctr" defTabSz="682394">
              <a:lnSpc>
                <a:spcPct val="110000"/>
              </a:lnSpc>
            </a:pPr>
            <a:r>
              <a:rPr lang="zh-CN" altLang="en-US" sz="941">
                <a:solidFill>
                  <a:schemeClr val="bg1"/>
                </a:solidFill>
                <a:sym typeface="微软雅黑" pitchFamily="34" charset="-122"/>
              </a:rPr>
              <a:t>添加文本</a:t>
            </a:r>
          </a:p>
          <a:p>
            <a:pPr algn="ctr" defTabSz="682394">
              <a:lnSpc>
                <a:spcPct val="110000"/>
              </a:lnSpc>
            </a:pPr>
            <a:r>
              <a:rPr lang="zh-CN" altLang="en-US" sz="941">
                <a:solidFill>
                  <a:schemeClr val="bg1"/>
                </a:solidFill>
                <a:sym typeface="微软雅黑" pitchFamily="34" charset="-122"/>
              </a:rPr>
              <a:t>添加文本</a:t>
            </a:r>
          </a:p>
          <a:p>
            <a:pPr algn="ctr" defTabSz="682394">
              <a:lnSpc>
                <a:spcPct val="110000"/>
              </a:lnSpc>
            </a:pPr>
            <a:r>
              <a:rPr lang="zh-CN" altLang="en-US" sz="941">
                <a:solidFill>
                  <a:schemeClr val="bg1"/>
                </a:solidFill>
                <a:sym typeface="微软雅黑" pitchFamily="34" charset="-122"/>
              </a:rPr>
              <a:t>添加文本</a:t>
            </a:r>
            <a:endParaRPr lang="zh-CN" altLang="en-US" sz="941"/>
          </a:p>
          <a:p>
            <a:pPr algn="ctr" defTabSz="682394">
              <a:lnSpc>
                <a:spcPct val="110000"/>
              </a:lnSpc>
            </a:pPr>
            <a:endParaRPr lang="zh-CN" altLang="en-US" sz="941">
              <a:solidFill>
                <a:schemeClr val="bg1"/>
              </a:solidFill>
              <a:sym typeface="微软雅黑" pitchFamily="34" charset="-122"/>
            </a:endParaRPr>
          </a:p>
        </p:txBody>
      </p:sp>
      <p:sp>
        <p:nvSpPr>
          <p:cNvPr id="97294" name="矩形 15"/>
          <p:cNvSpPr>
            <a:spLocks noChangeArrowheads="1"/>
          </p:cNvSpPr>
          <p:nvPr/>
        </p:nvSpPr>
        <p:spPr bwMode="auto">
          <a:xfrm>
            <a:off x="1463280" y="3940962"/>
            <a:ext cx="6292099" cy="798831"/>
          </a:xfrm>
          <a:prstGeom prst="rect">
            <a:avLst/>
          </a:prstGeom>
          <a:solidFill>
            <a:schemeClr val="tx2"/>
          </a:solidFill>
          <a:ln w="25400">
            <a:noFill/>
            <a:bevel/>
            <a:headEnd/>
            <a:tailEnd/>
          </a:ln>
        </p:spPr>
        <p:txBody>
          <a:bodyPr lIns="68271" tIns="34136" rIns="68271" bIns="34136" anchor="ctr"/>
          <a:lstStyle/>
          <a:p>
            <a:pPr algn="ctr" defTabSz="682394"/>
            <a:endParaRPr lang="zh-CN" altLang="en-US" sz="1317">
              <a:solidFill>
                <a:srgbClr val="FFFFFF"/>
              </a:solidFill>
              <a:latin typeface="宋体" charset="-122"/>
              <a:ea typeface="宋体" charset="-122"/>
              <a:sym typeface="宋体" charset="-122"/>
            </a:endParaRPr>
          </a:p>
        </p:txBody>
      </p:sp>
      <p:sp>
        <p:nvSpPr>
          <p:cNvPr id="97295" name="文本框 16"/>
          <p:cNvSpPr>
            <a:spLocks noChangeArrowheads="1"/>
          </p:cNvSpPr>
          <p:nvPr/>
        </p:nvSpPr>
        <p:spPr bwMode="auto">
          <a:xfrm>
            <a:off x="1463279" y="4063399"/>
            <a:ext cx="2538341" cy="255328"/>
          </a:xfrm>
          <a:prstGeom prst="rect">
            <a:avLst/>
          </a:prstGeom>
          <a:noFill/>
          <a:ln w="9525">
            <a:noFill/>
            <a:miter lim="800000"/>
            <a:headEnd/>
            <a:tailEnd/>
          </a:ln>
        </p:spPr>
        <p:txBody>
          <a:bodyPr lIns="68271" tIns="34136" rIns="68271" bIns="34136">
            <a:spAutoFit/>
          </a:bodyPr>
          <a:lstStyle/>
          <a:p>
            <a:pPr defTabSz="682394"/>
            <a:r>
              <a:rPr lang="zh-CN" altLang="en-US" sz="1223">
                <a:solidFill>
                  <a:schemeClr val="bg1"/>
                </a:solidFill>
                <a:latin typeface="微软雅黑" pitchFamily="34" charset="-122"/>
                <a:sym typeface="造字工房悦黑体验版常规体" pitchFamily="50" charset="-122"/>
              </a:rPr>
              <a:t>请输入您需要的文字</a:t>
            </a:r>
          </a:p>
        </p:txBody>
      </p:sp>
      <p:sp>
        <p:nvSpPr>
          <p:cNvPr id="97296" name="文本框 18"/>
          <p:cNvSpPr>
            <a:spLocks noChangeArrowheads="1"/>
          </p:cNvSpPr>
          <p:nvPr/>
        </p:nvSpPr>
        <p:spPr bwMode="auto">
          <a:xfrm>
            <a:off x="3025105" y="4063399"/>
            <a:ext cx="2538341" cy="255328"/>
          </a:xfrm>
          <a:prstGeom prst="rect">
            <a:avLst/>
          </a:prstGeom>
          <a:noFill/>
          <a:ln w="9525">
            <a:noFill/>
            <a:miter lim="800000"/>
            <a:headEnd/>
            <a:tailEnd/>
          </a:ln>
        </p:spPr>
        <p:txBody>
          <a:bodyPr lIns="68271" tIns="34136" rIns="68271" bIns="34136">
            <a:spAutoFit/>
          </a:bodyPr>
          <a:lstStyle/>
          <a:p>
            <a:pPr defTabSz="682394"/>
            <a:r>
              <a:rPr lang="zh-CN" altLang="en-US" sz="1223">
                <a:solidFill>
                  <a:schemeClr val="bg1"/>
                </a:solidFill>
                <a:latin typeface="微软雅黑" pitchFamily="34" charset="-122"/>
                <a:sym typeface="造字工房悦黑体验版常规体" pitchFamily="50" charset="-122"/>
              </a:rPr>
              <a:t>请输入您需要的文字</a:t>
            </a:r>
          </a:p>
        </p:txBody>
      </p:sp>
      <p:sp>
        <p:nvSpPr>
          <p:cNvPr id="97297" name="文本框 19"/>
          <p:cNvSpPr>
            <a:spLocks noChangeArrowheads="1"/>
          </p:cNvSpPr>
          <p:nvPr/>
        </p:nvSpPr>
        <p:spPr bwMode="auto">
          <a:xfrm>
            <a:off x="4663082" y="4063399"/>
            <a:ext cx="2538341" cy="255328"/>
          </a:xfrm>
          <a:prstGeom prst="rect">
            <a:avLst/>
          </a:prstGeom>
          <a:noFill/>
          <a:ln w="9525">
            <a:noFill/>
            <a:miter lim="800000"/>
            <a:headEnd/>
            <a:tailEnd/>
          </a:ln>
        </p:spPr>
        <p:txBody>
          <a:bodyPr lIns="68271" tIns="34136" rIns="68271" bIns="34136">
            <a:spAutoFit/>
          </a:bodyPr>
          <a:lstStyle/>
          <a:p>
            <a:pPr defTabSz="682394"/>
            <a:r>
              <a:rPr lang="zh-CN" altLang="en-US" sz="1223">
                <a:solidFill>
                  <a:schemeClr val="bg1"/>
                </a:solidFill>
                <a:latin typeface="微软雅黑" pitchFamily="34" charset="-122"/>
                <a:sym typeface="造字工房悦黑体验版常规体" pitchFamily="50" charset="-122"/>
              </a:rPr>
              <a:t>请输入您需要的文字</a:t>
            </a:r>
          </a:p>
        </p:txBody>
      </p:sp>
      <p:sp>
        <p:nvSpPr>
          <p:cNvPr id="97298" name="文本框 20"/>
          <p:cNvSpPr>
            <a:spLocks noChangeArrowheads="1"/>
          </p:cNvSpPr>
          <p:nvPr/>
        </p:nvSpPr>
        <p:spPr bwMode="auto">
          <a:xfrm>
            <a:off x="6208483" y="4061906"/>
            <a:ext cx="1614087" cy="255327"/>
          </a:xfrm>
          <a:prstGeom prst="rect">
            <a:avLst/>
          </a:prstGeom>
          <a:noFill/>
          <a:ln w="9525">
            <a:noFill/>
            <a:miter lim="800000"/>
            <a:headEnd/>
            <a:tailEnd/>
          </a:ln>
        </p:spPr>
        <p:txBody>
          <a:bodyPr lIns="68271" tIns="34136" rIns="68271" bIns="34136">
            <a:spAutoFit/>
          </a:bodyPr>
          <a:lstStyle/>
          <a:p>
            <a:pPr defTabSz="682394"/>
            <a:r>
              <a:rPr lang="zh-CN" altLang="en-US" sz="1223">
                <a:solidFill>
                  <a:schemeClr val="bg1"/>
                </a:solidFill>
                <a:latin typeface="微软雅黑" pitchFamily="34" charset="-122"/>
                <a:sym typeface="造字工房悦黑体验版常规体" pitchFamily="50" charset="-122"/>
              </a:rPr>
              <a:t>请输入您需要的文字</a:t>
            </a:r>
          </a:p>
        </p:txBody>
      </p:sp>
      <p:sp>
        <p:nvSpPr>
          <p:cNvPr id="97299" name="文本框 21"/>
          <p:cNvSpPr>
            <a:spLocks noChangeArrowheads="1"/>
          </p:cNvSpPr>
          <p:nvPr/>
        </p:nvSpPr>
        <p:spPr bwMode="auto">
          <a:xfrm>
            <a:off x="1463279" y="4382932"/>
            <a:ext cx="2538341" cy="255328"/>
          </a:xfrm>
          <a:prstGeom prst="rect">
            <a:avLst/>
          </a:prstGeom>
          <a:noFill/>
          <a:ln w="9525">
            <a:noFill/>
            <a:miter lim="800000"/>
            <a:headEnd/>
            <a:tailEnd/>
          </a:ln>
        </p:spPr>
        <p:txBody>
          <a:bodyPr lIns="68271" tIns="34136" rIns="68271" bIns="34136">
            <a:spAutoFit/>
          </a:bodyPr>
          <a:lstStyle/>
          <a:p>
            <a:pPr defTabSz="682394"/>
            <a:r>
              <a:rPr lang="zh-CN" altLang="en-US" sz="1223">
                <a:solidFill>
                  <a:schemeClr val="bg1"/>
                </a:solidFill>
                <a:latin typeface="微软雅黑" pitchFamily="34" charset="-122"/>
                <a:sym typeface="造字工房悦黑体验版常规体" pitchFamily="50" charset="-122"/>
              </a:rPr>
              <a:t>请输入您需要的文字</a:t>
            </a:r>
          </a:p>
        </p:txBody>
      </p:sp>
      <p:sp>
        <p:nvSpPr>
          <p:cNvPr id="97300" name="文本框 22"/>
          <p:cNvSpPr>
            <a:spLocks noChangeArrowheads="1"/>
          </p:cNvSpPr>
          <p:nvPr/>
        </p:nvSpPr>
        <p:spPr bwMode="auto">
          <a:xfrm>
            <a:off x="3025105" y="4382932"/>
            <a:ext cx="2538341" cy="255328"/>
          </a:xfrm>
          <a:prstGeom prst="rect">
            <a:avLst/>
          </a:prstGeom>
          <a:noFill/>
          <a:ln w="9525">
            <a:noFill/>
            <a:miter lim="800000"/>
            <a:headEnd/>
            <a:tailEnd/>
          </a:ln>
        </p:spPr>
        <p:txBody>
          <a:bodyPr lIns="68271" tIns="34136" rIns="68271" bIns="34136">
            <a:spAutoFit/>
          </a:bodyPr>
          <a:lstStyle/>
          <a:p>
            <a:pPr defTabSz="682394"/>
            <a:r>
              <a:rPr lang="zh-CN" altLang="en-US" sz="1223">
                <a:solidFill>
                  <a:schemeClr val="bg1"/>
                </a:solidFill>
                <a:latin typeface="微软雅黑" pitchFamily="34" charset="-122"/>
                <a:sym typeface="造字工房悦黑体验版常规体" pitchFamily="50" charset="-122"/>
              </a:rPr>
              <a:t>请输入您需要的文字</a:t>
            </a:r>
          </a:p>
        </p:txBody>
      </p:sp>
      <p:sp>
        <p:nvSpPr>
          <p:cNvPr id="97301" name="文本框 23"/>
          <p:cNvSpPr>
            <a:spLocks noChangeArrowheads="1"/>
          </p:cNvSpPr>
          <p:nvPr/>
        </p:nvSpPr>
        <p:spPr bwMode="auto">
          <a:xfrm>
            <a:off x="4663082" y="4382932"/>
            <a:ext cx="2538341" cy="255328"/>
          </a:xfrm>
          <a:prstGeom prst="rect">
            <a:avLst/>
          </a:prstGeom>
          <a:noFill/>
          <a:ln w="9525">
            <a:noFill/>
            <a:miter lim="800000"/>
            <a:headEnd/>
            <a:tailEnd/>
          </a:ln>
        </p:spPr>
        <p:txBody>
          <a:bodyPr lIns="68271" tIns="34136" rIns="68271" bIns="34136">
            <a:spAutoFit/>
          </a:bodyPr>
          <a:lstStyle/>
          <a:p>
            <a:pPr defTabSz="682394"/>
            <a:r>
              <a:rPr lang="zh-CN" altLang="en-US" sz="1223">
                <a:solidFill>
                  <a:schemeClr val="bg1"/>
                </a:solidFill>
                <a:latin typeface="微软雅黑" pitchFamily="34" charset="-122"/>
                <a:sym typeface="造字工房悦黑体验版常规体" pitchFamily="50" charset="-122"/>
              </a:rPr>
              <a:t>请输入您需要的文字</a:t>
            </a:r>
          </a:p>
        </p:txBody>
      </p:sp>
      <p:sp>
        <p:nvSpPr>
          <p:cNvPr id="97302" name="文本框 24"/>
          <p:cNvSpPr>
            <a:spLocks noChangeArrowheads="1"/>
          </p:cNvSpPr>
          <p:nvPr/>
        </p:nvSpPr>
        <p:spPr bwMode="auto">
          <a:xfrm>
            <a:off x="6198032" y="4400849"/>
            <a:ext cx="1557346" cy="255328"/>
          </a:xfrm>
          <a:prstGeom prst="rect">
            <a:avLst/>
          </a:prstGeom>
          <a:noFill/>
          <a:ln w="9525">
            <a:noFill/>
            <a:miter lim="800000"/>
            <a:headEnd/>
            <a:tailEnd/>
          </a:ln>
        </p:spPr>
        <p:txBody>
          <a:bodyPr lIns="68271" tIns="34136" rIns="68271" bIns="34136">
            <a:spAutoFit/>
          </a:bodyPr>
          <a:lstStyle/>
          <a:p>
            <a:pPr defTabSz="682394"/>
            <a:r>
              <a:rPr lang="zh-CN" altLang="en-US" sz="1223">
                <a:solidFill>
                  <a:schemeClr val="bg1"/>
                </a:solidFill>
                <a:latin typeface="微软雅黑" pitchFamily="34" charset="-122"/>
                <a:sym typeface="造字工房悦黑体验版常规体" pitchFamily="50" charset="-122"/>
              </a:rPr>
              <a:t>请输入您需要的文字</a:t>
            </a:r>
          </a:p>
        </p:txBody>
      </p:sp>
    </p:spTree>
    <p:extLst>
      <p:ext uri="{BB962C8B-B14F-4D97-AF65-F5344CB8AC3E}">
        <p14:creationId xmlns:p14="http://schemas.microsoft.com/office/powerpoint/2010/main" val="218739083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7299"/>
                                        </p:tgtEl>
                                        <p:attrNameLst>
                                          <p:attrName>style.visibility</p:attrName>
                                        </p:attrNameLst>
                                      </p:cBhvr>
                                      <p:to>
                                        <p:strVal val="visible"/>
                                      </p:to>
                                    </p:set>
                                    <p:anim calcmode="lin" valueType="num">
                                      <p:cBhvr>
                                        <p:cTn id="44" dur="500" fill="hold"/>
                                        <p:tgtEl>
                                          <p:spTgt spid="9729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7299"/>
                                        </p:tgtEl>
                                        <p:attrNameLst>
                                          <p:attrName>ppt_y</p:attrName>
                                        </p:attrNameLst>
                                      </p:cBhvr>
                                      <p:tavLst>
                                        <p:tav tm="0">
                                          <p:val>
                                            <p:strVal val="#ppt_y"/>
                                          </p:val>
                                        </p:tav>
                                        <p:tav tm="100000">
                                          <p:val>
                                            <p:strVal val="#ppt_y"/>
                                          </p:val>
                                        </p:tav>
                                      </p:tavLst>
                                    </p:anim>
                                    <p:anim calcmode="lin" valueType="num">
                                      <p:cBhvr>
                                        <p:cTn id="46" dur="500" fill="hold"/>
                                        <p:tgtEl>
                                          <p:spTgt spid="9729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729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7299"/>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97296"/>
                                        </p:tgtEl>
                                        <p:attrNameLst>
                                          <p:attrName>style.visibility</p:attrName>
                                        </p:attrNameLst>
                                      </p:cBhvr>
                                      <p:to>
                                        <p:strVal val="visible"/>
                                      </p:to>
                                    </p:set>
                                    <p:anim calcmode="lin" valueType="num">
                                      <p:cBhvr>
                                        <p:cTn id="51" dur="500" fill="hold"/>
                                        <p:tgtEl>
                                          <p:spTgt spid="9729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7296"/>
                                        </p:tgtEl>
                                        <p:attrNameLst>
                                          <p:attrName>ppt_y</p:attrName>
                                        </p:attrNameLst>
                                      </p:cBhvr>
                                      <p:tavLst>
                                        <p:tav tm="0">
                                          <p:val>
                                            <p:strVal val="#ppt_y"/>
                                          </p:val>
                                        </p:tav>
                                        <p:tav tm="100000">
                                          <p:val>
                                            <p:strVal val="#ppt_y"/>
                                          </p:val>
                                        </p:tav>
                                      </p:tavLst>
                                    </p:anim>
                                    <p:anim calcmode="lin" valueType="num">
                                      <p:cBhvr>
                                        <p:cTn id="53" dur="500" fill="hold"/>
                                        <p:tgtEl>
                                          <p:spTgt spid="9729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729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729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97300"/>
                                        </p:tgtEl>
                                        <p:attrNameLst>
                                          <p:attrName>style.visibility</p:attrName>
                                        </p:attrNameLst>
                                      </p:cBhvr>
                                      <p:to>
                                        <p:strVal val="visible"/>
                                      </p:to>
                                    </p:set>
                                    <p:anim calcmode="lin" valueType="num">
                                      <p:cBhvr>
                                        <p:cTn id="58" dur="500" fill="hold"/>
                                        <p:tgtEl>
                                          <p:spTgt spid="9730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7300"/>
                                        </p:tgtEl>
                                        <p:attrNameLst>
                                          <p:attrName>ppt_y</p:attrName>
                                        </p:attrNameLst>
                                      </p:cBhvr>
                                      <p:tavLst>
                                        <p:tav tm="0">
                                          <p:val>
                                            <p:strVal val="#ppt_y"/>
                                          </p:val>
                                        </p:tav>
                                        <p:tav tm="100000">
                                          <p:val>
                                            <p:strVal val="#ppt_y"/>
                                          </p:val>
                                        </p:tav>
                                      </p:tavLst>
                                    </p:anim>
                                    <p:anim calcmode="lin" valueType="num">
                                      <p:cBhvr>
                                        <p:cTn id="60" dur="500" fill="hold"/>
                                        <p:tgtEl>
                                          <p:spTgt spid="9730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730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730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97297"/>
                                        </p:tgtEl>
                                        <p:attrNameLst>
                                          <p:attrName>style.visibility</p:attrName>
                                        </p:attrNameLst>
                                      </p:cBhvr>
                                      <p:to>
                                        <p:strVal val="visible"/>
                                      </p:to>
                                    </p:set>
                                    <p:anim calcmode="lin" valueType="num">
                                      <p:cBhvr>
                                        <p:cTn id="65" dur="500" fill="hold"/>
                                        <p:tgtEl>
                                          <p:spTgt spid="9729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7297"/>
                                        </p:tgtEl>
                                        <p:attrNameLst>
                                          <p:attrName>ppt_y</p:attrName>
                                        </p:attrNameLst>
                                      </p:cBhvr>
                                      <p:tavLst>
                                        <p:tav tm="0">
                                          <p:val>
                                            <p:strVal val="#ppt_y"/>
                                          </p:val>
                                        </p:tav>
                                        <p:tav tm="100000">
                                          <p:val>
                                            <p:strVal val="#ppt_y"/>
                                          </p:val>
                                        </p:tav>
                                      </p:tavLst>
                                    </p:anim>
                                    <p:anim calcmode="lin" valueType="num">
                                      <p:cBhvr>
                                        <p:cTn id="67" dur="500" fill="hold"/>
                                        <p:tgtEl>
                                          <p:spTgt spid="9729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729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729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97301"/>
                                        </p:tgtEl>
                                        <p:attrNameLst>
                                          <p:attrName>style.visibility</p:attrName>
                                        </p:attrNameLst>
                                      </p:cBhvr>
                                      <p:to>
                                        <p:strVal val="visible"/>
                                      </p:to>
                                    </p:set>
                                    <p:anim calcmode="lin" valueType="num">
                                      <p:cBhvr>
                                        <p:cTn id="72" dur="500" fill="hold"/>
                                        <p:tgtEl>
                                          <p:spTgt spid="9730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97301"/>
                                        </p:tgtEl>
                                        <p:attrNameLst>
                                          <p:attrName>ppt_y</p:attrName>
                                        </p:attrNameLst>
                                      </p:cBhvr>
                                      <p:tavLst>
                                        <p:tav tm="0">
                                          <p:val>
                                            <p:strVal val="#ppt_y"/>
                                          </p:val>
                                        </p:tav>
                                        <p:tav tm="100000">
                                          <p:val>
                                            <p:strVal val="#ppt_y"/>
                                          </p:val>
                                        </p:tav>
                                      </p:tavLst>
                                    </p:anim>
                                    <p:anim calcmode="lin" valueType="num">
                                      <p:cBhvr>
                                        <p:cTn id="74" dur="500" fill="hold"/>
                                        <p:tgtEl>
                                          <p:spTgt spid="9730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9730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97301"/>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97298"/>
                                        </p:tgtEl>
                                        <p:attrNameLst>
                                          <p:attrName>style.visibility</p:attrName>
                                        </p:attrNameLst>
                                      </p:cBhvr>
                                      <p:to>
                                        <p:strVal val="visible"/>
                                      </p:to>
                                    </p:set>
                                    <p:anim calcmode="lin" valueType="num">
                                      <p:cBhvr>
                                        <p:cTn id="79" dur="500" fill="hold"/>
                                        <p:tgtEl>
                                          <p:spTgt spid="9729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97298"/>
                                        </p:tgtEl>
                                        <p:attrNameLst>
                                          <p:attrName>ppt_y</p:attrName>
                                        </p:attrNameLst>
                                      </p:cBhvr>
                                      <p:tavLst>
                                        <p:tav tm="0">
                                          <p:val>
                                            <p:strVal val="#ppt_y"/>
                                          </p:val>
                                        </p:tav>
                                        <p:tav tm="100000">
                                          <p:val>
                                            <p:strVal val="#ppt_y"/>
                                          </p:val>
                                        </p:tav>
                                      </p:tavLst>
                                    </p:anim>
                                    <p:anim calcmode="lin" valueType="num">
                                      <p:cBhvr>
                                        <p:cTn id="81" dur="500" fill="hold"/>
                                        <p:tgtEl>
                                          <p:spTgt spid="9729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9729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9729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97302"/>
                                        </p:tgtEl>
                                        <p:attrNameLst>
                                          <p:attrName>style.visibility</p:attrName>
                                        </p:attrNameLst>
                                      </p:cBhvr>
                                      <p:to>
                                        <p:strVal val="visible"/>
                                      </p:to>
                                    </p:set>
                                    <p:anim calcmode="lin" valueType="num">
                                      <p:cBhvr>
                                        <p:cTn id="86" dur="500" fill="hold"/>
                                        <p:tgtEl>
                                          <p:spTgt spid="97302"/>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97302"/>
                                        </p:tgtEl>
                                        <p:attrNameLst>
                                          <p:attrName>ppt_y</p:attrName>
                                        </p:attrNameLst>
                                      </p:cBhvr>
                                      <p:tavLst>
                                        <p:tav tm="0">
                                          <p:val>
                                            <p:strVal val="#ppt_y"/>
                                          </p:val>
                                        </p:tav>
                                        <p:tav tm="100000">
                                          <p:val>
                                            <p:strVal val="#ppt_y"/>
                                          </p:val>
                                        </p:tav>
                                      </p:tavLst>
                                    </p:anim>
                                    <p:anim calcmode="lin" valueType="num">
                                      <p:cBhvr>
                                        <p:cTn id="88" dur="500" fill="hold"/>
                                        <p:tgtEl>
                                          <p:spTgt spid="97302"/>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97302"/>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97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P spid="97296" grpId="0"/>
      <p:bldP spid="97297" grpId="0"/>
      <p:bldP spid="97298" grpId="0"/>
      <p:bldP spid="97299" grpId="0"/>
      <p:bldP spid="97300" grpId="0"/>
      <p:bldP spid="97301" grpId="0"/>
      <p:bldP spid="9730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37" name="AutoShape 25"/>
          <p:cNvSpPr>
            <a:spLocks noChangeArrowheads="1"/>
          </p:cNvSpPr>
          <p:nvPr/>
        </p:nvSpPr>
        <p:spPr bwMode="auto">
          <a:xfrm rot="-5400000">
            <a:off x="2471896" y="2115596"/>
            <a:ext cx="2475629" cy="1196007"/>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sz="1270">
              <a:ea typeface="宋体" charset="-122"/>
            </a:endParaRPr>
          </a:p>
        </p:txBody>
      </p:sp>
      <p:sp>
        <p:nvSpPr>
          <p:cNvPr id="115738" name="AutoShape 26"/>
          <p:cNvSpPr>
            <a:spLocks noChangeArrowheads="1"/>
          </p:cNvSpPr>
          <p:nvPr/>
        </p:nvSpPr>
        <p:spPr bwMode="auto">
          <a:xfrm rot="-5400000">
            <a:off x="4243509" y="2123808"/>
            <a:ext cx="2474135" cy="1196007"/>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sz="1270">
              <a:ea typeface="宋体" charset="-122"/>
            </a:endParaRPr>
          </a:p>
        </p:txBody>
      </p:sp>
      <p:sp>
        <p:nvSpPr>
          <p:cNvPr id="115739" name="AutoShape 27"/>
          <p:cNvSpPr>
            <a:spLocks noChangeArrowheads="1"/>
          </p:cNvSpPr>
          <p:nvPr/>
        </p:nvSpPr>
        <p:spPr bwMode="auto">
          <a:xfrm rot="-5400000">
            <a:off x="6024827" y="2144713"/>
            <a:ext cx="2475629" cy="1194513"/>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sz="1270">
              <a:ea typeface="宋体" charset="-122"/>
            </a:endParaRPr>
          </a:p>
        </p:txBody>
      </p:sp>
      <p:sp>
        <p:nvSpPr>
          <p:cNvPr id="115733" name="AutoShape 21"/>
          <p:cNvSpPr>
            <a:spLocks noChangeArrowheads="1"/>
          </p:cNvSpPr>
          <p:nvPr/>
        </p:nvSpPr>
        <p:spPr bwMode="auto">
          <a:xfrm rot="-5400000">
            <a:off x="689832" y="2131275"/>
            <a:ext cx="2475629" cy="1194513"/>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sz="1270">
              <a:ea typeface="宋体" charset="-122"/>
            </a:endParaRPr>
          </a:p>
        </p:txBody>
      </p:sp>
      <p:sp>
        <p:nvSpPr>
          <p:cNvPr id="100366" name="KSO_Shape"/>
          <p:cNvSpPr>
            <a:spLocks/>
          </p:cNvSpPr>
          <p:nvPr/>
        </p:nvSpPr>
        <p:spPr bwMode="auto">
          <a:xfrm>
            <a:off x="1661868" y="2065575"/>
            <a:ext cx="438984" cy="425546"/>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headEnd/>
            <a:tailEnd/>
          </a:ln>
        </p:spPr>
        <p:txBody>
          <a:bodyPr/>
          <a:lstStyle/>
          <a:p>
            <a:endParaRPr lang="zh-CN" altLang="en-US" sz="1270"/>
          </a:p>
        </p:txBody>
      </p:sp>
      <p:sp>
        <p:nvSpPr>
          <p:cNvPr id="100367" name="KSO_Shape"/>
          <p:cNvSpPr>
            <a:spLocks/>
          </p:cNvSpPr>
          <p:nvPr/>
        </p:nvSpPr>
        <p:spPr bwMode="auto">
          <a:xfrm>
            <a:off x="3504404" y="2007344"/>
            <a:ext cx="388217" cy="606216"/>
          </a:xfrm>
          <a:custGeom>
            <a:avLst/>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headEnd/>
            <a:tailEnd/>
          </a:ln>
        </p:spPr>
        <p:txBody>
          <a:bodyPr/>
          <a:lstStyle/>
          <a:p>
            <a:endParaRPr lang="zh-CN" altLang="en-US" sz="1270"/>
          </a:p>
        </p:txBody>
      </p:sp>
      <p:sp>
        <p:nvSpPr>
          <p:cNvPr id="100368" name="KSO_Shape"/>
          <p:cNvSpPr>
            <a:spLocks/>
          </p:cNvSpPr>
          <p:nvPr/>
        </p:nvSpPr>
        <p:spPr bwMode="auto">
          <a:xfrm>
            <a:off x="5334996" y="2037207"/>
            <a:ext cx="280711" cy="546490"/>
          </a:xfrm>
          <a:custGeom>
            <a:avLst/>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headEnd/>
            <a:tailEnd/>
          </a:ln>
        </p:spPr>
        <p:txBody>
          <a:bodyPr/>
          <a:lstStyle/>
          <a:p>
            <a:endParaRPr lang="zh-CN" altLang="en-US" sz="1270"/>
          </a:p>
        </p:txBody>
      </p:sp>
      <p:sp>
        <p:nvSpPr>
          <p:cNvPr id="100369" name="KSO_Shape"/>
          <p:cNvSpPr>
            <a:spLocks/>
          </p:cNvSpPr>
          <p:nvPr/>
        </p:nvSpPr>
        <p:spPr bwMode="auto">
          <a:xfrm>
            <a:off x="7073013" y="2077521"/>
            <a:ext cx="512147" cy="510654"/>
          </a:xfrm>
          <a:custGeom>
            <a:avLst/>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headEnd/>
            <a:tailEnd/>
          </a:ln>
        </p:spPr>
        <p:txBody>
          <a:bodyPr/>
          <a:lstStyle/>
          <a:p>
            <a:endParaRPr lang="zh-CN" altLang="en-US" sz="1270"/>
          </a:p>
        </p:txBody>
      </p:sp>
      <p:sp>
        <p:nvSpPr>
          <p:cNvPr id="100371" name="文本框 21"/>
          <p:cNvSpPr txBox="1">
            <a:spLocks noChangeArrowheads="1"/>
          </p:cNvSpPr>
          <p:nvPr/>
        </p:nvSpPr>
        <p:spPr bwMode="auto">
          <a:xfrm>
            <a:off x="1388622" y="2774819"/>
            <a:ext cx="1040720" cy="647623"/>
          </a:xfrm>
          <a:prstGeom prst="rect">
            <a:avLst/>
          </a:prstGeom>
          <a:noFill/>
          <a:ln w="9525">
            <a:noFill/>
            <a:miter lim="800000"/>
            <a:headEnd/>
            <a:tailEnd/>
          </a:ln>
        </p:spPr>
        <p:txBody>
          <a:bodyPr lIns="68271" tIns="34136" rIns="68271" bIns="34136">
            <a:spAutoFit/>
          </a:bodyPr>
          <a:lstStyle/>
          <a:p>
            <a:pPr defTabSz="682394"/>
            <a:r>
              <a:rPr lang="zh-CN" altLang="en-US" sz="752">
                <a:solidFill>
                  <a:schemeClr val="bg1"/>
                </a:solidFill>
              </a:rPr>
              <a:t>点击输入本栏的具体文字，简明扼要的说明分项内容，此为概念图解，请根据您的具体内容酌情修改</a:t>
            </a:r>
          </a:p>
        </p:txBody>
      </p:sp>
      <p:sp>
        <p:nvSpPr>
          <p:cNvPr id="100375" name="文本框 21"/>
          <p:cNvSpPr txBox="1">
            <a:spLocks noChangeArrowheads="1"/>
          </p:cNvSpPr>
          <p:nvPr/>
        </p:nvSpPr>
        <p:spPr bwMode="auto">
          <a:xfrm>
            <a:off x="3192337" y="2774819"/>
            <a:ext cx="1040720" cy="647623"/>
          </a:xfrm>
          <a:prstGeom prst="rect">
            <a:avLst/>
          </a:prstGeom>
          <a:noFill/>
          <a:ln w="9525">
            <a:noFill/>
            <a:miter lim="800000"/>
            <a:headEnd/>
            <a:tailEnd/>
          </a:ln>
        </p:spPr>
        <p:txBody>
          <a:bodyPr lIns="68271" tIns="34136" rIns="68271" bIns="34136">
            <a:spAutoFit/>
          </a:bodyPr>
          <a:lstStyle/>
          <a:p>
            <a:pPr defTabSz="682394"/>
            <a:r>
              <a:rPr lang="zh-CN" altLang="en-US" sz="752">
                <a:solidFill>
                  <a:schemeClr val="bg1"/>
                </a:solidFill>
              </a:rPr>
              <a:t>点击输入本栏的具体文字，简明扼要的说明分项内容，此为概念图解，请根据您的具体内容酌情修改</a:t>
            </a:r>
          </a:p>
        </p:txBody>
      </p:sp>
      <p:sp>
        <p:nvSpPr>
          <p:cNvPr id="100376" name="文本框 21"/>
          <p:cNvSpPr txBox="1">
            <a:spLocks noChangeArrowheads="1"/>
          </p:cNvSpPr>
          <p:nvPr/>
        </p:nvSpPr>
        <p:spPr bwMode="auto">
          <a:xfrm>
            <a:off x="4954244" y="2774819"/>
            <a:ext cx="1040720" cy="647623"/>
          </a:xfrm>
          <a:prstGeom prst="rect">
            <a:avLst/>
          </a:prstGeom>
          <a:noFill/>
          <a:ln w="9525">
            <a:noFill/>
            <a:miter lim="800000"/>
            <a:headEnd/>
            <a:tailEnd/>
          </a:ln>
        </p:spPr>
        <p:txBody>
          <a:bodyPr lIns="68271" tIns="34136" rIns="68271" bIns="34136">
            <a:spAutoFit/>
          </a:bodyPr>
          <a:lstStyle/>
          <a:p>
            <a:pPr defTabSz="682394"/>
            <a:r>
              <a:rPr lang="zh-CN" altLang="en-US" sz="752">
                <a:solidFill>
                  <a:schemeClr val="bg1"/>
                </a:solidFill>
              </a:rPr>
              <a:t>点击输入本栏的具体文字，简明扼要的说明分项内容，此为概念图解，请根据您的具体内容酌情修改</a:t>
            </a:r>
          </a:p>
        </p:txBody>
      </p:sp>
      <p:sp>
        <p:nvSpPr>
          <p:cNvPr id="100377" name="文本框 21"/>
          <p:cNvSpPr txBox="1">
            <a:spLocks noChangeArrowheads="1"/>
          </p:cNvSpPr>
          <p:nvPr/>
        </p:nvSpPr>
        <p:spPr bwMode="auto">
          <a:xfrm>
            <a:off x="6781850" y="2774819"/>
            <a:ext cx="1040720" cy="647623"/>
          </a:xfrm>
          <a:prstGeom prst="rect">
            <a:avLst/>
          </a:prstGeom>
          <a:noFill/>
          <a:ln w="9525">
            <a:noFill/>
            <a:miter lim="800000"/>
            <a:headEnd/>
            <a:tailEnd/>
          </a:ln>
        </p:spPr>
        <p:txBody>
          <a:bodyPr lIns="68271" tIns="34136" rIns="68271" bIns="34136">
            <a:spAutoFit/>
          </a:bodyPr>
          <a:lstStyle/>
          <a:p>
            <a:pPr defTabSz="682394"/>
            <a:r>
              <a:rPr lang="zh-CN" altLang="en-US" sz="752">
                <a:solidFill>
                  <a:schemeClr val="bg1"/>
                </a:solidFill>
              </a:rPr>
              <a:t>点击输入本栏的具体文字，简明扼要的说明分项内容，此为概念图解，请根据您的具体内容酌情修改</a:t>
            </a:r>
          </a:p>
        </p:txBody>
      </p:sp>
      <p:sp>
        <p:nvSpPr>
          <p:cNvPr id="66573" name="文本框 14"/>
          <p:cNvSpPr txBox="1">
            <a:spLocks noChangeArrowheads="1"/>
          </p:cNvSpPr>
          <p:nvPr/>
        </p:nvSpPr>
        <p:spPr bwMode="auto">
          <a:xfrm>
            <a:off x="1133295" y="4241084"/>
            <a:ext cx="6877411" cy="503288"/>
          </a:xfrm>
          <a:prstGeom prst="rect">
            <a:avLst/>
          </a:prstGeom>
          <a:noFill/>
          <a:ln w="9525">
            <a:noFill/>
            <a:miter lim="800000"/>
            <a:headEnd/>
            <a:tailEnd/>
          </a:ln>
        </p:spPr>
        <p:txBody>
          <a:bodyPr lIns="0" tIns="34136" rIns="0" bIns="34136">
            <a:spAutoFit/>
          </a:bodyPr>
          <a:lstStyle/>
          <a:p>
            <a:pPr algn="ctr" defTabSz="682394">
              <a:lnSpc>
                <a:spcPct val="150000"/>
              </a:lnSpc>
            </a:pPr>
            <a:r>
              <a:rPr lang="zh-CN" altLang="en-US" sz="941">
                <a:solidFill>
                  <a:srgbClr val="5F5F5F"/>
                </a:solidFill>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spTree>
    <p:extLst>
      <p:ext uri="{BB962C8B-B14F-4D97-AF65-F5344CB8AC3E}">
        <p14:creationId xmlns:p14="http://schemas.microsoft.com/office/powerpoint/2010/main" val="285368788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5733"/>
                                        </p:tgtEl>
                                        <p:attrNameLst>
                                          <p:attrName>style.visibility</p:attrName>
                                        </p:attrNameLst>
                                      </p:cBhvr>
                                      <p:to>
                                        <p:strVal val="visible"/>
                                      </p:to>
                                    </p:set>
                                    <p:anim calcmode="lin" valueType="num">
                                      <p:cBhvr>
                                        <p:cTn id="7" dur="1000" fill="hold"/>
                                        <p:tgtEl>
                                          <p:spTgt spid="115733"/>
                                        </p:tgtEl>
                                        <p:attrNameLst>
                                          <p:attrName>ppt_x</p:attrName>
                                        </p:attrNameLst>
                                      </p:cBhvr>
                                      <p:tavLst>
                                        <p:tav tm="0">
                                          <p:val>
                                            <p:strVal val="#ppt_x-.2"/>
                                          </p:val>
                                        </p:tav>
                                        <p:tav tm="100000">
                                          <p:val>
                                            <p:strVal val="#ppt_x"/>
                                          </p:val>
                                        </p:tav>
                                      </p:tavLst>
                                    </p:anim>
                                    <p:anim calcmode="lin" valueType="num">
                                      <p:cBhvr>
                                        <p:cTn id="8" dur="1000" fill="hold"/>
                                        <p:tgtEl>
                                          <p:spTgt spid="1157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33"/>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15737"/>
                                        </p:tgtEl>
                                        <p:attrNameLst>
                                          <p:attrName>style.visibility</p:attrName>
                                        </p:attrNameLst>
                                      </p:cBhvr>
                                      <p:to>
                                        <p:strVal val="visible"/>
                                      </p:to>
                                    </p:set>
                                    <p:anim calcmode="lin" valueType="num">
                                      <p:cBhvr>
                                        <p:cTn id="13" dur="500" fill="hold"/>
                                        <p:tgtEl>
                                          <p:spTgt spid="115737"/>
                                        </p:tgtEl>
                                        <p:attrNameLst>
                                          <p:attrName>ppt_x</p:attrName>
                                        </p:attrNameLst>
                                      </p:cBhvr>
                                      <p:tavLst>
                                        <p:tav tm="0">
                                          <p:val>
                                            <p:strVal val="#ppt_x-.2"/>
                                          </p:val>
                                        </p:tav>
                                        <p:tav tm="100000">
                                          <p:val>
                                            <p:strVal val="#ppt_x"/>
                                          </p:val>
                                        </p:tav>
                                      </p:tavLst>
                                    </p:anim>
                                    <p:anim calcmode="lin" valueType="num">
                                      <p:cBhvr>
                                        <p:cTn id="14" dur="500" fill="hold"/>
                                        <p:tgtEl>
                                          <p:spTgt spid="115737"/>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5737"/>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115738"/>
                                        </p:tgtEl>
                                        <p:attrNameLst>
                                          <p:attrName>style.visibility</p:attrName>
                                        </p:attrNameLst>
                                      </p:cBhvr>
                                      <p:to>
                                        <p:strVal val="visible"/>
                                      </p:to>
                                    </p:set>
                                    <p:anim calcmode="lin" valueType="num">
                                      <p:cBhvr>
                                        <p:cTn id="19" dur="500" fill="hold"/>
                                        <p:tgtEl>
                                          <p:spTgt spid="115738"/>
                                        </p:tgtEl>
                                        <p:attrNameLst>
                                          <p:attrName>ppt_x</p:attrName>
                                        </p:attrNameLst>
                                      </p:cBhvr>
                                      <p:tavLst>
                                        <p:tav tm="0">
                                          <p:val>
                                            <p:strVal val="#ppt_x-.2"/>
                                          </p:val>
                                        </p:tav>
                                        <p:tav tm="100000">
                                          <p:val>
                                            <p:strVal val="#ppt_x"/>
                                          </p:val>
                                        </p:tav>
                                      </p:tavLst>
                                    </p:anim>
                                    <p:anim calcmode="lin" valueType="num">
                                      <p:cBhvr>
                                        <p:cTn id="20" dur="500" fill="hold"/>
                                        <p:tgtEl>
                                          <p:spTgt spid="1157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5738"/>
                                        </p:tgtEl>
                                      </p:cBhvr>
                                    </p:animEffect>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115739"/>
                                        </p:tgtEl>
                                        <p:attrNameLst>
                                          <p:attrName>style.visibility</p:attrName>
                                        </p:attrNameLst>
                                      </p:cBhvr>
                                      <p:to>
                                        <p:strVal val="visible"/>
                                      </p:to>
                                    </p:set>
                                    <p:anim calcmode="lin" valueType="num">
                                      <p:cBhvr>
                                        <p:cTn id="25" dur="500" fill="hold"/>
                                        <p:tgtEl>
                                          <p:spTgt spid="115739"/>
                                        </p:tgtEl>
                                        <p:attrNameLst>
                                          <p:attrName>ppt_x</p:attrName>
                                        </p:attrNameLst>
                                      </p:cBhvr>
                                      <p:tavLst>
                                        <p:tav tm="0">
                                          <p:val>
                                            <p:strVal val="#ppt_x-.2"/>
                                          </p:val>
                                        </p:tav>
                                        <p:tav tm="100000">
                                          <p:val>
                                            <p:strVal val="#ppt_x"/>
                                          </p:val>
                                        </p:tav>
                                      </p:tavLst>
                                    </p:anim>
                                    <p:anim calcmode="lin" valueType="num">
                                      <p:cBhvr>
                                        <p:cTn id="26" dur="500" fill="hold"/>
                                        <p:tgtEl>
                                          <p:spTgt spid="115739"/>
                                        </p:tgtEl>
                                        <p:attrNameLst>
                                          <p:attrName>ppt_y</p:attrName>
                                        </p:attrNameLst>
                                      </p:cBhvr>
                                      <p:tavLst>
                                        <p:tav tm="0">
                                          <p:val>
                                            <p:strVal val="#ppt_y"/>
                                          </p:val>
                                        </p:tav>
                                        <p:tav tm="100000">
                                          <p:val>
                                            <p:strVal val="#ppt_y"/>
                                          </p:val>
                                        </p:tav>
                                      </p:tavLst>
                                    </p:anim>
                                    <p:animEffect transition="in" filter="wipe(right)" prLst="gradientSize: 0.1">
                                      <p:cBhvr>
                                        <p:cTn id="27" dur="500"/>
                                        <p:tgtEl>
                                          <p:spTgt spid="11573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00366"/>
                                        </p:tgtEl>
                                        <p:attrNameLst>
                                          <p:attrName>style.visibility</p:attrName>
                                        </p:attrNameLst>
                                      </p:cBhvr>
                                      <p:to>
                                        <p:strVal val="visible"/>
                                      </p:to>
                                    </p:set>
                                    <p:animEffect transition="in" filter="dissolve">
                                      <p:cBhvr>
                                        <p:cTn id="31" dur="500"/>
                                        <p:tgtEl>
                                          <p:spTgt spid="10036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0367"/>
                                        </p:tgtEl>
                                        <p:attrNameLst>
                                          <p:attrName>style.visibility</p:attrName>
                                        </p:attrNameLst>
                                      </p:cBhvr>
                                      <p:to>
                                        <p:strVal val="visible"/>
                                      </p:to>
                                    </p:set>
                                    <p:animEffect transition="in" filter="dissolve">
                                      <p:cBhvr>
                                        <p:cTn id="34" dur="500"/>
                                        <p:tgtEl>
                                          <p:spTgt spid="10036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368"/>
                                        </p:tgtEl>
                                        <p:attrNameLst>
                                          <p:attrName>style.visibility</p:attrName>
                                        </p:attrNameLst>
                                      </p:cBhvr>
                                      <p:to>
                                        <p:strVal val="visible"/>
                                      </p:to>
                                    </p:set>
                                    <p:animEffect transition="in" filter="dissolve">
                                      <p:cBhvr>
                                        <p:cTn id="37" dur="500"/>
                                        <p:tgtEl>
                                          <p:spTgt spid="10036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0369"/>
                                        </p:tgtEl>
                                        <p:attrNameLst>
                                          <p:attrName>style.visibility</p:attrName>
                                        </p:attrNameLst>
                                      </p:cBhvr>
                                      <p:to>
                                        <p:strVal val="visible"/>
                                      </p:to>
                                    </p:set>
                                    <p:animEffect transition="in" filter="dissolve">
                                      <p:cBhvr>
                                        <p:cTn id="40" dur="500"/>
                                        <p:tgtEl>
                                          <p:spTgt spid="100369"/>
                                        </p:tgtEl>
                                      </p:cBhvr>
                                    </p:animEffect>
                                  </p:childTnLst>
                                </p:cTn>
                              </p:par>
                            </p:childTnLst>
                          </p:cTn>
                        </p:par>
                        <p:par>
                          <p:cTn id="41" fill="hold">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0371"/>
                                        </p:tgtEl>
                                        <p:attrNameLst>
                                          <p:attrName>style.visibility</p:attrName>
                                        </p:attrNameLst>
                                      </p:cBhvr>
                                      <p:to>
                                        <p:strVal val="visible"/>
                                      </p:to>
                                    </p:set>
                                    <p:anim calcmode="lin" valueType="num">
                                      <p:cBhvr>
                                        <p:cTn id="44" dur="500" fill="hold"/>
                                        <p:tgtEl>
                                          <p:spTgt spid="100371"/>
                                        </p:tgtEl>
                                        <p:attrNameLst>
                                          <p:attrName>ppt_w</p:attrName>
                                        </p:attrNameLst>
                                      </p:cBhvr>
                                      <p:tavLst>
                                        <p:tav tm="0">
                                          <p:val>
                                            <p:strVal val="#ppt_w*0.70"/>
                                          </p:val>
                                        </p:tav>
                                        <p:tav tm="100000">
                                          <p:val>
                                            <p:strVal val="#ppt_w"/>
                                          </p:val>
                                        </p:tav>
                                      </p:tavLst>
                                    </p:anim>
                                    <p:anim calcmode="lin" valueType="num">
                                      <p:cBhvr>
                                        <p:cTn id="45" dur="500" fill="hold"/>
                                        <p:tgtEl>
                                          <p:spTgt spid="100371"/>
                                        </p:tgtEl>
                                        <p:attrNameLst>
                                          <p:attrName>ppt_h</p:attrName>
                                        </p:attrNameLst>
                                      </p:cBhvr>
                                      <p:tavLst>
                                        <p:tav tm="0">
                                          <p:val>
                                            <p:strVal val="#ppt_h"/>
                                          </p:val>
                                        </p:tav>
                                        <p:tav tm="100000">
                                          <p:val>
                                            <p:strVal val="#ppt_h"/>
                                          </p:val>
                                        </p:tav>
                                      </p:tavLst>
                                    </p:anim>
                                    <p:animEffect transition="in" filter="fade">
                                      <p:cBhvr>
                                        <p:cTn id="46" dur="500"/>
                                        <p:tgtEl>
                                          <p:spTgt spid="10037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00375"/>
                                        </p:tgtEl>
                                        <p:attrNameLst>
                                          <p:attrName>style.visibility</p:attrName>
                                        </p:attrNameLst>
                                      </p:cBhvr>
                                      <p:to>
                                        <p:strVal val="visible"/>
                                      </p:to>
                                    </p:set>
                                    <p:anim calcmode="lin" valueType="num">
                                      <p:cBhvr>
                                        <p:cTn id="49" dur="500" fill="hold"/>
                                        <p:tgtEl>
                                          <p:spTgt spid="100375"/>
                                        </p:tgtEl>
                                        <p:attrNameLst>
                                          <p:attrName>ppt_w</p:attrName>
                                        </p:attrNameLst>
                                      </p:cBhvr>
                                      <p:tavLst>
                                        <p:tav tm="0">
                                          <p:val>
                                            <p:strVal val="#ppt_w*0.70"/>
                                          </p:val>
                                        </p:tav>
                                        <p:tav tm="100000">
                                          <p:val>
                                            <p:strVal val="#ppt_w"/>
                                          </p:val>
                                        </p:tav>
                                      </p:tavLst>
                                    </p:anim>
                                    <p:anim calcmode="lin" valueType="num">
                                      <p:cBhvr>
                                        <p:cTn id="50" dur="500" fill="hold"/>
                                        <p:tgtEl>
                                          <p:spTgt spid="100375"/>
                                        </p:tgtEl>
                                        <p:attrNameLst>
                                          <p:attrName>ppt_h</p:attrName>
                                        </p:attrNameLst>
                                      </p:cBhvr>
                                      <p:tavLst>
                                        <p:tav tm="0">
                                          <p:val>
                                            <p:strVal val="#ppt_h"/>
                                          </p:val>
                                        </p:tav>
                                        <p:tav tm="100000">
                                          <p:val>
                                            <p:strVal val="#ppt_h"/>
                                          </p:val>
                                        </p:tav>
                                      </p:tavLst>
                                    </p:anim>
                                    <p:animEffect transition="in" filter="fade">
                                      <p:cBhvr>
                                        <p:cTn id="51" dur="500"/>
                                        <p:tgtEl>
                                          <p:spTgt spid="100375"/>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00376"/>
                                        </p:tgtEl>
                                        <p:attrNameLst>
                                          <p:attrName>style.visibility</p:attrName>
                                        </p:attrNameLst>
                                      </p:cBhvr>
                                      <p:to>
                                        <p:strVal val="visible"/>
                                      </p:to>
                                    </p:set>
                                    <p:anim calcmode="lin" valueType="num">
                                      <p:cBhvr>
                                        <p:cTn id="54" dur="500" fill="hold"/>
                                        <p:tgtEl>
                                          <p:spTgt spid="100376"/>
                                        </p:tgtEl>
                                        <p:attrNameLst>
                                          <p:attrName>ppt_w</p:attrName>
                                        </p:attrNameLst>
                                      </p:cBhvr>
                                      <p:tavLst>
                                        <p:tav tm="0">
                                          <p:val>
                                            <p:strVal val="#ppt_w*0.70"/>
                                          </p:val>
                                        </p:tav>
                                        <p:tav tm="100000">
                                          <p:val>
                                            <p:strVal val="#ppt_w"/>
                                          </p:val>
                                        </p:tav>
                                      </p:tavLst>
                                    </p:anim>
                                    <p:anim calcmode="lin" valueType="num">
                                      <p:cBhvr>
                                        <p:cTn id="55" dur="500" fill="hold"/>
                                        <p:tgtEl>
                                          <p:spTgt spid="100376"/>
                                        </p:tgtEl>
                                        <p:attrNameLst>
                                          <p:attrName>ppt_h</p:attrName>
                                        </p:attrNameLst>
                                      </p:cBhvr>
                                      <p:tavLst>
                                        <p:tav tm="0">
                                          <p:val>
                                            <p:strVal val="#ppt_h"/>
                                          </p:val>
                                        </p:tav>
                                        <p:tav tm="100000">
                                          <p:val>
                                            <p:strVal val="#ppt_h"/>
                                          </p:val>
                                        </p:tav>
                                      </p:tavLst>
                                    </p:anim>
                                    <p:animEffect transition="in" filter="fade">
                                      <p:cBhvr>
                                        <p:cTn id="56" dur="500"/>
                                        <p:tgtEl>
                                          <p:spTgt spid="100376"/>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00377"/>
                                        </p:tgtEl>
                                        <p:attrNameLst>
                                          <p:attrName>style.visibility</p:attrName>
                                        </p:attrNameLst>
                                      </p:cBhvr>
                                      <p:to>
                                        <p:strVal val="visible"/>
                                      </p:to>
                                    </p:set>
                                    <p:anim calcmode="lin" valueType="num">
                                      <p:cBhvr>
                                        <p:cTn id="59" dur="500" fill="hold"/>
                                        <p:tgtEl>
                                          <p:spTgt spid="100377"/>
                                        </p:tgtEl>
                                        <p:attrNameLst>
                                          <p:attrName>ppt_w</p:attrName>
                                        </p:attrNameLst>
                                      </p:cBhvr>
                                      <p:tavLst>
                                        <p:tav tm="0">
                                          <p:val>
                                            <p:strVal val="#ppt_w*0.70"/>
                                          </p:val>
                                        </p:tav>
                                        <p:tav tm="100000">
                                          <p:val>
                                            <p:strVal val="#ppt_w"/>
                                          </p:val>
                                        </p:tav>
                                      </p:tavLst>
                                    </p:anim>
                                    <p:anim calcmode="lin" valueType="num">
                                      <p:cBhvr>
                                        <p:cTn id="60" dur="500" fill="hold"/>
                                        <p:tgtEl>
                                          <p:spTgt spid="100377"/>
                                        </p:tgtEl>
                                        <p:attrNameLst>
                                          <p:attrName>ppt_h</p:attrName>
                                        </p:attrNameLst>
                                      </p:cBhvr>
                                      <p:tavLst>
                                        <p:tav tm="0">
                                          <p:val>
                                            <p:strVal val="#ppt_h"/>
                                          </p:val>
                                        </p:tav>
                                        <p:tav tm="100000">
                                          <p:val>
                                            <p:strVal val="#ppt_h"/>
                                          </p:val>
                                        </p:tav>
                                      </p:tavLst>
                                    </p:anim>
                                    <p:animEffect transition="in" filter="fade">
                                      <p:cBhvr>
                                        <p:cTn id="61" dur="500"/>
                                        <p:tgtEl>
                                          <p:spTgt spid="100377"/>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66573"/>
                                        </p:tgtEl>
                                        <p:attrNameLst>
                                          <p:attrName>style.visibility</p:attrName>
                                        </p:attrNameLst>
                                      </p:cBhvr>
                                      <p:to>
                                        <p:strVal val="visible"/>
                                      </p:to>
                                    </p:set>
                                    <p:animEffect transition="in" filter="dissolve">
                                      <p:cBhvr>
                                        <p:cTn id="65" dur="500"/>
                                        <p:tgtEl>
                                          <p:spTgt spid="66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animBg="1"/>
      <p:bldP spid="100367" grpId="0" animBg="1"/>
      <p:bldP spid="100368" grpId="0" animBg="1"/>
      <p:bldP spid="100369" grpId="0" animBg="1"/>
      <p:bldP spid="100371" grpId="0"/>
      <p:bldP spid="100375" grpId="0"/>
      <p:bldP spid="100376" grpId="0"/>
      <p:bldP spid="100377" grpId="0"/>
      <p:bldP spid="6657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34" name="Group 26"/>
          <p:cNvGrpSpPr>
            <a:grpSpLocks/>
          </p:cNvGrpSpPr>
          <p:nvPr/>
        </p:nvGrpSpPr>
        <p:grpSpPr bwMode="auto">
          <a:xfrm>
            <a:off x="846612" y="1344389"/>
            <a:ext cx="1302020" cy="1249759"/>
            <a:chOff x="567" y="879"/>
            <a:chExt cx="872" cy="837"/>
          </a:xfrm>
        </p:grpSpPr>
        <p:sp>
          <p:nvSpPr>
            <p:cNvPr id="74776" name="Freeform 9"/>
            <p:cNvSpPr>
              <a:spLocks noEditPoints="1"/>
            </p:cNvSpPr>
            <p:nvPr/>
          </p:nvSpPr>
          <p:spPr bwMode="auto">
            <a:xfrm>
              <a:off x="755" y="1039"/>
              <a:ext cx="684" cy="677"/>
            </a:xfrm>
            <a:custGeom>
              <a:avLst/>
              <a:gdLst>
                <a:gd name="T0" fmla="*/ 8520492 w 295"/>
                <a:gd name="T1" fmla="*/ 0 h 295"/>
                <a:gd name="T2" fmla="*/ 0 w 295"/>
                <a:gd name="T3" fmla="*/ 8275936 h 295"/>
                <a:gd name="T4" fmla="*/ 8520492 w 295"/>
                <a:gd name="T5" fmla="*/ 16495950 h 295"/>
                <a:gd name="T6" fmla="*/ 16983407 w 295"/>
                <a:gd name="T7" fmla="*/ 8275936 h 295"/>
                <a:gd name="T8" fmla="*/ 8520492 w 295"/>
                <a:gd name="T9" fmla="*/ 0 h 295"/>
                <a:gd name="T10" fmla="*/ 8520492 w 295"/>
                <a:gd name="T11" fmla="*/ 12357980 h 295"/>
                <a:gd name="T12" fmla="*/ 4260248 w 295"/>
                <a:gd name="T13" fmla="*/ 8275936 h 295"/>
                <a:gd name="T14" fmla="*/ 8520492 w 295"/>
                <a:gd name="T15" fmla="*/ 4137963 h 295"/>
                <a:gd name="T16" fmla="*/ 12723160 w 295"/>
                <a:gd name="T17" fmla="*/ 8275936 h 295"/>
                <a:gd name="T18" fmla="*/ 8520492 w 295"/>
                <a:gd name="T19" fmla="*/ 12357980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endParaRPr lang="zh-CN" altLang="en-US" sz="1270"/>
            </a:p>
          </p:txBody>
        </p:sp>
        <p:sp>
          <p:nvSpPr>
            <p:cNvPr id="74777" name="Freeform 10"/>
            <p:cNvSpPr>
              <a:spLocks/>
            </p:cNvSpPr>
            <p:nvPr/>
          </p:nvSpPr>
          <p:spPr bwMode="auto">
            <a:xfrm>
              <a:off x="567" y="879"/>
              <a:ext cx="507" cy="500"/>
            </a:xfrm>
            <a:custGeom>
              <a:avLst/>
              <a:gdLst>
                <a:gd name="T0" fmla="*/ 12667717 w 218"/>
                <a:gd name="T1" fmla="*/ 6075129 h 218"/>
                <a:gd name="T2" fmla="*/ 12667717 w 218"/>
                <a:gd name="T3" fmla="*/ 0 h 218"/>
                <a:gd name="T4" fmla="*/ 0 w 218"/>
                <a:gd name="T5" fmla="*/ 12150258 h 218"/>
                <a:gd name="T6" fmla="*/ 6333859 w 218"/>
                <a:gd name="T7" fmla="*/ 12150258 h 218"/>
                <a:gd name="T8" fmla="*/ 12667717 w 218"/>
                <a:gd name="T9" fmla="*/ 6075129 h 218"/>
                <a:gd name="T10" fmla="*/ 0 60000 65536"/>
                <a:gd name="T11" fmla="*/ 0 60000 65536"/>
                <a:gd name="T12" fmla="*/ 0 60000 65536"/>
                <a:gd name="T13" fmla="*/ 0 60000 65536"/>
                <a:gd name="T14" fmla="*/ 0 60000 65536"/>
                <a:gd name="T15" fmla="*/ 0 w 218"/>
                <a:gd name="T16" fmla="*/ 0 h 218"/>
                <a:gd name="T17" fmla="*/ 218 w 218"/>
                <a:gd name="T18" fmla="*/ 218 h 218"/>
              </a:gdLst>
              <a:ahLst/>
              <a:cxnLst>
                <a:cxn ang="T10">
                  <a:pos x="T0" y="T1"/>
                </a:cxn>
                <a:cxn ang="T11">
                  <a:pos x="T2" y="T3"/>
                </a:cxn>
                <a:cxn ang="T12">
                  <a:pos x="T4" y="T5"/>
                </a:cxn>
                <a:cxn ang="T13">
                  <a:pos x="T6" y="T7"/>
                </a:cxn>
                <a:cxn ang="T14">
                  <a:pos x="T8" y="T9"/>
                </a:cxn>
              </a:cxnLst>
              <a:rect l="T15" t="T16" r="T17" b="T18"/>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tx2"/>
            </a:solidFill>
            <a:ln w="9525">
              <a:noFill/>
              <a:round/>
              <a:headEnd/>
              <a:tailEnd/>
            </a:ln>
          </p:spPr>
          <p:txBody>
            <a:bodyPr/>
            <a:lstStyle/>
            <a:p>
              <a:endParaRPr lang="zh-CN" altLang="en-US" sz="1270"/>
            </a:p>
          </p:txBody>
        </p:sp>
      </p:grpSp>
      <p:sp>
        <p:nvSpPr>
          <p:cNvPr id="8" name="TextBox 58"/>
          <p:cNvSpPr txBox="1">
            <a:spLocks noChangeArrowheads="1"/>
          </p:cNvSpPr>
          <p:nvPr/>
        </p:nvSpPr>
        <p:spPr bwMode="auto">
          <a:xfrm>
            <a:off x="1425761" y="1941645"/>
            <a:ext cx="419951" cy="264351"/>
          </a:xfrm>
          <a:prstGeom prst="rect">
            <a:avLst/>
          </a:prstGeom>
          <a:noFill/>
          <a:ln w="9525">
            <a:noFill/>
            <a:miter lim="800000"/>
            <a:headEnd/>
            <a:tailEnd/>
          </a:ln>
        </p:spPr>
        <p:txBody>
          <a:bodyPr wrap="none" lIns="68245" tIns="34123" rIns="68245" bIns="34123">
            <a:spAutoFit/>
          </a:bodyPr>
          <a:lstStyle/>
          <a:p>
            <a:pPr algn="ctr" defTabSz="812302"/>
            <a:r>
              <a:rPr lang="en-US" altLang="zh-CN" sz="1270">
                <a:solidFill>
                  <a:srgbClr val="333333"/>
                </a:solidFill>
                <a:latin typeface="Impact" pitchFamily="34" charset="0"/>
              </a:rPr>
              <a:t>25%</a:t>
            </a:r>
            <a:endParaRPr lang="zh-CN" altLang="en-US" sz="1270">
              <a:solidFill>
                <a:srgbClr val="333333"/>
              </a:solidFill>
              <a:latin typeface="Impact" pitchFamily="34" charset="0"/>
            </a:endParaRPr>
          </a:p>
        </p:txBody>
      </p:sp>
      <p:grpSp>
        <p:nvGrpSpPr>
          <p:cNvPr id="94235" name="Group 27"/>
          <p:cNvGrpSpPr>
            <a:grpSpLocks/>
          </p:cNvGrpSpPr>
          <p:nvPr/>
        </p:nvGrpSpPr>
        <p:grpSpPr bwMode="auto">
          <a:xfrm>
            <a:off x="2732449" y="1344389"/>
            <a:ext cx="1296047" cy="1488662"/>
            <a:chOff x="1830" y="879"/>
            <a:chExt cx="868" cy="997"/>
          </a:xfrm>
        </p:grpSpPr>
        <p:sp>
          <p:nvSpPr>
            <p:cNvPr id="74774" name="Freeform 14"/>
            <p:cNvSpPr>
              <a:spLocks noEditPoints="1"/>
            </p:cNvSpPr>
            <p:nvPr/>
          </p:nvSpPr>
          <p:spPr bwMode="auto">
            <a:xfrm>
              <a:off x="2016" y="1039"/>
              <a:ext cx="682" cy="677"/>
            </a:xfrm>
            <a:custGeom>
              <a:avLst/>
              <a:gdLst>
                <a:gd name="T0" fmla="*/ 8481342 w 294"/>
                <a:gd name="T1" fmla="*/ 0 h 295"/>
                <a:gd name="T2" fmla="*/ 0 w 294"/>
                <a:gd name="T3" fmla="*/ 8277772 h 295"/>
                <a:gd name="T4" fmla="*/ 8481342 w 294"/>
                <a:gd name="T5" fmla="*/ 16499612 h 295"/>
                <a:gd name="T6" fmla="*/ 16962674 w 294"/>
                <a:gd name="T7" fmla="*/ 8277772 h 295"/>
                <a:gd name="T8" fmla="*/ 8481342 w 294"/>
                <a:gd name="T9" fmla="*/ 0 h 295"/>
                <a:gd name="T10" fmla="*/ 8481342 w 294"/>
                <a:gd name="T11" fmla="*/ 12360716 h 295"/>
                <a:gd name="T12" fmla="*/ 4211825 w 294"/>
                <a:gd name="T13" fmla="*/ 8277772 h 295"/>
                <a:gd name="T14" fmla="*/ 8481342 w 294"/>
                <a:gd name="T15" fmla="*/ 4138879 h 295"/>
                <a:gd name="T16" fmla="*/ 12750848 w 294"/>
                <a:gd name="T17" fmla="*/ 8277772 h 295"/>
                <a:gd name="T18" fmla="*/ 8481342 w 294"/>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5"/>
                <a:gd name="T32" fmla="*/ 294 w 294"/>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endParaRPr lang="zh-CN" altLang="en-US" sz="1270"/>
            </a:p>
          </p:txBody>
        </p:sp>
        <p:sp>
          <p:nvSpPr>
            <p:cNvPr id="74775" name="Freeform 15"/>
            <p:cNvSpPr>
              <a:spLocks/>
            </p:cNvSpPr>
            <p:nvPr/>
          </p:nvSpPr>
          <p:spPr bwMode="auto">
            <a:xfrm>
              <a:off x="1830" y="879"/>
              <a:ext cx="504" cy="997"/>
            </a:xfrm>
            <a:custGeom>
              <a:avLst/>
              <a:gdLst>
                <a:gd name="T0" fmla="*/ 6255272 w 217"/>
                <a:gd name="T1" fmla="*/ 12126409 h 435"/>
                <a:gd name="T2" fmla="*/ 12568442 w 217"/>
                <a:gd name="T3" fmla="*/ 6063209 h 435"/>
                <a:gd name="T4" fmla="*/ 12568442 w 217"/>
                <a:gd name="T5" fmla="*/ 0 h 435"/>
                <a:gd name="T6" fmla="*/ 0 w 217"/>
                <a:gd name="T7" fmla="*/ 12126409 h 435"/>
                <a:gd name="T8" fmla="*/ 12568442 w 217"/>
                <a:gd name="T9" fmla="*/ 24197206 h 435"/>
                <a:gd name="T10" fmla="*/ 12568442 w 217"/>
                <a:gd name="T11" fmla="*/ 18133986 h 435"/>
                <a:gd name="T12" fmla="*/ 6255272 w 217"/>
                <a:gd name="T13" fmla="*/ 12126409 h 435"/>
                <a:gd name="T14" fmla="*/ 0 60000 65536"/>
                <a:gd name="T15" fmla="*/ 0 60000 65536"/>
                <a:gd name="T16" fmla="*/ 0 60000 65536"/>
                <a:gd name="T17" fmla="*/ 0 60000 65536"/>
                <a:gd name="T18" fmla="*/ 0 60000 65536"/>
                <a:gd name="T19" fmla="*/ 0 60000 65536"/>
                <a:gd name="T20" fmla="*/ 0 60000 65536"/>
                <a:gd name="T21" fmla="*/ 0 w 217"/>
                <a:gd name="T22" fmla="*/ 0 h 435"/>
                <a:gd name="T23" fmla="*/ 217 w 21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tx2"/>
            </a:solidFill>
            <a:ln w="9525">
              <a:noFill/>
              <a:round/>
              <a:headEnd/>
              <a:tailEnd/>
            </a:ln>
          </p:spPr>
          <p:txBody>
            <a:bodyPr/>
            <a:lstStyle/>
            <a:p>
              <a:endParaRPr lang="zh-CN" altLang="en-US" sz="1270"/>
            </a:p>
          </p:txBody>
        </p:sp>
      </p:grpSp>
      <p:sp>
        <p:nvSpPr>
          <p:cNvPr id="12" name="TextBox 59"/>
          <p:cNvSpPr txBox="1">
            <a:spLocks noChangeArrowheads="1"/>
          </p:cNvSpPr>
          <p:nvPr/>
        </p:nvSpPr>
        <p:spPr bwMode="auto">
          <a:xfrm>
            <a:off x="3303969" y="1941645"/>
            <a:ext cx="424761" cy="264351"/>
          </a:xfrm>
          <a:prstGeom prst="rect">
            <a:avLst/>
          </a:prstGeom>
          <a:noFill/>
          <a:ln w="9525">
            <a:noFill/>
            <a:miter lim="800000"/>
            <a:headEnd/>
            <a:tailEnd/>
          </a:ln>
        </p:spPr>
        <p:txBody>
          <a:bodyPr wrap="none" lIns="68245" tIns="34123" rIns="68245" bIns="34123">
            <a:spAutoFit/>
          </a:bodyPr>
          <a:lstStyle/>
          <a:p>
            <a:pPr algn="ctr" defTabSz="812302"/>
            <a:r>
              <a:rPr lang="en-US" altLang="zh-CN" sz="1270">
                <a:solidFill>
                  <a:srgbClr val="333333"/>
                </a:solidFill>
                <a:latin typeface="Impact" pitchFamily="34" charset="0"/>
              </a:rPr>
              <a:t>50%</a:t>
            </a:r>
            <a:endParaRPr lang="zh-CN" altLang="en-US" sz="1270">
              <a:solidFill>
                <a:srgbClr val="333333"/>
              </a:solidFill>
              <a:latin typeface="Impact" pitchFamily="34" charset="0"/>
            </a:endParaRPr>
          </a:p>
        </p:txBody>
      </p:sp>
      <p:grpSp>
        <p:nvGrpSpPr>
          <p:cNvPr id="94237" name="Group 29"/>
          <p:cNvGrpSpPr>
            <a:grpSpLocks/>
          </p:cNvGrpSpPr>
          <p:nvPr/>
        </p:nvGrpSpPr>
        <p:grpSpPr bwMode="auto">
          <a:xfrm>
            <a:off x="4610822" y="1344389"/>
            <a:ext cx="1506580" cy="1488662"/>
            <a:chOff x="3088" y="879"/>
            <a:chExt cx="1009" cy="997"/>
          </a:xfrm>
        </p:grpSpPr>
        <p:sp>
          <p:nvSpPr>
            <p:cNvPr id="74772" name="Freeform 19"/>
            <p:cNvSpPr>
              <a:spLocks noEditPoints="1"/>
            </p:cNvSpPr>
            <p:nvPr/>
          </p:nvSpPr>
          <p:spPr bwMode="auto">
            <a:xfrm>
              <a:off x="3276" y="1039"/>
              <a:ext cx="683" cy="677"/>
            </a:xfrm>
            <a:custGeom>
              <a:avLst/>
              <a:gdLst>
                <a:gd name="T0" fmla="*/ 8485063 w 295"/>
                <a:gd name="T1" fmla="*/ 0 h 295"/>
                <a:gd name="T2" fmla="*/ 0 w 295"/>
                <a:gd name="T3" fmla="*/ 8277772 h 295"/>
                <a:gd name="T4" fmla="*/ 8485063 w 295"/>
                <a:gd name="T5" fmla="*/ 16499612 h 295"/>
                <a:gd name="T6" fmla="*/ 16912800 w 295"/>
                <a:gd name="T7" fmla="*/ 8277772 h 295"/>
                <a:gd name="T8" fmla="*/ 8485063 w 295"/>
                <a:gd name="T9" fmla="*/ 0 h 295"/>
                <a:gd name="T10" fmla="*/ 8485063 w 295"/>
                <a:gd name="T11" fmla="*/ 12360716 h 295"/>
                <a:gd name="T12" fmla="*/ 4242531 w 295"/>
                <a:gd name="T13" fmla="*/ 8277772 h 295"/>
                <a:gd name="T14" fmla="*/ 8485063 w 295"/>
                <a:gd name="T15" fmla="*/ 4138879 h 295"/>
                <a:gd name="T16" fmla="*/ 12670275 w 295"/>
                <a:gd name="T17" fmla="*/ 8277772 h 295"/>
                <a:gd name="T18" fmla="*/ 8485063 w 295"/>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endParaRPr lang="zh-CN" altLang="en-US" sz="1270"/>
            </a:p>
          </p:txBody>
        </p:sp>
        <p:sp>
          <p:nvSpPr>
            <p:cNvPr id="74773" name="Freeform 20"/>
            <p:cNvSpPr>
              <a:spLocks/>
            </p:cNvSpPr>
            <p:nvPr/>
          </p:nvSpPr>
          <p:spPr bwMode="auto">
            <a:xfrm>
              <a:off x="3088" y="879"/>
              <a:ext cx="1009" cy="997"/>
            </a:xfrm>
            <a:custGeom>
              <a:avLst/>
              <a:gdLst>
                <a:gd name="T0" fmla="*/ 25081469 w 435"/>
                <a:gd name="T1" fmla="*/ 12126409 h 435"/>
                <a:gd name="T2" fmla="*/ 18796691 w 435"/>
                <a:gd name="T3" fmla="*/ 12126409 h 435"/>
                <a:gd name="T4" fmla="*/ 18796691 w 435"/>
                <a:gd name="T5" fmla="*/ 12126409 h 435"/>
                <a:gd name="T6" fmla="*/ 12569571 w 435"/>
                <a:gd name="T7" fmla="*/ 18133986 h 435"/>
                <a:gd name="T8" fmla="*/ 6284786 w 435"/>
                <a:gd name="T9" fmla="*/ 12126409 h 435"/>
                <a:gd name="T10" fmla="*/ 12569571 w 435"/>
                <a:gd name="T11" fmla="*/ 6063209 h 435"/>
                <a:gd name="T12" fmla="*/ 12569571 w 435"/>
                <a:gd name="T13" fmla="*/ 0 h 435"/>
                <a:gd name="T14" fmla="*/ 0 w 435"/>
                <a:gd name="T15" fmla="*/ 12126409 h 435"/>
                <a:gd name="T16" fmla="*/ 12569571 w 435"/>
                <a:gd name="T17" fmla="*/ 24197206 h 435"/>
                <a:gd name="T18" fmla="*/ 25081469 w 435"/>
                <a:gd name="T19" fmla="*/ 12126409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tx2"/>
            </a:solidFill>
            <a:ln w="9525">
              <a:noFill/>
              <a:round/>
              <a:headEnd/>
              <a:tailEnd/>
            </a:ln>
          </p:spPr>
          <p:txBody>
            <a:bodyPr/>
            <a:lstStyle/>
            <a:p>
              <a:endParaRPr lang="zh-CN" altLang="en-US" sz="1270"/>
            </a:p>
          </p:txBody>
        </p:sp>
      </p:grpSp>
      <p:sp>
        <p:nvSpPr>
          <p:cNvPr id="16" name="TextBox 60"/>
          <p:cNvSpPr txBox="1">
            <a:spLocks noChangeArrowheads="1"/>
          </p:cNvSpPr>
          <p:nvPr/>
        </p:nvSpPr>
        <p:spPr bwMode="auto">
          <a:xfrm>
            <a:off x="5198788" y="1941645"/>
            <a:ext cx="402319" cy="264351"/>
          </a:xfrm>
          <a:prstGeom prst="rect">
            <a:avLst/>
          </a:prstGeom>
          <a:noFill/>
          <a:ln w="9525">
            <a:noFill/>
            <a:miter lim="800000"/>
            <a:headEnd/>
            <a:tailEnd/>
          </a:ln>
        </p:spPr>
        <p:txBody>
          <a:bodyPr wrap="none" lIns="68245" tIns="34123" rIns="68245" bIns="34123">
            <a:spAutoFit/>
          </a:bodyPr>
          <a:lstStyle/>
          <a:p>
            <a:pPr algn="ctr" defTabSz="812302"/>
            <a:r>
              <a:rPr lang="en-US" altLang="zh-CN" sz="1270">
                <a:solidFill>
                  <a:srgbClr val="333333"/>
                </a:solidFill>
                <a:latin typeface="Impact" pitchFamily="34" charset="0"/>
              </a:rPr>
              <a:t>75%</a:t>
            </a:r>
            <a:endParaRPr lang="zh-CN" altLang="en-US" sz="1270">
              <a:solidFill>
                <a:srgbClr val="333333"/>
              </a:solidFill>
              <a:latin typeface="Impact" pitchFamily="34" charset="0"/>
            </a:endParaRPr>
          </a:p>
        </p:txBody>
      </p:sp>
      <p:grpSp>
        <p:nvGrpSpPr>
          <p:cNvPr id="94236" name="Group 28"/>
          <p:cNvGrpSpPr>
            <a:grpSpLocks/>
          </p:cNvGrpSpPr>
          <p:nvPr/>
        </p:nvGrpSpPr>
        <p:grpSpPr bwMode="auto">
          <a:xfrm>
            <a:off x="6735563" y="1344389"/>
            <a:ext cx="1506580" cy="1488662"/>
            <a:chOff x="4511" y="879"/>
            <a:chExt cx="1009" cy="997"/>
          </a:xfrm>
        </p:grpSpPr>
        <p:sp>
          <p:nvSpPr>
            <p:cNvPr id="74770" name="Freeform 24"/>
            <p:cNvSpPr>
              <a:spLocks noEditPoints="1"/>
            </p:cNvSpPr>
            <p:nvPr/>
          </p:nvSpPr>
          <p:spPr bwMode="auto">
            <a:xfrm>
              <a:off x="4673" y="1039"/>
              <a:ext cx="684" cy="677"/>
            </a:xfrm>
            <a:custGeom>
              <a:avLst/>
              <a:gdLst>
                <a:gd name="T0" fmla="*/ 8464803 w 295"/>
                <a:gd name="T1" fmla="*/ 0 h 295"/>
                <a:gd name="T2" fmla="*/ 0 w 295"/>
                <a:gd name="T3" fmla="*/ 8277772 h 295"/>
                <a:gd name="T4" fmla="*/ 8464803 w 295"/>
                <a:gd name="T5" fmla="*/ 16499612 h 295"/>
                <a:gd name="T6" fmla="*/ 16987182 w 295"/>
                <a:gd name="T7" fmla="*/ 8277772 h 295"/>
                <a:gd name="T8" fmla="*/ 8464803 w 295"/>
                <a:gd name="T9" fmla="*/ 0 h 295"/>
                <a:gd name="T10" fmla="*/ 8464803 w 295"/>
                <a:gd name="T11" fmla="*/ 12360716 h 295"/>
                <a:gd name="T12" fmla="*/ 4261197 w 295"/>
                <a:gd name="T13" fmla="*/ 8277772 h 295"/>
                <a:gd name="T14" fmla="*/ 8464803 w 295"/>
                <a:gd name="T15" fmla="*/ 4138879 h 295"/>
                <a:gd name="T16" fmla="*/ 12725989 w 295"/>
                <a:gd name="T17" fmla="*/ 8277772 h 295"/>
                <a:gd name="T18" fmla="*/ 8464803 w 295"/>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endParaRPr lang="zh-CN" altLang="en-US" sz="1270"/>
            </a:p>
          </p:txBody>
        </p:sp>
        <p:sp>
          <p:nvSpPr>
            <p:cNvPr id="74771" name="Freeform 25"/>
            <p:cNvSpPr>
              <a:spLocks noEditPoints="1"/>
            </p:cNvSpPr>
            <p:nvPr/>
          </p:nvSpPr>
          <p:spPr bwMode="auto">
            <a:xfrm>
              <a:off x="4511" y="879"/>
              <a:ext cx="1009" cy="997"/>
            </a:xfrm>
            <a:custGeom>
              <a:avLst/>
              <a:gdLst>
                <a:gd name="T0" fmla="*/ 12511907 w 435"/>
                <a:gd name="T1" fmla="*/ 0 h 435"/>
                <a:gd name="T2" fmla="*/ 0 w 435"/>
                <a:gd name="T3" fmla="*/ 12126409 h 435"/>
                <a:gd name="T4" fmla="*/ 12511907 w 435"/>
                <a:gd name="T5" fmla="*/ 24197206 h 435"/>
                <a:gd name="T6" fmla="*/ 25081451 w 435"/>
                <a:gd name="T7" fmla="*/ 12126409 h 435"/>
                <a:gd name="T8" fmla="*/ 12511907 w 435"/>
                <a:gd name="T9" fmla="*/ 0 h 435"/>
                <a:gd name="T10" fmla="*/ 12511907 w 435"/>
                <a:gd name="T11" fmla="*/ 18133986 h 435"/>
                <a:gd name="T12" fmla="*/ 6284786 w 435"/>
                <a:gd name="T13" fmla="*/ 12126409 h 435"/>
                <a:gd name="T14" fmla="*/ 12511907 w 435"/>
                <a:gd name="T15" fmla="*/ 6063209 h 435"/>
                <a:gd name="T16" fmla="*/ 18796691 w 435"/>
                <a:gd name="T17" fmla="*/ 12126409 h 435"/>
                <a:gd name="T18" fmla="*/ 12511907 w 435"/>
                <a:gd name="T19" fmla="*/ 18133986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tx2"/>
            </a:solidFill>
            <a:ln w="9525">
              <a:noFill/>
              <a:round/>
              <a:headEnd/>
              <a:tailEnd/>
            </a:ln>
          </p:spPr>
          <p:txBody>
            <a:bodyPr/>
            <a:lstStyle/>
            <a:p>
              <a:endParaRPr lang="zh-CN" altLang="en-US" sz="1270"/>
            </a:p>
          </p:txBody>
        </p:sp>
      </p:grpSp>
      <p:sp>
        <p:nvSpPr>
          <p:cNvPr id="20" name="TextBox 61"/>
          <p:cNvSpPr txBox="1">
            <a:spLocks noChangeArrowheads="1"/>
          </p:cNvSpPr>
          <p:nvPr/>
        </p:nvSpPr>
        <p:spPr bwMode="auto">
          <a:xfrm>
            <a:off x="7246016" y="1941645"/>
            <a:ext cx="485675" cy="264351"/>
          </a:xfrm>
          <a:prstGeom prst="rect">
            <a:avLst/>
          </a:prstGeom>
          <a:noFill/>
          <a:ln w="9525">
            <a:noFill/>
            <a:miter lim="800000"/>
            <a:headEnd/>
            <a:tailEnd/>
          </a:ln>
        </p:spPr>
        <p:txBody>
          <a:bodyPr wrap="none" lIns="68245" tIns="34123" rIns="68245" bIns="34123">
            <a:spAutoFit/>
          </a:bodyPr>
          <a:lstStyle/>
          <a:p>
            <a:pPr algn="ctr" defTabSz="812302"/>
            <a:r>
              <a:rPr lang="en-US" altLang="zh-CN" sz="1270">
                <a:solidFill>
                  <a:srgbClr val="333333"/>
                </a:solidFill>
                <a:latin typeface="Impact" pitchFamily="34" charset="0"/>
              </a:rPr>
              <a:t>100%</a:t>
            </a:r>
            <a:endParaRPr lang="zh-CN" altLang="en-US" sz="1270">
              <a:solidFill>
                <a:srgbClr val="333333"/>
              </a:solidFill>
              <a:latin typeface="Impact" pitchFamily="34" charset="0"/>
            </a:endParaRPr>
          </a:p>
        </p:txBody>
      </p:sp>
      <p:sp>
        <p:nvSpPr>
          <p:cNvPr id="22" name="文本框 10"/>
          <p:cNvSpPr txBox="1">
            <a:spLocks noChangeArrowheads="1"/>
          </p:cNvSpPr>
          <p:nvPr/>
        </p:nvSpPr>
        <p:spPr bwMode="auto">
          <a:xfrm>
            <a:off x="459888" y="4161947"/>
            <a:ext cx="8376525" cy="416444"/>
          </a:xfrm>
          <a:prstGeom prst="rect">
            <a:avLst/>
          </a:prstGeom>
          <a:noFill/>
          <a:ln w="9525">
            <a:noFill/>
            <a:miter lim="800000"/>
            <a:headEnd/>
            <a:tailEnd/>
          </a:ln>
        </p:spPr>
        <p:txBody>
          <a:bodyPr lIns="68245" tIns="34123" rIns="68245" bIns="34123">
            <a:spAutoFit/>
          </a:bodyPr>
          <a:lstStyle/>
          <a:p>
            <a:pPr algn="ctr" defTabSz="812302"/>
            <a:r>
              <a:rPr lang="zh-CN" altLang="en-US" sz="1129">
                <a:solidFill>
                  <a:srgbClr val="808080"/>
                </a:solidFill>
                <a:latin typeface="微软雅黑" pitchFamily="34" charset="-122"/>
              </a:rPr>
              <a:t>点击输入内容点击输入内容点击输入内容点击输入内容点击输入内容点击输入内容点击输入内容点击输入内容点击输入内点击输入内容点击输入内容点击输入内容点击输入内容点击输入内容点击输入内容点击输入内容点击输入内容点击输入内</a:t>
            </a:r>
          </a:p>
        </p:txBody>
      </p:sp>
      <p:sp>
        <p:nvSpPr>
          <p:cNvPr id="27" name="TextBox 26"/>
          <p:cNvSpPr txBox="1">
            <a:spLocks noChangeArrowheads="1"/>
          </p:cNvSpPr>
          <p:nvPr/>
        </p:nvSpPr>
        <p:spPr bwMode="auto">
          <a:xfrm>
            <a:off x="1078332" y="3018200"/>
            <a:ext cx="907264" cy="300514"/>
          </a:xfrm>
          <a:prstGeom prst="rect">
            <a:avLst/>
          </a:prstGeom>
          <a:noFill/>
          <a:ln w="9525">
            <a:noFill/>
            <a:miter lim="800000"/>
            <a:headEnd/>
            <a:tailEnd/>
          </a:ln>
        </p:spPr>
        <p:txBody>
          <a:bodyPr wrap="none" lIns="68245" tIns="34123" rIns="68245" bIns="34123">
            <a:spAutoFit/>
          </a:bodyPr>
          <a:lstStyle/>
          <a:p>
            <a:pPr algn="ctr" defTabSz="812302"/>
            <a:r>
              <a:rPr lang="zh-CN" altLang="en-US" sz="1505">
                <a:solidFill>
                  <a:srgbClr val="808080"/>
                </a:solidFill>
                <a:latin typeface="微软雅黑" pitchFamily="34" charset="-122"/>
              </a:rPr>
              <a:t>标题内容</a:t>
            </a:r>
          </a:p>
        </p:txBody>
      </p:sp>
      <p:sp>
        <p:nvSpPr>
          <p:cNvPr id="28" name="TextBox 27"/>
          <p:cNvSpPr txBox="1">
            <a:spLocks noChangeArrowheads="1"/>
          </p:cNvSpPr>
          <p:nvPr/>
        </p:nvSpPr>
        <p:spPr bwMode="auto">
          <a:xfrm>
            <a:off x="3029869" y="3018200"/>
            <a:ext cx="907264" cy="300514"/>
          </a:xfrm>
          <a:prstGeom prst="rect">
            <a:avLst/>
          </a:prstGeom>
          <a:noFill/>
          <a:ln w="9525">
            <a:noFill/>
            <a:miter lim="800000"/>
            <a:headEnd/>
            <a:tailEnd/>
          </a:ln>
        </p:spPr>
        <p:txBody>
          <a:bodyPr wrap="none" lIns="68245" tIns="34123" rIns="68245" bIns="34123">
            <a:spAutoFit/>
          </a:bodyPr>
          <a:lstStyle/>
          <a:p>
            <a:pPr algn="ctr" defTabSz="812302"/>
            <a:r>
              <a:rPr lang="zh-CN" altLang="en-US" sz="1505">
                <a:solidFill>
                  <a:srgbClr val="808080"/>
                </a:solidFill>
              </a:rPr>
              <a:t>标题内容</a:t>
            </a:r>
          </a:p>
        </p:txBody>
      </p:sp>
      <p:sp>
        <p:nvSpPr>
          <p:cNvPr id="29" name="TextBox 28"/>
          <p:cNvSpPr txBox="1">
            <a:spLocks noChangeArrowheads="1"/>
          </p:cNvSpPr>
          <p:nvPr/>
        </p:nvSpPr>
        <p:spPr bwMode="auto">
          <a:xfrm>
            <a:off x="4911227" y="3018200"/>
            <a:ext cx="907264" cy="300514"/>
          </a:xfrm>
          <a:prstGeom prst="rect">
            <a:avLst/>
          </a:prstGeom>
          <a:noFill/>
          <a:ln w="9525">
            <a:noFill/>
            <a:miter lim="800000"/>
            <a:headEnd/>
            <a:tailEnd/>
          </a:ln>
        </p:spPr>
        <p:txBody>
          <a:bodyPr wrap="none" lIns="68245" tIns="34123" rIns="68245" bIns="34123">
            <a:spAutoFit/>
          </a:bodyPr>
          <a:lstStyle/>
          <a:p>
            <a:pPr algn="ctr" defTabSz="812302"/>
            <a:r>
              <a:rPr lang="zh-CN" altLang="en-US" sz="1505">
                <a:solidFill>
                  <a:srgbClr val="808080"/>
                </a:solidFill>
              </a:rPr>
              <a:t>标题内容</a:t>
            </a:r>
          </a:p>
        </p:txBody>
      </p:sp>
      <p:sp>
        <p:nvSpPr>
          <p:cNvPr id="30" name="TextBox 29"/>
          <p:cNvSpPr txBox="1">
            <a:spLocks noChangeArrowheads="1"/>
          </p:cNvSpPr>
          <p:nvPr/>
        </p:nvSpPr>
        <p:spPr bwMode="auto">
          <a:xfrm>
            <a:off x="7034475" y="3018200"/>
            <a:ext cx="907264" cy="300514"/>
          </a:xfrm>
          <a:prstGeom prst="rect">
            <a:avLst/>
          </a:prstGeom>
          <a:noFill/>
          <a:ln w="9525">
            <a:noFill/>
            <a:miter lim="800000"/>
            <a:headEnd/>
            <a:tailEnd/>
          </a:ln>
        </p:spPr>
        <p:txBody>
          <a:bodyPr wrap="none" lIns="68245" tIns="34123" rIns="68245" bIns="34123">
            <a:spAutoFit/>
          </a:bodyPr>
          <a:lstStyle/>
          <a:p>
            <a:pPr algn="ctr" defTabSz="812302"/>
            <a:r>
              <a:rPr lang="zh-CN" altLang="en-US" sz="1505">
                <a:solidFill>
                  <a:srgbClr val="808080"/>
                </a:solidFill>
              </a:rPr>
              <a:t>标题内容</a:t>
            </a:r>
          </a:p>
        </p:txBody>
      </p:sp>
      <p:grpSp>
        <p:nvGrpSpPr>
          <p:cNvPr id="45" name="组合 44"/>
          <p:cNvGrpSpPr>
            <a:grpSpLocks/>
          </p:cNvGrpSpPr>
          <p:nvPr/>
        </p:nvGrpSpPr>
        <p:grpSpPr bwMode="auto">
          <a:xfrm>
            <a:off x="524093" y="3669210"/>
            <a:ext cx="8149568" cy="367313"/>
            <a:chOff x="698575" y="4912345"/>
            <a:chExt cx="10873208" cy="494764"/>
          </a:xfrm>
        </p:grpSpPr>
        <p:cxnSp>
          <p:nvCxnSpPr>
            <p:cNvPr id="74768" name="直接连接符 39"/>
            <p:cNvCxnSpPr>
              <a:cxnSpLocks noChangeShapeType="1"/>
            </p:cNvCxnSpPr>
            <p:nvPr/>
          </p:nvCxnSpPr>
          <p:spPr bwMode="auto">
            <a:xfrm>
              <a:off x="698575" y="5302002"/>
              <a:ext cx="10873208" cy="0"/>
            </a:xfrm>
            <a:prstGeom prst="line">
              <a:avLst/>
            </a:prstGeom>
            <a:noFill/>
            <a:ln w="38100" algn="ctr">
              <a:solidFill>
                <a:schemeClr val="bg2"/>
              </a:solidFill>
              <a:round/>
              <a:headEnd/>
              <a:tailEnd/>
            </a:ln>
          </p:spPr>
        </p:cxnSp>
        <p:sp>
          <p:nvSpPr>
            <p:cNvPr id="74769" name="矩形 43"/>
            <p:cNvSpPr>
              <a:spLocks noChangeArrowheads="1"/>
            </p:cNvSpPr>
            <p:nvPr/>
          </p:nvSpPr>
          <p:spPr bwMode="auto">
            <a:xfrm>
              <a:off x="2906138" y="4912345"/>
              <a:ext cx="6222919" cy="494764"/>
            </a:xfrm>
            <a:prstGeom prst="rect">
              <a:avLst/>
            </a:prstGeom>
            <a:solidFill>
              <a:schemeClr val="tx2"/>
            </a:solidFill>
            <a:ln w="25400" algn="ctr">
              <a:noFill/>
              <a:miter lim="800000"/>
              <a:headEnd/>
              <a:tailEnd/>
            </a:ln>
          </p:spPr>
          <p:txBody>
            <a:bodyPr lIns="68245" tIns="34123" rIns="68245" bIns="34123" anchor="ctr"/>
            <a:lstStyle/>
            <a:p>
              <a:pPr algn="ctr" defTabSz="812302"/>
              <a:endParaRPr lang="zh-CN" altLang="en-US" sz="1599">
                <a:solidFill>
                  <a:srgbClr val="FFFFFF"/>
                </a:solidFill>
                <a:latin typeface="Calibri" pitchFamily="34" charset="0"/>
                <a:ea typeface="宋体" charset="-122"/>
              </a:endParaRPr>
            </a:p>
          </p:txBody>
        </p:sp>
      </p:grpSp>
      <p:sp>
        <p:nvSpPr>
          <p:cNvPr id="43" name="TextBox 42"/>
          <p:cNvSpPr txBox="1">
            <a:spLocks noChangeArrowheads="1"/>
          </p:cNvSpPr>
          <p:nvPr/>
        </p:nvSpPr>
        <p:spPr bwMode="auto">
          <a:xfrm>
            <a:off x="3609037" y="3669210"/>
            <a:ext cx="1609381" cy="264351"/>
          </a:xfrm>
          <a:prstGeom prst="rect">
            <a:avLst/>
          </a:prstGeom>
          <a:noFill/>
          <a:ln w="9525">
            <a:noFill/>
            <a:miter lim="800000"/>
            <a:headEnd/>
            <a:tailEnd/>
          </a:ln>
        </p:spPr>
        <p:txBody>
          <a:bodyPr wrap="none" lIns="68245" tIns="34123" rIns="68245" bIns="34123">
            <a:spAutoFit/>
          </a:bodyPr>
          <a:lstStyle/>
          <a:p>
            <a:pPr algn="ctr" defTabSz="812302"/>
            <a:r>
              <a:rPr lang="zh-CN" altLang="en-US" sz="1270">
                <a:solidFill>
                  <a:schemeClr val="bg1"/>
                </a:solidFill>
                <a:latin typeface="微软雅黑" pitchFamily="34" charset="-122"/>
              </a:rPr>
              <a:t>输入标题内容和文字</a:t>
            </a:r>
          </a:p>
        </p:txBody>
      </p:sp>
    </p:spTree>
    <p:extLst>
      <p:ext uri="{BB962C8B-B14F-4D97-AF65-F5344CB8AC3E}">
        <p14:creationId xmlns:p14="http://schemas.microsoft.com/office/powerpoint/2010/main" val="253934094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94234"/>
                                        </p:tgtEl>
                                        <p:attrNameLst>
                                          <p:attrName>style.visibility</p:attrName>
                                        </p:attrNameLst>
                                      </p:cBhvr>
                                      <p:to>
                                        <p:strVal val="visible"/>
                                      </p:to>
                                    </p:set>
                                    <p:anim calcmode="lin" valueType="num">
                                      <p:cBhvr>
                                        <p:cTn id="7" dur="500" fill="hold"/>
                                        <p:tgtEl>
                                          <p:spTgt spid="94234"/>
                                        </p:tgtEl>
                                        <p:attrNameLst>
                                          <p:attrName>ppt_w</p:attrName>
                                        </p:attrNameLst>
                                      </p:cBhvr>
                                      <p:tavLst>
                                        <p:tav tm="0">
                                          <p:val>
                                            <p:fltVal val="0"/>
                                          </p:val>
                                        </p:tav>
                                        <p:tav tm="100000">
                                          <p:val>
                                            <p:strVal val="#ppt_w"/>
                                          </p:val>
                                        </p:tav>
                                      </p:tavLst>
                                    </p:anim>
                                    <p:anim calcmode="lin" valueType="num">
                                      <p:cBhvr>
                                        <p:cTn id="8" dur="500" fill="hold"/>
                                        <p:tgtEl>
                                          <p:spTgt spid="94234"/>
                                        </p:tgtEl>
                                        <p:attrNameLst>
                                          <p:attrName>ppt_h</p:attrName>
                                        </p:attrNameLst>
                                      </p:cBhvr>
                                      <p:tavLst>
                                        <p:tav tm="0">
                                          <p:val>
                                            <p:fltVal val="0"/>
                                          </p:val>
                                        </p:tav>
                                        <p:tav tm="100000">
                                          <p:val>
                                            <p:strVal val="#ppt_h"/>
                                          </p:val>
                                        </p:tav>
                                      </p:tavLst>
                                    </p:anim>
                                    <p:animEffect transition="in" filter="fade">
                                      <p:cBhvr>
                                        <p:cTn id="9" dur="500"/>
                                        <p:tgtEl>
                                          <p:spTgt spid="94234"/>
                                        </p:tgtEl>
                                      </p:cBhvr>
                                    </p:animEffect>
                                  </p:childTnLst>
                                </p:cTn>
                              </p:par>
                              <p:par>
                                <p:cTn id="10" presetID="53" presetClass="entr" presetSubtype="0" fill="hold" nodeType="withEffect">
                                  <p:stCondLst>
                                    <p:cond delay="0"/>
                                  </p:stCondLst>
                                  <p:childTnLst>
                                    <p:set>
                                      <p:cBhvr>
                                        <p:cTn id="11" dur="1" fill="hold">
                                          <p:stCondLst>
                                            <p:cond delay="0"/>
                                          </p:stCondLst>
                                        </p:cTn>
                                        <p:tgtEl>
                                          <p:spTgt spid="94235"/>
                                        </p:tgtEl>
                                        <p:attrNameLst>
                                          <p:attrName>style.visibility</p:attrName>
                                        </p:attrNameLst>
                                      </p:cBhvr>
                                      <p:to>
                                        <p:strVal val="visible"/>
                                      </p:to>
                                    </p:set>
                                    <p:anim calcmode="lin" valueType="num">
                                      <p:cBhvr>
                                        <p:cTn id="12" dur="500" fill="hold"/>
                                        <p:tgtEl>
                                          <p:spTgt spid="94235"/>
                                        </p:tgtEl>
                                        <p:attrNameLst>
                                          <p:attrName>ppt_w</p:attrName>
                                        </p:attrNameLst>
                                      </p:cBhvr>
                                      <p:tavLst>
                                        <p:tav tm="0">
                                          <p:val>
                                            <p:fltVal val="0"/>
                                          </p:val>
                                        </p:tav>
                                        <p:tav tm="100000">
                                          <p:val>
                                            <p:strVal val="#ppt_w"/>
                                          </p:val>
                                        </p:tav>
                                      </p:tavLst>
                                    </p:anim>
                                    <p:anim calcmode="lin" valueType="num">
                                      <p:cBhvr>
                                        <p:cTn id="13" dur="500" fill="hold"/>
                                        <p:tgtEl>
                                          <p:spTgt spid="94235"/>
                                        </p:tgtEl>
                                        <p:attrNameLst>
                                          <p:attrName>ppt_h</p:attrName>
                                        </p:attrNameLst>
                                      </p:cBhvr>
                                      <p:tavLst>
                                        <p:tav tm="0">
                                          <p:val>
                                            <p:fltVal val="0"/>
                                          </p:val>
                                        </p:tav>
                                        <p:tav tm="100000">
                                          <p:val>
                                            <p:strVal val="#ppt_h"/>
                                          </p:val>
                                        </p:tav>
                                      </p:tavLst>
                                    </p:anim>
                                    <p:animEffect transition="in" filter="fade">
                                      <p:cBhvr>
                                        <p:cTn id="14" dur="500"/>
                                        <p:tgtEl>
                                          <p:spTgt spid="94235"/>
                                        </p:tgtEl>
                                      </p:cBhvr>
                                    </p:animEffect>
                                  </p:childTnLst>
                                </p:cTn>
                              </p:par>
                              <p:par>
                                <p:cTn id="15" presetID="53" presetClass="entr" presetSubtype="0" fill="hold" nodeType="withEffect">
                                  <p:stCondLst>
                                    <p:cond delay="0"/>
                                  </p:stCondLst>
                                  <p:childTnLst>
                                    <p:set>
                                      <p:cBhvr>
                                        <p:cTn id="16" dur="1" fill="hold">
                                          <p:stCondLst>
                                            <p:cond delay="0"/>
                                          </p:stCondLst>
                                        </p:cTn>
                                        <p:tgtEl>
                                          <p:spTgt spid="94237"/>
                                        </p:tgtEl>
                                        <p:attrNameLst>
                                          <p:attrName>style.visibility</p:attrName>
                                        </p:attrNameLst>
                                      </p:cBhvr>
                                      <p:to>
                                        <p:strVal val="visible"/>
                                      </p:to>
                                    </p:set>
                                    <p:anim calcmode="lin" valueType="num">
                                      <p:cBhvr>
                                        <p:cTn id="17" dur="500" fill="hold"/>
                                        <p:tgtEl>
                                          <p:spTgt spid="94237"/>
                                        </p:tgtEl>
                                        <p:attrNameLst>
                                          <p:attrName>ppt_w</p:attrName>
                                        </p:attrNameLst>
                                      </p:cBhvr>
                                      <p:tavLst>
                                        <p:tav tm="0">
                                          <p:val>
                                            <p:fltVal val="0"/>
                                          </p:val>
                                        </p:tav>
                                        <p:tav tm="100000">
                                          <p:val>
                                            <p:strVal val="#ppt_w"/>
                                          </p:val>
                                        </p:tav>
                                      </p:tavLst>
                                    </p:anim>
                                    <p:anim calcmode="lin" valueType="num">
                                      <p:cBhvr>
                                        <p:cTn id="18" dur="500" fill="hold"/>
                                        <p:tgtEl>
                                          <p:spTgt spid="94237"/>
                                        </p:tgtEl>
                                        <p:attrNameLst>
                                          <p:attrName>ppt_h</p:attrName>
                                        </p:attrNameLst>
                                      </p:cBhvr>
                                      <p:tavLst>
                                        <p:tav tm="0">
                                          <p:val>
                                            <p:fltVal val="0"/>
                                          </p:val>
                                        </p:tav>
                                        <p:tav tm="100000">
                                          <p:val>
                                            <p:strVal val="#ppt_h"/>
                                          </p:val>
                                        </p:tav>
                                      </p:tavLst>
                                    </p:anim>
                                    <p:animEffect transition="in" filter="fade">
                                      <p:cBhvr>
                                        <p:cTn id="19" dur="500"/>
                                        <p:tgtEl>
                                          <p:spTgt spid="94237"/>
                                        </p:tgtEl>
                                      </p:cBhvr>
                                    </p:animEffect>
                                  </p:childTnLst>
                                </p:cTn>
                              </p:par>
                              <p:par>
                                <p:cTn id="20" presetID="53" presetClass="entr" presetSubtype="0" fill="hold" nodeType="withEffect">
                                  <p:stCondLst>
                                    <p:cond delay="0"/>
                                  </p:stCondLst>
                                  <p:childTnLst>
                                    <p:set>
                                      <p:cBhvr>
                                        <p:cTn id="21" dur="1" fill="hold">
                                          <p:stCondLst>
                                            <p:cond delay="0"/>
                                          </p:stCondLst>
                                        </p:cTn>
                                        <p:tgtEl>
                                          <p:spTgt spid="94236"/>
                                        </p:tgtEl>
                                        <p:attrNameLst>
                                          <p:attrName>style.visibility</p:attrName>
                                        </p:attrNameLst>
                                      </p:cBhvr>
                                      <p:to>
                                        <p:strVal val="visible"/>
                                      </p:to>
                                    </p:set>
                                    <p:anim calcmode="lin" valueType="num">
                                      <p:cBhvr>
                                        <p:cTn id="22" dur="500" fill="hold"/>
                                        <p:tgtEl>
                                          <p:spTgt spid="94236"/>
                                        </p:tgtEl>
                                        <p:attrNameLst>
                                          <p:attrName>ppt_w</p:attrName>
                                        </p:attrNameLst>
                                      </p:cBhvr>
                                      <p:tavLst>
                                        <p:tav tm="0">
                                          <p:val>
                                            <p:fltVal val="0"/>
                                          </p:val>
                                        </p:tav>
                                        <p:tav tm="100000">
                                          <p:val>
                                            <p:strVal val="#ppt_w"/>
                                          </p:val>
                                        </p:tav>
                                      </p:tavLst>
                                    </p:anim>
                                    <p:anim calcmode="lin" valueType="num">
                                      <p:cBhvr>
                                        <p:cTn id="23" dur="500" fill="hold"/>
                                        <p:tgtEl>
                                          <p:spTgt spid="94236"/>
                                        </p:tgtEl>
                                        <p:attrNameLst>
                                          <p:attrName>ppt_h</p:attrName>
                                        </p:attrNameLst>
                                      </p:cBhvr>
                                      <p:tavLst>
                                        <p:tav tm="0">
                                          <p:val>
                                            <p:fltVal val="0"/>
                                          </p:val>
                                        </p:tav>
                                        <p:tav tm="100000">
                                          <p:val>
                                            <p:strVal val="#ppt_h"/>
                                          </p:val>
                                        </p:tav>
                                      </p:tavLst>
                                    </p:anim>
                                    <p:animEffect transition="in" filter="fade">
                                      <p:cBhvr>
                                        <p:cTn id="24" dur="500"/>
                                        <p:tgtEl>
                                          <p:spTgt spid="94236"/>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2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27"/>
                                        </p:tgtEl>
                                        <p:attrNameLst>
                                          <p:attrName>style.visibility</p:attrName>
                                        </p:attrNameLst>
                                      </p:cBhvr>
                                      <p:to>
                                        <p:strVal val="visible"/>
                                      </p:to>
                                    </p:set>
                                    <p:anim calcmode="lin" valueType="num">
                                      <p:cBhvr>
                                        <p:cTn id="52"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27"/>
                                        </p:tgtEl>
                                        <p:attrNameLst>
                                          <p:attrName>ppt_y</p:attrName>
                                        </p:attrNameLst>
                                      </p:cBhvr>
                                      <p:tavLst>
                                        <p:tav tm="0">
                                          <p:val>
                                            <p:strVal val="#ppt_y"/>
                                          </p:val>
                                        </p:tav>
                                        <p:tav tm="100000">
                                          <p:val>
                                            <p:strVal val="#ppt_y"/>
                                          </p:val>
                                        </p:tav>
                                      </p:tavLst>
                                    </p:anim>
                                    <p:anim calcmode="lin" valueType="num">
                                      <p:cBhvr>
                                        <p:cTn id="54"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27"/>
                                        </p:tgtEl>
                                      </p:cBhvr>
                                    </p:animEffect>
                                  </p:childTnLst>
                                </p:cTn>
                              </p:par>
                              <p:par>
                                <p:cTn id="57" presetID="41" presetClass="entr" presetSubtype="0" fill="hold" grpId="0" nodeType="with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8"/>
                                        </p:tgtEl>
                                        <p:attrNameLst>
                                          <p:attrName>ppt_y</p:attrName>
                                        </p:attrNameLst>
                                      </p:cBhvr>
                                      <p:tavLst>
                                        <p:tav tm="0">
                                          <p:val>
                                            <p:strVal val="#ppt_y"/>
                                          </p:val>
                                        </p:tav>
                                        <p:tav tm="100000">
                                          <p:val>
                                            <p:strVal val="#ppt_y"/>
                                          </p:val>
                                        </p:tav>
                                      </p:tavLst>
                                    </p:anim>
                                    <p:anim calcmode="lin" valueType="num">
                                      <p:cBhvr>
                                        <p:cTn id="61"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8"/>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9"/>
                                        </p:tgtEl>
                                        <p:attrNameLst>
                                          <p:attrName>style.visibility</p:attrName>
                                        </p:attrNameLst>
                                      </p:cBhvr>
                                      <p:to>
                                        <p:strVal val="visible"/>
                                      </p:to>
                                    </p:set>
                                    <p:anim calcmode="lin" valueType="num">
                                      <p:cBhvr>
                                        <p:cTn id="66"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7" dur="1000" fill="hold"/>
                                        <p:tgtEl>
                                          <p:spTgt spid="29"/>
                                        </p:tgtEl>
                                        <p:attrNameLst>
                                          <p:attrName>ppt_y</p:attrName>
                                        </p:attrNameLst>
                                      </p:cBhvr>
                                      <p:tavLst>
                                        <p:tav tm="0">
                                          <p:val>
                                            <p:strVal val="#ppt_y"/>
                                          </p:val>
                                        </p:tav>
                                        <p:tav tm="100000">
                                          <p:val>
                                            <p:strVal val="#ppt_y"/>
                                          </p:val>
                                        </p:tav>
                                      </p:tavLst>
                                    </p:anim>
                                    <p:anim calcmode="lin" valueType="num">
                                      <p:cBhvr>
                                        <p:cTn id="68"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9"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1000" tmFilter="0,0; .5, 1; 1, 1"/>
                                        <p:tgtEl>
                                          <p:spTgt spid="29"/>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0"/>
                                        </p:tgtEl>
                                        <p:attrNameLst>
                                          <p:attrName>style.visibility</p:attrName>
                                        </p:attrNameLst>
                                      </p:cBhvr>
                                      <p:to>
                                        <p:strVal val="visible"/>
                                      </p:to>
                                    </p:set>
                                    <p:anim calcmode="lin" valueType="num">
                                      <p:cBhvr>
                                        <p:cTn id="73"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4" dur="1000" fill="hold"/>
                                        <p:tgtEl>
                                          <p:spTgt spid="30"/>
                                        </p:tgtEl>
                                        <p:attrNameLst>
                                          <p:attrName>ppt_y</p:attrName>
                                        </p:attrNameLst>
                                      </p:cBhvr>
                                      <p:tavLst>
                                        <p:tav tm="0">
                                          <p:val>
                                            <p:strVal val="#ppt_y"/>
                                          </p:val>
                                        </p:tav>
                                        <p:tav tm="100000">
                                          <p:val>
                                            <p:strVal val="#ppt_y"/>
                                          </p:val>
                                        </p:tav>
                                      </p:tavLst>
                                    </p:anim>
                                    <p:anim calcmode="lin" valueType="num">
                                      <p:cBhvr>
                                        <p:cTn id="75"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6"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1000" tmFilter="0,0; .5, 1; 1, 1"/>
                                        <p:tgtEl>
                                          <p:spTgt spid="30"/>
                                        </p:tgtEl>
                                      </p:cBhvr>
                                    </p:animEffect>
                                  </p:childTnLst>
                                </p:cTn>
                              </p:par>
                            </p:childTnLst>
                          </p:cTn>
                        </p:par>
                        <p:par>
                          <p:cTn id="78" fill="hold">
                            <p:stCondLst>
                              <p:cond delay="3800"/>
                            </p:stCondLst>
                            <p:childTnLst>
                              <p:par>
                                <p:cTn id="79" presetID="16" presetClass="entr" presetSubtype="21" fill="hold"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barn(inVertical)">
                                      <p:cBhvr>
                                        <p:cTn id="81" dur="500"/>
                                        <p:tgtEl>
                                          <p:spTgt spid="45"/>
                                        </p:tgtEl>
                                      </p:cBhvr>
                                    </p:animEffect>
                                  </p:childTnLst>
                                </p:cTn>
                              </p:par>
                            </p:childTnLst>
                          </p:cTn>
                        </p:par>
                        <p:par>
                          <p:cTn id="82" fill="hold">
                            <p:stCondLst>
                              <p:cond delay="43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43"/>
                                        </p:tgtEl>
                                        <p:attrNameLst>
                                          <p:attrName>ppt_y</p:attrName>
                                        </p:attrNameLst>
                                      </p:cBhvr>
                                      <p:tavLst>
                                        <p:tav tm="0">
                                          <p:val>
                                            <p:strVal val="#ppt_y"/>
                                          </p:val>
                                        </p:tav>
                                        <p:tav tm="100000">
                                          <p:val>
                                            <p:strVal val="#ppt_y"/>
                                          </p:val>
                                        </p:tav>
                                      </p:tavLst>
                                    </p:anim>
                                    <p:anim calcmode="lin" valueType="num">
                                      <p:cBhvr>
                                        <p:cTn id="8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43"/>
                                        </p:tgtEl>
                                      </p:cBhvr>
                                    </p:animEffect>
                                  </p:childTnLst>
                                </p:cTn>
                              </p:par>
                            </p:childTnLst>
                          </p:cTn>
                        </p:par>
                        <p:par>
                          <p:cTn id="90" fill="hold">
                            <p:stCondLst>
                              <p:cond delay="52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22"/>
                                        </p:tgtEl>
                                        <p:attrNameLst>
                                          <p:attrName>style.visibility</p:attrName>
                                        </p:attrNameLst>
                                      </p:cBhvr>
                                      <p:to>
                                        <p:strVal val="visible"/>
                                      </p:to>
                                    </p:set>
                                    <p:anim calcmode="lin" valueType="num">
                                      <p:cBhvr>
                                        <p:cTn id="93"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22"/>
                                        </p:tgtEl>
                                        <p:attrNameLst>
                                          <p:attrName>ppt_y</p:attrName>
                                        </p:attrNameLst>
                                      </p:cBhvr>
                                      <p:tavLst>
                                        <p:tav tm="0">
                                          <p:val>
                                            <p:strVal val="#ppt_y"/>
                                          </p:val>
                                        </p:tav>
                                        <p:tav tm="100000">
                                          <p:val>
                                            <p:strVal val="#ppt_y"/>
                                          </p:val>
                                        </p:tav>
                                      </p:tavLst>
                                    </p:anim>
                                    <p:anim calcmode="lin" valueType="num">
                                      <p:cBhvr>
                                        <p:cTn id="95"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22" grpId="0"/>
      <p:bldP spid="27" grpId="0"/>
      <p:bldP spid="28" grpId="0"/>
      <p:bldP spid="29" grpId="0"/>
      <p:bldP spid="30" grpId="0"/>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Oval 17"/>
          <p:cNvSpPr>
            <a:spLocks noChangeArrowheads="1"/>
          </p:cNvSpPr>
          <p:nvPr/>
        </p:nvSpPr>
        <p:spPr bwMode="auto">
          <a:xfrm>
            <a:off x="1049680" y="2870379"/>
            <a:ext cx="558435" cy="559928"/>
          </a:xfrm>
          <a:prstGeom prst="ellipse">
            <a:avLst/>
          </a:prstGeom>
          <a:solidFill>
            <a:schemeClr val="tx2"/>
          </a:solidFill>
          <a:ln w="9525">
            <a:noFill/>
            <a:round/>
            <a:headEnd/>
            <a:tailEnd/>
          </a:ln>
        </p:spPr>
        <p:txBody>
          <a:bodyPr wrap="none" anchor="ctr"/>
          <a:lstStyle/>
          <a:p>
            <a:endParaRPr lang="zh-CN" altLang="en-US" sz="1270">
              <a:ea typeface="宋体" charset="-122"/>
            </a:endParaRPr>
          </a:p>
        </p:txBody>
      </p:sp>
      <p:sp>
        <p:nvSpPr>
          <p:cNvPr id="43011" name="Oval 18"/>
          <p:cNvSpPr>
            <a:spLocks noChangeArrowheads="1"/>
          </p:cNvSpPr>
          <p:nvPr/>
        </p:nvSpPr>
        <p:spPr bwMode="auto">
          <a:xfrm>
            <a:off x="3659691" y="1441442"/>
            <a:ext cx="497216" cy="497217"/>
          </a:xfrm>
          <a:prstGeom prst="ellipse">
            <a:avLst/>
          </a:prstGeom>
          <a:solidFill>
            <a:schemeClr val="bg2"/>
          </a:solidFill>
          <a:ln w="9525">
            <a:noFill/>
            <a:round/>
            <a:headEnd/>
            <a:tailEnd/>
          </a:ln>
        </p:spPr>
        <p:txBody>
          <a:bodyPr wrap="none" anchor="ctr"/>
          <a:lstStyle/>
          <a:p>
            <a:endParaRPr lang="zh-CN" altLang="en-US" sz="1270">
              <a:ea typeface="宋体" charset="-122"/>
            </a:endParaRPr>
          </a:p>
        </p:txBody>
      </p:sp>
      <p:sp>
        <p:nvSpPr>
          <p:cNvPr id="43012" name="Oval 19"/>
          <p:cNvSpPr>
            <a:spLocks noChangeArrowheads="1"/>
          </p:cNvSpPr>
          <p:nvPr/>
        </p:nvSpPr>
        <p:spPr bwMode="auto">
          <a:xfrm>
            <a:off x="5090121" y="4238097"/>
            <a:ext cx="433011" cy="434504"/>
          </a:xfrm>
          <a:prstGeom prst="ellipse">
            <a:avLst/>
          </a:prstGeom>
          <a:solidFill>
            <a:schemeClr val="bg2"/>
          </a:solidFill>
          <a:ln w="9525">
            <a:noFill/>
            <a:round/>
            <a:headEnd/>
            <a:tailEnd/>
          </a:ln>
        </p:spPr>
        <p:txBody>
          <a:bodyPr wrap="none" anchor="ctr"/>
          <a:lstStyle/>
          <a:p>
            <a:endParaRPr lang="zh-CN" altLang="en-US" sz="1270">
              <a:ea typeface="宋体" charset="-122"/>
            </a:endParaRPr>
          </a:p>
        </p:txBody>
      </p:sp>
      <p:sp>
        <p:nvSpPr>
          <p:cNvPr id="43013" name="Oval 20"/>
          <p:cNvSpPr>
            <a:spLocks noChangeArrowheads="1"/>
          </p:cNvSpPr>
          <p:nvPr/>
        </p:nvSpPr>
        <p:spPr bwMode="auto">
          <a:xfrm>
            <a:off x="7449285" y="3491527"/>
            <a:ext cx="373285" cy="373285"/>
          </a:xfrm>
          <a:prstGeom prst="ellipse">
            <a:avLst/>
          </a:prstGeom>
          <a:solidFill>
            <a:schemeClr val="tx2"/>
          </a:solidFill>
          <a:ln w="9525">
            <a:noFill/>
            <a:round/>
            <a:headEnd/>
            <a:tailEnd/>
          </a:ln>
        </p:spPr>
        <p:txBody>
          <a:bodyPr wrap="none" anchor="ctr"/>
          <a:lstStyle/>
          <a:p>
            <a:endParaRPr lang="zh-CN" altLang="en-US" sz="1270">
              <a:ea typeface="宋体" charset="-122"/>
            </a:endParaRPr>
          </a:p>
        </p:txBody>
      </p:sp>
      <p:sp>
        <p:nvSpPr>
          <p:cNvPr id="43014" name="Oval 21"/>
          <p:cNvSpPr>
            <a:spLocks noChangeArrowheads="1"/>
          </p:cNvSpPr>
          <p:nvPr/>
        </p:nvSpPr>
        <p:spPr bwMode="auto">
          <a:xfrm>
            <a:off x="6828137" y="1750523"/>
            <a:ext cx="559928" cy="559928"/>
          </a:xfrm>
          <a:prstGeom prst="ellipse">
            <a:avLst/>
          </a:prstGeom>
          <a:solidFill>
            <a:schemeClr val="bg2"/>
          </a:solidFill>
          <a:ln w="9525">
            <a:noFill/>
            <a:round/>
            <a:headEnd/>
            <a:tailEnd/>
          </a:ln>
        </p:spPr>
        <p:txBody>
          <a:bodyPr wrap="none" anchor="ctr"/>
          <a:lstStyle/>
          <a:p>
            <a:endParaRPr lang="zh-CN" altLang="en-US" sz="1270">
              <a:ea typeface="宋体" charset="-122"/>
            </a:endParaRPr>
          </a:p>
        </p:txBody>
      </p:sp>
      <p:grpSp>
        <p:nvGrpSpPr>
          <p:cNvPr id="43035" name="Group 27"/>
          <p:cNvGrpSpPr>
            <a:grpSpLocks/>
          </p:cNvGrpSpPr>
          <p:nvPr/>
        </p:nvGrpSpPr>
        <p:grpSpPr bwMode="auto">
          <a:xfrm>
            <a:off x="1920181" y="1565374"/>
            <a:ext cx="1431923" cy="1118363"/>
            <a:chOff x="1286" y="1027"/>
            <a:chExt cx="959" cy="749"/>
          </a:xfrm>
        </p:grpSpPr>
        <p:sp>
          <p:nvSpPr>
            <p:cNvPr id="50205" name="Oval 16"/>
            <p:cNvSpPr>
              <a:spLocks noChangeArrowheads="1"/>
            </p:cNvSpPr>
            <p:nvPr/>
          </p:nvSpPr>
          <p:spPr bwMode="auto">
            <a:xfrm>
              <a:off x="1286" y="1027"/>
              <a:ext cx="748" cy="749"/>
            </a:xfrm>
            <a:prstGeom prst="ellipse">
              <a:avLst/>
            </a:prstGeom>
            <a:solidFill>
              <a:schemeClr val="bg2"/>
            </a:solidFill>
            <a:ln w="9525">
              <a:noFill/>
              <a:round/>
              <a:headEnd/>
              <a:tailEnd/>
            </a:ln>
          </p:spPr>
          <p:txBody>
            <a:bodyPr wrap="none" anchor="ctr"/>
            <a:lstStyle/>
            <a:p>
              <a:endParaRPr lang="zh-CN" altLang="en-US" sz="1270">
                <a:ea typeface="方正大黑简体" pitchFamily="2" charset="-122"/>
              </a:endParaRPr>
            </a:p>
          </p:txBody>
        </p:sp>
        <p:sp>
          <p:nvSpPr>
            <p:cNvPr id="50206" name="Text Box 27"/>
            <p:cNvSpPr txBox="1">
              <a:spLocks noChangeArrowheads="1"/>
            </p:cNvSpPr>
            <p:nvPr/>
          </p:nvSpPr>
          <p:spPr bwMode="auto">
            <a:xfrm>
              <a:off x="1293" y="1293"/>
              <a:ext cx="952" cy="193"/>
            </a:xfrm>
            <a:prstGeom prst="rect">
              <a:avLst/>
            </a:prstGeom>
            <a:noFill/>
            <a:ln w="9525">
              <a:noFill/>
              <a:miter lim="800000"/>
              <a:headEnd/>
              <a:tailEnd/>
            </a:ln>
          </p:spPr>
          <p:txBody>
            <a:bodyPr>
              <a:spAutoFit/>
            </a:bodyPr>
            <a:lstStyle/>
            <a:p>
              <a:pPr defTabSz="860085">
                <a:spcBef>
                  <a:spcPct val="50000"/>
                </a:spcBef>
              </a:pPr>
              <a:r>
                <a:rPr lang="zh-CN" altLang="en-US" sz="1270">
                  <a:solidFill>
                    <a:schemeClr val="bg1"/>
                  </a:solidFill>
                  <a:ea typeface="方正大黑简体" pitchFamily="2" charset="-122"/>
                </a:rPr>
                <a:t>添加标题</a:t>
              </a:r>
            </a:p>
          </p:txBody>
        </p:sp>
      </p:grpSp>
      <p:grpSp>
        <p:nvGrpSpPr>
          <p:cNvPr id="43036" name="Group 28"/>
          <p:cNvGrpSpPr>
            <a:grpSpLocks/>
          </p:cNvGrpSpPr>
          <p:nvPr/>
        </p:nvGrpSpPr>
        <p:grpSpPr bwMode="auto">
          <a:xfrm>
            <a:off x="5025915" y="1317512"/>
            <a:ext cx="1509567" cy="1303512"/>
            <a:chOff x="3366" y="861"/>
            <a:chExt cx="1011" cy="873"/>
          </a:xfrm>
        </p:grpSpPr>
        <p:sp>
          <p:nvSpPr>
            <p:cNvPr id="50203" name="Oval 22"/>
            <p:cNvSpPr>
              <a:spLocks noChangeArrowheads="1"/>
            </p:cNvSpPr>
            <p:nvPr/>
          </p:nvSpPr>
          <p:spPr bwMode="auto">
            <a:xfrm>
              <a:off x="3366" y="861"/>
              <a:ext cx="874" cy="873"/>
            </a:xfrm>
            <a:prstGeom prst="ellipse">
              <a:avLst/>
            </a:prstGeom>
            <a:solidFill>
              <a:schemeClr val="tx2"/>
            </a:solidFill>
            <a:ln w="9525">
              <a:noFill/>
              <a:round/>
              <a:headEnd/>
              <a:tailEnd/>
            </a:ln>
          </p:spPr>
          <p:txBody>
            <a:bodyPr wrap="none" anchor="ctr"/>
            <a:lstStyle/>
            <a:p>
              <a:endParaRPr lang="zh-CN" altLang="en-US" sz="1270">
                <a:ea typeface="方正大黑简体" pitchFamily="2" charset="-122"/>
              </a:endParaRPr>
            </a:p>
          </p:txBody>
        </p:sp>
        <p:sp>
          <p:nvSpPr>
            <p:cNvPr id="50204" name="Text Box 28"/>
            <p:cNvSpPr txBox="1">
              <a:spLocks noChangeArrowheads="1"/>
            </p:cNvSpPr>
            <p:nvPr/>
          </p:nvSpPr>
          <p:spPr bwMode="auto">
            <a:xfrm>
              <a:off x="3425" y="1189"/>
              <a:ext cx="952" cy="193"/>
            </a:xfrm>
            <a:prstGeom prst="rect">
              <a:avLst/>
            </a:prstGeom>
            <a:noFill/>
            <a:ln w="9525">
              <a:noFill/>
              <a:miter lim="800000"/>
              <a:headEnd/>
              <a:tailEnd/>
            </a:ln>
          </p:spPr>
          <p:txBody>
            <a:bodyPr>
              <a:spAutoFit/>
            </a:bodyPr>
            <a:lstStyle/>
            <a:p>
              <a:pPr defTabSz="860085">
                <a:spcBef>
                  <a:spcPct val="50000"/>
                </a:spcBef>
              </a:pPr>
              <a:r>
                <a:rPr lang="zh-CN" altLang="en-US" sz="1270">
                  <a:solidFill>
                    <a:schemeClr val="bg1"/>
                  </a:solidFill>
                  <a:ea typeface="方正大黑简体" pitchFamily="2" charset="-122"/>
                </a:rPr>
                <a:t>添加标题</a:t>
              </a:r>
            </a:p>
          </p:txBody>
        </p:sp>
      </p:grpSp>
      <p:grpSp>
        <p:nvGrpSpPr>
          <p:cNvPr id="43038" name="Group 30"/>
          <p:cNvGrpSpPr>
            <a:grpSpLocks/>
          </p:cNvGrpSpPr>
          <p:nvPr/>
        </p:nvGrpSpPr>
        <p:grpSpPr bwMode="auto">
          <a:xfrm>
            <a:off x="1857468" y="3304883"/>
            <a:ext cx="1494635" cy="1181076"/>
            <a:chOff x="1244" y="2192"/>
            <a:chExt cx="1001" cy="791"/>
          </a:xfrm>
        </p:grpSpPr>
        <p:sp>
          <p:nvSpPr>
            <p:cNvPr id="50201" name="Oval 23"/>
            <p:cNvSpPr>
              <a:spLocks noChangeArrowheads="1"/>
            </p:cNvSpPr>
            <p:nvPr/>
          </p:nvSpPr>
          <p:spPr bwMode="auto">
            <a:xfrm>
              <a:off x="1244" y="2192"/>
              <a:ext cx="791" cy="791"/>
            </a:xfrm>
            <a:prstGeom prst="ellipse">
              <a:avLst/>
            </a:prstGeom>
            <a:solidFill>
              <a:schemeClr val="tx2"/>
            </a:solidFill>
            <a:ln w="9525">
              <a:noFill/>
              <a:round/>
              <a:headEnd/>
              <a:tailEnd/>
            </a:ln>
          </p:spPr>
          <p:txBody>
            <a:bodyPr wrap="none" anchor="ctr"/>
            <a:lstStyle/>
            <a:p>
              <a:endParaRPr lang="zh-CN" altLang="en-US" sz="1270">
                <a:ea typeface="方正大黑简体" pitchFamily="2" charset="-122"/>
              </a:endParaRPr>
            </a:p>
          </p:txBody>
        </p:sp>
        <p:sp>
          <p:nvSpPr>
            <p:cNvPr id="50202" name="Text Box 29"/>
            <p:cNvSpPr txBox="1">
              <a:spLocks noChangeArrowheads="1"/>
            </p:cNvSpPr>
            <p:nvPr/>
          </p:nvSpPr>
          <p:spPr bwMode="auto">
            <a:xfrm>
              <a:off x="1293" y="2472"/>
              <a:ext cx="952" cy="193"/>
            </a:xfrm>
            <a:prstGeom prst="rect">
              <a:avLst/>
            </a:prstGeom>
            <a:noFill/>
            <a:ln w="9525">
              <a:noFill/>
              <a:miter lim="800000"/>
              <a:headEnd/>
              <a:tailEnd/>
            </a:ln>
          </p:spPr>
          <p:txBody>
            <a:bodyPr>
              <a:spAutoFit/>
            </a:bodyPr>
            <a:lstStyle/>
            <a:p>
              <a:pPr defTabSz="860085">
                <a:spcBef>
                  <a:spcPct val="50000"/>
                </a:spcBef>
              </a:pPr>
              <a:r>
                <a:rPr lang="zh-CN" altLang="en-US" sz="1270">
                  <a:solidFill>
                    <a:schemeClr val="bg1"/>
                  </a:solidFill>
                  <a:ea typeface="方正大黑简体" pitchFamily="2" charset="-122"/>
                </a:rPr>
                <a:t>添加标题</a:t>
              </a:r>
            </a:p>
          </p:txBody>
        </p:sp>
      </p:grpSp>
      <p:grpSp>
        <p:nvGrpSpPr>
          <p:cNvPr id="43039" name="Group 31"/>
          <p:cNvGrpSpPr>
            <a:grpSpLocks/>
          </p:cNvGrpSpPr>
          <p:nvPr/>
        </p:nvGrpSpPr>
        <p:grpSpPr bwMode="auto">
          <a:xfrm>
            <a:off x="5772487" y="3243665"/>
            <a:ext cx="1508073" cy="1305006"/>
            <a:chOff x="3866" y="2151"/>
            <a:chExt cx="1010" cy="874"/>
          </a:xfrm>
        </p:grpSpPr>
        <p:sp>
          <p:nvSpPr>
            <p:cNvPr id="50199" name="Oval 24"/>
            <p:cNvSpPr>
              <a:spLocks noChangeArrowheads="1"/>
            </p:cNvSpPr>
            <p:nvPr/>
          </p:nvSpPr>
          <p:spPr bwMode="auto">
            <a:xfrm>
              <a:off x="3866" y="2151"/>
              <a:ext cx="874" cy="874"/>
            </a:xfrm>
            <a:prstGeom prst="ellipse">
              <a:avLst/>
            </a:prstGeom>
            <a:solidFill>
              <a:schemeClr val="bg2"/>
            </a:solidFill>
            <a:ln w="9525">
              <a:noFill/>
              <a:round/>
              <a:headEnd/>
              <a:tailEnd/>
            </a:ln>
          </p:spPr>
          <p:txBody>
            <a:bodyPr wrap="none" anchor="ctr"/>
            <a:lstStyle/>
            <a:p>
              <a:endParaRPr lang="zh-CN" altLang="en-US" sz="1270">
                <a:ea typeface="方正大黑简体" pitchFamily="2" charset="-122"/>
              </a:endParaRPr>
            </a:p>
          </p:txBody>
        </p:sp>
        <p:sp>
          <p:nvSpPr>
            <p:cNvPr id="50200" name="Text Box 30"/>
            <p:cNvSpPr txBox="1">
              <a:spLocks noChangeArrowheads="1"/>
            </p:cNvSpPr>
            <p:nvPr/>
          </p:nvSpPr>
          <p:spPr bwMode="auto">
            <a:xfrm>
              <a:off x="3924" y="2472"/>
              <a:ext cx="952" cy="193"/>
            </a:xfrm>
            <a:prstGeom prst="rect">
              <a:avLst/>
            </a:prstGeom>
            <a:noFill/>
            <a:ln w="9525">
              <a:noFill/>
              <a:miter lim="800000"/>
              <a:headEnd/>
              <a:tailEnd/>
            </a:ln>
          </p:spPr>
          <p:txBody>
            <a:bodyPr>
              <a:spAutoFit/>
            </a:bodyPr>
            <a:lstStyle/>
            <a:p>
              <a:pPr defTabSz="860085">
                <a:spcBef>
                  <a:spcPct val="50000"/>
                </a:spcBef>
              </a:pPr>
              <a:r>
                <a:rPr lang="zh-CN" altLang="en-US" sz="1270">
                  <a:solidFill>
                    <a:schemeClr val="bg1"/>
                  </a:solidFill>
                  <a:ea typeface="方正大黑简体" pitchFamily="2" charset="-122"/>
                </a:rPr>
                <a:t>添加标题</a:t>
              </a:r>
            </a:p>
          </p:txBody>
        </p:sp>
      </p:grpSp>
      <p:grpSp>
        <p:nvGrpSpPr>
          <p:cNvPr id="43037" name="Group 29"/>
          <p:cNvGrpSpPr>
            <a:grpSpLocks/>
          </p:cNvGrpSpPr>
          <p:nvPr/>
        </p:nvGrpSpPr>
        <p:grpSpPr bwMode="auto">
          <a:xfrm>
            <a:off x="3535759" y="2435874"/>
            <a:ext cx="1739511" cy="1739511"/>
            <a:chOff x="2368" y="1610"/>
            <a:chExt cx="1165" cy="1165"/>
          </a:xfrm>
        </p:grpSpPr>
        <p:sp>
          <p:nvSpPr>
            <p:cNvPr id="50197" name="Oval 25"/>
            <p:cNvSpPr>
              <a:spLocks noChangeArrowheads="1"/>
            </p:cNvSpPr>
            <p:nvPr/>
          </p:nvSpPr>
          <p:spPr bwMode="auto">
            <a:xfrm>
              <a:off x="2368" y="1610"/>
              <a:ext cx="1165" cy="1165"/>
            </a:xfrm>
            <a:prstGeom prst="ellipse">
              <a:avLst/>
            </a:prstGeom>
            <a:solidFill>
              <a:schemeClr val="bg2"/>
            </a:solidFill>
            <a:ln w="9525">
              <a:noFill/>
              <a:round/>
              <a:headEnd/>
              <a:tailEnd/>
            </a:ln>
          </p:spPr>
          <p:txBody>
            <a:bodyPr wrap="none" anchor="ctr"/>
            <a:lstStyle/>
            <a:p>
              <a:endParaRPr lang="zh-CN" altLang="en-US" sz="1270">
                <a:ea typeface="方正大黑简体" pitchFamily="2" charset="-122"/>
              </a:endParaRPr>
            </a:p>
          </p:txBody>
        </p:sp>
        <p:sp>
          <p:nvSpPr>
            <p:cNvPr id="50198" name="Text Box 31"/>
            <p:cNvSpPr txBox="1">
              <a:spLocks noChangeArrowheads="1"/>
            </p:cNvSpPr>
            <p:nvPr/>
          </p:nvSpPr>
          <p:spPr bwMode="auto">
            <a:xfrm>
              <a:off x="2472" y="1928"/>
              <a:ext cx="952" cy="682"/>
            </a:xfrm>
            <a:prstGeom prst="rect">
              <a:avLst/>
            </a:prstGeom>
            <a:noFill/>
            <a:ln w="9525">
              <a:noFill/>
              <a:miter lim="800000"/>
              <a:headEnd/>
              <a:tailEnd/>
            </a:ln>
          </p:spPr>
          <p:txBody>
            <a:bodyPr>
              <a:spAutoFit/>
            </a:bodyPr>
            <a:lstStyle/>
            <a:p>
              <a:pPr algn="ctr" defTabSz="860085">
                <a:spcBef>
                  <a:spcPct val="50000"/>
                </a:spcBef>
              </a:pPr>
              <a:r>
                <a:rPr lang="zh-CN" altLang="en-US" sz="3010">
                  <a:solidFill>
                    <a:schemeClr val="bg1"/>
                  </a:solidFill>
                  <a:ea typeface="方正大黑简体" pitchFamily="2" charset="-122"/>
                </a:rPr>
                <a:t>添加标题</a:t>
              </a:r>
            </a:p>
          </p:txBody>
        </p:sp>
      </p:grpSp>
      <p:sp>
        <p:nvSpPr>
          <p:cNvPr id="43024" name="Line 32"/>
          <p:cNvSpPr>
            <a:spLocks noChangeShapeType="1"/>
          </p:cNvSpPr>
          <p:nvPr/>
        </p:nvSpPr>
        <p:spPr bwMode="auto">
          <a:xfrm flipV="1">
            <a:off x="1524499" y="2504559"/>
            <a:ext cx="473325" cy="406135"/>
          </a:xfrm>
          <a:prstGeom prst="line">
            <a:avLst/>
          </a:prstGeom>
          <a:noFill/>
          <a:ln w="9525">
            <a:solidFill>
              <a:schemeClr val="tx2"/>
            </a:solidFill>
            <a:prstDash val="dash"/>
            <a:round/>
            <a:headEnd/>
            <a:tailEnd/>
          </a:ln>
        </p:spPr>
        <p:txBody>
          <a:bodyPr/>
          <a:lstStyle/>
          <a:p>
            <a:endParaRPr lang="zh-CN" altLang="en-US" sz="1270"/>
          </a:p>
        </p:txBody>
      </p:sp>
      <p:sp>
        <p:nvSpPr>
          <p:cNvPr id="43025" name="Line 33"/>
          <p:cNvSpPr>
            <a:spLocks noChangeShapeType="1"/>
          </p:cNvSpPr>
          <p:nvPr/>
        </p:nvSpPr>
        <p:spPr bwMode="auto">
          <a:xfrm flipV="1">
            <a:off x="3081845" y="1826673"/>
            <a:ext cx="542011" cy="135876"/>
          </a:xfrm>
          <a:prstGeom prst="line">
            <a:avLst/>
          </a:prstGeom>
          <a:noFill/>
          <a:ln w="9525">
            <a:solidFill>
              <a:schemeClr val="tx2"/>
            </a:solidFill>
            <a:prstDash val="dash"/>
            <a:round/>
            <a:headEnd/>
            <a:tailEnd/>
          </a:ln>
        </p:spPr>
        <p:txBody>
          <a:bodyPr/>
          <a:lstStyle/>
          <a:p>
            <a:endParaRPr lang="zh-CN" altLang="en-US" sz="1270"/>
          </a:p>
        </p:txBody>
      </p:sp>
      <p:sp>
        <p:nvSpPr>
          <p:cNvPr id="43026" name="Line 34"/>
          <p:cNvSpPr>
            <a:spLocks noChangeShapeType="1"/>
          </p:cNvSpPr>
          <p:nvPr/>
        </p:nvSpPr>
        <p:spPr bwMode="auto">
          <a:xfrm>
            <a:off x="4233057" y="1690798"/>
            <a:ext cx="745077" cy="134383"/>
          </a:xfrm>
          <a:prstGeom prst="line">
            <a:avLst/>
          </a:prstGeom>
          <a:noFill/>
          <a:ln w="9525">
            <a:solidFill>
              <a:schemeClr val="tx2"/>
            </a:solidFill>
            <a:prstDash val="dash"/>
            <a:round/>
            <a:headEnd/>
            <a:tailEnd/>
          </a:ln>
        </p:spPr>
        <p:txBody>
          <a:bodyPr/>
          <a:lstStyle/>
          <a:p>
            <a:endParaRPr lang="zh-CN" altLang="en-US" sz="1270"/>
          </a:p>
        </p:txBody>
      </p:sp>
      <p:sp>
        <p:nvSpPr>
          <p:cNvPr id="43027" name="Line 35"/>
          <p:cNvSpPr>
            <a:spLocks noChangeShapeType="1"/>
          </p:cNvSpPr>
          <p:nvPr/>
        </p:nvSpPr>
        <p:spPr bwMode="auto">
          <a:xfrm>
            <a:off x="6333907" y="1893865"/>
            <a:ext cx="406135" cy="73163"/>
          </a:xfrm>
          <a:prstGeom prst="line">
            <a:avLst/>
          </a:prstGeom>
          <a:noFill/>
          <a:ln w="9525">
            <a:solidFill>
              <a:schemeClr val="tx2"/>
            </a:solidFill>
            <a:prstDash val="dash"/>
            <a:round/>
            <a:headEnd/>
            <a:tailEnd/>
          </a:ln>
        </p:spPr>
        <p:txBody>
          <a:bodyPr/>
          <a:lstStyle/>
          <a:p>
            <a:endParaRPr lang="zh-CN" altLang="en-US" sz="1270"/>
          </a:p>
        </p:txBody>
      </p:sp>
      <p:sp>
        <p:nvSpPr>
          <p:cNvPr id="43028" name="Line 36"/>
          <p:cNvSpPr>
            <a:spLocks noChangeShapeType="1"/>
          </p:cNvSpPr>
          <p:nvPr/>
        </p:nvSpPr>
        <p:spPr bwMode="auto">
          <a:xfrm>
            <a:off x="7213368" y="2368684"/>
            <a:ext cx="406135" cy="1084021"/>
          </a:xfrm>
          <a:prstGeom prst="line">
            <a:avLst/>
          </a:prstGeom>
          <a:noFill/>
          <a:ln w="9525">
            <a:solidFill>
              <a:schemeClr val="tx2"/>
            </a:solidFill>
            <a:prstDash val="dash"/>
            <a:round/>
            <a:headEnd/>
            <a:tailEnd/>
          </a:ln>
        </p:spPr>
        <p:txBody>
          <a:bodyPr/>
          <a:lstStyle/>
          <a:p>
            <a:endParaRPr lang="zh-CN" altLang="en-US" sz="1270"/>
          </a:p>
        </p:txBody>
      </p:sp>
      <p:sp>
        <p:nvSpPr>
          <p:cNvPr id="43029" name="Line 37"/>
          <p:cNvSpPr>
            <a:spLocks noChangeShapeType="1"/>
          </p:cNvSpPr>
          <p:nvPr/>
        </p:nvSpPr>
        <p:spPr bwMode="auto">
          <a:xfrm flipH="1">
            <a:off x="7146176" y="3790155"/>
            <a:ext cx="270259" cy="68685"/>
          </a:xfrm>
          <a:prstGeom prst="line">
            <a:avLst/>
          </a:prstGeom>
          <a:noFill/>
          <a:ln w="9525">
            <a:solidFill>
              <a:schemeClr val="tx2"/>
            </a:solidFill>
            <a:prstDash val="dash"/>
            <a:round/>
            <a:headEnd/>
            <a:tailEnd/>
          </a:ln>
        </p:spPr>
        <p:txBody>
          <a:bodyPr/>
          <a:lstStyle/>
          <a:p>
            <a:endParaRPr lang="zh-CN" altLang="en-US" sz="1270"/>
          </a:p>
        </p:txBody>
      </p:sp>
      <p:sp>
        <p:nvSpPr>
          <p:cNvPr id="43030" name="Line 38"/>
          <p:cNvSpPr>
            <a:spLocks noChangeShapeType="1"/>
          </p:cNvSpPr>
          <p:nvPr/>
        </p:nvSpPr>
        <p:spPr bwMode="auto">
          <a:xfrm flipH="1">
            <a:off x="5520145" y="4332165"/>
            <a:ext cx="338943" cy="68685"/>
          </a:xfrm>
          <a:prstGeom prst="line">
            <a:avLst/>
          </a:prstGeom>
          <a:noFill/>
          <a:ln w="9525">
            <a:solidFill>
              <a:schemeClr val="tx2"/>
            </a:solidFill>
            <a:prstDash val="dash"/>
            <a:round/>
            <a:headEnd/>
            <a:tailEnd/>
          </a:ln>
        </p:spPr>
        <p:txBody>
          <a:bodyPr/>
          <a:lstStyle/>
          <a:p>
            <a:endParaRPr lang="zh-CN" altLang="en-US" sz="1270"/>
          </a:p>
        </p:txBody>
      </p:sp>
      <p:sp>
        <p:nvSpPr>
          <p:cNvPr id="43031" name="Line 39"/>
          <p:cNvSpPr>
            <a:spLocks noChangeShapeType="1"/>
          </p:cNvSpPr>
          <p:nvPr/>
        </p:nvSpPr>
        <p:spPr bwMode="auto">
          <a:xfrm flipH="1" flipV="1">
            <a:off x="5046819" y="3994715"/>
            <a:ext cx="134383" cy="203067"/>
          </a:xfrm>
          <a:prstGeom prst="line">
            <a:avLst/>
          </a:prstGeom>
          <a:noFill/>
          <a:ln w="9525">
            <a:solidFill>
              <a:schemeClr val="tx2"/>
            </a:solidFill>
            <a:prstDash val="dash"/>
            <a:round/>
            <a:headEnd/>
            <a:tailEnd/>
          </a:ln>
        </p:spPr>
        <p:txBody>
          <a:bodyPr/>
          <a:lstStyle/>
          <a:p>
            <a:endParaRPr lang="zh-CN" altLang="en-US" sz="1270"/>
          </a:p>
        </p:txBody>
      </p:sp>
      <p:sp>
        <p:nvSpPr>
          <p:cNvPr id="43032" name="Line 40"/>
          <p:cNvSpPr>
            <a:spLocks noChangeShapeType="1"/>
          </p:cNvSpPr>
          <p:nvPr/>
        </p:nvSpPr>
        <p:spPr bwMode="auto">
          <a:xfrm flipH="1">
            <a:off x="3081845" y="3655772"/>
            <a:ext cx="474819" cy="67191"/>
          </a:xfrm>
          <a:prstGeom prst="line">
            <a:avLst/>
          </a:prstGeom>
          <a:noFill/>
          <a:ln w="9525">
            <a:solidFill>
              <a:schemeClr val="tx2"/>
            </a:solidFill>
            <a:prstDash val="dash"/>
            <a:round/>
            <a:headEnd/>
            <a:tailEnd/>
          </a:ln>
        </p:spPr>
        <p:txBody>
          <a:bodyPr/>
          <a:lstStyle/>
          <a:p>
            <a:endParaRPr lang="zh-CN" altLang="en-US" sz="1270"/>
          </a:p>
        </p:txBody>
      </p:sp>
      <p:sp>
        <p:nvSpPr>
          <p:cNvPr id="43033" name="Line 41"/>
          <p:cNvSpPr>
            <a:spLocks noChangeShapeType="1"/>
          </p:cNvSpPr>
          <p:nvPr/>
        </p:nvSpPr>
        <p:spPr bwMode="auto">
          <a:xfrm flipH="1" flipV="1">
            <a:off x="1658881" y="3316828"/>
            <a:ext cx="271752" cy="203067"/>
          </a:xfrm>
          <a:prstGeom prst="line">
            <a:avLst/>
          </a:prstGeom>
          <a:noFill/>
          <a:ln w="9525">
            <a:solidFill>
              <a:schemeClr val="tx2"/>
            </a:solidFill>
            <a:prstDash val="dash"/>
            <a:round/>
            <a:headEnd/>
            <a:tailEnd/>
          </a:ln>
        </p:spPr>
        <p:txBody>
          <a:bodyPr/>
          <a:lstStyle/>
          <a:p>
            <a:endParaRPr lang="zh-CN" altLang="en-US" sz="1270"/>
          </a:p>
        </p:txBody>
      </p:sp>
    </p:spTree>
    <p:extLst>
      <p:ext uri="{BB962C8B-B14F-4D97-AF65-F5344CB8AC3E}">
        <p14:creationId xmlns:p14="http://schemas.microsoft.com/office/powerpoint/2010/main" val="1786599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ppt_w</p:attrName>
                                        </p:attrNameLst>
                                      </p:cBhvr>
                                      <p:tavLst>
                                        <p:tav tm="0">
                                          <p:val>
                                            <p:fltVal val="0"/>
                                          </p:val>
                                        </p:tav>
                                        <p:tav tm="100000">
                                          <p:val>
                                            <p:strVal val="#ppt_w"/>
                                          </p:val>
                                        </p:tav>
                                      </p:tavLst>
                                    </p:anim>
                                    <p:anim calcmode="lin" valueType="num">
                                      <p:cBhvr>
                                        <p:cTn id="8" dur="500" fill="hold"/>
                                        <p:tgtEl>
                                          <p:spTgt spid="43010"/>
                                        </p:tgtEl>
                                        <p:attrNameLst>
                                          <p:attrName>ppt_h</p:attrName>
                                        </p:attrNameLst>
                                      </p:cBhvr>
                                      <p:tavLst>
                                        <p:tav tm="0">
                                          <p:val>
                                            <p:fltVal val="0"/>
                                          </p:val>
                                        </p:tav>
                                        <p:tav tm="100000">
                                          <p:val>
                                            <p:strVal val="#ppt_h"/>
                                          </p:val>
                                        </p:tav>
                                      </p:tavLst>
                                    </p:anim>
                                    <p:animEffect transition="in" filter="fade">
                                      <p:cBhvr>
                                        <p:cTn id="9" dur="500"/>
                                        <p:tgtEl>
                                          <p:spTgt spid="43010"/>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3011"/>
                                        </p:tgtEl>
                                        <p:attrNameLst>
                                          <p:attrName>style.visibility</p:attrName>
                                        </p:attrNameLst>
                                      </p:cBhvr>
                                      <p:to>
                                        <p:strVal val="visible"/>
                                      </p:to>
                                    </p:set>
                                    <p:anim calcmode="lin" valueType="num">
                                      <p:cBhvr>
                                        <p:cTn id="12" dur="500" fill="hold"/>
                                        <p:tgtEl>
                                          <p:spTgt spid="43011"/>
                                        </p:tgtEl>
                                        <p:attrNameLst>
                                          <p:attrName>ppt_w</p:attrName>
                                        </p:attrNameLst>
                                      </p:cBhvr>
                                      <p:tavLst>
                                        <p:tav tm="0">
                                          <p:val>
                                            <p:fltVal val="0"/>
                                          </p:val>
                                        </p:tav>
                                        <p:tav tm="100000">
                                          <p:val>
                                            <p:strVal val="#ppt_w"/>
                                          </p:val>
                                        </p:tav>
                                      </p:tavLst>
                                    </p:anim>
                                    <p:anim calcmode="lin" valueType="num">
                                      <p:cBhvr>
                                        <p:cTn id="13" dur="500" fill="hold"/>
                                        <p:tgtEl>
                                          <p:spTgt spid="43011"/>
                                        </p:tgtEl>
                                        <p:attrNameLst>
                                          <p:attrName>ppt_h</p:attrName>
                                        </p:attrNameLst>
                                      </p:cBhvr>
                                      <p:tavLst>
                                        <p:tav tm="0">
                                          <p:val>
                                            <p:fltVal val="0"/>
                                          </p:val>
                                        </p:tav>
                                        <p:tav tm="100000">
                                          <p:val>
                                            <p:strVal val="#ppt_h"/>
                                          </p:val>
                                        </p:tav>
                                      </p:tavLst>
                                    </p:anim>
                                    <p:animEffect transition="in" filter="fade">
                                      <p:cBhvr>
                                        <p:cTn id="14" dur="500"/>
                                        <p:tgtEl>
                                          <p:spTgt spid="43011"/>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43014"/>
                                        </p:tgtEl>
                                        <p:attrNameLst>
                                          <p:attrName>style.visibility</p:attrName>
                                        </p:attrNameLst>
                                      </p:cBhvr>
                                      <p:to>
                                        <p:strVal val="visible"/>
                                      </p:to>
                                    </p:set>
                                    <p:anim calcmode="lin" valueType="num">
                                      <p:cBhvr>
                                        <p:cTn id="17" dur="500" fill="hold"/>
                                        <p:tgtEl>
                                          <p:spTgt spid="43014"/>
                                        </p:tgtEl>
                                        <p:attrNameLst>
                                          <p:attrName>ppt_w</p:attrName>
                                        </p:attrNameLst>
                                      </p:cBhvr>
                                      <p:tavLst>
                                        <p:tav tm="0">
                                          <p:val>
                                            <p:fltVal val="0"/>
                                          </p:val>
                                        </p:tav>
                                        <p:tav tm="100000">
                                          <p:val>
                                            <p:strVal val="#ppt_w"/>
                                          </p:val>
                                        </p:tav>
                                      </p:tavLst>
                                    </p:anim>
                                    <p:anim calcmode="lin" valueType="num">
                                      <p:cBhvr>
                                        <p:cTn id="18" dur="500" fill="hold"/>
                                        <p:tgtEl>
                                          <p:spTgt spid="43014"/>
                                        </p:tgtEl>
                                        <p:attrNameLst>
                                          <p:attrName>ppt_h</p:attrName>
                                        </p:attrNameLst>
                                      </p:cBhvr>
                                      <p:tavLst>
                                        <p:tav tm="0">
                                          <p:val>
                                            <p:fltVal val="0"/>
                                          </p:val>
                                        </p:tav>
                                        <p:tav tm="100000">
                                          <p:val>
                                            <p:strVal val="#ppt_h"/>
                                          </p:val>
                                        </p:tav>
                                      </p:tavLst>
                                    </p:anim>
                                    <p:animEffect transition="in" filter="fade">
                                      <p:cBhvr>
                                        <p:cTn id="19" dur="500"/>
                                        <p:tgtEl>
                                          <p:spTgt spid="43014"/>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43013"/>
                                        </p:tgtEl>
                                        <p:attrNameLst>
                                          <p:attrName>style.visibility</p:attrName>
                                        </p:attrNameLst>
                                      </p:cBhvr>
                                      <p:to>
                                        <p:strVal val="visible"/>
                                      </p:to>
                                    </p:set>
                                    <p:anim calcmode="lin" valueType="num">
                                      <p:cBhvr>
                                        <p:cTn id="22" dur="500" fill="hold"/>
                                        <p:tgtEl>
                                          <p:spTgt spid="43013"/>
                                        </p:tgtEl>
                                        <p:attrNameLst>
                                          <p:attrName>ppt_w</p:attrName>
                                        </p:attrNameLst>
                                      </p:cBhvr>
                                      <p:tavLst>
                                        <p:tav tm="0">
                                          <p:val>
                                            <p:fltVal val="0"/>
                                          </p:val>
                                        </p:tav>
                                        <p:tav tm="100000">
                                          <p:val>
                                            <p:strVal val="#ppt_w"/>
                                          </p:val>
                                        </p:tav>
                                      </p:tavLst>
                                    </p:anim>
                                    <p:anim calcmode="lin" valueType="num">
                                      <p:cBhvr>
                                        <p:cTn id="23" dur="500" fill="hold"/>
                                        <p:tgtEl>
                                          <p:spTgt spid="43013"/>
                                        </p:tgtEl>
                                        <p:attrNameLst>
                                          <p:attrName>ppt_h</p:attrName>
                                        </p:attrNameLst>
                                      </p:cBhvr>
                                      <p:tavLst>
                                        <p:tav tm="0">
                                          <p:val>
                                            <p:fltVal val="0"/>
                                          </p:val>
                                        </p:tav>
                                        <p:tav tm="100000">
                                          <p:val>
                                            <p:strVal val="#ppt_h"/>
                                          </p:val>
                                        </p:tav>
                                      </p:tavLst>
                                    </p:anim>
                                    <p:animEffect transition="in" filter="fade">
                                      <p:cBhvr>
                                        <p:cTn id="24" dur="500"/>
                                        <p:tgtEl>
                                          <p:spTgt spid="43013"/>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43012"/>
                                        </p:tgtEl>
                                        <p:attrNameLst>
                                          <p:attrName>style.visibility</p:attrName>
                                        </p:attrNameLst>
                                      </p:cBhvr>
                                      <p:to>
                                        <p:strVal val="visible"/>
                                      </p:to>
                                    </p:set>
                                    <p:anim calcmode="lin" valueType="num">
                                      <p:cBhvr>
                                        <p:cTn id="27" dur="500" fill="hold"/>
                                        <p:tgtEl>
                                          <p:spTgt spid="43012"/>
                                        </p:tgtEl>
                                        <p:attrNameLst>
                                          <p:attrName>ppt_w</p:attrName>
                                        </p:attrNameLst>
                                      </p:cBhvr>
                                      <p:tavLst>
                                        <p:tav tm="0">
                                          <p:val>
                                            <p:fltVal val="0"/>
                                          </p:val>
                                        </p:tav>
                                        <p:tav tm="100000">
                                          <p:val>
                                            <p:strVal val="#ppt_w"/>
                                          </p:val>
                                        </p:tav>
                                      </p:tavLst>
                                    </p:anim>
                                    <p:anim calcmode="lin" valueType="num">
                                      <p:cBhvr>
                                        <p:cTn id="28" dur="500" fill="hold"/>
                                        <p:tgtEl>
                                          <p:spTgt spid="43012"/>
                                        </p:tgtEl>
                                        <p:attrNameLst>
                                          <p:attrName>ppt_h</p:attrName>
                                        </p:attrNameLst>
                                      </p:cBhvr>
                                      <p:tavLst>
                                        <p:tav tm="0">
                                          <p:val>
                                            <p:fltVal val="0"/>
                                          </p:val>
                                        </p:tav>
                                        <p:tav tm="100000">
                                          <p:val>
                                            <p:strVal val="#ppt_h"/>
                                          </p:val>
                                        </p:tav>
                                      </p:tavLst>
                                    </p:anim>
                                    <p:animEffect transition="in" filter="fade">
                                      <p:cBhvr>
                                        <p:cTn id="29" dur="500"/>
                                        <p:tgtEl>
                                          <p:spTgt spid="43012"/>
                                        </p:tgtEl>
                                      </p:cBhvr>
                                    </p:animEffect>
                                  </p:childTnLst>
                                </p:cTn>
                              </p:par>
                            </p:childTnLst>
                          </p:cTn>
                        </p:par>
                        <p:par>
                          <p:cTn id="30" fill="hold">
                            <p:stCondLst>
                              <p:cond delay="500"/>
                            </p:stCondLst>
                            <p:childTnLst>
                              <p:par>
                                <p:cTn id="31" presetID="53" presetClass="entr" presetSubtype="0" fill="hold" nodeType="afterEffect">
                                  <p:stCondLst>
                                    <p:cond delay="0"/>
                                  </p:stCondLst>
                                  <p:childTnLst>
                                    <p:set>
                                      <p:cBhvr>
                                        <p:cTn id="32" dur="1" fill="hold">
                                          <p:stCondLst>
                                            <p:cond delay="0"/>
                                          </p:stCondLst>
                                        </p:cTn>
                                        <p:tgtEl>
                                          <p:spTgt spid="43035"/>
                                        </p:tgtEl>
                                        <p:attrNameLst>
                                          <p:attrName>style.visibility</p:attrName>
                                        </p:attrNameLst>
                                      </p:cBhvr>
                                      <p:to>
                                        <p:strVal val="visible"/>
                                      </p:to>
                                    </p:set>
                                    <p:anim calcmode="lin" valueType="num">
                                      <p:cBhvr>
                                        <p:cTn id="33" dur="500" fill="hold"/>
                                        <p:tgtEl>
                                          <p:spTgt spid="43035"/>
                                        </p:tgtEl>
                                        <p:attrNameLst>
                                          <p:attrName>ppt_w</p:attrName>
                                        </p:attrNameLst>
                                      </p:cBhvr>
                                      <p:tavLst>
                                        <p:tav tm="0">
                                          <p:val>
                                            <p:fltVal val="0"/>
                                          </p:val>
                                        </p:tav>
                                        <p:tav tm="100000">
                                          <p:val>
                                            <p:strVal val="#ppt_w"/>
                                          </p:val>
                                        </p:tav>
                                      </p:tavLst>
                                    </p:anim>
                                    <p:anim calcmode="lin" valueType="num">
                                      <p:cBhvr>
                                        <p:cTn id="34" dur="500" fill="hold"/>
                                        <p:tgtEl>
                                          <p:spTgt spid="43035"/>
                                        </p:tgtEl>
                                        <p:attrNameLst>
                                          <p:attrName>ppt_h</p:attrName>
                                        </p:attrNameLst>
                                      </p:cBhvr>
                                      <p:tavLst>
                                        <p:tav tm="0">
                                          <p:val>
                                            <p:fltVal val="0"/>
                                          </p:val>
                                        </p:tav>
                                        <p:tav tm="100000">
                                          <p:val>
                                            <p:strVal val="#ppt_h"/>
                                          </p:val>
                                        </p:tav>
                                      </p:tavLst>
                                    </p:anim>
                                    <p:animEffect transition="in" filter="fade">
                                      <p:cBhvr>
                                        <p:cTn id="35" dur="500"/>
                                        <p:tgtEl>
                                          <p:spTgt spid="43035"/>
                                        </p:tgtEl>
                                      </p:cBhvr>
                                    </p:animEffect>
                                  </p:childTnLst>
                                </p:cTn>
                              </p:par>
                              <p:par>
                                <p:cTn id="36" presetID="53" presetClass="entr" presetSubtype="0" fill="hold" nodeType="withEffect">
                                  <p:stCondLst>
                                    <p:cond delay="0"/>
                                  </p:stCondLst>
                                  <p:childTnLst>
                                    <p:set>
                                      <p:cBhvr>
                                        <p:cTn id="37" dur="1" fill="hold">
                                          <p:stCondLst>
                                            <p:cond delay="0"/>
                                          </p:stCondLst>
                                        </p:cTn>
                                        <p:tgtEl>
                                          <p:spTgt spid="43036"/>
                                        </p:tgtEl>
                                        <p:attrNameLst>
                                          <p:attrName>style.visibility</p:attrName>
                                        </p:attrNameLst>
                                      </p:cBhvr>
                                      <p:to>
                                        <p:strVal val="visible"/>
                                      </p:to>
                                    </p:set>
                                    <p:anim calcmode="lin" valueType="num">
                                      <p:cBhvr>
                                        <p:cTn id="38" dur="500" fill="hold"/>
                                        <p:tgtEl>
                                          <p:spTgt spid="43036"/>
                                        </p:tgtEl>
                                        <p:attrNameLst>
                                          <p:attrName>ppt_w</p:attrName>
                                        </p:attrNameLst>
                                      </p:cBhvr>
                                      <p:tavLst>
                                        <p:tav tm="0">
                                          <p:val>
                                            <p:fltVal val="0"/>
                                          </p:val>
                                        </p:tav>
                                        <p:tav tm="100000">
                                          <p:val>
                                            <p:strVal val="#ppt_w"/>
                                          </p:val>
                                        </p:tav>
                                      </p:tavLst>
                                    </p:anim>
                                    <p:anim calcmode="lin" valueType="num">
                                      <p:cBhvr>
                                        <p:cTn id="39" dur="500" fill="hold"/>
                                        <p:tgtEl>
                                          <p:spTgt spid="43036"/>
                                        </p:tgtEl>
                                        <p:attrNameLst>
                                          <p:attrName>ppt_h</p:attrName>
                                        </p:attrNameLst>
                                      </p:cBhvr>
                                      <p:tavLst>
                                        <p:tav tm="0">
                                          <p:val>
                                            <p:fltVal val="0"/>
                                          </p:val>
                                        </p:tav>
                                        <p:tav tm="100000">
                                          <p:val>
                                            <p:strVal val="#ppt_h"/>
                                          </p:val>
                                        </p:tav>
                                      </p:tavLst>
                                    </p:anim>
                                    <p:animEffect transition="in" filter="fade">
                                      <p:cBhvr>
                                        <p:cTn id="40" dur="500"/>
                                        <p:tgtEl>
                                          <p:spTgt spid="43036"/>
                                        </p:tgtEl>
                                      </p:cBhvr>
                                    </p:animEffect>
                                  </p:childTnLst>
                                </p:cTn>
                              </p:par>
                              <p:par>
                                <p:cTn id="41" presetID="53" presetClass="entr" presetSubtype="0" fill="hold" nodeType="withEffect">
                                  <p:stCondLst>
                                    <p:cond delay="0"/>
                                  </p:stCondLst>
                                  <p:childTnLst>
                                    <p:set>
                                      <p:cBhvr>
                                        <p:cTn id="42" dur="1" fill="hold">
                                          <p:stCondLst>
                                            <p:cond delay="0"/>
                                          </p:stCondLst>
                                        </p:cTn>
                                        <p:tgtEl>
                                          <p:spTgt spid="43038"/>
                                        </p:tgtEl>
                                        <p:attrNameLst>
                                          <p:attrName>style.visibility</p:attrName>
                                        </p:attrNameLst>
                                      </p:cBhvr>
                                      <p:to>
                                        <p:strVal val="visible"/>
                                      </p:to>
                                    </p:set>
                                    <p:anim calcmode="lin" valueType="num">
                                      <p:cBhvr>
                                        <p:cTn id="43" dur="500" fill="hold"/>
                                        <p:tgtEl>
                                          <p:spTgt spid="43038"/>
                                        </p:tgtEl>
                                        <p:attrNameLst>
                                          <p:attrName>ppt_w</p:attrName>
                                        </p:attrNameLst>
                                      </p:cBhvr>
                                      <p:tavLst>
                                        <p:tav tm="0">
                                          <p:val>
                                            <p:fltVal val="0"/>
                                          </p:val>
                                        </p:tav>
                                        <p:tav tm="100000">
                                          <p:val>
                                            <p:strVal val="#ppt_w"/>
                                          </p:val>
                                        </p:tav>
                                      </p:tavLst>
                                    </p:anim>
                                    <p:anim calcmode="lin" valueType="num">
                                      <p:cBhvr>
                                        <p:cTn id="44" dur="500" fill="hold"/>
                                        <p:tgtEl>
                                          <p:spTgt spid="43038"/>
                                        </p:tgtEl>
                                        <p:attrNameLst>
                                          <p:attrName>ppt_h</p:attrName>
                                        </p:attrNameLst>
                                      </p:cBhvr>
                                      <p:tavLst>
                                        <p:tav tm="0">
                                          <p:val>
                                            <p:fltVal val="0"/>
                                          </p:val>
                                        </p:tav>
                                        <p:tav tm="100000">
                                          <p:val>
                                            <p:strVal val="#ppt_h"/>
                                          </p:val>
                                        </p:tav>
                                      </p:tavLst>
                                    </p:anim>
                                    <p:animEffect transition="in" filter="fade">
                                      <p:cBhvr>
                                        <p:cTn id="45" dur="500"/>
                                        <p:tgtEl>
                                          <p:spTgt spid="43038"/>
                                        </p:tgtEl>
                                      </p:cBhvr>
                                    </p:animEffect>
                                  </p:childTnLst>
                                </p:cTn>
                              </p:par>
                              <p:par>
                                <p:cTn id="46" presetID="53" presetClass="entr" presetSubtype="0" fill="hold" nodeType="withEffect">
                                  <p:stCondLst>
                                    <p:cond delay="0"/>
                                  </p:stCondLst>
                                  <p:childTnLst>
                                    <p:set>
                                      <p:cBhvr>
                                        <p:cTn id="47" dur="1" fill="hold">
                                          <p:stCondLst>
                                            <p:cond delay="0"/>
                                          </p:stCondLst>
                                        </p:cTn>
                                        <p:tgtEl>
                                          <p:spTgt spid="43039"/>
                                        </p:tgtEl>
                                        <p:attrNameLst>
                                          <p:attrName>style.visibility</p:attrName>
                                        </p:attrNameLst>
                                      </p:cBhvr>
                                      <p:to>
                                        <p:strVal val="visible"/>
                                      </p:to>
                                    </p:set>
                                    <p:anim calcmode="lin" valueType="num">
                                      <p:cBhvr>
                                        <p:cTn id="48" dur="500" fill="hold"/>
                                        <p:tgtEl>
                                          <p:spTgt spid="43039"/>
                                        </p:tgtEl>
                                        <p:attrNameLst>
                                          <p:attrName>ppt_w</p:attrName>
                                        </p:attrNameLst>
                                      </p:cBhvr>
                                      <p:tavLst>
                                        <p:tav tm="0">
                                          <p:val>
                                            <p:fltVal val="0"/>
                                          </p:val>
                                        </p:tav>
                                        <p:tav tm="100000">
                                          <p:val>
                                            <p:strVal val="#ppt_w"/>
                                          </p:val>
                                        </p:tav>
                                      </p:tavLst>
                                    </p:anim>
                                    <p:anim calcmode="lin" valueType="num">
                                      <p:cBhvr>
                                        <p:cTn id="49" dur="500" fill="hold"/>
                                        <p:tgtEl>
                                          <p:spTgt spid="43039"/>
                                        </p:tgtEl>
                                        <p:attrNameLst>
                                          <p:attrName>ppt_h</p:attrName>
                                        </p:attrNameLst>
                                      </p:cBhvr>
                                      <p:tavLst>
                                        <p:tav tm="0">
                                          <p:val>
                                            <p:fltVal val="0"/>
                                          </p:val>
                                        </p:tav>
                                        <p:tav tm="100000">
                                          <p:val>
                                            <p:strVal val="#ppt_h"/>
                                          </p:val>
                                        </p:tav>
                                      </p:tavLst>
                                    </p:anim>
                                    <p:animEffect transition="in" filter="fade">
                                      <p:cBhvr>
                                        <p:cTn id="50" dur="500"/>
                                        <p:tgtEl>
                                          <p:spTgt spid="43039"/>
                                        </p:tgtEl>
                                      </p:cBhvr>
                                    </p:animEffect>
                                  </p:childTnLst>
                                </p:cTn>
                              </p:par>
                              <p:par>
                                <p:cTn id="51" presetID="53" presetClass="entr" presetSubtype="0" fill="hold" nodeType="withEffect">
                                  <p:stCondLst>
                                    <p:cond delay="0"/>
                                  </p:stCondLst>
                                  <p:childTnLst>
                                    <p:set>
                                      <p:cBhvr>
                                        <p:cTn id="52" dur="1" fill="hold">
                                          <p:stCondLst>
                                            <p:cond delay="0"/>
                                          </p:stCondLst>
                                        </p:cTn>
                                        <p:tgtEl>
                                          <p:spTgt spid="43037"/>
                                        </p:tgtEl>
                                        <p:attrNameLst>
                                          <p:attrName>style.visibility</p:attrName>
                                        </p:attrNameLst>
                                      </p:cBhvr>
                                      <p:to>
                                        <p:strVal val="visible"/>
                                      </p:to>
                                    </p:set>
                                    <p:anim calcmode="lin" valueType="num">
                                      <p:cBhvr>
                                        <p:cTn id="53" dur="500" fill="hold"/>
                                        <p:tgtEl>
                                          <p:spTgt spid="43037"/>
                                        </p:tgtEl>
                                        <p:attrNameLst>
                                          <p:attrName>ppt_w</p:attrName>
                                        </p:attrNameLst>
                                      </p:cBhvr>
                                      <p:tavLst>
                                        <p:tav tm="0">
                                          <p:val>
                                            <p:fltVal val="0"/>
                                          </p:val>
                                        </p:tav>
                                        <p:tav tm="100000">
                                          <p:val>
                                            <p:strVal val="#ppt_w"/>
                                          </p:val>
                                        </p:tav>
                                      </p:tavLst>
                                    </p:anim>
                                    <p:anim calcmode="lin" valueType="num">
                                      <p:cBhvr>
                                        <p:cTn id="54" dur="500" fill="hold"/>
                                        <p:tgtEl>
                                          <p:spTgt spid="43037"/>
                                        </p:tgtEl>
                                        <p:attrNameLst>
                                          <p:attrName>ppt_h</p:attrName>
                                        </p:attrNameLst>
                                      </p:cBhvr>
                                      <p:tavLst>
                                        <p:tav tm="0">
                                          <p:val>
                                            <p:fltVal val="0"/>
                                          </p:val>
                                        </p:tav>
                                        <p:tav tm="100000">
                                          <p:val>
                                            <p:strVal val="#ppt_h"/>
                                          </p:val>
                                        </p:tav>
                                      </p:tavLst>
                                    </p:anim>
                                    <p:animEffect transition="in" filter="fade">
                                      <p:cBhvr>
                                        <p:cTn id="55" dur="500"/>
                                        <p:tgtEl>
                                          <p:spTgt spid="43037"/>
                                        </p:tgtEl>
                                      </p:cBhvr>
                                    </p:animEffect>
                                  </p:childTnLst>
                                </p:cTn>
                              </p:par>
                            </p:childTnLst>
                          </p:cTn>
                        </p:par>
                        <p:par>
                          <p:cTn id="56" fill="hold">
                            <p:stCondLst>
                              <p:cond delay="1000"/>
                            </p:stCondLst>
                            <p:childTnLst>
                              <p:par>
                                <p:cTn id="57" presetID="22" presetClass="entr" presetSubtype="4" fill="hold" grpId="0" nodeType="afterEffect">
                                  <p:stCondLst>
                                    <p:cond delay="0"/>
                                  </p:stCondLst>
                                  <p:childTnLst>
                                    <p:set>
                                      <p:cBhvr>
                                        <p:cTn id="58" dur="1" fill="hold">
                                          <p:stCondLst>
                                            <p:cond delay="0"/>
                                          </p:stCondLst>
                                        </p:cTn>
                                        <p:tgtEl>
                                          <p:spTgt spid="43024"/>
                                        </p:tgtEl>
                                        <p:attrNameLst>
                                          <p:attrName>style.visibility</p:attrName>
                                        </p:attrNameLst>
                                      </p:cBhvr>
                                      <p:to>
                                        <p:strVal val="visible"/>
                                      </p:to>
                                    </p:set>
                                    <p:animEffect transition="in" filter="wipe(down)">
                                      <p:cBhvr>
                                        <p:cTn id="59" dur="500"/>
                                        <p:tgtEl>
                                          <p:spTgt spid="4302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43025"/>
                                        </p:tgtEl>
                                        <p:attrNameLst>
                                          <p:attrName>style.visibility</p:attrName>
                                        </p:attrNameLst>
                                      </p:cBhvr>
                                      <p:to>
                                        <p:strVal val="visible"/>
                                      </p:to>
                                    </p:set>
                                    <p:animEffect transition="in" filter="wipe(down)">
                                      <p:cBhvr>
                                        <p:cTn id="62" dur="500"/>
                                        <p:tgtEl>
                                          <p:spTgt spid="43025"/>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026"/>
                                        </p:tgtEl>
                                        <p:attrNameLst>
                                          <p:attrName>style.visibility</p:attrName>
                                        </p:attrNameLst>
                                      </p:cBhvr>
                                      <p:to>
                                        <p:strVal val="visible"/>
                                      </p:to>
                                    </p:set>
                                    <p:animEffect transition="in" filter="wipe(down)">
                                      <p:cBhvr>
                                        <p:cTn id="65" dur="500"/>
                                        <p:tgtEl>
                                          <p:spTgt spid="43026"/>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3027"/>
                                        </p:tgtEl>
                                        <p:attrNameLst>
                                          <p:attrName>style.visibility</p:attrName>
                                        </p:attrNameLst>
                                      </p:cBhvr>
                                      <p:to>
                                        <p:strVal val="visible"/>
                                      </p:to>
                                    </p:set>
                                    <p:animEffect transition="in" filter="wipe(down)">
                                      <p:cBhvr>
                                        <p:cTn id="68" dur="500"/>
                                        <p:tgtEl>
                                          <p:spTgt spid="4302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3028"/>
                                        </p:tgtEl>
                                        <p:attrNameLst>
                                          <p:attrName>style.visibility</p:attrName>
                                        </p:attrNameLst>
                                      </p:cBhvr>
                                      <p:to>
                                        <p:strVal val="visible"/>
                                      </p:to>
                                    </p:set>
                                    <p:animEffect transition="in" filter="wipe(down)">
                                      <p:cBhvr>
                                        <p:cTn id="71" dur="500"/>
                                        <p:tgtEl>
                                          <p:spTgt spid="43028"/>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3029"/>
                                        </p:tgtEl>
                                        <p:attrNameLst>
                                          <p:attrName>style.visibility</p:attrName>
                                        </p:attrNameLst>
                                      </p:cBhvr>
                                      <p:to>
                                        <p:strVal val="visible"/>
                                      </p:to>
                                    </p:set>
                                    <p:animEffect transition="in" filter="wipe(down)">
                                      <p:cBhvr>
                                        <p:cTn id="74" dur="500"/>
                                        <p:tgtEl>
                                          <p:spTgt spid="4302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3030"/>
                                        </p:tgtEl>
                                        <p:attrNameLst>
                                          <p:attrName>style.visibility</p:attrName>
                                        </p:attrNameLst>
                                      </p:cBhvr>
                                      <p:to>
                                        <p:strVal val="visible"/>
                                      </p:to>
                                    </p:set>
                                    <p:animEffect transition="in" filter="wipe(down)">
                                      <p:cBhvr>
                                        <p:cTn id="77" dur="500"/>
                                        <p:tgtEl>
                                          <p:spTgt spid="43030"/>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3031"/>
                                        </p:tgtEl>
                                        <p:attrNameLst>
                                          <p:attrName>style.visibility</p:attrName>
                                        </p:attrNameLst>
                                      </p:cBhvr>
                                      <p:to>
                                        <p:strVal val="visible"/>
                                      </p:to>
                                    </p:set>
                                    <p:animEffect transition="in" filter="wipe(down)">
                                      <p:cBhvr>
                                        <p:cTn id="80" dur="500"/>
                                        <p:tgtEl>
                                          <p:spTgt spid="43031"/>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3032"/>
                                        </p:tgtEl>
                                        <p:attrNameLst>
                                          <p:attrName>style.visibility</p:attrName>
                                        </p:attrNameLst>
                                      </p:cBhvr>
                                      <p:to>
                                        <p:strVal val="visible"/>
                                      </p:to>
                                    </p:set>
                                    <p:animEffect transition="in" filter="wipe(down)">
                                      <p:cBhvr>
                                        <p:cTn id="83" dur="500"/>
                                        <p:tgtEl>
                                          <p:spTgt spid="43032"/>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43033"/>
                                        </p:tgtEl>
                                        <p:attrNameLst>
                                          <p:attrName>style.visibility</p:attrName>
                                        </p:attrNameLst>
                                      </p:cBhvr>
                                      <p:to>
                                        <p:strVal val="visible"/>
                                      </p:to>
                                    </p:set>
                                    <p:animEffect transition="in" filter="wipe(down)">
                                      <p:cBhvr>
                                        <p:cTn id="86" dur="500"/>
                                        <p:tgtEl>
                                          <p:spTgt spid="43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1" grpId="0" animBg="1"/>
      <p:bldP spid="43012" grpId="0" animBg="1"/>
      <p:bldP spid="43013" grpId="0" animBg="1"/>
      <p:bldP spid="43014" grpId="0" animBg="1"/>
      <p:bldP spid="43024" grpId="0" animBg="1"/>
      <p:bldP spid="43025" grpId="0" animBg="1"/>
      <p:bldP spid="43026" grpId="0" animBg="1"/>
      <p:bldP spid="43027" grpId="0" animBg="1"/>
      <p:bldP spid="43028" grpId="0" animBg="1"/>
      <p:bldP spid="43029" grpId="0" animBg="1"/>
      <p:bldP spid="43030" grpId="0" animBg="1"/>
      <p:bldP spid="43031" grpId="0" animBg="1"/>
      <p:bldP spid="43032" grpId="0" animBg="1"/>
      <p:bldP spid="4303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9665" y="1910735"/>
            <a:ext cx="2636435" cy="3270039"/>
          </a:xfrm>
          <a:prstGeom prst="rect">
            <a:avLst/>
          </a:prstGeom>
        </p:spPr>
      </p:pic>
      <p:sp>
        <p:nvSpPr>
          <p:cNvPr id="2" name="圆角矩形 1"/>
          <p:cNvSpPr/>
          <p:nvPr/>
        </p:nvSpPr>
        <p:spPr>
          <a:xfrm>
            <a:off x="449665" y="397138"/>
            <a:ext cx="1896068" cy="809362"/>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74772" y="478653"/>
            <a:ext cx="1245854" cy="646331"/>
          </a:xfrm>
          <a:prstGeom prst="rect">
            <a:avLst/>
          </a:prstGeom>
          <a:noFill/>
        </p:spPr>
        <p:txBody>
          <a:bodyPr wrap="non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目 录</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3086100" y="2701152"/>
            <a:ext cx="1415772" cy="461665"/>
            <a:chOff x="3086100" y="2790052"/>
            <a:chExt cx="1415772" cy="461665"/>
          </a:xfrm>
        </p:grpSpPr>
        <p:sp>
          <p:nvSpPr>
            <p:cNvPr id="8" name="圆角矩形 7"/>
            <p:cNvSpPr/>
            <p:nvPr/>
          </p:nvSpPr>
          <p:spPr>
            <a:xfrm>
              <a:off x="3086100" y="2790052"/>
              <a:ext cx="1415772" cy="461665"/>
            </a:xfrm>
            <a:prstGeom prst="roundRect">
              <a:avLst>
                <a:gd name="adj" fmla="val 1863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086100" y="2790052"/>
              <a:ext cx="1415772" cy="461665"/>
            </a:xfrm>
            <a:prstGeom prst="rect">
              <a:avLst/>
            </a:prstGeom>
            <a:noFill/>
            <a:ln>
              <a:noFill/>
            </a:ln>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第一部分</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13" name="文本框 12"/>
          <p:cNvSpPr txBox="1"/>
          <p:nvPr/>
        </p:nvSpPr>
        <p:spPr>
          <a:xfrm>
            <a:off x="4741918" y="2701152"/>
            <a:ext cx="2646878" cy="461665"/>
          </a:xfrm>
          <a:prstGeom prst="rect">
            <a:avLst/>
          </a:prstGeom>
          <a:noFill/>
          <a:ln>
            <a:noFill/>
          </a:ln>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单击添加标题文字</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3086100" y="3289211"/>
            <a:ext cx="1415772" cy="461665"/>
            <a:chOff x="3086100" y="2790052"/>
            <a:chExt cx="1415772" cy="461665"/>
          </a:xfrm>
        </p:grpSpPr>
        <p:sp>
          <p:nvSpPr>
            <p:cNvPr id="16" name="圆角矩形 15"/>
            <p:cNvSpPr/>
            <p:nvPr/>
          </p:nvSpPr>
          <p:spPr>
            <a:xfrm>
              <a:off x="3086100" y="2790052"/>
              <a:ext cx="1415772" cy="461665"/>
            </a:xfrm>
            <a:prstGeom prst="roundRect">
              <a:avLst>
                <a:gd name="adj" fmla="val 1863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086100" y="2790052"/>
              <a:ext cx="1415772" cy="461665"/>
            </a:xfrm>
            <a:prstGeom prst="rect">
              <a:avLst/>
            </a:prstGeom>
            <a:noFill/>
            <a:ln>
              <a:noFill/>
            </a:ln>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第二部分</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18" name="文本框 17"/>
          <p:cNvSpPr txBox="1"/>
          <p:nvPr/>
        </p:nvSpPr>
        <p:spPr>
          <a:xfrm>
            <a:off x="4741918" y="3289211"/>
            <a:ext cx="2646878" cy="461665"/>
          </a:xfrm>
          <a:prstGeom prst="rect">
            <a:avLst/>
          </a:prstGeom>
          <a:noFill/>
          <a:ln>
            <a:noFill/>
          </a:ln>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单击添加标题文字</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3086100" y="3889970"/>
            <a:ext cx="1415772" cy="461665"/>
            <a:chOff x="3086100" y="2790052"/>
            <a:chExt cx="1415772" cy="461665"/>
          </a:xfrm>
        </p:grpSpPr>
        <p:sp>
          <p:nvSpPr>
            <p:cNvPr id="25" name="圆角矩形 24"/>
            <p:cNvSpPr/>
            <p:nvPr/>
          </p:nvSpPr>
          <p:spPr>
            <a:xfrm>
              <a:off x="3086100" y="2790052"/>
              <a:ext cx="1415772" cy="461665"/>
            </a:xfrm>
            <a:prstGeom prst="roundRect">
              <a:avLst>
                <a:gd name="adj" fmla="val 1863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3086100" y="2790052"/>
              <a:ext cx="1415772" cy="461665"/>
            </a:xfrm>
            <a:prstGeom prst="rect">
              <a:avLst/>
            </a:prstGeom>
            <a:noFill/>
            <a:ln>
              <a:noFill/>
            </a:ln>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第三部分</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27" name="文本框 26"/>
          <p:cNvSpPr txBox="1"/>
          <p:nvPr/>
        </p:nvSpPr>
        <p:spPr>
          <a:xfrm>
            <a:off x="4741918" y="3889970"/>
            <a:ext cx="2646878" cy="461665"/>
          </a:xfrm>
          <a:prstGeom prst="rect">
            <a:avLst/>
          </a:prstGeom>
          <a:noFill/>
          <a:ln>
            <a:noFill/>
          </a:ln>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单击添加标题文字</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3086100" y="4456940"/>
            <a:ext cx="1415772" cy="461665"/>
            <a:chOff x="3086100" y="2790052"/>
            <a:chExt cx="1415772" cy="461665"/>
          </a:xfrm>
        </p:grpSpPr>
        <p:sp>
          <p:nvSpPr>
            <p:cNvPr id="34" name="圆角矩形 33"/>
            <p:cNvSpPr/>
            <p:nvPr/>
          </p:nvSpPr>
          <p:spPr>
            <a:xfrm>
              <a:off x="3086100" y="2790052"/>
              <a:ext cx="1415772" cy="461665"/>
            </a:xfrm>
            <a:prstGeom prst="roundRect">
              <a:avLst>
                <a:gd name="adj" fmla="val 1863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3086100" y="2790052"/>
              <a:ext cx="1415772" cy="461665"/>
            </a:xfrm>
            <a:prstGeom prst="rect">
              <a:avLst/>
            </a:prstGeom>
            <a:noFill/>
            <a:ln>
              <a:noFill/>
            </a:ln>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第四部分</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36" name="文本框 35"/>
          <p:cNvSpPr txBox="1"/>
          <p:nvPr/>
        </p:nvSpPr>
        <p:spPr>
          <a:xfrm>
            <a:off x="4741918" y="4456940"/>
            <a:ext cx="2646878" cy="461665"/>
          </a:xfrm>
          <a:prstGeom prst="rect">
            <a:avLst/>
          </a:prstGeom>
          <a:noFill/>
          <a:ln>
            <a:noFill/>
          </a:ln>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单击添加标题文字</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561455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250"/>
                                        <p:tgtEl>
                                          <p:spTgt spid="2"/>
                                        </p:tgtEl>
                                      </p:cBhvr>
                                    </p:animEffect>
                                  </p:childTnLst>
                                </p:cTn>
                              </p:par>
                            </p:childTnLst>
                          </p:cTn>
                        </p:par>
                        <p:par>
                          <p:cTn id="8" fill="hold">
                            <p:stCondLst>
                              <p:cond delay="125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750"/>
                            </p:stCondLst>
                            <p:childTnLst>
                              <p:par>
                                <p:cTn id="15" presetID="12" presetClass="entr" presetSubtype="4"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p:tgtEl>
                                          <p:spTgt spid="10"/>
                                        </p:tgtEl>
                                        <p:attrNameLst>
                                          <p:attrName>ppt_y</p:attrName>
                                        </p:attrNameLst>
                                      </p:cBhvr>
                                      <p:tavLst>
                                        <p:tav tm="0">
                                          <p:val>
                                            <p:strVal val="#ppt_y+#ppt_h*1.125000"/>
                                          </p:val>
                                        </p:tav>
                                        <p:tav tm="100000">
                                          <p:val>
                                            <p:strVal val="#ppt_y"/>
                                          </p:val>
                                        </p:tav>
                                      </p:tavLst>
                                    </p:anim>
                                    <p:animEffect transition="in" filter="wipe(up)">
                                      <p:cBhvr>
                                        <p:cTn id="18" dur="500"/>
                                        <p:tgtEl>
                                          <p:spTgt spid="10"/>
                                        </p:tgtEl>
                                      </p:cBhvr>
                                    </p:animEffect>
                                  </p:childTnLst>
                                </p:cTn>
                              </p:par>
                            </p:childTnLst>
                          </p:cTn>
                        </p:par>
                        <p:par>
                          <p:cTn id="19" fill="hold">
                            <p:stCondLst>
                              <p:cond delay="2250"/>
                            </p:stCondLst>
                            <p:childTnLst>
                              <p:par>
                                <p:cTn id="20" presetID="10" presetClass="entr" presetSubtype="0" fill="hold" grpId="0" nodeType="afterEffect">
                                  <p:stCondLst>
                                    <p:cond delay="0"/>
                                  </p:stCondLst>
                                  <p:iterate type="lt">
                                    <p:tmPct val="13000"/>
                                  </p:iterate>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par>
                          <p:cTn id="23" fill="hold">
                            <p:stCondLst>
                              <p:cond delay="3205"/>
                            </p:stCondLst>
                            <p:childTnLst>
                              <p:par>
                                <p:cTn id="24" presetID="12" presetClass="entr" presetSubtype="4"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p:tgtEl>
                                          <p:spTgt spid="15"/>
                                        </p:tgtEl>
                                        <p:attrNameLst>
                                          <p:attrName>ppt_y</p:attrName>
                                        </p:attrNameLst>
                                      </p:cBhvr>
                                      <p:tavLst>
                                        <p:tav tm="0">
                                          <p:val>
                                            <p:strVal val="#ppt_y+#ppt_h*1.125000"/>
                                          </p:val>
                                        </p:tav>
                                        <p:tav tm="100000">
                                          <p:val>
                                            <p:strVal val="#ppt_y"/>
                                          </p:val>
                                        </p:tav>
                                      </p:tavLst>
                                    </p:anim>
                                    <p:animEffect transition="in" filter="wipe(up)">
                                      <p:cBhvr>
                                        <p:cTn id="27" dur="500"/>
                                        <p:tgtEl>
                                          <p:spTgt spid="15"/>
                                        </p:tgtEl>
                                      </p:cBhvr>
                                    </p:animEffect>
                                  </p:childTnLst>
                                </p:cTn>
                              </p:par>
                            </p:childTnLst>
                          </p:cTn>
                        </p:par>
                        <p:par>
                          <p:cTn id="28" fill="hold">
                            <p:stCondLst>
                              <p:cond delay="3705"/>
                            </p:stCondLst>
                            <p:childTnLst>
                              <p:par>
                                <p:cTn id="29" presetID="10" presetClass="entr" presetSubtype="0" fill="hold" grpId="0" nodeType="afterEffect">
                                  <p:stCondLst>
                                    <p:cond delay="0"/>
                                  </p:stCondLst>
                                  <p:iterate type="lt">
                                    <p:tmPct val="13000"/>
                                  </p:iterate>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par>
                          <p:cTn id="32" fill="hold">
                            <p:stCondLst>
                              <p:cond delay="4660"/>
                            </p:stCondLst>
                            <p:childTnLst>
                              <p:par>
                                <p:cTn id="33" presetID="12" presetClass="entr" presetSubtype="4"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p:tgtEl>
                                          <p:spTgt spid="24"/>
                                        </p:tgtEl>
                                        <p:attrNameLst>
                                          <p:attrName>ppt_y</p:attrName>
                                        </p:attrNameLst>
                                      </p:cBhvr>
                                      <p:tavLst>
                                        <p:tav tm="0">
                                          <p:val>
                                            <p:strVal val="#ppt_y+#ppt_h*1.125000"/>
                                          </p:val>
                                        </p:tav>
                                        <p:tav tm="100000">
                                          <p:val>
                                            <p:strVal val="#ppt_y"/>
                                          </p:val>
                                        </p:tav>
                                      </p:tavLst>
                                    </p:anim>
                                    <p:animEffect transition="in" filter="wipe(up)">
                                      <p:cBhvr>
                                        <p:cTn id="36" dur="500"/>
                                        <p:tgtEl>
                                          <p:spTgt spid="24"/>
                                        </p:tgtEl>
                                      </p:cBhvr>
                                    </p:animEffect>
                                  </p:childTnLst>
                                </p:cTn>
                              </p:par>
                            </p:childTnLst>
                          </p:cTn>
                        </p:par>
                        <p:par>
                          <p:cTn id="37" fill="hold">
                            <p:stCondLst>
                              <p:cond delay="5160"/>
                            </p:stCondLst>
                            <p:childTnLst>
                              <p:par>
                                <p:cTn id="38" presetID="10" presetClass="entr" presetSubtype="0" fill="hold" grpId="0" nodeType="afterEffect">
                                  <p:stCondLst>
                                    <p:cond delay="0"/>
                                  </p:stCondLst>
                                  <p:iterate type="lt">
                                    <p:tmPct val="13000"/>
                                  </p:iterate>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par>
                          <p:cTn id="41" fill="hold">
                            <p:stCondLst>
                              <p:cond delay="6115"/>
                            </p:stCondLst>
                            <p:childTnLst>
                              <p:par>
                                <p:cTn id="42" presetID="12" presetClass="entr" presetSubtype="4" fill="hold" nodeType="after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500"/>
                                        <p:tgtEl>
                                          <p:spTgt spid="33"/>
                                        </p:tgtEl>
                                        <p:attrNameLst>
                                          <p:attrName>ppt_y</p:attrName>
                                        </p:attrNameLst>
                                      </p:cBhvr>
                                      <p:tavLst>
                                        <p:tav tm="0">
                                          <p:val>
                                            <p:strVal val="#ppt_y+#ppt_h*1.125000"/>
                                          </p:val>
                                        </p:tav>
                                        <p:tav tm="100000">
                                          <p:val>
                                            <p:strVal val="#ppt_y"/>
                                          </p:val>
                                        </p:tav>
                                      </p:tavLst>
                                    </p:anim>
                                    <p:animEffect transition="in" filter="wipe(up)">
                                      <p:cBhvr>
                                        <p:cTn id="45" dur="500"/>
                                        <p:tgtEl>
                                          <p:spTgt spid="33"/>
                                        </p:tgtEl>
                                      </p:cBhvr>
                                    </p:animEffect>
                                  </p:childTnLst>
                                </p:cTn>
                              </p:par>
                            </p:childTnLst>
                          </p:cTn>
                        </p:par>
                        <p:par>
                          <p:cTn id="46" fill="hold">
                            <p:stCondLst>
                              <p:cond delay="6615"/>
                            </p:stCondLst>
                            <p:childTnLst>
                              <p:par>
                                <p:cTn id="47" presetID="10" presetClass="entr" presetSubtype="0" fill="hold" grpId="0" nodeType="afterEffect">
                                  <p:stCondLst>
                                    <p:cond delay="0"/>
                                  </p:stCondLst>
                                  <p:iterate type="lt">
                                    <p:tmPct val="13000"/>
                                  </p:iterate>
                                  <p:childTnLst>
                                    <p:set>
                                      <p:cBhvr>
                                        <p:cTn id="48" dur="1" fill="hold">
                                          <p:stCondLst>
                                            <p:cond delay="0"/>
                                          </p:stCondLst>
                                        </p:cTn>
                                        <p:tgtEl>
                                          <p:spTgt spid="36"/>
                                        </p:tgtEl>
                                        <p:attrNameLst>
                                          <p:attrName>style.visibility</p:attrName>
                                        </p:attrNameLst>
                                      </p:cBhvr>
                                      <p:to>
                                        <p:strVal val="visible"/>
                                      </p:to>
                                    </p:set>
                                    <p:animEffect transition="in" filter="fade">
                                      <p:cBhvr>
                                        <p:cTn id="4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13" grpId="0"/>
      <p:bldP spid="18" grpId="0"/>
      <p:bldP spid="27" grpId="0"/>
      <p:bldP spid="3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01"/>
          <p:cNvCxnSpPr>
            <a:cxnSpLocks noChangeShapeType="1"/>
          </p:cNvCxnSpPr>
          <p:nvPr/>
        </p:nvCxnSpPr>
        <p:spPr bwMode="auto">
          <a:xfrm flipH="1">
            <a:off x="2566712" y="2877845"/>
            <a:ext cx="1870906" cy="0"/>
          </a:xfrm>
          <a:prstGeom prst="line">
            <a:avLst/>
          </a:prstGeom>
          <a:noFill/>
          <a:ln w="19050" algn="ctr">
            <a:solidFill>
              <a:schemeClr val="tx2"/>
            </a:solidFill>
            <a:miter lim="800000"/>
            <a:headEnd type="oval" w="med" len="med"/>
            <a:tailEnd type="oval" w="med" len="med"/>
          </a:ln>
        </p:spPr>
      </p:cxnSp>
      <p:sp>
        <p:nvSpPr>
          <p:cNvPr id="7" name="Sev01"/>
          <p:cNvSpPr>
            <a:spLocks noChangeAspect="1"/>
          </p:cNvSpPr>
          <p:nvPr/>
        </p:nvSpPr>
        <p:spPr bwMode="auto">
          <a:xfrm>
            <a:off x="3413322" y="2797215"/>
            <a:ext cx="176191" cy="176191"/>
          </a:xfrm>
          <a:prstGeom prst="ellipse">
            <a:avLst/>
          </a:prstGeom>
          <a:solidFill>
            <a:schemeClr val="tx2"/>
          </a:solidFill>
          <a:ln w="57150" algn="ctr">
            <a:solidFill>
              <a:schemeClr val="bg2"/>
            </a:solidFill>
            <a:miter lim="800000"/>
            <a:headEnd/>
            <a:tailEnd/>
          </a:ln>
        </p:spPr>
        <p:txBody>
          <a:bodyPr anchor="ctr"/>
          <a:lstStyle/>
          <a:p>
            <a:pPr algn="ctr" defTabSz="860085">
              <a:defRPr/>
            </a:pPr>
            <a:endParaRPr lang="en-US" sz="3762" dirty="0">
              <a:solidFill>
                <a:schemeClr val="bg1"/>
              </a:solidFill>
              <a:latin typeface="FontAwesome" pitchFamily="2" charset="0"/>
            </a:endParaRPr>
          </a:p>
        </p:txBody>
      </p:sp>
      <p:cxnSp>
        <p:nvCxnSpPr>
          <p:cNvPr id="8" name="Straight Connector 141"/>
          <p:cNvCxnSpPr>
            <a:cxnSpLocks noChangeShapeType="1"/>
          </p:cNvCxnSpPr>
          <p:nvPr/>
        </p:nvCxnSpPr>
        <p:spPr bwMode="auto">
          <a:xfrm flipH="1">
            <a:off x="4503316" y="2877845"/>
            <a:ext cx="1870907" cy="0"/>
          </a:xfrm>
          <a:prstGeom prst="line">
            <a:avLst/>
          </a:prstGeom>
          <a:noFill/>
          <a:ln w="19050" algn="ctr">
            <a:solidFill>
              <a:schemeClr val="tx2"/>
            </a:solidFill>
            <a:miter lim="800000"/>
            <a:headEnd type="oval" w="med" len="med"/>
            <a:tailEnd type="oval" w="med" len="med"/>
          </a:ln>
        </p:spPr>
      </p:cxnSp>
      <p:sp>
        <p:nvSpPr>
          <p:cNvPr id="13" name="Sev01"/>
          <p:cNvSpPr>
            <a:spLocks noChangeAspect="1"/>
          </p:cNvSpPr>
          <p:nvPr/>
        </p:nvSpPr>
        <p:spPr bwMode="auto">
          <a:xfrm>
            <a:off x="5351420" y="2797215"/>
            <a:ext cx="176191" cy="176191"/>
          </a:xfrm>
          <a:prstGeom prst="ellipse">
            <a:avLst/>
          </a:prstGeom>
          <a:solidFill>
            <a:schemeClr val="tx2"/>
          </a:solidFill>
          <a:ln w="57150" algn="ctr">
            <a:solidFill>
              <a:schemeClr val="bg2"/>
            </a:solidFill>
            <a:miter lim="800000"/>
            <a:headEnd/>
            <a:tailEnd/>
          </a:ln>
        </p:spPr>
        <p:txBody>
          <a:bodyPr anchor="ctr"/>
          <a:lstStyle/>
          <a:p>
            <a:pPr algn="ctr" defTabSz="860085">
              <a:defRPr/>
            </a:pPr>
            <a:endParaRPr lang="en-US" sz="3762" dirty="0">
              <a:solidFill>
                <a:schemeClr val="bg1"/>
              </a:solidFill>
              <a:latin typeface="FontAwesome" pitchFamily="2" charset="0"/>
            </a:endParaRPr>
          </a:p>
        </p:txBody>
      </p:sp>
      <p:cxnSp>
        <p:nvCxnSpPr>
          <p:cNvPr id="15" name="Straight Connector 149"/>
          <p:cNvCxnSpPr>
            <a:cxnSpLocks noChangeShapeType="1"/>
          </p:cNvCxnSpPr>
          <p:nvPr/>
        </p:nvCxnSpPr>
        <p:spPr bwMode="auto">
          <a:xfrm flipH="1">
            <a:off x="6442907" y="2877845"/>
            <a:ext cx="1872400" cy="0"/>
          </a:xfrm>
          <a:prstGeom prst="line">
            <a:avLst/>
          </a:prstGeom>
          <a:noFill/>
          <a:ln w="19050" algn="ctr">
            <a:solidFill>
              <a:schemeClr val="tx2"/>
            </a:solidFill>
            <a:miter lim="800000"/>
            <a:headEnd type="oval" w="med" len="med"/>
            <a:tailEnd type="oval" w="med" len="med"/>
          </a:ln>
        </p:spPr>
      </p:cxnSp>
      <p:sp>
        <p:nvSpPr>
          <p:cNvPr id="21" name="Sev01"/>
          <p:cNvSpPr>
            <a:spLocks noChangeAspect="1"/>
          </p:cNvSpPr>
          <p:nvPr/>
        </p:nvSpPr>
        <p:spPr bwMode="auto">
          <a:xfrm>
            <a:off x="7291012" y="2797215"/>
            <a:ext cx="174697" cy="176191"/>
          </a:xfrm>
          <a:prstGeom prst="ellipse">
            <a:avLst/>
          </a:prstGeom>
          <a:solidFill>
            <a:schemeClr val="tx2"/>
          </a:solidFill>
          <a:ln w="57150" algn="ctr">
            <a:solidFill>
              <a:schemeClr val="bg2"/>
            </a:solidFill>
            <a:miter lim="800000"/>
            <a:headEnd/>
            <a:tailEnd/>
          </a:ln>
        </p:spPr>
        <p:txBody>
          <a:bodyPr anchor="ctr"/>
          <a:lstStyle/>
          <a:p>
            <a:pPr algn="ctr" defTabSz="860085">
              <a:defRPr/>
            </a:pPr>
            <a:endParaRPr lang="en-US" sz="3762" dirty="0">
              <a:solidFill>
                <a:schemeClr val="bg1"/>
              </a:solidFill>
              <a:latin typeface="FontAwesome" pitchFamily="2" charset="0"/>
            </a:endParaRPr>
          </a:p>
        </p:txBody>
      </p:sp>
      <p:cxnSp>
        <p:nvCxnSpPr>
          <p:cNvPr id="26" name="Straight Connector 141"/>
          <p:cNvCxnSpPr>
            <a:cxnSpLocks noChangeShapeType="1"/>
          </p:cNvCxnSpPr>
          <p:nvPr/>
        </p:nvCxnSpPr>
        <p:spPr bwMode="auto">
          <a:xfrm flipH="1">
            <a:off x="609202" y="2877845"/>
            <a:ext cx="1872400" cy="0"/>
          </a:xfrm>
          <a:prstGeom prst="line">
            <a:avLst/>
          </a:prstGeom>
          <a:noFill/>
          <a:ln w="19050" algn="ctr">
            <a:solidFill>
              <a:schemeClr val="tx2"/>
            </a:solidFill>
            <a:miter lim="800000"/>
            <a:headEnd type="oval" w="med" len="med"/>
            <a:tailEnd type="oval" w="med" len="med"/>
          </a:ln>
        </p:spPr>
      </p:cxnSp>
      <p:sp>
        <p:nvSpPr>
          <p:cNvPr id="31" name="Sev01"/>
          <p:cNvSpPr>
            <a:spLocks noChangeAspect="1"/>
          </p:cNvSpPr>
          <p:nvPr/>
        </p:nvSpPr>
        <p:spPr bwMode="auto">
          <a:xfrm>
            <a:off x="1458800" y="2797215"/>
            <a:ext cx="174697" cy="176191"/>
          </a:xfrm>
          <a:prstGeom prst="ellipse">
            <a:avLst/>
          </a:prstGeom>
          <a:solidFill>
            <a:schemeClr val="tx2"/>
          </a:solidFill>
          <a:ln w="57150" algn="ctr">
            <a:solidFill>
              <a:schemeClr val="bg2"/>
            </a:solidFill>
            <a:miter lim="800000"/>
            <a:headEnd/>
            <a:tailEnd/>
          </a:ln>
        </p:spPr>
        <p:txBody>
          <a:bodyPr anchor="ctr"/>
          <a:lstStyle/>
          <a:p>
            <a:pPr algn="ctr" defTabSz="860085">
              <a:defRPr/>
            </a:pPr>
            <a:endParaRPr lang="en-US" sz="3762" dirty="0">
              <a:solidFill>
                <a:schemeClr val="bg1"/>
              </a:solidFill>
              <a:latin typeface="FontAwesome" pitchFamily="2" charset="0"/>
            </a:endParaRPr>
          </a:p>
        </p:txBody>
      </p:sp>
      <p:grpSp>
        <p:nvGrpSpPr>
          <p:cNvPr id="91192" name="Group 56"/>
          <p:cNvGrpSpPr>
            <a:grpSpLocks/>
          </p:cNvGrpSpPr>
          <p:nvPr/>
        </p:nvGrpSpPr>
        <p:grpSpPr bwMode="auto">
          <a:xfrm>
            <a:off x="2602547" y="1596731"/>
            <a:ext cx="1775345" cy="991446"/>
            <a:chOff x="1743" y="1021"/>
            <a:chExt cx="1189" cy="664"/>
          </a:xfrm>
        </p:grpSpPr>
        <p:sp>
          <p:nvSpPr>
            <p:cNvPr id="80927" name="文本框 53"/>
            <p:cNvSpPr txBox="1">
              <a:spLocks noChangeArrowheads="1"/>
            </p:cNvSpPr>
            <p:nvPr/>
          </p:nvSpPr>
          <p:spPr bwMode="auto">
            <a:xfrm>
              <a:off x="2014" y="1021"/>
              <a:ext cx="776" cy="198"/>
            </a:xfrm>
            <a:prstGeom prst="rect">
              <a:avLst/>
            </a:prstGeom>
            <a:noFill/>
            <a:ln w="9525">
              <a:noFill/>
              <a:miter lim="800000"/>
              <a:headEnd/>
              <a:tailEnd/>
            </a:ln>
          </p:spPr>
          <p:txBody>
            <a:bodyPr>
              <a:spAutoFit/>
            </a:bodyPr>
            <a:lstStyle/>
            <a:p>
              <a:pPr defTabSz="860085"/>
              <a:r>
                <a:rPr lang="zh-CN" altLang="en-US" sz="1317">
                  <a:solidFill>
                    <a:srgbClr val="808080"/>
                  </a:solidFill>
                  <a:latin typeface="微软雅黑" pitchFamily="34" charset="-122"/>
                </a:rPr>
                <a:t>请输入标题</a:t>
              </a:r>
            </a:p>
          </p:txBody>
        </p:sp>
        <p:sp>
          <p:nvSpPr>
            <p:cNvPr id="80928" name="文本框 54"/>
            <p:cNvSpPr txBox="1">
              <a:spLocks noChangeArrowheads="1"/>
            </p:cNvSpPr>
            <p:nvPr/>
          </p:nvSpPr>
          <p:spPr bwMode="auto">
            <a:xfrm>
              <a:off x="1743" y="1187"/>
              <a:ext cx="1189" cy="498"/>
            </a:xfrm>
            <a:prstGeom prst="rect">
              <a:avLst/>
            </a:prstGeom>
            <a:noFill/>
            <a:ln w="9525">
              <a:noFill/>
              <a:miter lim="800000"/>
              <a:headEnd/>
              <a:tailEnd/>
            </a:ln>
          </p:spPr>
          <p:txBody>
            <a:bodyPr>
              <a:spAutoFit/>
            </a:bodyPr>
            <a:lstStyle/>
            <a:p>
              <a:pPr algn="just" defTabSz="860085">
                <a:lnSpc>
                  <a:spcPct val="150000"/>
                </a:lnSpc>
              </a:pPr>
              <a:r>
                <a:rPr lang="zh-CN" altLang="en-US" sz="941">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87" name="Group 51"/>
          <p:cNvGrpSpPr>
            <a:grpSpLocks/>
          </p:cNvGrpSpPr>
          <p:nvPr/>
        </p:nvGrpSpPr>
        <p:grpSpPr bwMode="auto">
          <a:xfrm>
            <a:off x="1225870" y="2074535"/>
            <a:ext cx="642051" cy="642051"/>
            <a:chOff x="821" y="1341"/>
            <a:chExt cx="430" cy="430"/>
          </a:xfrm>
        </p:grpSpPr>
        <p:sp>
          <p:nvSpPr>
            <p:cNvPr id="32" name="Sev01"/>
            <p:cNvSpPr>
              <a:spLocks noChangeAspect="1"/>
            </p:cNvSpPr>
            <p:nvPr/>
          </p:nvSpPr>
          <p:spPr bwMode="auto">
            <a:xfrm>
              <a:off x="821" y="1341"/>
              <a:ext cx="430" cy="430"/>
            </a:xfrm>
            <a:prstGeom prst="ellipse">
              <a:avLst/>
            </a:prstGeom>
            <a:noFill/>
            <a:ln w="57150" algn="ctr">
              <a:solidFill>
                <a:schemeClr val="tx2"/>
              </a:solidFill>
              <a:miter lim="800000"/>
              <a:headEnd/>
              <a:tailEnd/>
            </a:ln>
          </p:spPr>
          <p:txBody>
            <a:bodyPr anchor="ctr"/>
            <a:lstStyle/>
            <a:p>
              <a:pPr algn="ctr" defTabSz="860085">
                <a:defRPr/>
              </a:pPr>
              <a:endParaRPr lang="en-US" sz="3762" dirty="0">
                <a:solidFill>
                  <a:schemeClr val="bg1"/>
                </a:solidFill>
                <a:latin typeface="FontAwesome" pitchFamily="2" charset="0"/>
              </a:endParaRPr>
            </a:p>
          </p:txBody>
        </p:sp>
        <p:sp>
          <p:nvSpPr>
            <p:cNvPr id="80926" name="TextBox 67"/>
            <p:cNvSpPr txBox="1">
              <a:spLocks noChangeArrowheads="1"/>
            </p:cNvSpPr>
            <p:nvPr/>
          </p:nvSpPr>
          <p:spPr bwMode="auto">
            <a:xfrm>
              <a:off x="872" y="1429"/>
              <a:ext cx="376" cy="271"/>
            </a:xfrm>
            <a:prstGeom prst="rect">
              <a:avLst/>
            </a:prstGeom>
            <a:noFill/>
            <a:ln w="9525">
              <a:noFill/>
              <a:miter lim="800000"/>
              <a:headEnd/>
              <a:tailEnd/>
            </a:ln>
          </p:spPr>
          <p:txBody>
            <a:bodyPr lIns="0" tIns="0" rIns="0" bIns="0">
              <a:spAutoFit/>
            </a:bodyPr>
            <a:lstStyle/>
            <a:p>
              <a:pPr algn="ctr"/>
              <a:r>
                <a:rPr lang="zh-CN" altLang="en-US" sz="1317">
                  <a:solidFill>
                    <a:schemeClr val="bg2"/>
                  </a:solidFill>
                  <a:latin typeface="微软雅黑" pitchFamily="34" charset="-122"/>
                </a:rPr>
                <a:t>输入</a:t>
              </a:r>
            </a:p>
            <a:p>
              <a:pPr algn="ctr"/>
              <a:r>
                <a:rPr lang="zh-CN" altLang="en-US" sz="1317">
                  <a:solidFill>
                    <a:schemeClr val="bg2"/>
                  </a:solidFill>
                  <a:latin typeface="微软雅黑" pitchFamily="34" charset="-122"/>
                </a:rPr>
                <a:t>标题</a:t>
              </a:r>
            </a:p>
          </p:txBody>
        </p:sp>
      </p:grpSp>
      <p:grpSp>
        <p:nvGrpSpPr>
          <p:cNvPr id="91191" name="Group 55"/>
          <p:cNvGrpSpPr>
            <a:grpSpLocks/>
          </p:cNvGrpSpPr>
          <p:nvPr/>
        </p:nvGrpSpPr>
        <p:grpSpPr bwMode="auto">
          <a:xfrm>
            <a:off x="706257" y="3245160"/>
            <a:ext cx="1775345" cy="991446"/>
            <a:chOff x="473" y="2125"/>
            <a:chExt cx="1189" cy="664"/>
          </a:xfrm>
        </p:grpSpPr>
        <p:sp>
          <p:nvSpPr>
            <p:cNvPr id="80923" name="文本框 53"/>
            <p:cNvSpPr txBox="1">
              <a:spLocks noChangeArrowheads="1"/>
            </p:cNvSpPr>
            <p:nvPr/>
          </p:nvSpPr>
          <p:spPr bwMode="auto">
            <a:xfrm>
              <a:off x="744" y="2125"/>
              <a:ext cx="776" cy="159"/>
            </a:xfrm>
            <a:prstGeom prst="rect">
              <a:avLst/>
            </a:prstGeom>
            <a:noFill/>
            <a:ln w="9525">
              <a:noFill/>
              <a:miter lim="800000"/>
              <a:headEnd/>
              <a:tailEnd/>
            </a:ln>
          </p:spPr>
          <p:txBody>
            <a:bodyPr>
              <a:spAutoFit/>
            </a:bodyPr>
            <a:lstStyle/>
            <a:p>
              <a:pPr defTabSz="860085"/>
              <a:r>
                <a:rPr lang="zh-CN" altLang="en-US" sz="941">
                  <a:solidFill>
                    <a:srgbClr val="808080"/>
                  </a:solidFill>
                  <a:latin typeface="微软雅黑" pitchFamily="34" charset="-122"/>
                </a:rPr>
                <a:t>请输入标题</a:t>
              </a:r>
            </a:p>
          </p:txBody>
        </p:sp>
        <p:sp>
          <p:nvSpPr>
            <p:cNvPr id="80924" name="文本框 54"/>
            <p:cNvSpPr txBox="1">
              <a:spLocks noChangeArrowheads="1"/>
            </p:cNvSpPr>
            <p:nvPr/>
          </p:nvSpPr>
          <p:spPr bwMode="auto">
            <a:xfrm>
              <a:off x="473" y="2291"/>
              <a:ext cx="1189" cy="498"/>
            </a:xfrm>
            <a:prstGeom prst="rect">
              <a:avLst/>
            </a:prstGeom>
            <a:noFill/>
            <a:ln w="9525">
              <a:noFill/>
              <a:miter lim="800000"/>
              <a:headEnd/>
              <a:tailEnd/>
            </a:ln>
          </p:spPr>
          <p:txBody>
            <a:bodyPr>
              <a:spAutoFit/>
            </a:bodyPr>
            <a:lstStyle/>
            <a:p>
              <a:pPr algn="just" defTabSz="860085">
                <a:lnSpc>
                  <a:spcPct val="150000"/>
                </a:lnSpc>
              </a:pPr>
              <a:r>
                <a:rPr lang="zh-CN" altLang="en-US" sz="941">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93" name="Group 57"/>
          <p:cNvGrpSpPr>
            <a:grpSpLocks/>
          </p:cNvGrpSpPr>
          <p:nvPr/>
        </p:nvGrpSpPr>
        <p:grpSpPr bwMode="auto">
          <a:xfrm>
            <a:off x="4630233" y="3221270"/>
            <a:ext cx="1775345" cy="991446"/>
            <a:chOff x="3101" y="2109"/>
            <a:chExt cx="1189" cy="664"/>
          </a:xfrm>
        </p:grpSpPr>
        <p:sp>
          <p:nvSpPr>
            <p:cNvPr id="80921" name="文本框 53"/>
            <p:cNvSpPr txBox="1">
              <a:spLocks noChangeArrowheads="1"/>
            </p:cNvSpPr>
            <p:nvPr/>
          </p:nvSpPr>
          <p:spPr bwMode="auto">
            <a:xfrm>
              <a:off x="3372" y="2109"/>
              <a:ext cx="776" cy="159"/>
            </a:xfrm>
            <a:prstGeom prst="rect">
              <a:avLst/>
            </a:prstGeom>
            <a:noFill/>
            <a:ln w="9525">
              <a:noFill/>
              <a:miter lim="800000"/>
              <a:headEnd/>
              <a:tailEnd/>
            </a:ln>
          </p:spPr>
          <p:txBody>
            <a:bodyPr>
              <a:spAutoFit/>
            </a:bodyPr>
            <a:lstStyle/>
            <a:p>
              <a:pPr defTabSz="860085"/>
              <a:r>
                <a:rPr lang="zh-CN" altLang="en-US" sz="941">
                  <a:solidFill>
                    <a:srgbClr val="808080"/>
                  </a:solidFill>
                  <a:latin typeface="微软雅黑" pitchFamily="34" charset="-122"/>
                </a:rPr>
                <a:t>请输入标题</a:t>
              </a:r>
            </a:p>
          </p:txBody>
        </p:sp>
        <p:sp>
          <p:nvSpPr>
            <p:cNvPr id="80922" name="文本框 54"/>
            <p:cNvSpPr txBox="1">
              <a:spLocks noChangeArrowheads="1"/>
            </p:cNvSpPr>
            <p:nvPr/>
          </p:nvSpPr>
          <p:spPr bwMode="auto">
            <a:xfrm>
              <a:off x="3101" y="2275"/>
              <a:ext cx="1189" cy="498"/>
            </a:xfrm>
            <a:prstGeom prst="rect">
              <a:avLst/>
            </a:prstGeom>
            <a:noFill/>
            <a:ln w="9525">
              <a:noFill/>
              <a:miter lim="800000"/>
              <a:headEnd/>
              <a:tailEnd/>
            </a:ln>
          </p:spPr>
          <p:txBody>
            <a:bodyPr>
              <a:spAutoFit/>
            </a:bodyPr>
            <a:lstStyle/>
            <a:p>
              <a:pPr algn="just" defTabSz="860085">
                <a:lnSpc>
                  <a:spcPct val="150000"/>
                </a:lnSpc>
              </a:pPr>
              <a:r>
                <a:rPr lang="zh-CN" altLang="en-US" sz="941">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94" name="Group 58"/>
          <p:cNvGrpSpPr>
            <a:grpSpLocks/>
          </p:cNvGrpSpPr>
          <p:nvPr/>
        </p:nvGrpSpPr>
        <p:grpSpPr bwMode="auto">
          <a:xfrm>
            <a:off x="6598194" y="1596731"/>
            <a:ext cx="1775345" cy="991446"/>
            <a:chOff x="4419" y="1021"/>
            <a:chExt cx="1189" cy="664"/>
          </a:xfrm>
        </p:grpSpPr>
        <p:sp>
          <p:nvSpPr>
            <p:cNvPr id="80919" name="文本框 53"/>
            <p:cNvSpPr txBox="1">
              <a:spLocks noChangeArrowheads="1"/>
            </p:cNvSpPr>
            <p:nvPr/>
          </p:nvSpPr>
          <p:spPr bwMode="auto">
            <a:xfrm>
              <a:off x="4690" y="1021"/>
              <a:ext cx="776" cy="159"/>
            </a:xfrm>
            <a:prstGeom prst="rect">
              <a:avLst/>
            </a:prstGeom>
            <a:noFill/>
            <a:ln w="9525">
              <a:noFill/>
              <a:miter lim="800000"/>
              <a:headEnd/>
              <a:tailEnd/>
            </a:ln>
          </p:spPr>
          <p:txBody>
            <a:bodyPr>
              <a:spAutoFit/>
            </a:bodyPr>
            <a:lstStyle/>
            <a:p>
              <a:pPr defTabSz="860085"/>
              <a:r>
                <a:rPr lang="zh-CN" altLang="en-US" sz="941">
                  <a:solidFill>
                    <a:srgbClr val="808080"/>
                  </a:solidFill>
                  <a:latin typeface="微软雅黑" pitchFamily="34" charset="-122"/>
                </a:rPr>
                <a:t>请输入标题</a:t>
              </a:r>
            </a:p>
          </p:txBody>
        </p:sp>
        <p:sp>
          <p:nvSpPr>
            <p:cNvPr id="80920" name="文本框 54"/>
            <p:cNvSpPr txBox="1">
              <a:spLocks noChangeArrowheads="1"/>
            </p:cNvSpPr>
            <p:nvPr/>
          </p:nvSpPr>
          <p:spPr bwMode="auto">
            <a:xfrm>
              <a:off x="4419" y="1187"/>
              <a:ext cx="1189" cy="498"/>
            </a:xfrm>
            <a:prstGeom prst="rect">
              <a:avLst/>
            </a:prstGeom>
            <a:noFill/>
            <a:ln w="9525">
              <a:noFill/>
              <a:miter lim="800000"/>
              <a:headEnd/>
              <a:tailEnd/>
            </a:ln>
          </p:spPr>
          <p:txBody>
            <a:bodyPr>
              <a:spAutoFit/>
            </a:bodyPr>
            <a:lstStyle/>
            <a:p>
              <a:pPr algn="just" defTabSz="860085">
                <a:lnSpc>
                  <a:spcPct val="150000"/>
                </a:lnSpc>
              </a:pPr>
              <a:r>
                <a:rPr lang="zh-CN" altLang="en-US" sz="941">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88" name="Group 52"/>
          <p:cNvGrpSpPr>
            <a:grpSpLocks/>
          </p:cNvGrpSpPr>
          <p:nvPr/>
        </p:nvGrpSpPr>
        <p:grpSpPr bwMode="auto">
          <a:xfrm>
            <a:off x="3174420" y="3052543"/>
            <a:ext cx="642051" cy="642051"/>
            <a:chOff x="2126" y="1996"/>
            <a:chExt cx="430" cy="430"/>
          </a:xfrm>
        </p:grpSpPr>
        <p:sp>
          <p:nvSpPr>
            <p:cNvPr id="24" name="Sev01"/>
            <p:cNvSpPr>
              <a:spLocks noChangeAspect="1"/>
            </p:cNvSpPr>
            <p:nvPr/>
          </p:nvSpPr>
          <p:spPr bwMode="auto">
            <a:xfrm>
              <a:off x="2126" y="1996"/>
              <a:ext cx="430" cy="430"/>
            </a:xfrm>
            <a:prstGeom prst="ellipse">
              <a:avLst/>
            </a:prstGeom>
            <a:noFill/>
            <a:ln w="57150" algn="ctr">
              <a:solidFill>
                <a:schemeClr val="tx2"/>
              </a:solidFill>
              <a:miter lim="800000"/>
              <a:headEnd/>
              <a:tailEnd/>
            </a:ln>
          </p:spPr>
          <p:txBody>
            <a:bodyPr anchor="ctr"/>
            <a:lstStyle/>
            <a:p>
              <a:pPr algn="ctr" defTabSz="860085">
                <a:defRPr/>
              </a:pPr>
              <a:endParaRPr lang="en-US" sz="3762" dirty="0">
                <a:solidFill>
                  <a:schemeClr val="bg1"/>
                </a:solidFill>
                <a:latin typeface="FontAwesome" pitchFamily="2" charset="0"/>
              </a:endParaRPr>
            </a:p>
          </p:txBody>
        </p:sp>
        <p:sp>
          <p:nvSpPr>
            <p:cNvPr id="80918" name="TextBox 67"/>
            <p:cNvSpPr txBox="1">
              <a:spLocks noChangeArrowheads="1"/>
            </p:cNvSpPr>
            <p:nvPr/>
          </p:nvSpPr>
          <p:spPr bwMode="auto">
            <a:xfrm>
              <a:off x="2155" y="2064"/>
              <a:ext cx="376" cy="271"/>
            </a:xfrm>
            <a:prstGeom prst="rect">
              <a:avLst/>
            </a:prstGeom>
            <a:noFill/>
            <a:ln w="9525">
              <a:noFill/>
              <a:miter lim="800000"/>
              <a:headEnd/>
              <a:tailEnd/>
            </a:ln>
          </p:spPr>
          <p:txBody>
            <a:bodyPr lIns="0" tIns="0" rIns="0" bIns="0">
              <a:spAutoFit/>
            </a:bodyPr>
            <a:lstStyle/>
            <a:p>
              <a:pPr algn="ctr"/>
              <a:r>
                <a:rPr lang="zh-CN" altLang="en-US" sz="1317">
                  <a:solidFill>
                    <a:schemeClr val="bg2"/>
                  </a:solidFill>
                  <a:latin typeface="微软雅黑" pitchFamily="34" charset="-122"/>
                </a:rPr>
                <a:t>输入</a:t>
              </a:r>
            </a:p>
            <a:p>
              <a:pPr algn="ctr"/>
              <a:r>
                <a:rPr lang="zh-CN" altLang="en-US" sz="1317">
                  <a:solidFill>
                    <a:schemeClr val="bg2"/>
                  </a:solidFill>
                  <a:latin typeface="微软雅黑" pitchFamily="34" charset="-122"/>
                </a:rPr>
                <a:t>标题</a:t>
              </a:r>
            </a:p>
          </p:txBody>
        </p:sp>
      </p:grpSp>
      <p:grpSp>
        <p:nvGrpSpPr>
          <p:cNvPr id="91189" name="Group 53"/>
          <p:cNvGrpSpPr>
            <a:grpSpLocks/>
          </p:cNvGrpSpPr>
          <p:nvPr/>
        </p:nvGrpSpPr>
        <p:grpSpPr bwMode="auto">
          <a:xfrm>
            <a:off x="5118490" y="2074535"/>
            <a:ext cx="642051" cy="642051"/>
            <a:chOff x="3428" y="1341"/>
            <a:chExt cx="430" cy="430"/>
          </a:xfrm>
        </p:grpSpPr>
        <p:sp>
          <p:nvSpPr>
            <p:cNvPr id="22" name="Sev01"/>
            <p:cNvSpPr>
              <a:spLocks noChangeAspect="1"/>
            </p:cNvSpPr>
            <p:nvPr/>
          </p:nvSpPr>
          <p:spPr bwMode="auto">
            <a:xfrm>
              <a:off x="3428" y="1341"/>
              <a:ext cx="430" cy="430"/>
            </a:xfrm>
            <a:prstGeom prst="ellipse">
              <a:avLst/>
            </a:prstGeom>
            <a:noFill/>
            <a:ln w="57150" algn="ctr">
              <a:solidFill>
                <a:schemeClr val="tx2"/>
              </a:solidFill>
              <a:miter lim="800000"/>
              <a:headEnd/>
              <a:tailEnd/>
            </a:ln>
          </p:spPr>
          <p:txBody>
            <a:bodyPr anchor="ctr"/>
            <a:lstStyle/>
            <a:p>
              <a:pPr algn="ctr" defTabSz="860085">
                <a:defRPr/>
              </a:pPr>
              <a:endParaRPr lang="en-US" sz="3762" dirty="0">
                <a:solidFill>
                  <a:schemeClr val="bg1"/>
                </a:solidFill>
                <a:latin typeface="FontAwesome" pitchFamily="2" charset="0"/>
              </a:endParaRPr>
            </a:p>
          </p:txBody>
        </p:sp>
        <p:sp>
          <p:nvSpPr>
            <p:cNvPr id="80916" name="TextBox 67"/>
            <p:cNvSpPr txBox="1">
              <a:spLocks noChangeArrowheads="1"/>
            </p:cNvSpPr>
            <p:nvPr/>
          </p:nvSpPr>
          <p:spPr bwMode="auto">
            <a:xfrm>
              <a:off x="3457" y="1429"/>
              <a:ext cx="376" cy="271"/>
            </a:xfrm>
            <a:prstGeom prst="rect">
              <a:avLst/>
            </a:prstGeom>
            <a:noFill/>
            <a:ln w="9525">
              <a:noFill/>
              <a:miter lim="800000"/>
              <a:headEnd/>
              <a:tailEnd/>
            </a:ln>
          </p:spPr>
          <p:txBody>
            <a:bodyPr lIns="0" tIns="0" rIns="0" bIns="0">
              <a:spAutoFit/>
            </a:bodyPr>
            <a:lstStyle/>
            <a:p>
              <a:pPr algn="ctr"/>
              <a:r>
                <a:rPr lang="zh-CN" altLang="en-US" sz="1317">
                  <a:solidFill>
                    <a:schemeClr val="bg2"/>
                  </a:solidFill>
                  <a:latin typeface="微软雅黑" pitchFamily="34" charset="-122"/>
                </a:rPr>
                <a:t>输入</a:t>
              </a:r>
            </a:p>
            <a:p>
              <a:pPr algn="ctr"/>
              <a:r>
                <a:rPr lang="zh-CN" altLang="en-US" sz="1317">
                  <a:solidFill>
                    <a:schemeClr val="bg2"/>
                  </a:solidFill>
                  <a:latin typeface="微软雅黑" pitchFamily="34" charset="-122"/>
                </a:rPr>
                <a:t>标题</a:t>
              </a:r>
            </a:p>
          </p:txBody>
        </p:sp>
      </p:grpSp>
      <p:grpSp>
        <p:nvGrpSpPr>
          <p:cNvPr id="91190" name="Group 54"/>
          <p:cNvGrpSpPr>
            <a:grpSpLocks/>
          </p:cNvGrpSpPr>
          <p:nvPr/>
        </p:nvGrpSpPr>
        <p:grpSpPr bwMode="auto">
          <a:xfrm>
            <a:off x="7058082" y="3052543"/>
            <a:ext cx="642051" cy="642051"/>
            <a:chOff x="4727" y="1996"/>
            <a:chExt cx="430" cy="430"/>
          </a:xfrm>
        </p:grpSpPr>
        <p:sp>
          <p:nvSpPr>
            <p:cNvPr id="14" name="Sev01"/>
            <p:cNvSpPr>
              <a:spLocks noChangeAspect="1"/>
            </p:cNvSpPr>
            <p:nvPr/>
          </p:nvSpPr>
          <p:spPr bwMode="auto">
            <a:xfrm>
              <a:off x="4727" y="1996"/>
              <a:ext cx="430" cy="430"/>
            </a:xfrm>
            <a:prstGeom prst="ellipse">
              <a:avLst/>
            </a:prstGeom>
            <a:noFill/>
            <a:ln w="57150" algn="ctr">
              <a:solidFill>
                <a:schemeClr val="tx2"/>
              </a:solidFill>
              <a:miter lim="800000"/>
              <a:headEnd/>
              <a:tailEnd/>
            </a:ln>
          </p:spPr>
          <p:txBody>
            <a:bodyPr anchor="ctr"/>
            <a:lstStyle/>
            <a:p>
              <a:pPr algn="ctr" defTabSz="860085">
                <a:defRPr/>
              </a:pPr>
              <a:endParaRPr lang="en-US" sz="3762" dirty="0">
                <a:solidFill>
                  <a:schemeClr val="bg1"/>
                </a:solidFill>
                <a:latin typeface="FontAwesome" pitchFamily="2" charset="0"/>
              </a:endParaRPr>
            </a:p>
          </p:txBody>
        </p:sp>
        <p:sp>
          <p:nvSpPr>
            <p:cNvPr id="80914" name="TextBox 67"/>
            <p:cNvSpPr txBox="1">
              <a:spLocks noChangeArrowheads="1"/>
            </p:cNvSpPr>
            <p:nvPr/>
          </p:nvSpPr>
          <p:spPr bwMode="auto">
            <a:xfrm>
              <a:off x="4773" y="2064"/>
              <a:ext cx="376" cy="271"/>
            </a:xfrm>
            <a:prstGeom prst="rect">
              <a:avLst/>
            </a:prstGeom>
            <a:noFill/>
            <a:ln w="9525">
              <a:noFill/>
              <a:miter lim="800000"/>
              <a:headEnd/>
              <a:tailEnd/>
            </a:ln>
          </p:spPr>
          <p:txBody>
            <a:bodyPr lIns="0" tIns="0" rIns="0" bIns="0">
              <a:spAutoFit/>
            </a:bodyPr>
            <a:lstStyle/>
            <a:p>
              <a:pPr algn="ctr"/>
              <a:r>
                <a:rPr lang="zh-CN" altLang="en-US" sz="1317">
                  <a:solidFill>
                    <a:schemeClr val="bg2"/>
                  </a:solidFill>
                  <a:latin typeface="微软雅黑" pitchFamily="34" charset="-122"/>
                </a:rPr>
                <a:t>输入</a:t>
              </a:r>
            </a:p>
            <a:p>
              <a:pPr algn="ctr"/>
              <a:r>
                <a:rPr lang="zh-CN" altLang="en-US" sz="1317">
                  <a:solidFill>
                    <a:schemeClr val="bg2"/>
                  </a:solidFill>
                  <a:latin typeface="微软雅黑" pitchFamily="34" charset="-122"/>
                </a:rPr>
                <a:t>标题</a:t>
              </a:r>
            </a:p>
          </p:txBody>
        </p:sp>
      </p:grpSp>
    </p:spTree>
    <p:extLst>
      <p:ext uri="{BB962C8B-B14F-4D97-AF65-F5344CB8AC3E}">
        <p14:creationId xmlns:p14="http://schemas.microsoft.com/office/powerpoint/2010/main" val="400963773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strVal val="4*#ppt_w"/>
                                          </p:val>
                                        </p:tav>
                                        <p:tav tm="100000">
                                          <p:val>
                                            <p:strVal val="#ppt_w"/>
                                          </p:val>
                                        </p:tav>
                                      </p:tavLst>
                                    </p:anim>
                                    <p:anim calcmode="lin" valueType="num">
                                      <p:cBhvr>
                                        <p:cTn id="12" dur="500" fill="hold"/>
                                        <p:tgtEl>
                                          <p:spTgt spid="31"/>
                                        </p:tgtEl>
                                        <p:attrNameLst>
                                          <p:attrName>ppt_h</p:attrName>
                                        </p:attrNameLst>
                                      </p:cBhvr>
                                      <p:tavLst>
                                        <p:tav tm="0">
                                          <p:val>
                                            <p:strVal val="4*#ppt_h"/>
                                          </p:val>
                                        </p:tav>
                                        <p:tav tm="100000">
                                          <p:val>
                                            <p:strVal val="#ppt_h"/>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par>
                          <p:cTn id="17" fill="hold">
                            <p:stCondLst>
                              <p:cond delay="1500"/>
                            </p:stCondLst>
                            <p:childTnLst>
                              <p:par>
                                <p:cTn id="18" presetID="23" presetClass="entr" presetSubtype="32"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strVal val="4*#ppt_w"/>
                                          </p:val>
                                        </p:tav>
                                        <p:tav tm="100000">
                                          <p:val>
                                            <p:strVal val="#ppt_w"/>
                                          </p:val>
                                        </p:tav>
                                      </p:tavLst>
                                    </p:anim>
                                    <p:anim calcmode="lin" valueType="num">
                                      <p:cBhvr>
                                        <p:cTn id="21" dur="500" fill="hold"/>
                                        <p:tgtEl>
                                          <p:spTgt spid="7"/>
                                        </p:tgtEl>
                                        <p:attrNameLst>
                                          <p:attrName>ppt_h</p:attrName>
                                        </p:attrNameLst>
                                      </p:cBhvr>
                                      <p:tavLst>
                                        <p:tav tm="0">
                                          <p:val>
                                            <p:strVal val="4*#ppt_h"/>
                                          </p:val>
                                        </p:tav>
                                        <p:tav tm="100000">
                                          <p:val>
                                            <p:strVal val="#ppt_h"/>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2500"/>
                            </p:stCondLst>
                            <p:childTnLst>
                              <p:par>
                                <p:cTn id="27" presetID="23" presetClass="entr" presetSubtype="32"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strVal val="4*#ppt_w"/>
                                          </p:val>
                                        </p:tav>
                                        <p:tav tm="100000">
                                          <p:val>
                                            <p:strVal val="#ppt_w"/>
                                          </p:val>
                                        </p:tav>
                                      </p:tavLst>
                                    </p:anim>
                                    <p:anim calcmode="lin" valueType="num">
                                      <p:cBhvr>
                                        <p:cTn id="30" dur="500" fill="hold"/>
                                        <p:tgtEl>
                                          <p:spTgt spid="13"/>
                                        </p:tgtEl>
                                        <p:attrNameLst>
                                          <p:attrName>ppt_h</p:attrName>
                                        </p:attrNameLst>
                                      </p:cBhvr>
                                      <p:tavLst>
                                        <p:tav tm="0">
                                          <p:val>
                                            <p:strVal val="4*#ppt_h"/>
                                          </p:val>
                                        </p:tav>
                                        <p:tav tm="100000">
                                          <p:val>
                                            <p:strVal val="#ppt_h"/>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3500"/>
                            </p:stCondLst>
                            <p:childTnLst>
                              <p:par>
                                <p:cTn id="36" presetID="23" presetClass="entr" presetSubtype="32"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strVal val="4*#ppt_w"/>
                                          </p:val>
                                        </p:tav>
                                        <p:tav tm="100000">
                                          <p:val>
                                            <p:strVal val="#ppt_w"/>
                                          </p:val>
                                        </p:tav>
                                      </p:tavLst>
                                    </p:anim>
                                    <p:anim calcmode="lin" valueType="num">
                                      <p:cBhvr>
                                        <p:cTn id="39" dur="500" fill="hold"/>
                                        <p:tgtEl>
                                          <p:spTgt spid="21"/>
                                        </p:tgtEl>
                                        <p:attrNameLst>
                                          <p:attrName>ppt_h</p:attrName>
                                        </p:attrNameLst>
                                      </p:cBhvr>
                                      <p:tavLst>
                                        <p:tav tm="0">
                                          <p:val>
                                            <p:strVal val="4*#ppt_h"/>
                                          </p:val>
                                        </p:tav>
                                        <p:tav tm="100000">
                                          <p:val>
                                            <p:strVal val="#ppt_h"/>
                                          </p:val>
                                        </p:tav>
                                      </p:tavLst>
                                    </p:anim>
                                  </p:childTnLst>
                                </p:cTn>
                              </p:par>
                            </p:childTnLst>
                          </p:cTn>
                        </p:par>
                        <p:par>
                          <p:cTn id="40" fill="hold">
                            <p:stCondLst>
                              <p:cond delay="4000"/>
                            </p:stCondLst>
                            <p:childTnLst>
                              <p:par>
                                <p:cTn id="41" presetID="42" presetClass="entr" presetSubtype="0" fill="hold" nodeType="afterEffect">
                                  <p:stCondLst>
                                    <p:cond delay="0"/>
                                  </p:stCondLst>
                                  <p:childTnLst>
                                    <p:set>
                                      <p:cBhvr>
                                        <p:cTn id="42" dur="1" fill="hold">
                                          <p:stCondLst>
                                            <p:cond delay="0"/>
                                          </p:stCondLst>
                                        </p:cTn>
                                        <p:tgtEl>
                                          <p:spTgt spid="91187"/>
                                        </p:tgtEl>
                                        <p:attrNameLst>
                                          <p:attrName>style.visibility</p:attrName>
                                        </p:attrNameLst>
                                      </p:cBhvr>
                                      <p:to>
                                        <p:strVal val="visible"/>
                                      </p:to>
                                    </p:set>
                                    <p:animEffect transition="in" filter="fade">
                                      <p:cBhvr>
                                        <p:cTn id="43" dur="1000"/>
                                        <p:tgtEl>
                                          <p:spTgt spid="91187"/>
                                        </p:tgtEl>
                                      </p:cBhvr>
                                    </p:animEffect>
                                    <p:anim calcmode="lin" valueType="num">
                                      <p:cBhvr>
                                        <p:cTn id="44" dur="1000" fill="hold"/>
                                        <p:tgtEl>
                                          <p:spTgt spid="91187"/>
                                        </p:tgtEl>
                                        <p:attrNameLst>
                                          <p:attrName>ppt_x</p:attrName>
                                        </p:attrNameLst>
                                      </p:cBhvr>
                                      <p:tavLst>
                                        <p:tav tm="0">
                                          <p:val>
                                            <p:strVal val="#ppt_x"/>
                                          </p:val>
                                        </p:tav>
                                        <p:tav tm="100000">
                                          <p:val>
                                            <p:strVal val="#ppt_x"/>
                                          </p:val>
                                        </p:tav>
                                      </p:tavLst>
                                    </p:anim>
                                    <p:anim calcmode="lin" valueType="num">
                                      <p:cBhvr>
                                        <p:cTn id="45" dur="1000" fill="hold"/>
                                        <p:tgtEl>
                                          <p:spTgt spid="91187"/>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91188"/>
                                        </p:tgtEl>
                                        <p:attrNameLst>
                                          <p:attrName>style.visibility</p:attrName>
                                        </p:attrNameLst>
                                      </p:cBhvr>
                                      <p:to>
                                        <p:strVal val="visible"/>
                                      </p:to>
                                    </p:set>
                                    <p:animEffect transition="in" filter="fade">
                                      <p:cBhvr>
                                        <p:cTn id="48" dur="1000"/>
                                        <p:tgtEl>
                                          <p:spTgt spid="91188"/>
                                        </p:tgtEl>
                                      </p:cBhvr>
                                    </p:animEffect>
                                    <p:anim calcmode="lin" valueType="num">
                                      <p:cBhvr>
                                        <p:cTn id="49" dur="1000" fill="hold"/>
                                        <p:tgtEl>
                                          <p:spTgt spid="91188"/>
                                        </p:tgtEl>
                                        <p:attrNameLst>
                                          <p:attrName>ppt_x</p:attrName>
                                        </p:attrNameLst>
                                      </p:cBhvr>
                                      <p:tavLst>
                                        <p:tav tm="0">
                                          <p:val>
                                            <p:strVal val="#ppt_x"/>
                                          </p:val>
                                        </p:tav>
                                        <p:tav tm="100000">
                                          <p:val>
                                            <p:strVal val="#ppt_x"/>
                                          </p:val>
                                        </p:tav>
                                      </p:tavLst>
                                    </p:anim>
                                    <p:anim calcmode="lin" valueType="num">
                                      <p:cBhvr>
                                        <p:cTn id="50" dur="1000" fill="hold"/>
                                        <p:tgtEl>
                                          <p:spTgt spid="91188"/>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91189"/>
                                        </p:tgtEl>
                                        <p:attrNameLst>
                                          <p:attrName>style.visibility</p:attrName>
                                        </p:attrNameLst>
                                      </p:cBhvr>
                                      <p:to>
                                        <p:strVal val="visible"/>
                                      </p:to>
                                    </p:set>
                                    <p:animEffect transition="in" filter="fade">
                                      <p:cBhvr>
                                        <p:cTn id="53" dur="1000"/>
                                        <p:tgtEl>
                                          <p:spTgt spid="91189"/>
                                        </p:tgtEl>
                                      </p:cBhvr>
                                    </p:animEffect>
                                    <p:anim calcmode="lin" valueType="num">
                                      <p:cBhvr>
                                        <p:cTn id="54" dur="1000" fill="hold"/>
                                        <p:tgtEl>
                                          <p:spTgt spid="91189"/>
                                        </p:tgtEl>
                                        <p:attrNameLst>
                                          <p:attrName>ppt_x</p:attrName>
                                        </p:attrNameLst>
                                      </p:cBhvr>
                                      <p:tavLst>
                                        <p:tav tm="0">
                                          <p:val>
                                            <p:strVal val="#ppt_x"/>
                                          </p:val>
                                        </p:tav>
                                        <p:tav tm="100000">
                                          <p:val>
                                            <p:strVal val="#ppt_x"/>
                                          </p:val>
                                        </p:tav>
                                      </p:tavLst>
                                    </p:anim>
                                    <p:anim calcmode="lin" valueType="num">
                                      <p:cBhvr>
                                        <p:cTn id="55" dur="1000" fill="hold"/>
                                        <p:tgtEl>
                                          <p:spTgt spid="91189"/>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0"/>
                                  </p:stCondLst>
                                  <p:childTnLst>
                                    <p:set>
                                      <p:cBhvr>
                                        <p:cTn id="57" dur="1" fill="hold">
                                          <p:stCondLst>
                                            <p:cond delay="0"/>
                                          </p:stCondLst>
                                        </p:cTn>
                                        <p:tgtEl>
                                          <p:spTgt spid="91190"/>
                                        </p:tgtEl>
                                        <p:attrNameLst>
                                          <p:attrName>style.visibility</p:attrName>
                                        </p:attrNameLst>
                                      </p:cBhvr>
                                      <p:to>
                                        <p:strVal val="visible"/>
                                      </p:to>
                                    </p:set>
                                    <p:animEffect transition="in" filter="fade">
                                      <p:cBhvr>
                                        <p:cTn id="58" dur="1000"/>
                                        <p:tgtEl>
                                          <p:spTgt spid="91190"/>
                                        </p:tgtEl>
                                      </p:cBhvr>
                                    </p:animEffect>
                                    <p:anim calcmode="lin" valueType="num">
                                      <p:cBhvr>
                                        <p:cTn id="59" dur="1000" fill="hold"/>
                                        <p:tgtEl>
                                          <p:spTgt spid="91190"/>
                                        </p:tgtEl>
                                        <p:attrNameLst>
                                          <p:attrName>ppt_x</p:attrName>
                                        </p:attrNameLst>
                                      </p:cBhvr>
                                      <p:tavLst>
                                        <p:tav tm="0">
                                          <p:val>
                                            <p:strVal val="#ppt_x"/>
                                          </p:val>
                                        </p:tav>
                                        <p:tav tm="100000">
                                          <p:val>
                                            <p:strVal val="#ppt_x"/>
                                          </p:val>
                                        </p:tav>
                                      </p:tavLst>
                                    </p:anim>
                                    <p:anim calcmode="lin" valueType="num">
                                      <p:cBhvr>
                                        <p:cTn id="60" dur="1000" fill="hold"/>
                                        <p:tgtEl>
                                          <p:spTgt spid="91190"/>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42" presetClass="entr" presetSubtype="0" fill="hold" nodeType="afterEffect">
                                  <p:stCondLst>
                                    <p:cond delay="0"/>
                                  </p:stCondLst>
                                  <p:childTnLst>
                                    <p:set>
                                      <p:cBhvr>
                                        <p:cTn id="63" dur="1" fill="hold">
                                          <p:stCondLst>
                                            <p:cond delay="0"/>
                                          </p:stCondLst>
                                        </p:cTn>
                                        <p:tgtEl>
                                          <p:spTgt spid="91191"/>
                                        </p:tgtEl>
                                        <p:attrNameLst>
                                          <p:attrName>style.visibility</p:attrName>
                                        </p:attrNameLst>
                                      </p:cBhvr>
                                      <p:to>
                                        <p:strVal val="visible"/>
                                      </p:to>
                                    </p:set>
                                    <p:animEffect transition="in" filter="fade">
                                      <p:cBhvr>
                                        <p:cTn id="64" dur="1000"/>
                                        <p:tgtEl>
                                          <p:spTgt spid="91191"/>
                                        </p:tgtEl>
                                      </p:cBhvr>
                                    </p:animEffect>
                                    <p:anim calcmode="lin" valueType="num">
                                      <p:cBhvr>
                                        <p:cTn id="65" dur="1000" fill="hold"/>
                                        <p:tgtEl>
                                          <p:spTgt spid="91191"/>
                                        </p:tgtEl>
                                        <p:attrNameLst>
                                          <p:attrName>ppt_x</p:attrName>
                                        </p:attrNameLst>
                                      </p:cBhvr>
                                      <p:tavLst>
                                        <p:tav tm="0">
                                          <p:val>
                                            <p:strVal val="#ppt_x"/>
                                          </p:val>
                                        </p:tav>
                                        <p:tav tm="100000">
                                          <p:val>
                                            <p:strVal val="#ppt_x"/>
                                          </p:val>
                                        </p:tav>
                                      </p:tavLst>
                                    </p:anim>
                                    <p:anim calcmode="lin" valueType="num">
                                      <p:cBhvr>
                                        <p:cTn id="66" dur="1000" fill="hold"/>
                                        <p:tgtEl>
                                          <p:spTgt spid="91191"/>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91192"/>
                                        </p:tgtEl>
                                        <p:attrNameLst>
                                          <p:attrName>style.visibility</p:attrName>
                                        </p:attrNameLst>
                                      </p:cBhvr>
                                      <p:to>
                                        <p:strVal val="visible"/>
                                      </p:to>
                                    </p:set>
                                    <p:animEffect transition="in" filter="fade">
                                      <p:cBhvr>
                                        <p:cTn id="69" dur="1000"/>
                                        <p:tgtEl>
                                          <p:spTgt spid="91192"/>
                                        </p:tgtEl>
                                      </p:cBhvr>
                                    </p:animEffect>
                                    <p:anim calcmode="lin" valueType="num">
                                      <p:cBhvr>
                                        <p:cTn id="70" dur="1000" fill="hold"/>
                                        <p:tgtEl>
                                          <p:spTgt spid="91192"/>
                                        </p:tgtEl>
                                        <p:attrNameLst>
                                          <p:attrName>ppt_x</p:attrName>
                                        </p:attrNameLst>
                                      </p:cBhvr>
                                      <p:tavLst>
                                        <p:tav tm="0">
                                          <p:val>
                                            <p:strVal val="#ppt_x"/>
                                          </p:val>
                                        </p:tav>
                                        <p:tav tm="100000">
                                          <p:val>
                                            <p:strVal val="#ppt_x"/>
                                          </p:val>
                                        </p:tav>
                                      </p:tavLst>
                                    </p:anim>
                                    <p:anim calcmode="lin" valueType="num">
                                      <p:cBhvr>
                                        <p:cTn id="71" dur="1000" fill="hold"/>
                                        <p:tgtEl>
                                          <p:spTgt spid="91192"/>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91193"/>
                                        </p:tgtEl>
                                        <p:attrNameLst>
                                          <p:attrName>style.visibility</p:attrName>
                                        </p:attrNameLst>
                                      </p:cBhvr>
                                      <p:to>
                                        <p:strVal val="visible"/>
                                      </p:to>
                                    </p:set>
                                    <p:animEffect transition="in" filter="fade">
                                      <p:cBhvr>
                                        <p:cTn id="74" dur="1000"/>
                                        <p:tgtEl>
                                          <p:spTgt spid="91193"/>
                                        </p:tgtEl>
                                      </p:cBhvr>
                                    </p:animEffect>
                                    <p:anim calcmode="lin" valueType="num">
                                      <p:cBhvr>
                                        <p:cTn id="75" dur="1000" fill="hold"/>
                                        <p:tgtEl>
                                          <p:spTgt spid="91193"/>
                                        </p:tgtEl>
                                        <p:attrNameLst>
                                          <p:attrName>ppt_x</p:attrName>
                                        </p:attrNameLst>
                                      </p:cBhvr>
                                      <p:tavLst>
                                        <p:tav tm="0">
                                          <p:val>
                                            <p:strVal val="#ppt_x"/>
                                          </p:val>
                                        </p:tav>
                                        <p:tav tm="100000">
                                          <p:val>
                                            <p:strVal val="#ppt_x"/>
                                          </p:val>
                                        </p:tav>
                                      </p:tavLst>
                                    </p:anim>
                                    <p:anim calcmode="lin" valueType="num">
                                      <p:cBhvr>
                                        <p:cTn id="76" dur="1000" fill="hold"/>
                                        <p:tgtEl>
                                          <p:spTgt spid="91193"/>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91194"/>
                                        </p:tgtEl>
                                        <p:attrNameLst>
                                          <p:attrName>style.visibility</p:attrName>
                                        </p:attrNameLst>
                                      </p:cBhvr>
                                      <p:to>
                                        <p:strVal val="visible"/>
                                      </p:to>
                                    </p:set>
                                    <p:animEffect transition="in" filter="fade">
                                      <p:cBhvr>
                                        <p:cTn id="79" dur="1000"/>
                                        <p:tgtEl>
                                          <p:spTgt spid="91194"/>
                                        </p:tgtEl>
                                      </p:cBhvr>
                                    </p:animEffect>
                                    <p:anim calcmode="lin" valueType="num">
                                      <p:cBhvr>
                                        <p:cTn id="80" dur="1000" fill="hold"/>
                                        <p:tgtEl>
                                          <p:spTgt spid="91194"/>
                                        </p:tgtEl>
                                        <p:attrNameLst>
                                          <p:attrName>ppt_x</p:attrName>
                                        </p:attrNameLst>
                                      </p:cBhvr>
                                      <p:tavLst>
                                        <p:tav tm="0">
                                          <p:val>
                                            <p:strVal val="#ppt_x"/>
                                          </p:val>
                                        </p:tav>
                                        <p:tav tm="100000">
                                          <p:val>
                                            <p:strVal val="#ppt_x"/>
                                          </p:val>
                                        </p:tav>
                                      </p:tavLst>
                                    </p:anim>
                                    <p:anim calcmode="lin" valueType="num">
                                      <p:cBhvr>
                                        <p:cTn id="81" dur="1000" fill="hold"/>
                                        <p:tgtEl>
                                          <p:spTgt spid="911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1" grpId="0" animBg="1"/>
      <p:bldP spid="3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9665" y="1910735"/>
            <a:ext cx="2636435" cy="3270039"/>
          </a:xfrm>
          <a:prstGeom prst="rect">
            <a:avLst/>
          </a:prstGeom>
        </p:spPr>
      </p:pic>
      <p:sp>
        <p:nvSpPr>
          <p:cNvPr id="2" name="圆角矩形 1"/>
          <p:cNvSpPr/>
          <p:nvPr/>
        </p:nvSpPr>
        <p:spPr>
          <a:xfrm>
            <a:off x="449665" y="397138"/>
            <a:ext cx="1896068" cy="809362"/>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612869" y="478653"/>
            <a:ext cx="1569660" cy="646331"/>
          </a:xfrm>
          <a:prstGeom prst="rect">
            <a:avLst/>
          </a:prstGeom>
          <a:noFill/>
        </p:spPr>
        <p:txBody>
          <a:bodyPr wrap="non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过渡页</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4274144" y="2950991"/>
            <a:ext cx="1998386" cy="651648"/>
            <a:chOff x="3086100" y="2790052"/>
            <a:chExt cx="1415772" cy="461665"/>
          </a:xfrm>
        </p:grpSpPr>
        <p:sp>
          <p:nvSpPr>
            <p:cNvPr id="23" name="圆角矩形 22"/>
            <p:cNvSpPr/>
            <p:nvPr/>
          </p:nvSpPr>
          <p:spPr>
            <a:xfrm>
              <a:off x="3086100" y="2790052"/>
              <a:ext cx="1415772" cy="461665"/>
            </a:xfrm>
            <a:prstGeom prst="roundRect">
              <a:avLst>
                <a:gd name="adj" fmla="val 1863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8" name="文本框 27"/>
            <p:cNvSpPr txBox="1"/>
            <p:nvPr/>
          </p:nvSpPr>
          <p:spPr>
            <a:xfrm>
              <a:off x="3147114" y="2813740"/>
              <a:ext cx="1293744" cy="414288"/>
            </a:xfrm>
            <a:prstGeom prst="rect">
              <a:avLst/>
            </a:prstGeom>
            <a:noFill/>
            <a:ln>
              <a:noFill/>
            </a:ln>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第四部分</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sp>
        <p:nvSpPr>
          <p:cNvPr id="29" name="文本框 28"/>
          <p:cNvSpPr txBox="1"/>
          <p:nvPr/>
        </p:nvSpPr>
        <p:spPr>
          <a:xfrm>
            <a:off x="2794000" y="3690909"/>
            <a:ext cx="5314275" cy="707886"/>
          </a:xfrm>
          <a:prstGeom prst="rect">
            <a:avLst/>
          </a:prstGeom>
          <a:noFill/>
          <a:ln>
            <a:noFill/>
          </a:ln>
        </p:spPr>
        <p:txBody>
          <a:bodyPr wrap="non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单击此处添加标题文字</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0741723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250"/>
                                        <p:tgtEl>
                                          <p:spTgt spid="2"/>
                                        </p:tgtEl>
                                      </p:cBhvr>
                                    </p:animEffect>
                                  </p:childTnLst>
                                </p:cTn>
                              </p:par>
                            </p:childTnLst>
                          </p:cTn>
                        </p:par>
                        <p:par>
                          <p:cTn id="8" fill="hold">
                            <p:stCondLst>
                              <p:cond delay="125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750"/>
                            </p:stCondLst>
                            <p:childTnLst>
                              <p:par>
                                <p:cTn id="15" presetID="12" presetClass="entr" presetSubtype="4"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p:tgtEl>
                                          <p:spTgt spid="22"/>
                                        </p:tgtEl>
                                        <p:attrNameLst>
                                          <p:attrName>ppt_y</p:attrName>
                                        </p:attrNameLst>
                                      </p:cBhvr>
                                      <p:tavLst>
                                        <p:tav tm="0">
                                          <p:val>
                                            <p:strVal val="#ppt_y+#ppt_h*1.125000"/>
                                          </p:val>
                                        </p:tav>
                                        <p:tav tm="100000">
                                          <p:val>
                                            <p:strVal val="#ppt_y"/>
                                          </p:val>
                                        </p:tav>
                                      </p:tavLst>
                                    </p:anim>
                                    <p:animEffect transition="in" filter="wipe(up)">
                                      <p:cBhvr>
                                        <p:cTn id="18" dur="500"/>
                                        <p:tgtEl>
                                          <p:spTgt spid="22"/>
                                        </p:tgtEl>
                                      </p:cBhvr>
                                    </p:animEffect>
                                  </p:childTnLst>
                                </p:cTn>
                              </p:par>
                            </p:childTnLst>
                          </p:cTn>
                        </p:par>
                        <p:par>
                          <p:cTn id="19" fill="hold">
                            <p:stCondLst>
                              <p:cond delay="2250"/>
                            </p:stCondLst>
                            <p:childTnLst>
                              <p:par>
                                <p:cTn id="20" presetID="10" presetClass="entr" presetSubtype="0" fill="hold" grpId="0" nodeType="afterEffect">
                                  <p:stCondLst>
                                    <p:cond delay="0"/>
                                  </p:stCondLst>
                                  <p:iterate type="lt">
                                    <p:tmPct val="13000"/>
                                  </p:iterate>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2945970" y="2029740"/>
            <a:ext cx="1316951"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487980" y="2910694"/>
            <a:ext cx="1316951"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149037" y="3858839"/>
            <a:ext cx="1316951"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18364" y="1690798"/>
            <a:ext cx="2390519" cy="2390519"/>
          </a:xfrm>
          <a:prstGeom prst="ellipse">
            <a:avLst/>
          </a:prstGeom>
          <a:solidFill>
            <a:schemeClr val="bg2"/>
          </a:solidFill>
          <a:ln w="38100">
            <a:solidFill>
              <a:schemeClr val="tx2"/>
            </a:solidFill>
            <a:prstDash val="dash"/>
            <a:round/>
            <a:headEnd/>
            <a:tailEnd/>
          </a:ln>
        </p:spPr>
        <p:txBody>
          <a:bodyPr wrap="none" anchor="ctr"/>
          <a:lstStyle/>
          <a:p>
            <a:endParaRPr lang="zh-CN" altLang="en-US" sz="1270">
              <a:ea typeface="宋体" charset="-122"/>
            </a:endParaRPr>
          </a:p>
        </p:txBody>
      </p:sp>
      <p:sp>
        <p:nvSpPr>
          <p:cNvPr id="16" name="TextBox 15"/>
          <p:cNvSpPr txBox="1">
            <a:spLocks noChangeArrowheads="1"/>
          </p:cNvSpPr>
          <p:nvPr/>
        </p:nvSpPr>
        <p:spPr bwMode="auto">
          <a:xfrm>
            <a:off x="4436124" y="1878933"/>
            <a:ext cx="3384952" cy="434350"/>
          </a:xfrm>
          <a:prstGeom prst="rect">
            <a:avLst/>
          </a:prstGeom>
          <a:noFill/>
          <a:ln w="9525">
            <a:noFill/>
            <a:miter lim="800000"/>
            <a:headEnd/>
            <a:tailEnd/>
          </a:ln>
        </p:spPr>
        <p:txBody>
          <a:bodyPr lIns="0" tIns="0" rIns="0" bIns="0">
            <a:spAutoFit/>
          </a:bodyPr>
          <a:lstStyle/>
          <a:p>
            <a:r>
              <a:rPr lang="zh-CN" altLang="en-US" sz="941">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941">
              <a:solidFill>
                <a:srgbClr val="808080"/>
              </a:solidFill>
            </a:endParaRPr>
          </a:p>
        </p:txBody>
      </p:sp>
      <p:sp>
        <p:nvSpPr>
          <p:cNvPr id="20" name="TextBox 19"/>
          <p:cNvSpPr txBox="1">
            <a:spLocks noChangeArrowheads="1"/>
          </p:cNvSpPr>
          <p:nvPr/>
        </p:nvSpPr>
        <p:spPr bwMode="auto">
          <a:xfrm>
            <a:off x="1794757" y="2571752"/>
            <a:ext cx="1049679" cy="810735"/>
          </a:xfrm>
          <a:prstGeom prst="rect">
            <a:avLst/>
          </a:prstGeom>
          <a:noFill/>
          <a:ln w="9525">
            <a:noFill/>
            <a:miter lim="800000"/>
            <a:headEnd/>
            <a:tailEnd/>
          </a:ln>
        </p:spPr>
        <p:txBody>
          <a:bodyPr lIns="0" tIns="0" rIns="0" bIns="0">
            <a:spAutoFit/>
          </a:bodyPr>
          <a:lstStyle/>
          <a:p>
            <a:pPr algn="ctr"/>
            <a:r>
              <a:rPr lang="zh-CN" altLang="en-US" sz="2634">
                <a:solidFill>
                  <a:schemeClr val="bg1"/>
                </a:solidFill>
                <a:latin typeface="微软雅黑" pitchFamily="34" charset="-122"/>
              </a:rPr>
              <a:t>添加标题</a:t>
            </a:r>
          </a:p>
        </p:txBody>
      </p:sp>
      <p:sp>
        <p:nvSpPr>
          <p:cNvPr id="7" name="椭圆 6"/>
          <p:cNvSpPr/>
          <p:nvPr/>
        </p:nvSpPr>
        <p:spPr>
          <a:xfrm>
            <a:off x="2908640" y="1804276"/>
            <a:ext cx="427039" cy="380751"/>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93" dirty="0">
                <a:solidFill>
                  <a:schemeClr val="bg1"/>
                </a:solidFill>
                <a:latin typeface="微软雅黑" pitchFamily="34" charset="-122"/>
              </a:rPr>
              <a:t>1</a:t>
            </a:r>
            <a:endParaRPr lang="zh-CN" altLang="en-US" sz="1693" dirty="0">
              <a:solidFill>
                <a:schemeClr val="bg1"/>
              </a:solidFill>
              <a:latin typeface="微软雅黑" pitchFamily="34" charset="-122"/>
            </a:endParaRPr>
          </a:p>
        </p:txBody>
      </p:sp>
      <p:sp>
        <p:nvSpPr>
          <p:cNvPr id="24" name="椭圆 23"/>
          <p:cNvSpPr/>
          <p:nvPr/>
        </p:nvSpPr>
        <p:spPr>
          <a:xfrm>
            <a:off x="3452144" y="2707627"/>
            <a:ext cx="428532"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93" dirty="0">
                <a:solidFill>
                  <a:schemeClr val="bg1"/>
                </a:solidFill>
                <a:latin typeface="微软雅黑" pitchFamily="34" charset="-122"/>
              </a:rPr>
              <a:t>2</a:t>
            </a:r>
            <a:endParaRPr lang="zh-CN" altLang="en-US" sz="1693" dirty="0">
              <a:solidFill>
                <a:schemeClr val="bg1"/>
              </a:solidFill>
              <a:latin typeface="微软雅黑" pitchFamily="34" charset="-122"/>
            </a:endParaRPr>
          </a:p>
        </p:txBody>
      </p:sp>
      <p:sp>
        <p:nvSpPr>
          <p:cNvPr id="25" name="椭圆 24"/>
          <p:cNvSpPr/>
          <p:nvPr/>
        </p:nvSpPr>
        <p:spPr>
          <a:xfrm>
            <a:off x="2908640" y="3606498"/>
            <a:ext cx="427039"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93" dirty="0">
                <a:solidFill>
                  <a:schemeClr val="bg1"/>
                </a:solidFill>
                <a:latin typeface="微软雅黑" pitchFamily="34" charset="-122"/>
              </a:rPr>
              <a:t>3</a:t>
            </a:r>
            <a:endParaRPr lang="zh-CN" altLang="en-US" sz="1693" dirty="0">
              <a:solidFill>
                <a:schemeClr val="bg1"/>
              </a:solidFill>
              <a:latin typeface="微软雅黑" pitchFamily="34" charset="-122"/>
            </a:endParaRPr>
          </a:p>
        </p:txBody>
      </p:sp>
      <p:sp>
        <p:nvSpPr>
          <p:cNvPr id="42" name="TextBox 41"/>
          <p:cNvSpPr txBox="1">
            <a:spLocks noChangeArrowheads="1"/>
          </p:cNvSpPr>
          <p:nvPr/>
        </p:nvSpPr>
        <p:spPr bwMode="auto">
          <a:xfrm>
            <a:off x="4978135" y="2759887"/>
            <a:ext cx="3384953" cy="434350"/>
          </a:xfrm>
          <a:prstGeom prst="rect">
            <a:avLst/>
          </a:prstGeom>
          <a:noFill/>
          <a:ln w="9525">
            <a:noFill/>
            <a:miter lim="800000"/>
            <a:headEnd/>
            <a:tailEnd/>
          </a:ln>
        </p:spPr>
        <p:txBody>
          <a:bodyPr lIns="0" tIns="0" rIns="0" bIns="0">
            <a:spAutoFit/>
          </a:bodyPr>
          <a:lstStyle/>
          <a:p>
            <a:r>
              <a:rPr lang="zh-CN" altLang="en-US" sz="941">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941">
              <a:solidFill>
                <a:srgbClr val="808080"/>
              </a:solidFill>
            </a:endParaRPr>
          </a:p>
        </p:txBody>
      </p:sp>
      <p:sp>
        <p:nvSpPr>
          <p:cNvPr id="43" name="TextBox 42"/>
          <p:cNvSpPr txBox="1">
            <a:spLocks noChangeArrowheads="1"/>
          </p:cNvSpPr>
          <p:nvPr/>
        </p:nvSpPr>
        <p:spPr bwMode="auto">
          <a:xfrm>
            <a:off x="4586932" y="3708031"/>
            <a:ext cx="3384953" cy="434350"/>
          </a:xfrm>
          <a:prstGeom prst="rect">
            <a:avLst/>
          </a:prstGeom>
          <a:noFill/>
          <a:ln w="9525">
            <a:noFill/>
            <a:miter lim="800000"/>
            <a:headEnd/>
            <a:tailEnd/>
          </a:ln>
        </p:spPr>
        <p:txBody>
          <a:bodyPr lIns="0" tIns="0" rIns="0" bIns="0">
            <a:spAutoFit/>
          </a:bodyPr>
          <a:lstStyle/>
          <a:p>
            <a:r>
              <a:rPr lang="zh-CN" altLang="en-US" sz="941">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941">
              <a:solidFill>
                <a:srgbClr val="808080"/>
              </a:solidFill>
            </a:endParaRPr>
          </a:p>
        </p:txBody>
      </p:sp>
      <p:sp>
        <p:nvSpPr>
          <p:cNvPr id="38924" name="Oval 22"/>
          <p:cNvSpPr>
            <a:spLocks noChangeArrowheads="1"/>
          </p:cNvSpPr>
          <p:nvPr/>
        </p:nvSpPr>
        <p:spPr bwMode="auto">
          <a:xfrm>
            <a:off x="1361745" y="1935672"/>
            <a:ext cx="1923167" cy="1923167"/>
          </a:xfrm>
          <a:prstGeom prst="ellipse">
            <a:avLst/>
          </a:prstGeom>
          <a:noFill/>
          <a:ln w="38100">
            <a:solidFill>
              <a:schemeClr val="tx2"/>
            </a:solidFill>
            <a:prstDash val="dash"/>
            <a:round/>
            <a:headEnd/>
            <a:tailEnd/>
          </a:ln>
        </p:spPr>
        <p:txBody>
          <a:bodyPr wrap="none" anchor="ctr"/>
          <a:lstStyle/>
          <a:p>
            <a:endParaRPr lang="zh-CN" altLang="en-US" sz="1270">
              <a:ea typeface="宋体" charset="-122"/>
            </a:endParaRPr>
          </a:p>
        </p:txBody>
      </p:sp>
    </p:spTree>
    <p:extLst>
      <p:ext uri="{BB962C8B-B14F-4D97-AF65-F5344CB8AC3E}">
        <p14:creationId xmlns:p14="http://schemas.microsoft.com/office/powerpoint/2010/main" val="304430260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287216" y="1784865"/>
            <a:ext cx="3264008" cy="333425"/>
          </a:xfrm>
          <a:prstGeom prst="rect">
            <a:avLst/>
          </a:prstGeom>
          <a:noFill/>
          <a:ln w="9525">
            <a:noFill/>
            <a:miter lim="800000"/>
            <a:headEnd/>
            <a:tailEnd/>
          </a:ln>
        </p:spPr>
        <p:txBody>
          <a:bodyPr lIns="0" tIns="0" rIns="0" bIns="0">
            <a:spAutoFit/>
          </a:bodyPr>
          <a:lstStyle/>
          <a:p>
            <a:pPr algn="just">
              <a:lnSpc>
                <a:spcPts val="1317"/>
              </a:lnSpc>
            </a:pPr>
            <a:r>
              <a:rPr lang="zh-CN" altLang="en-US" sz="941">
                <a:solidFill>
                  <a:srgbClr val="808080"/>
                </a:solidFill>
              </a:rPr>
              <a:t>请在此处添加您需要的文字内容请在此处添加您需要的文字内容请在此处添加您需要的文字内容</a:t>
            </a:r>
            <a:endParaRPr lang="en-US" altLang="zh-CN" sz="941">
              <a:solidFill>
                <a:srgbClr val="808080"/>
              </a:solidFill>
            </a:endParaRPr>
          </a:p>
        </p:txBody>
      </p:sp>
      <p:sp>
        <p:nvSpPr>
          <p:cNvPr id="40" name="TextBox 39"/>
          <p:cNvSpPr txBox="1">
            <a:spLocks noChangeArrowheads="1"/>
          </p:cNvSpPr>
          <p:nvPr/>
        </p:nvSpPr>
        <p:spPr bwMode="auto">
          <a:xfrm>
            <a:off x="4088222" y="1774414"/>
            <a:ext cx="939187" cy="287771"/>
          </a:xfrm>
          <a:prstGeom prst="rect">
            <a:avLst/>
          </a:prstGeom>
          <a:noFill/>
          <a:ln w="9525">
            <a:noFill/>
            <a:miter lim="800000"/>
            <a:headEnd/>
            <a:tailEnd/>
          </a:ln>
        </p:spPr>
        <p:txBody>
          <a:bodyPr>
            <a:spAutoFit/>
          </a:bodyPr>
          <a:lstStyle/>
          <a:p>
            <a:pPr algn="ctr"/>
            <a:r>
              <a:rPr lang="zh-CN" altLang="en-US" sz="1270">
                <a:solidFill>
                  <a:schemeClr val="bg2"/>
                </a:solidFill>
                <a:latin typeface="微软雅黑" pitchFamily="34" charset="-122"/>
              </a:rPr>
              <a:t>标题</a:t>
            </a:r>
          </a:p>
        </p:txBody>
      </p:sp>
      <p:cxnSp>
        <p:nvCxnSpPr>
          <p:cNvPr id="41" name="直接连接符 40"/>
          <p:cNvCxnSpPr/>
          <p:nvPr/>
        </p:nvCxnSpPr>
        <p:spPr>
          <a:xfrm>
            <a:off x="5142380" y="1750523"/>
            <a:ext cx="0" cy="37477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694438" y="2410492"/>
            <a:ext cx="3264008" cy="333425"/>
          </a:xfrm>
          <a:prstGeom prst="rect">
            <a:avLst/>
          </a:prstGeom>
          <a:noFill/>
          <a:ln w="9525">
            <a:noFill/>
            <a:miter lim="800000"/>
            <a:headEnd/>
            <a:tailEnd/>
          </a:ln>
        </p:spPr>
        <p:txBody>
          <a:bodyPr lIns="0" tIns="0" rIns="0" bIns="0">
            <a:spAutoFit/>
          </a:bodyPr>
          <a:lstStyle/>
          <a:p>
            <a:pPr algn="just">
              <a:lnSpc>
                <a:spcPts val="1317"/>
              </a:lnSpc>
            </a:pPr>
            <a:r>
              <a:rPr lang="zh-CN" altLang="en-US" sz="941">
                <a:solidFill>
                  <a:srgbClr val="808080"/>
                </a:solidFill>
              </a:rPr>
              <a:t>请在此处添加您需要的文字内容请在此处添加您需要的文字内容请在此处添加您需要的文字内容</a:t>
            </a:r>
            <a:endParaRPr lang="en-US" altLang="zh-CN" sz="941">
              <a:solidFill>
                <a:srgbClr val="808080"/>
              </a:solidFill>
            </a:endParaRPr>
          </a:p>
        </p:txBody>
      </p:sp>
      <p:sp>
        <p:nvSpPr>
          <p:cNvPr id="43" name="TextBox 42"/>
          <p:cNvSpPr txBox="1">
            <a:spLocks noChangeArrowheads="1"/>
          </p:cNvSpPr>
          <p:nvPr/>
        </p:nvSpPr>
        <p:spPr bwMode="auto">
          <a:xfrm>
            <a:off x="3495446" y="2400040"/>
            <a:ext cx="939186" cy="287771"/>
          </a:xfrm>
          <a:prstGeom prst="rect">
            <a:avLst/>
          </a:prstGeom>
          <a:noFill/>
          <a:ln w="9525">
            <a:noFill/>
            <a:miter lim="800000"/>
            <a:headEnd/>
            <a:tailEnd/>
          </a:ln>
        </p:spPr>
        <p:txBody>
          <a:bodyPr>
            <a:spAutoFit/>
          </a:bodyPr>
          <a:lstStyle/>
          <a:p>
            <a:pPr algn="ctr"/>
            <a:r>
              <a:rPr lang="zh-CN" altLang="en-US" sz="1270">
                <a:solidFill>
                  <a:schemeClr val="bg2"/>
                </a:solidFill>
                <a:latin typeface="微软雅黑" pitchFamily="34" charset="-122"/>
              </a:rPr>
              <a:t>标题</a:t>
            </a:r>
          </a:p>
        </p:txBody>
      </p:sp>
      <p:cxnSp>
        <p:nvCxnSpPr>
          <p:cNvPr id="44" name="直接连接符 43"/>
          <p:cNvCxnSpPr/>
          <p:nvPr/>
        </p:nvCxnSpPr>
        <p:spPr>
          <a:xfrm>
            <a:off x="4551096" y="2376149"/>
            <a:ext cx="0" cy="37627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3949361" y="3085392"/>
            <a:ext cx="3264008" cy="333425"/>
          </a:xfrm>
          <a:prstGeom prst="rect">
            <a:avLst/>
          </a:prstGeom>
          <a:noFill/>
          <a:ln w="9525">
            <a:noFill/>
            <a:miter lim="800000"/>
            <a:headEnd/>
            <a:tailEnd/>
          </a:ln>
        </p:spPr>
        <p:txBody>
          <a:bodyPr lIns="0" tIns="0" rIns="0" bIns="0">
            <a:spAutoFit/>
          </a:bodyPr>
          <a:lstStyle/>
          <a:p>
            <a:pPr algn="just">
              <a:lnSpc>
                <a:spcPts val="1317"/>
              </a:lnSpc>
            </a:pPr>
            <a:r>
              <a:rPr lang="zh-CN" altLang="en-US" sz="941">
                <a:solidFill>
                  <a:srgbClr val="808080"/>
                </a:solidFill>
              </a:rPr>
              <a:t>请在此处添加您需要的文字内容请在此处添加您需要的文字内容请在此处添加您需要的文字内容</a:t>
            </a:r>
            <a:endParaRPr lang="en-US" altLang="zh-CN" sz="941">
              <a:solidFill>
                <a:srgbClr val="808080"/>
              </a:solidFill>
            </a:endParaRPr>
          </a:p>
        </p:txBody>
      </p:sp>
      <p:sp>
        <p:nvSpPr>
          <p:cNvPr id="46" name="TextBox 45"/>
          <p:cNvSpPr txBox="1">
            <a:spLocks noChangeArrowheads="1"/>
          </p:cNvSpPr>
          <p:nvPr/>
        </p:nvSpPr>
        <p:spPr bwMode="auto">
          <a:xfrm>
            <a:off x="2750367" y="3073447"/>
            <a:ext cx="939187" cy="287771"/>
          </a:xfrm>
          <a:prstGeom prst="rect">
            <a:avLst/>
          </a:prstGeom>
          <a:noFill/>
          <a:ln w="9525">
            <a:noFill/>
            <a:miter lim="800000"/>
            <a:headEnd/>
            <a:tailEnd/>
          </a:ln>
        </p:spPr>
        <p:txBody>
          <a:bodyPr>
            <a:spAutoFit/>
          </a:bodyPr>
          <a:lstStyle/>
          <a:p>
            <a:pPr algn="ctr"/>
            <a:r>
              <a:rPr lang="zh-CN" altLang="en-US" sz="1270">
                <a:solidFill>
                  <a:schemeClr val="bg2"/>
                </a:solidFill>
                <a:latin typeface="微软雅黑" pitchFamily="34" charset="-122"/>
              </a:rPr>
              <a:t>标题</a:t>
            </a:r>
          </a:p>
        </p:txBody>
      </p:sp>
      <p:cxnSp>
        <p:nvCxnSpPr>
          <p:cNvPr id="47" name="直接连接符 46"/>
          <p:cNvCxnSpPr/>
          <p:nvPr/>
        </p:nvCxnSpPr>
        <p:spPr>
          <a:xfrm>
            <a:off x="3804525" y="3051049"/>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323734" y="3715498"/>
            <a:ext cx="3264008" cy="333425"/>
          </a:xfrm>
          <a:prstGeom prst="rect">
            <a:avLst/>
          </a:prstGeom>
          <a:noFill/>
          <a:ln w="9525">
            <a:noFill/>
            <a:miter lim="800000"/>
            <a:headEnd/>
            <a:tailEnd/>
          </a:ln>
        </p:spPr>
        <p:txBody>
          <a:bodyPr lIns="0" tIns="0" rIns="0" bIns="0">
            <a:spAutoFit/>
          </a:bodyPr>
          <a:lstStyle/>
          <a:p>
            <a:pPr algn="just">
              <a:lnSpc>
                <a:spcPts val="1317"/>
              </a:lnSpc>
            </a:pPr>
            <a:r>
              <a:rPr lang="zh-CN" altLang="en-US" sz="941">
                <a:solidFill>
                  <a:srgbClr val="808080"/>
                </a:solidFill>
              </a:rPr>
              <a:t>请在此处添加您需要的文字内容请在此处添加您需要的文字内容请在此处添加您需要的文字内容</a:t>
            </a:r>
            <a:endParaRPr lang="en-US" altLang="zh-CN" sz="941">
              <a:solidFill>
                <a:srgbClr val="808080"/>
              </a:solidFill>
            </a:endParaRPr>
          </a:p>
        </p:txBody>
      </p:sp>
      <p:sp>
        <p:nvSpPr>
          <p:cNvPr id="49" name="TextBox 48"/>
          <p:cNvSpPr txBox="1">
            <a:spLocks noChangeArrowheads="1"/>
          </p:cNvSpPr>
          <p:nvPr/>
        </p:nvSpPr>
        <p:spPr bwMode="auto">
          <a:xfrm>
            <a:off x="2124741" y="3703553"/>
            <a:ext cx="939186" cy="287771"/>
          </a:xfrm>
          <a:prstGeom prst="rect">
            <a:avLst/>
          </a:prstGeom>
          <a:noFill/>
          <a:ln w="9525">
            <a:noFill/>
            <a:miter lim="800000"/>
            <a:headEnd/>
            <a:tailEnd/>
          </a:ln>
        </p:spPr>
        <p:txBody>
          <a:bodyPr>
            <a:spAutoFit/>
          </a:bodyPr>
          <a:lstStyle/>
          <a:p>
            <a:pPr algn="ctr"/>
            <a:r>
              <a:rPr lang="zh-CN" altLang="en-US" sz="1270">
                <a:solidFill>
                  <a:schemeClr val="bg2"/>
                </a:solidFill>
                <a:latin typeface="微软雅黑" pitchFamily="34" charset="-122"/>
              </a:rPr>
              <a:t>标题</a:t>
            </a:r>
          </a:p>
        </p:txBody>
      </p:sp>
      <p:cxnSp>
        <p:nvCxnSpPr>
          <p:cNvPr id="50" name="直接连接符 49"/>
          <p:cNvCxnSpPr/>
          <p:nvPr/>
        </p:nvCxnSpPr>
        <p:spPr>
          <a:xfrm>
            <a:off x="3180392" y="3681155"/>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13803" y="1623605"/>
            <a:ext cx="3183378" cy="550970"/>
          </a:xfrm>
          <a:prstGeom prst="homePlate">
            <a:avLst>
              <a:gd name="adj" fmla="val 69842"/>
            </a:avLst>
          </a:prstGeom>
          <a:solidFill>
            <a:schemeClr val="tx2"/>
          </a:solidFill>
          <a:ln w="9525">
            <a:noFill/>
            <a:miter lim="800000"/>
            <a:headEnd/>
            <a:tailEnd/>
          </a:ln>
        </p:spPr>
        <p:txBody>
          <a:bodyPr wrap="none" anchor="ctr"/>
          <a:lstStyle/>
          <a:p>
            <a:endParaRPr lang="zh-CN" altLang="en-US" sz="1270">
              <a:ea typeface="宋体" charset="-122"/>
            </a:endParaRPr>
          </a:p>
        </p:txBody>
      </p:sp>
      <p:sp>
        <p:nvSpPr>
          <p:cNvPr id="50190" name="AutoShape 19"/>
          <p:cNvSpPr>
            <a:spLocks noChangeArrowheads="1"/>
          </p:cNvSpPr>
          <p:nvPr/>
        </p:nvSpPr>
        <p:spPr bwMode="auto">
          <a:xfrm>
            <a:off x="913803" y="2313438"/>
            <a:ext cx="2505492" cy="528572"/>
          </a:xfrm>
          <a:prstGeom prst="homePlate">
            <a:avLst>
              <a:gd name="adj" fmla="val 70904"/>
            </a:avLst>
          </a:prstGeom>
          <a:solidFill>
            <a:schemeClr val="bg2"/>
          </a:solidFill>
          <a:ln w="9525">
            <a:noFill/>
            <a:miter lim="800000"/>
            <a:headEnd/>
            <a:tailEnd/>
          </a:ln>
        </p:spPr>
        <p:txBody>
          <a:bodyPr wrap="none" anchor="ctr"/>
          <a:lstStyle/>
          <a:p>
            <a:endParaRPr lang="zh-CN" altLang="en-US" sz="1270">
              <a:ea typeface="宋体" charset="-122"/>
            </a:endParaRPr>
          </a:p>
        </p:txBody>
      </p:sp>
      <p:sp>
        <p:nvSpPr>
          <p:cNvPr id="50191" name="AutoShape 20"/>
          <p:cNvSpPr>
            <a:spLocks noChangeArrowheads="1"/>
          </p:cNvSpPr>
          <p:nvPr/>
        </p:nvSpPr>
        <p:spPr bwMode="auto">
          <a:xfrm>
            <a:off x="913803" y="2977886"/>
            <a:ext cx="1829099" cy="528572"/>
          </a:xfrm>
          <a:prstGeom prst="homePlate">
            <a:avLst>
              <a:gd name="adj" fmla="val 66662"/>
            </a:avLst>
          </a:prstGeom>
          <a:solidFill>
            <a:schemeClr val="tx2"/>
          </a:solidFill>
          <a:ln w="9525">
            <a:noFill/>
            <a:miter lim="800000"/>
            <a:headEnd/>
            <a:tailEnd/>
          </a:ln>
        </p:spPr>
        <p:txBody>
          <a:bodyPr wrap="none" anchor="ctr"/>
          <a:lstStyle/>
          <a:p>
            <a:endParaRPr lang="zh-CN" altLang="en-US" sz="1270">
              <a:ea typeface="宋体" charset="-122"/>
            </a:endParaRPr>
          </a:p>
        </p:txBody>
      </p:sp>
      <p:sp>
        <p:nvSpPr>
          <p:cNvPr id="50192" name="AutoShape 21"/>
          <p:cNvSpPr>
            <a:spLocks noChangeArrowheads="1"/>
          </p:cNvSpPr>
          <p:nvPr/>
        </p:nvSpPr>
        <p:spPr bwMode="auto">
          <a:xfrm>
            <a:off x="913803" y="3600526"/>
            <a:ext cx="1218404" cy="528572"/>
          </a:xfrm>
          <a:prstGeom prst="homePlate">
            <a:avLst>
              <a:gd name="adj" fmla="val 48300"/>
            </a:avLst>
          </a:prstGeom>
          <a:solidFill>
            <a:schemeClr val="bg2"/>
          </a:solidFill>
          <a:ln w="9525">
            <a:noFill/>
            <a:miter lim="800000"/>
            <a:headEnd/>
            <a:tailEnd/>
          </a:ln>
        </p:spPr>
        <p:txBody>
          <a:bodyPr wrap="none" anchor="ctr"/>
          <a:lstStyle/>
          <a:p>
            <a:endParaRPr lang="zh-CN" altLang="en-US" sz="1270">
              <a:ea typeface="宋体" charset="-122"/>
            </a:endParaRPr>
          </a:p>
        </p:txBody>
      </p:sp>
    </p:spTree>
    <p:extLst>
      <p:ext uri="{BB962C8B-B14F-4D97-AF65-F5344CB8AC3E}">
        <p14:creationId xmlns:p14="http://schemas.microsoft.com/office/powerpoint/2010/main" val="288421530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972036" y="1677359"/>
            <a:ext cx="2057549" cy="615553"/>
          </a:xfrm>
          <a:prstGeom prst="rect">
            <a:avLst/>
          </a:prstGeom>
          <a:noFill/>
          <a:ln w="9525">
            <a:noFill/>
            <a:miter lim="800000"/>
            <a:headEnd/>
            <a:tailEnd/>
          </a:ln>
        </p:spPr>
        <p:txBody>
          <a:bodyPr lIns="0" tIns="0" rIns="0" bIns="0">
            <a:spAutoFit/>
          </a:bodyPr>
          <a:lstStyle/>
          <a:p>
            <a:pPr algn="just">
              <a:lnSpc>
                <a:spcPts val="1223"/>
              </a:lnSpc>
            </a:pPr>
            <a:r>
              <a:rPr lang="zh-CN" altLang="en-US" sz="941">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ndParaRPr>
          </a:p>
        </p:txBody>
      </p:sp>
      <p:sp>
        <p:nvSpPr>
          <p:cNvPr id="19" name="TextBox 18"/>
          <p:cNvSpPr txBox="1">
            <a:spLocks noChangeArrowheads="1"/>
          </p:cNvSpPr>
          <p:nvPr/>
        </p:nvSpPr>
        <p:spPr bwMode="auto">
          <a:xfrm>
            <a:off x="6084554" y="1677359"/>
            <a:ext cx="2057549" cy="615553"/>
          </a:xfrm>
          <a:prstGeom prst="rect">
            <a:avLst/>
          </a:prstGeom>
          <a:noFill/>
          <a:ln w="9525">
            <a:noFill/>
            <a:miter lim="800000"/>
            <a:headEnd/>
            <a:tailEnd/>
          </a:ln>
        </p:spPr>
        <p:txBody>
          <a:bodyPr lIns="0" tIns="0" rIns="0" bIns="0">
            <a:spAutoFit/>
          </a:bodyPr>
          <a:lstStyle/>
          <a:p>
            <a:pPr algn="just">
              <a:lnSpc>
                <a:spcPts val="1223"/>
              </a:lnSpc>
            </a:pPr>
            <a:r>
              <a:rPr lang="zh-CN" altLang="en-US" sz="941">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ndParaRPr>
          </a:p>
        </p:txBody>
      </p:sp>
      <p:sp>
        <p:nvSpPr>
          <p:cNvPr id="20" name="TextBox 19"/>
          <p:cNvSpPr txBox="1">
            <a:spLocks noChangeArrowheads="1"/>
          </p:cNvSpPr>
          <p:nvPr/>
        </p:nvSpPr>
        <p:spPr bwMode="auto">
          <a:xfrm>
            <a:off x="972036" y="3401938"/>
            <a:ext cx="2057549" cy="615553"/>
          </a:xfrm>
          <a:prstGeom prst="rect">
            <a:avLst/>
          </a:prstGeom>
          <a:noFill/>
          <a:ln w="9525">
            <a:noFill/>
            <a:miter lim="800000"/>
            <a:headEnd/>
            <a:tailEnd/>
          </a:ln>
        </p:spPr>
        <p:txBody>
          <a:bodyPr lIns="0" tIns="0" rIns="0" bIns="0">
            <a:spAutoFit/>
          </a:bodyPr>
          <a:lstStyle/>
          <a:p>
            <a:pPr algn="just">
              <a:lnSpc>
                <a:spcPts val="1223"/>
              </a:lnSpc>
            </a:pPr>
            <a:r>
              <a:rPr lang="zh-CN" altLang="en-US" sz="941">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ndParaRPr>
          </a:p>
        </p:txBody>
      </p:sp>
      <p:sp>
        <p:nvSpPr>
          <p:cNvPr id="21" name="TextBox 20"/>
          <p:cNvSpPr txBox="1">
            <a:spLocks noChangeArrowheads="1"/>
          </p:cNvSpPr>
          <p:nvPr/>
        </p:nvSpPr>
        <p:spPr bwMode="auto">
          <a:xfrm>
            <a:off x="6084554" y="3401938"/>
            <a:ext cx="2057549" cy="615553"/>
          </a:xfrm>
          <a:prstGeom prst="rect">
            <a:avLst/>
          </a:prstGeom>
          <a:noFill/>
          <a:ln w="9525">
            <a:noFill/>
            <a:miter lim="800000"/>
            <a:headEnd/>
            <a:tailEnd/>
          </a:ln>
        </p:spPr>
        <p:txBody>
          <a:bodyPr lIns="0" tIns="0" rIns="0" bIns="0">
            <a:spAutoFit/>
          </a:bodyPr>
          <a:lstStyle/>
          <a:p>
            <a:pPr algn="just">
              <a:lnSpc>
                <a:spcPts val="1223"/>
              </a:lnSpc>
            </a:pPr>
            <a:r>
              <a:rPr lang="zh-CN" altLang="en-US" sz="941">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ndParaRPr>
          </a:p>
        </p:txBody>
      </p:sp>
      <p:sp>
        <p:nvSpPr>
          <p:cNvPr id="25" name="TextBox 24"/>
          <p:cNvSpPr txBox="1">
            <a:spLocks noChangeArrowheads="1"/>
          </p:cNvSpPr>
          <p:nvPr/>
        </p:nvSpPr>
        <p:spPr bwMode="auto">
          <a:xfrm>
            <a:off x="972036" y="1419045"/>
            <a:ext cx="1388622" cy="202684"/>
          </a:xfrm>
          <a:prstGeom prst="rect">
            <a:avLst/>
          </a:prstGeom>
          <a:noFill/>
          <a:ln w="9525">
            <a:noFill/>
            <a:miter lim="800000"/>
            <a:headEnd/>
            <a:tailEnd/>
          </a:ln>
        </p:spPr>
        <p:txBody>
          <a:bodyPr lIns="0" tIns="0" rIns="0" bIns="0">
            <a:spAutoFit/>
          </a:bodyPr>
          <a:lstStyle/>
          <a:p>
            <a:r>
              <a:rPr lang="zh-CN" altLang="en-US" sz="1317">
                <a:solidFill>
                  <a:schemeClr val="tx2"/>
                </a:solidFill>
                <a:latin typeface="微软雅黑" pitchFamily="34" charset="-122"/>
              </a:rPr>
              <a:t>标题关键字</a:t>
            </a:r>
          </a:p>
        </p:txBody>
      </p:sp>
      <p:sp>
        <p:nvSpPr>
          <p:cNvPr id="37" name="TextBox 36"/>
          <p:cNvSpPr txBox="1">
            <a:spLocks noChangeArrowheads="1"/>
          </p:cNvSpPr>
          <p:nvPr/>
        </p:nvSpPr>
        <p:spPr bwMode="auto">
          <a:xfrm>
            <a:off x="972036" y="3155569"/>
            <a:ext cx="1388622" cy="202684"/>
          </a:xfrm>
          <a:prstGeom prst="rect">
            <a:avLst/>
          </a:prstGeom>
          <a:noFill/>
          <a:ln w="9525">
            <a:noFill/>
            <a:miter lim="800000"/>
            <a:headEnd/>
            <a:tailEnd/>
          </a:ln>
        </p:spPr>
        <p:txBody>
          <a:bodyPr lIns="0" tIns="0" rIns="0" bIns="0">
            <a:spAutoFit/>
          </a:bodyPr>
          <a:lstStyle/>
          <a:p>
            <a:r>
              <a:rPr lang="zh-CN" altLang="en-US" sz="1317">
                <a:solidFill>
                  <a:schemeClr val="tx2"/>
                </a:solidFill>
                <a:latin typeface="微软雅黑" pitchFamily="34" charset="-122"/>
              </a:rPr>
              <a:t>标题关键字</a:t>
            </a:r>
          </a:p>
        </p:txBody>
      </p:sp>
      <p:sp>
        <p:nvSpPr>
          <p:cNvPr id="38" name="TextBox 37"/>
          <p:cNvSpPr txBox="1">
            <a:spLocks noChangeArrowheads="1"/>
          </p:cNvSpPr>
          <p:nvPr/>
        </p:nvSpPr>
        <p:spPr bwMode="auto">
          <a:xfrm>
            <a:off x="6084553" y="1419045"/>
            <a:ext cx="1388622" cy="202684"/>
          </a:xfrm>
          <a:prstGeom prst="rect">
            <a:avLst/>
          </a:prstGeom>
          <a:noFill/>
          <a:ln w="9525">
            <a:noFill/>
            <a:miter lim="800000"/>
            <a:headEnd/>
            <a:tailEnd/>
          </a:ln>
        </p:spPr>
        <p:txBody>
          <a:bodyPr lIns="0" tIns="0" rIns="0" bIns="0">
            <a:spAutoFit/>
          </a:bodyPr>
          <a:lstStyle/>
          <a:p>
            <a:r>
              <a:rPr lang="zh-CN" altLang="en-US" sz="1317">
                <a:solidFill>
                  <a:schemeClr val="tx2"/>
                </a:solidFill>
                <a:latin typeface="微软雅黑" pitchFamily="34" charset="-122"/>
              </a:rPr>
              <a:t>标题关键字</a:t>
            </a:r>
          </a:p>
        </p:txBody>
      </p:sp>
      <p:sp>
        <p:nvSpPr>
          <p:cNvPr id="39" name="TextBox 38"/>
          <p:cNvSpPr txBox="1">
            <a:spLocks noChangeArrowheads="1"/>
          </p:cNvSpPr>
          <p:nvPr/>
        </p:nvSpPr>
        <p:spPr bwMode="auto">
          <a:xfrm>
            <a:off x="6084553" y="3155569"/>
            <a:ext cx="1388622" cy="202684"/>
          </a:xfrm>
          <a:prstGeom prst="rect">
            <a:avLst/>
          </a:prstGeom>
          <a:noFill/>
          <a:ln w="9525">
            <a:noFill/>
            <a:miter lim="800000"/>
            <a:headEnd/>
            <a:tailEnd/>
          </a:ln>
        </p:spPr>
        <p:txBody>
          <a:bodyPr lIns="0" tIns="0" rIns="0" bIns="0">
            <a:spAutoFit/>
          </a:bodyPr>
          <a:lstStyle/>
          <a:p>
            <a:r>
              <a:rPr lang="zh-CN" altLang="en-US" sz="1317">
                <a:solidFill>
                  <a:schemeClr val="tx2"/>
                </a:solidFill>
                <a:latin typeface="微软雅黑" pitchFamily="34" charset="-122"/>
              </a:rPr>
              <a:t>标题关键字</a:t>
            </a:r>
          </a:p>
        </p:txBody>
      </p:sp>
      <p:grpSp>
        <p:nvGrpSpPr>
          <p:cNvPr id="58414" name="Group 46"/>
          <p:cNvGrpSpPr>
            <a:grpSpLocks/>
          </p:cNvGrpSpPr>
          <p:nvPr/>
        </p:nvGrpSpPr>
        <p:grpSpPr bwMode="auto">
          <a:xfrm>
            <a:off x="3217721" y="1420539"/>
            <a:ext cx="2708559" cy="2708559"/>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DDDDDD">
                <a:alpha val="70195"/>
              </a:srgbClr>
            </a:solidFill>
            <a:ln w="9525">
              <a:noFill/>
              <a:round/>
              <a:headEnd/>
              <a:tailEnd/>
            </a:ln>
          </p:spPr>
          <p:txBody>
            <a:bodyPr anchor="ctr"/>
            <a:lstStyle/>
            <a:p>
              <a:endParaRPr lang="zh-CN" altLang="en-US" sz="1270"/>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headEnd/>
              <a:tailEnd/>
            </a:ln>
          </p:spPr>
          <p:txBody>
            <a:bodyPr anchor="ctr"/>
            <a:lstStyle/>
            <a:p>
              <a:endParaRPr lang="zh-CN" altLang="en-US" sz="1270"/>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headEnd/>
              <a:tailEnd/>
            </a:ln>
          </p:spPr>
          <p:txBody>
            <a:bodyPr anchor="ctr"/>
            <a:lstStyle/>
            <a:p>
              <a:endParaRPr lang="zh-CN" altLang="en-US" sz="1270"/>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DDDDDD">
                <a:alpha val="70195"/>
              </a:srgbClr>
            </a:solidFill>
            <a:ln w="9525">
              <a:noFill/>
              <a:round/>
              <a:headEnd/>
              <a:tailEnd/>
            </a:ln>
          </p:spPr>
          <p:txBody>
            <a:bodyPr anchor="ctr"/>
            <a:lstStyle/>
            <a:p>
              <a:endParaRPr lang="zh-CN" altLang="en-US" sz="1270"/>
            </a:p>
          </p:txBody>
        </p:sp>
      </p:grpSp>
      <p:sp>
        <p:nvSpPr>
          <p:cNvPr id="58412" name="椭圆 23"/>
          <p:cNvSpPr>
            <a:spLocks noChangeArrowheads="1"/>
          </p:cNvSpPr>
          <p:nvPr/>
        </p:nvSpPr>
        <p:spPr bwMode="auto">
          <a:xfrm>
            <a:off x="3819457" y="2028248"/>
            <a:ext cx="1494635" cy="1494634"/>
          </a:xfrm>
          <a:prstGeom prst="ellipse">
            <a:avLst/>
          </a:prstGeom>
          <a:solidFill>
            <a:srgbClr val="F2F2F2"/>
          </a:solidFill>
          <a:ln w="9525">
            <a:noFill/>
            <a:round/>
            <a:headEnd/>
            <a:tailEnd/>
          </a:ln>
        </p:spPr>
        <p:txBody>
          <a:bodyPr anchor="ctr"/>
          <a:lstStyle/>
          <a:p>
            <a:pPr algn="ctr" defTabSz="860085"/>
            <a:endParaRPr lang="zh-CN" altLang="zh-CN" sz="1881">
              <a:solidFill>
                <a:srgbClr val="FFFFFF"/>
              </a:solidFill>
              <a:ea typeface="宋体" charset="-122"/>
              <a:cs typeface="Arial" charset="0"/>
            </a:endParaRPr>
          </a:p>
        </p:txBody>
      </p:sp>
      <p:sp>
        <p:nvSpPr>
          <p:cNvPr id="58401" name="Text Box 33"/>
          <p:cNvSpPr txBox="1">
            <a:spLocks noChangeArrowheads="1"/>
          </p:cNvSpPr>
          <p:nvPr/>
        </p:nvSpPr>
        <p:spPr bwMode="auto">
          <a:xfrm>
            <a:off x="3826923" y="2504560"/>
            <a:ext cx="1490155" cy="700385"/>
          </a:xfrm>
          <a:prstGeom prst="rect">
            <a:avLst/>
          </a:prstGeom>
          <a:noFill/>
          <a:ln w="9525">
            <a:noFill/>
            <a:miter lim="800000"/>
            <a:headEnd/>
            <a:tailEnd/>
          </a:ln>
        </p:spPr>
        <p:txBody>
          <a:bodyPr>
            <a:spAutoFit/>
          </a:bodyPr>
          <a:lstStyle/>
          <a:p>
            <a:pPr algn="ctr" defTabSz="860085">
              <a:lnSpc>
                <a:spcPct val="50000"/>
              </a:lnSpc>
              <a:spcBef>
                <a:spcPct val="50000"/>
              </a:spcBef>
            </a:pPr>
            <a:r>
              <a:rPr lang="zh-CN" altLang="en-US" sz="2634">
                <a:solidFill>
                  <a:srgbClr val="B2B2B2"/>
                </a:solidFill>
                <a:ea typeface="方正大黑简体" pitchFamily="2" charset="-122"/>
              </a:rPr>
              <a:t>标题</a:t>
            </a:r>
          </a:p>
          <a:p>
            <a:pPr algn="ctr" defTabSz="860085">
              <a:lnSpc>
                <a:spcPct val="50000"/>
              </a:lnSpc>
              <a:spcBef>
                <a:spcPct val="50000"/>
              </a:spcBef>
            </a:pPr>
            <a:r>
              <a:rPr lang="zh-CN" altLang="en-US" sz="2634">
                <a:solidFill>
                  <a:srgbClr val="B2B2B2"/>
                </a:solidFill>
                <a:ea typeface="方正大黑简体" pitchFamily="2" charset="-122"/>
              </a:rPr>
              <a:t>内容</a:t>
            </a:r>
          </a:p>
        </p:txBody>
      </p:sp>
    </p:spTree>
    <p:extLst>
      <p:ext uri="{BB962C8B-B14F-4D97-AF65-F5344CB8AC3E}">
        <p14:creationId xmlns:p14="http://schemas.microsoft.com/office/powerpoint/2010/main" val="282525700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矩形 1"/>
          <p:cNvSpPr>
            <a:spLocks noChangeArrowheads="1"/>
          </p:cNvSpPr>
          <p:nvPr/>
        </p:nvSpPr>
        <p:spPr bwMode="auto">
          <a:xfrm>
            <a:off x="639065" y="3009241"/>
            <a:ext cx="468847" cy="949638"/>
          </a:xfrm>
          <a:prstGeom prst="rect">
            <a:avLst/>
          </a:prstGeom>
          <a:solidFill>
            <a:schemeClr val="bg2"/>
          </a:solidFill>
          <a:ln w="12700" algn="ctr">
            <a:noFill/>
            <a:miter lim="800000"/>
            <a:headEnd/>
            <a:tailEnd/>
          </a:ln>
        </p:spPr>
        <p:txBody>
          <a:bodyPr lIns="0" tIns="53757" rIns="0" bIns="34136"/>
          <a:lstStyle/>
          <a:p>
            <a:pPr algn="ctr" defTabSz="682394"/>
            <a:r>
              <a:rPr lang="en-US" altLang="zh-CN" sz="941">
                <a:solidFill>
                  <a:srgbClr val="FFFFFF"/>
                </a:solidFill>
                <a:latin typeface="Calibri" pitchFamily="34" charset="0"/>
              </a:rPr>
              <a:t>000T</a:t>
            </a:r>
            <a:endParaRPr lang="zh-CN" altLang="en-US" sz="941">
              <a:solidFill>
                <a:srgbClr val="FFFFFF"/>
              </a:solidFill>
              <a:latin typeface="Calibri" pitchFamily="34" charset="0"/>
            </a:endParaRPr>
          </a:p>
        </p:txBody>
      </p:sp>
      <p:sp>
        <p:nvSpPr>
          <p:cNvPr id="65538" name="矩形 2"/>
          <p:cNvSpPr>
            <a:spLocks noChangeArrowheads="1"/>
          </p:cNvSpPr>
          <p:nvPr/>
        </p:nvSpPr>
        <p:spPr bwMode="auto">
          <a:xfrm>
            <a:off x="1312472" y="2783777"/>
            <a:ext cx="467353" cy="1175102"/>
          </a:xfrm>
          <a:prstGeom prst="rect">
            <a:avLst/>
          </a:prstGeom>
          <a:solidFill>
            <a:schemeClr val="bg2"/>
          </a:solidFill>
          <a:ln w="12700" algn="ctr">
            <a:noFill/>
            <a:miter lim="800000"/>
            <a:headEnd/>
            <a:tailEnd/>
          </a:ln>
        </p:spPr>
        <p:txBody>
          <a:bodyPr lIns="0" tIns="53757" rIns="0" bIns="34136"/>
          <a:lstStyle/>
          <a:p>
            <a:pPr algn="ctr" defTabSz="682394"/>
            <a:r>
              <a:rPr lang="en-US" altLang="zh-CN" sz="941">
                <a:solidFill>
                  <a:srgbClr val="FFFFFF"/>
                </a:solidFill>
                <a:latin typeface="Calibri" pitchFamily="34" charset="0"/>
              </a:rPr>
              <a:t>000T</a:t>
            </a:r>
            <a:endParaRPr lang="zh-CN" altLang="en-US" sz="941">
              <a:solidFill>
                <a:srgbClr val="FFFFFF"/>
              </a:solidFill>
              <a:latin typeface="Calibri" pitchFamily="34" charset="0"/>
            </a:endParaRPr>
          </a:p>
        </p:txBody>
      </p:sp>
      <p:sp>
        <p:nvSpPr>
          <p:cNvPr id="65539" name="矩形 3"/>
          <p:cNvSpPr>
            <a:spLocks noChangeArrowheads="1"/>
          </p:cNvSpPr>
          <p:nvPr/>
        </p:nvSpPr>
        <p:spPr bwMode="auto">
          <a:xfrm>
            <a:off x="1984386" y="2849475"/>
            <a:ext cx="468847" cy="1109404"/>
          </a:xfrm>
          <a:prstGeom prst="rect">
            <a:avLst/>
          </a:prstGeom>
          <a:solidFill>
            <a:schemeClr val="bg2"/>
          </a:solidFill>
          <a:ln w="12700" algn="ctr">
            <a:noFill/>
            <a:miter lim="800000"/>
            <a:headEnd/>
            <a:tailEnd/>
          </a:ln>
        </p:spPr>
        <p:txBody>
          <a:bodyPr lIns="0" tIns="53757" rIns="0" bIns="34136"/>
          <a:lstStyle/>
          <a:p>
            <a:pPr algn="ctr" defTabSz="682394"/>
            <a:r>
              <a:rPr lang="en-US" altLang="zh-CN" sz="941">
                <a:solidFill>
                  <a:srgbClr val="FFFFFF"/>
                </a:solidFill>
                <a:latin typeface="Calibri" pitchFamily="34" charset="0"/>
              </a:rPr>
              <a:t>000T</a:t>
            </a:r>
            <a:endParaRPr lang="zh-CN" altLang="en-US" sz="941">
              <a:solidFill>
                <a:srgbClr val="FFFFFF"/>
              </a:solidFill>
              <a:latin typeface="Calibri" pitchFamily="34" charset="0"/>
            </a:endParaRPr>
          </a:p>
        </p:txBody>
      </p:sp>
      <p:sp>
        <p:nvSpPr>
          <p:cNvPr id="65540" name="矩形 4"/>
          <p:cNvSpPr>
            <a:spLocks noChangeArrowheads="1"/>
          </p:cNvSpPr>
          <p:nvPr/>
        </p:nvSpPr>
        <p:spPr bwMode="auto">
          <a:xfrm>
            <a:off x="2656300" y="3197377"/>
            <a:ext cx="468847" cy="761502"/>
          </a:xfrm>
          <a:prstGeom prst="rect">
            <a:avLst/>
          </a:prstGeom>
          <a:solidFill>
            <a:schemeClr val="tx2"/>
          </a:solidFill>
          <a:ln w="12700" algn="ctr">
            <a:noFill/>
            <a:miter lim="800000"/>
            <a:headEnd/>
            <a:tailEnd/>
          </a:ln>
        </p:spPr>
        <p:txBody>
          <a:bodyPr lIns="0" tIns="53757" rIns="0" bIns="34136"/>
          <a:lstStyle/>
          <a:p>
            <a:pPr algn="ctr" defTabSz="682394"/>
            <a:r>
              <a:rPr lang="en-US" altLang="zh-CN" sz="941">
                <a:solidFill>
                  <a:srgbClr val="FFFFFF"/>
                </a:solidFill>
                <a:latin typeface="Calibri" pitchFamily="34" charset="0"/>
              </a:rPr>
              <a:t>000T</a:t>
            </a:r>
            <a:endParaRPr lang="zh-CN" altLang="en-US" sz="941">
              <a:solidFill>
                <a:srgbClr val="FFFFFF"/>
              </a:solidFill>
              <a:latin typeface="Calibri" pitchFamily="34" charset="0"/>
            </a:endParaRPr>
          </a:p>
        </p:txBody>
      </p:sp>
      <p:sp>
        <p:nvSpPr>
          <p:cNvPr id="65541" name="矩形 5"/>
          <p:cNvSpPr>
            <a:spLocks noChangeArrowheads="1"/>
          </p:cNvSpPr>
          <p:nvPr/>
        </p:nvSpPr>
        <p:spPr bwMode="auto">
          <a:xfrm>
            <a:off x="3329706" y="2624011"/>
            <a:ext cx="467354" cy="1334869"/>
          </a:xfrm>
          <a:prstGeom prst="rect">
            <a:avLst/>
          </a:prstGeom>
          <a:solidFill>
            <a:schemeClr val="bg2"/>
          </a:solidFill>
          <a:ln w="12700" algn="ctr">
            <a:noFill/>
            <a:miter lim="800000"/>
            <a:headEnd/>
            <a:tailEnd/>
          </a:ln>
        </p:spPr>
        <p:txBody>
          <a:bodyPr lIns="0" tIns="53757" rIns="0" bIns="34136"/>
          <a:lstStyle/>
          <a:p>
            <a:pPr algn="ctr" defTabSz="682394"/>
            <a:r>
              <a:rPr lang="en-US" altLang="zh-CN" sz="941">
                <a:solidFill>
                  <a:srgbClr val="FFFFFF"/>
                </a:solidFill>
                <a:latin typeface="Calibri" pitchFamily="34" charset="0"/>
              </a:rPr>
              <a:t>000T</a:t>
            </a:r>
            <a:endParaRPr lang="zh-CN" altLang="en-US" sz="941">
              <a:solidFill>
                <a:srgbClr val="FFFFFF"/>
              </a:solidFill>
              <a:latin typeface="Calibri" pitchFamily="34" charset="0"/>
            </a:endParaRPr>
          </a:p>
        </p:txBody>
      </p:sp>
      <p:sp>
        <p:nvSpPr>
          <p:cNvPr id="65542" name="矩形 6"/>
          <p:cNvSpPr>
            <a:spLocks noChangeArrowheads="1"/>
          </p:cNvSpPr>
          <p:nvPr/>
        </p:nvSpPr>
        <p:spPr bwMode="auto">
          <a:xfrm>
            <a:off x="4001620" y="2558313"/>
            <a:ext cx="467354" cy="1400567"/>
          </a:xfrm>
          <a:prstGeom prst="rect">
            <a:avLst/>
          </a:prstGeom>
          <a:solidFill>
            <a:schemeClr val="bg2"/>
          </a:solidFill>
          <a:ln w="12700" algn="ctr">
            <a:noFill/>
            <a:miter lim="800000"/>
            <a:headEnd/>
            <a:tailEnd/>
          </a:ln>
        </p:spPr>
        <p:txBody>
          <a:bodyPr lIns="0" tIns="53757" rIns="0" bIns="34136"/>
          <a:lstStyle/>
          <a:p>
            <a:pPr algn="ctr" defTabSz="682394"/>
            <a:r>
              <a:rPr lang="en-US" altLang="zh-CN" sz="941">
                <a:solidFill>
                  <a:srgbClr val="FFFFFF"/>
                </a:solidFill>
                <a:latin typeface="Calibri" pitchFamily="34" charset="0"/>
              </a:rPr>
              <a:t>000T</a:t>
            </a:r>
            <a:endParaRPr lang="zh-CN" altLang="en-US" sz="941">
              <a:solidFill>
                <a:srgbClr val="FFFFFF"/>
              </a:solidFill>
              <a:latin typeface="Calibri" pitchFamily="34" charset="0"/>
            </a:endParaRPr>
          </a:p>
        </p:txBody>
      </p:sp>
      <p:sp>
        <p:nvSpPr>
          <p:cNvPr id="65543" name="矩形 7"/>
          <p:cNvSpPr>
            <a:spLocks noChangeArrowheads="1"/>
          </p:cNvSpPr>
          <p:nvPr/>
        </p:nvSpPr>
        <p:spPr bwMode="auto">
          <a:xfrm>
            <a:off x="4675028" y="2849475"/>
            <a:ext cx="467353" cy="1109404"/>
          </a:xfrm>
          <a:prstGeom prst="rect">
            <a:avLst/>
          </a:prstGeom>
          <a:solidFill>
            <a:schemeClr val="bg2"/>
          </a:solidFill>
          <a:ln w="12700" algn="ctr">
            <a:noFill/>
            <a:miter lim="800000"/>
            <a:headEnd/>
            <a:tailEnd/>
          </a:ln>
        </p:spPr>
        <p:txBody>
          <a:bodyPr lIns="0" tIns="53757" rIns="0" bIns="34136"/>
          <a:lstStyle/>
          <a:p>
            <a:pPr algn="ctr" defTabSz="682394"/>
            <a:r>
              <a:rPr lang="en-US" altLang="zh-CN" sz="941">
                <a:solidFill>
                  <a:srgbClr val="FFFFFF"/>
                </a:solidFill>
                <a:latin typeface="Calibri" pitchFamily="34" charset="0"/>
              </a:rPr>
              <a:t>000T</a:t>
            </a:r>
            <a:endParaRPr lang="zh-CN" altLang="en-US" sz="941">
              <a:solidFill>
                <a:srgbClr val="FFFFFF"/>
              </a:solidFill>
              <a:latin typeface="Calibri" pitchFamily="34" charset="0"/>
            </a:endParaRPr>
          </a:p>
        </p:txBody>
      </p:sp>
      <p:sp>
        <p:nvSpPr>
          <p:cNvPr id="65544" name="矩形 8"/>
          <p:cNvSpPr>
            <a:spLocks noChangeArrowheads="1"/>
          </p:cNvSpPr>
          <p:nvPr/>
        </p:nvSpPr>
        <p:spPr bwMode="auto">
          <a:xfrm>
            <a:off x="5346941" y="3009241"/>
            <a:ext cx="467353" cy="949638"/>
          </a:xfrm>
          <a:prstGeom prst="rect">
            <a:avLst/>
          </a:prstGeom>
          <a:solidFill>
            <a:schemeClr val="bg2"/>
          </a:solidFill>
          <a:ln w="12700" algn="ctr">
            <a:noFill/>
            <a:miter lim="800000"/>
            <a:headEnd/>
            <a:tailEnd/>
          </a:ln>
        </p:spPr>
        <p:txBody>
          <a:bodyPr lIns="0" tIns="53757" rIns="0" bIns="34136"/>
          <a:lstStyle/>
          <a:p>
            <a:pPr algn="ctr" defTabSz="682394"/>
            <a:r>
              <a:rPr lang="en-US" altLang="zh-CN" sz="941">
                <a:solidFill>
                  <a:srgbClr val="FFFFFF"/>
                </a:solidFill>
                <a:latin typeface="Calibri" pitchFamily="34" charset="0"/>
              </a:rPr>
              <a:t>000T</a:t>
            </a:r>
            <a:endParaRPr lang="zh-CN" altLang="en-US" sz="941">
              <a:solidFill>
                <a:srgbClr val="FFFFFF"/>
              </a:solidFill>
              <a:latin typeface="Calibri" pitchFamily="34" charset="0"/>
            </a:endParaRPr>
          </a:p>
        </p:txBody>
      </p:sp>
      <p:sp>
        <p:nvSpPr>
          <p:cNvPr id="65545" name="矩形 9"/>
          <p:cNvSpPr>
            <a:spLocks noChangeArrowheads="1"/>
          </p:cNvSpPr>
          <p:nvPr/>
        </p:nvSpPr>
        <p:spPr bwMode="auto">
          <a:xfrm>
            <a:off x="6018855" y="2783777"/>
            <a:ext cx="468847" cy="1175102"/>
          </a:xfrm>
          <a:prstGeom prst="rect">
            <a:avLst/>
          </a:prstGeom>
          <a:solidFill>
            <a:schemeClr val="bg2"/>
          </a:solidFill>
          <a:ln w="12700" algn="ctr">
            <a:noFill/>
            <a:miter lim="800000"/>
            <a:headEnd/>
            <a:tailEnd/>
          </a:ln>
        </p:spPr>
        <p:txBody>
          <a:bodyPr lIns="0" tIns="53757" rIns="0" bIns="34136"/>
          <a:lstStyle/>
          <a:p>
            <a:pPr algn="ctr" defTabSz="682394"/>
            <a:r>
              <a:rPr lang="en-US" altLang="zh-CN" sz="941">
                <a:solidFill>
                  <a:srgbClr val="FFFFFF"/>
                </a:solidFill>
                <a:latin typeface="Calibri" pitchFamily="34" charset="0"/>
              </a:rPr>
              <a:t>000T</a:t>
            </a:r>
            <a:endParaRPr lang="zh-CN" altLang="en-US" sz="941">
              <a:solidFill>
                <a:srgbClr val="FFFFFF"/>
              </a:solidFill>
              <a:latin typeface="Calibri" pitchFamily="34" charset="0"/>
            </a:endParaRPr>
          </a:p>
        </p:txBody>
      </p:sp>
      <p:sp>
        <p:nvSpPr>
          <p:cNvPr id="65546" name="矩形 10"/>
          <p:cNvSpPr>
            <a:spLocks noChangeArrowheads="1"/>
          </p:cNvSpPr>
          <p:nvPr/>
        </p:nvSpPr>
        <p:spPr bwMode="auto">
          <a:xfrm>
            <a:off x="6690769" y="2096932"/>
            <a:ext cx="468847" cy="1861947"/>
          </a:xfrm>
          <a:prstGeom prst="rect">
            <a:avLst/>
          </a:prstGeom>
          <a:solidFill>
            <a:schemeClr val="tx2"/>
          </a:solidFill>
          <a:ln w="12700" algn="ctr">
            <a:noFill/>
            <a:miter lim="800000"/>
            <a:headEnd/>
            <a:tailEnd/>
          </a:ln>
        </p:spPr>
        <p:txBody>
          <a:bodyPr lIns="0" tIns="53757" rIns="0" bIns="34136"/>
          <a:lstStyle/>
          <a:p>
            <a:pPr algn="ctr" defTabSz="682394"/>
            <a:r>
              <a:rPr lang="en-US" altLang="zh-CN" sz="941">
                <a:solidFill>
                  <a:srgbClr val="FFFFFF"/>
                </a:solidFill>
                <a:latin typeface="Calibri" pitchFamily="34" charset="0"/>
              </a:rPr>
              <a:t>000T</a:t>
            </a:r>
            <a:endParaRPr lang="zh-CN" altLang="en-US" sz="941">
              <a:solidFill>
                <a:srgbClr val="FFFFFF"/>
              </a:solidFill>
              <a:latin typeface="Calibri" pitchFamily="34" charset="0"/>
            </a:endParaRPr>
          </a:p>
        </p:txBody>
      </p:sp>
      <p:sp>
        <p:nvSpPr>
          <p:cNvPr id="65547" name="矩形 11"/>
          <p:cNvSpPr>
            <a:spLocks noChangeArrowheads="1"/>
          </p:cNvSpPr>
          <p:nvPr/>
        </p:nvSpPr>
        <p:spPr bwMode="auto">
          <a:xfrm>
            <a:off x="7364175" y="2341807"/>
            <a:ext cx="467354" cy="1617072"/>
          </a:xfrm>
          <a:prstGeom prst="rect">
            <a:avLst/>
          </a:prstGeom>
          <a:solidFill>
            <a:schemeClr val="bg2"/>
          </a:solidFill>
          <a:ln w="12700" algn="ctr">
            <a:noFill/>
            <a:miter lim="800000"/>
            <a:headEnd/>
            <a:tailEnd/>
          </a:ln>
        </p:spPr>
        <p:txBody>
          <a:bodyPr lIns="0" tIns="53757" rIns="0" bIns="34136"/>
          <a:lstStyle/>
          <a:p>
            <a:pPr algn="ctr" defTabSz="682394"/>
            <a:r>
              <a:rPr lang="en-US" altLang="zh-CN" sz="941">
                <a:solidFill>
                  <a:srgbClr val="FFFFFF"/>
                </a:solidFill>
                <a:latin typeface="Calibri" pitchFamily="34" charset="0"/>
              </a:rPr>
              <a:t>000T</a:t>
            </a:r>
            <a:endParaRPr lang="zh-CN" altLang="en-US" sz="941">
              <a:solidFill>
                <a:srgbClr val="FFFFFF"/>
              </a:solidFill>
              <a:latin typeface="Calibri" pitchFamily="34" charset="0"/>
            </a:endParaRPr>
          </a:p>
        </p:txBody>
      </p:sp>
      <p:sp>
        <p:nvSpPr>
          <p:cNvPr id="65548" name="矩形 12"/>
          <p:cNvSpPr>
            <a:spLocks noChangeArrowheads="1"/>
          </p:cNvSpPr>
          <p:nvPr/>
        </p:nvSpPr>
        <p:spPr bwMode="auto">
          <a:xfrm>
            <a:off x="8036089" y="2558313"/>
            <a:ext cx="468847" cy="1400567"/>
          </a:xfrm>
          <a:prstGeom prst="rect">
            <a:avLst/>
          </a:prstGeom>
          <a:solidFill>
            <a:schemeClr val="bg2"/>
          </a:solidFill>
          <a:ln w="12700" algn="ctr">
            <a:noFill/>
            <a:miter lim="800000"/>
            <a:headEnd/>
            <a:tailEnd/>
          </a:ln>
        </p:spPr>
        <p:txBody>
          <a:bodyPr lIns="0" tIns="53757" rIns="0" bIns="34136"/>
          <a:lstStyle/>
          <a:p>
            <a:pPr algn="ctr" defTabSz="682394"/>
            <a:r>
              <a:rPr lang="en-US" altLang="zh-CN" sz="941">
                <a:solidFill>
                  <a:srgbClr val="FFFFFF"/>
                </a:solidFill>
                <a:latin typeface="Calibri" pitchFamily="34" charset="0"/>
              </a:rPr>
              <a:t>000T</a:t>
            </a:r>
            <a:endParaRPr lang="zh-CN" altLang="en-US" sz="941">
              <a:solidFill>
                <a:srgbClr val="FFFFFF"/>
              </a:solidFill>
              <a:latin typeface="Calibri" pitchFamily="34" charset="0"/>
            </a:endParaRPr>
          </a:p>
        </p:txBody>
      </p:sp>
      <p:sp>
        <p:nvSpPr>
          <p:cNvPr id="65549" name="矩形 13"/>
          <p:cNvSpPr>
            <a:spLocks noChangeArrowheads="1"/>
          </p:cNvSpPr>
          <p:nvPr/>
        </p:nvSpPr>
        <p:spPr bwMode="auto">
          <a:xfrm>
            <a:off x="0" y="3958880"/>
            <a:ext cx="9144000" cy="70178"/>
          </a:xfrm>
          <a:prstGeom prst="rect">
            <a:avLst/>
          </a:prstGeom>
          <a:solidFill>
            <a:schemeClr val="tx2"/>
          </a:solidFill>
          <a:ln w="12700" algn="ctr">
            <a:noFill/>
            <a:miter lim="800000"/>
            <a:headEnd/>
            <a:tailEnd/>
          </a:ln>
        </p:spPr>
        <p:txBody>
          <a:bodyPr lIns="68271" tIns="34136" rIns="68271" bIns="34136" anchor="ctr"/>
          <a:lstStyle/>
          <a:p>
            <a:pPr algn="ctr" defTabSz="682394"/>
            <a:endParaRPr lang="zh-CN" altLang="en-US" sz="941">
              <a:solidFill>
                <a:srgbClr val="FFFFFF"/>
              </a:solidFill>
              <a:latin typeface="Calibri" pitchFamily="34" charset="0"/>
            </a:endParaRPr>
          </a:p>
        </p:txBody>
      </p:sp>
      <p:sp>
        <p:nvSpPr>
          <p:cNvPr id="65550" name="文本框 14"/>
          <p:cNvSpPr txBox="1">
            <a:spLocks noChangeArrowheads="1"/>
          </p:cNvSpPr>
          <p:nvPr/>
        </p:nvSpPr>
        <p:spPr bwMode="auto">
          <a:xfrm>
            <a:off x="1133295" y="4241084"/>
            <a:ext cx="6877411" cy="503288"/>
          </a:xfrm>
          <a:prstGeom prst="rect">
            <a:avLst/>
          </a:prstGeom>
          <a:noFill/>
          <a:ln w="9525">
            <a:noFill/>
            <a:miter lim="800000"/>
            <a:headEnd/>
            <a:tailEnd/>
          </a:ln>
        </p:spPr>
        <p:txBody>
          <a:bodyPr lIns="0" tIns="34136" rIns="0" bIns="34136">
            <a:spAutoFit/>
          </a:bodyPr>
          <a:lstStyle/>
          <a:p>
            <a:pPr algn="ctr" defTabSz="682394">
              <a:lnSpc>
                <a:spcPct val="150000"/>
              </a:lnSpc>
            </a:pPr>
            <a:r>
              <a:rPr lang="zh-CN" altLang="en-US" sz="941">
                <a:solidFill>
                  <a:srgbClr val="808080"/>
                </a:solidFill>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grpSp>
        <p:nvGrpSpPr>
          <p:cNvPr id="65551" name="组合 15"/>
          <p:cNvGrpSpPr>
            <a:grpSpLocks/>
          </p:cNvGrpSpPr>
          <p:nvPr/>
        </p:nvGrpSpPr>
        <p:grpSpPr bwMode="auto">
          <a:xfrm>
            <a:off x="655490" y="1160731"/>
            <a:ext cx="2147138" cy="715314"/>
            <a:chOff x="4006936" y="791417"/>
            <a:chExt cx="2148546" cy="723886"/>
          </a:xfrm>
        </p:grpSpPr>
        <p:sp>
          <p:nvSpPr>
            <p:cNvPr id="70676" name="TextBox 81"/>
            <p:cNvSpPr txBox="1">
              <a:spLocks noChangeArrowheads="1"/>
            </p:cNvSpPr>
            <p:nvPr/>
          </p:nvSpPr>
          <p:spPr bwMode="auto">
            <a:xfrm>
              <a:off x="4006936" y="791417"/>
              <a:ext cx="2148546" cy="230948"/>
            </a:xfrm>
            <a:prstGeom prst="rect">
              <a:avLst/>
            </a:prstGeom>
            <a:noFill/>
            <a:ln w="9525">
              <a:noFill/>
              <a:miter lim="800000"/>
              <a:headEnd/>
              <a:tailEnd/>
            </a:ln>
          </p:spPr>
          <p:txBody>
            <a:bodyPr lIns="68271" tIns="34136" rIns="68271" bIns="34136">
              <a:spAutoFit/>
            </a:bodyPr>
            <a:lstStyle/>
            <a:p>
              <a:pPr defTabSz="682394"/>
              <a:r>
                <a:rPr lang="zh-CN" altLang="en-US" sz="1035">
                  <a:solidFill>
                    <a:srgbClr val="808080"/>
                  </a:solidFill>
                  <a:latin typeface="微软雅黑" pitchFamily="34" charset="-122"/>
                </a:rPr>
                <a:t>请在此处添加标题内容</a:t>
              </a:r>
            </a:p>
          </p:txBody>
        </p:sp>
        <p:sp>
          <p:nvSpPr>
            <p:cNvPr id="70677" name="TextBox 82"/>
            <p:cNvSpPr txBox="1">
              <a:spLocks noChangeArrowheads="1"/>
            </p:cNvSpPr>
            <p:nvPr/>
          </p:nvSpPr>
          <p:spPr bwMode="auto">
            <a:xfrm>
              <a:off x="4086124" y="1005984"/>
              <a:ext cx="2069358" cy="509319"/>
            </a:xfrm>
            <a:prstGeom prst="rect">
              <a:avLst/>
            </a:prstGeom>
            <a:noFill/>
            <a:ln w="9525">
              <a:noFill/>
              <a:miter lim="800000"/>
              <a:headEnd/>
              <a:tailEnd/>
            </a:ln>
          </p:spPr>
          <p:txBody>
            <a:bodyPr lIns="0" tIns="34136" rIns="0" bIns="34136">
              <a:spAutoFit/>
            </a:bodyPr>
            <a:lstStyle/>
            <a:p>
              <a:pPr algn="just" defTabSz="682394">
                <a:lnSpc>
                  <a:spcPct val="150000"/>
                </a:lnSpc>
              </a:pPr>
              <a:r>
                <a:rPr lang="zh-CN" altLang="en-US" sz="941">
                  <a:solidFill>
                    <a:srgbClr val="808080"/>
                  </a:solidFill>
                  <a:latin typeface="微软雅黑" pitchFamily="34" charset="-122"/>
                </a:rPr>
                <a:t>在此添加正文并根据需要调整字体大小，建议采用</a:t>
              </a:r>
              <a:r>
                <a:rPr lang="en-US" altLang="zh-CN" sz="941">
                  <a:solidFill>
                    <a:srgbClr val="808080"/>
                  </a:solidFill>
                  <a:latin typeface="微软雅黑" pitchFamily="34" charset="-122"/>
                </a:rPr>
                <a:t>1.5</a:t>
              </a:r>
              <a:r>
                <a:rPr lang="zh-CN" altLang="en-US" sz="941">
                  <a:solidFill>
                    <a:srgbClr val="808080"/>
                  </a:solidFill>
                  <a:latin typeface="微软雅黑" pitchFamily="34" charset="-122"/>
                </a:rPr>
                <a:t>倍行距和两端对齐方式。</a:t>
              </a:r>
            </a:p>
          </p:txBody>
        </p:sp>
      </p:grpSp>
      <p:grpSp>
        <p:nvGrpSpPr>
          <p:cNvPr id="65552" name="组合 18"/>
          <p:cNvGrpSpPr>
            <a:grpSpLocks/>
          </p:cNvGrpSpPr>
          <p:nvPr/>
        </p:nvGrpSpPr>
        <p:grpSpPr bwMode="auto">
          <a:xfrm>
            <a:off x="2993750" y="1160731"/>
            <a:ext cx="2148630" cy="715314"/>
            <a:chOff x="4006936" y="791417"/>
            <a:chExt cx="2148546" cy="723886"/>
          </a:xfrm>
        </p:grpSpPr>
        <p:sp>
          <p:nvSpPr>
            <p:cNvPr id="70674" name="TextBox 81"/>
            <p:cNvSpPr txBox="1">
              <a:spLocks noChangeArrowheads="1"/>
            </p:cNvSpPr>
            <p:nvPr/>
          </p:nvSpPr>
          <p:spPr bwMode="auto">
            <a:xfrm>
              <a:off x="4006936" y="791417"/>
              <a:ext cx="2148546" cy="243277"/>
            </a:xfrm>
            <a:prstGeom prst="rect">
              <a:avLst/>
            </a:prstGeom>
            <a:noFill/>
            <a:ln w="9525">
              <a:noFill/>
              <a:miter lim="800000"/>
              <a:headEnd/>
              <a:tailEnd/>
            </a:ln>
          </p:spPr>
          <p:txBody>
            <a:bodyPr lIns="68271" tIns="34136" rIns="68271" bIns="34136">
              <a:spAutoFit/>
            </a:bodyPr>
            <a:lstStyle/>
            <a:p>
              <a:pPr defTabSz="682394"/>
              <a:r>
                <a:rPr lang="zh-CN" altLang="en-US" sz="1129">
                  <a:solidFill>
                    <a:srgbClr val="808080"/>
                  </a:solidFill>
                </a:rPr>
                <a:t>请在此处添加标题内容</a:t>
              </a:r>
            </a:p>
          </p:txBody>
        </p:sp>
        <p:sp>
          <p:nvSpPr>
            <p:cNvPr id="70675" name="TextBox 82"/>
            <p:cNvSpPr txBox="1">
              <a:spLocks noChangeArrowheads="1"/>
            </p:cNvSpPr>
            <p:nvPr/>
          </p:nvSpPr>
          <p:spPr bwMode="auto">
            <a:xfrm>
              <a:off x="4087562" y="1005984"/>
              <a:ext cx="2067920" cy="509319"/>
            </a:xfrm>
            <a:prstGeom prst="rect">
              <a:avLst/>
            </a:prstGeom>
            <a:noFill/>
            <a:ln w="9525">
              <a:noFill/>
              <a:miter lim="800000"/>
              <a:headEnd/>
              <a:tailEnd/>
            </a:ln>
          </p:spPr>
          <p:txBody>
            <a:bodyPr lIns="0" tIns="34136" rIns="0" bIns="34136">
              <a:spAutoFit/>
            </a:bodyPr>
            <a:lstStyle/>
            <a:p>
              <a:pPr algn="just" defTabSz="682394">
                <a:lnSpc>
                  <a:spcPct val="150000"/>
                </a:lnSpc>
              </a:pPr>
              <a:r>
                <a:rPr lang="zh-CN" altLang="en-US" sz="941">
                  <a:solidFill>
                    <a:srgbClr val="808080"/>
                  </a:solidFill>
                  <a:latin typeface="微软雅黑" pitchFamily="34" charset="-122"/>
                </a:rPr>
                <a:t>在此添加正文并根据需要调整字体大小，建议采用</a:t>
              </a:r>
              <a:r>
                <a:rPr lang="en-US" altLang="zh-CN" sz="941">
                  <a:solidFill>
                    <a:srgbClr val="808080"/>
                  </a:solidFill>
                  <a:latin typeface="微软雅黑" pitchFamily="34" charset="-122"/>
                </a:rPr>
                <a:t>1.5</a:t>
              </a:r>
              <a:r>
                <a:rPr lang="zh-CN" altLang="en-US" sz="941">
                  <a:solidFill>
                    <a:srgbClr val="808080"/>
                  </a:solidFill>
                  <a:latin typeface="微软雅黑" pitchFamily="34" charset="-122"/>
                </a:rPr>
                <a:t>倍行距和两端对齐方式。</a:t>
              </a:r>
            </a:p>
          </p:txBody>
        </p:sp>
      </p:grpSp>
    </p:spTree>
    <p:extLst>
      <p:ext uri="{BB962C8B-B14F-4D97-AF65-F5344CB8AC3E}">
        <p14:creationId xmlns:p14="http://schemas.microsoft.com/office/powerpoint/2010/main" val="188093831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5551"/>
                                        </p:tgtEl>
                                        <p:attrNameLst>
                                          <p:attrName>style.visibility</p:attrName>
                                        </p:attrNameLst>
                                      </p:cBhvr>
                                      <p:to>
                                        <p:strVal val="visible"/>
                                      </p:to>
                                    </p:set>
                                    <p:animEffect transition="in" filter="wipe(left)">
                                      <p:cBhvr>
                                        <p:cTn id="7" dur="500"/>
                                        <p:tgtEl>
                                          <p:spTgt spid="655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552"/>
                                        </p:tgtEl>
                                        <p:attrNameLst>
                                          <p:attrName>style.visibility</p:attrName>
                                        </p:attrNameLst>
                                      </p:cBhvr>
                                      <p:to>
                                        <p:strVal val="visible"/>
                                      </p:to>
                                    </p:set>
                                    <p:animEffect transition="in" filter="wipe(left)">
                                      <p:cBhvr>
                                        <p:cTn id="11" dur="500"/>
                                        <p:tgtEl>
                                          <p:spTgt spid="655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549"/>
                                        </p:tgtEl>
                                        <p:attrNameLst>
                                          <p:attrName>style.visibility</p:attrName>
                                        </p:attrNameLst>
                                      </p:cBhvr>
                                      <p:to>
                                        <p:strVal val="visible"/>
                                      </p:to>
                                    </p:set>
                                    <p:animEffect transition="in" filter="wipe(left)">
                                      <p:cBhvr>
                                        <p:cTn id="15" dur="500"/>
                                        <p:tgtEl>
                                          <p:spTgt spid="6554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5537"/>
                                        </p:tgtEl>
                                        <p:attrNameLst>
                                          <p:attrName>style.visibility</p:attrName>
                                        </p:attrNameLst>
                                      </p:cBhvr>
                                      <p:to>
                                        <p:strVal val="visible"/>
                                      </p:to>
                                    </p:set>
                                    <p:animEffect transition="in" filter="wipe(down)">
                                      <p:cBhvr>
                                        <p:cTn id="19" dur="500"/>
                                        <p:tgtEl>
                                          <p:spTgt spid="6553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5538"/>
                                        </p:tgtEl>
                                        <p:attrNameLst>
                                          <p:attrName>style.visibility</p:attrName>
                                        </p:attrNameLst>
                                      </p:cBhvr>
                                      <p:to>
                                        <p:strVal val="visible"/>
                                      </p:to>
                                    </p:set>
                                    <p:animEffect transition="in" filter="wipe(down)">
                                      <p:cBhvr>
                                        <p:cTn id="22" dur="500"/>
                                        <p:tgtEl>
                                          <p:spTgt spid="6553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5539"/>
                                        </p:tgtEl>
                                        <p:attrNameLst>
                                          <p:attrName>style.visibility</p:attrName>
                                        </p:attrNameLst>
                                      </p:cBhvr>
                                      <p:to>
                                        <p:strVal val="visible"/>
                                      </p:to>
                                    </p:set>
                                    <p:animEffect transition="in" filter="wipe(down)">
                                      <p:cBhvr>
                                        <p:cTn id="25" dur="500"/>
                                        <p:tgtEl>
                                          <p:spTgt spid="6553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65540"/>
                                        </p:tgtEl>
                                        <p:attrNameLst>
                                          <p:attrName>style.visibility</p:attrName>
                                        </p:attrNameLst>
                                      </p:cBhvr>
                                      <p:to>
                                        <p:strVal val="visible"/>
                                      </p:to>
                                    </p:set>
                                    <p:animEffect transition="in" filter="wipe(down)">
                                      <p:cBhvr>
                                        <p:cTn id="28" dur="500"/>
                                        <p:tgtEl>
                                          <p:spTgt spid="6554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5541"/>
                                        </p:tgtEl>
                                        <p:attrNameLst>
                                          <p:attrName>style.visibility</p:attrName>
                                        </p:attrNameLst>
                                      </p:cBhvr>
                                      <p:to>
                                        <p:strVal val="visible"/>
                                      </p:to>
                                    </p:set>
                                    <p:animEffect transition="in" filter="wipe(down)">
                                      <p:cBhvr>
                                        <p:cTn id="31" dur="500"/>
                                        <p:tgtEl>
                                          <p:spTgt spid="6554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65542"/>
                                        </p:tgtEl>
                                        <p:attrNameLst>
                                          <p:attrName>style.visibility</p:attrName>
                                        </p:attrNameLst>
                                      </p:cBhvr>
                                      <p:to>
                                        <p:strVal val="visible"/>
                                      </p:to>
                                    </p:set>
                                    <p:animEffect transition="in" filter="wipe(down)">
                                      <p:cBhvr>
                                        <p:cTn id="34" dur="500"/>
                                        <p:tgtEl>
                                          <p:spTgt spid="6554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5543"/>
                                        </p:tgtEl>
                                        <p:attrNameLst>
                                          <p:attrName>style.visibility</p:attrName>
                                        </p:attrNameLst>
                                      </p:cBhvr>
                                      <p:to>
                                        <p:strVal val="visible"/>
                                      </p:to>
                                    </p:set>
                                    <p:animEffect transition="in" filter="wipe(down)">
                                      <p:cBhvr>
                                        <p:cTn id="37" dur="500"/>
                                        <p:tgtEl>
                                          <p:spTgt spid="6554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65544"/>
                                        </p:tgtEl>
                                        <p:attrNameLst>
                                          <p:attrName>style.visibility</p:attrName>
                                        </p:attrNameLst>
                                      </p:cBhvr>
                                      <p:to>
                                        <p:strVal val="visible"/>
                                      </p:to>
                                    </p:set>
                                    <p:animEffect transition="in" filter="wipe(down)">
                                      <p:cBhvr>
                                        <p:cTn id="40" dur="500"/>
                                        <p:tgtEl>
                                          <p:spTgt spid="6554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5545"/>
                                        </p:tgtEl>
                                        <p:attrNameLst>
                                          <p:attrName>style.visibility</p:attrName>
                                        </p:attrNameLst>
                                      </p:cBhvr>
                                      <p:to>
                                        <p:strVal val="visible"/>
                                      </p:to>
                                    </p:set>
                                    <p:animEffect transition="in" filter="wipe(down)">
                                      <p:cBhvr>
                                        <p:cTn id="43" dur="500"/>
                                        <p:tgtEl>
                                          <p:spTgt spid="6554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5546"/>
                                        </p:tgtEl>
                                        <p:attrNameLst>
                                          <p:attrName>style.visibility</p:attrName>
                                        </p:attrNameLst>
                                      </p:cBhvr>
                                      <p:to>
                                        <p:strVal val="visible"/>
                                      </p:to>
                                    </p:set>
                                    <p:animEffect transition="in" filter="wipe(down)">
                                      <p:cBhvr>
                                        <p:cTn id="46" dur="500"/>
                                        <p:tgtEl>
                                          <p:spTgt spid="6554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65547"/>
                                        </p:tgtEl>
                                        <p:attrNameLst>
                                          <p:attrName>style.visibility</p:attrName>
                                        </p:attrNameLst>
                                      </p:cBhvr>
                                      <p:to>
                                        <p:strVal val="visible"/>
                                      </p:to>
                                    </p:set>
                                    <p:animEffect transition="in" filter="wipe(down)">
                                      <p:cBhvr>
                                        <p:cTn id="49" dur="500"/>
                                        <p:tgtEl>
                                          <p:spTgt spid="65547"/>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5548"/>
                                        </p:tgtEl>
                                        <p:attrNameLst>
                                          <p:attrName>style.visibility</p:attrName>
                                        </p:attrNameLst>
                                      </p:cBhvr>
                                      <p:to>
                                        <p:strVal val="visible"/>
                                      </p:to>
                                    </p:set>
                                    <p:animEffect transition="in" filter="wipe(down)">
                                      <p:cBhvr>
                                        <p:cTn id="52" dur="500"/>
                                        <p:tgtEl>
                                          <p:spTgt spid="65548"/>
                                        </p:tgtEl>
                                      </p:cBhvr>
                                    </p:animEffect>
                                  </p:childTnLst>
                                </p:cTn>
                              </p:par>
                            </p:childTnLst>
                          </p:cTn>
                        </p:par>
                        <p:par>
                          <p:cTn id="53" fill="hold">
                            <p:stCondLst>
                              <p:cond delay="2000"/>
                            </p:stCondLst>
                            <p:childTnLst>
                              <p:par>
                                <p:cTn id="54" presetID="47" presetClass="entr" presetSubtype="0" fill="hold" grpId="0" nodeType="afterEffect">
                                  <p:stCondLst>
                                    <p:cond delay="0"/>
                                  </p:stCondLst>
                                  <p:childTnLst>
                                    <p:set>
                                      <p:cBhvr>
                                        <p:cTn id="55" dur="1" fill="hold">
                                          <p:stCondLst>
                                            <p:cond delay="0"/>
                                          </p:stCondLst>
                                        </p:cTn>
                                        <p:tgtEl>
                                          <p:spTgt spid="65550"/>
                                        </p:tgtEl>
                                        <p:attrNameLst>
                                          <p:attrName>style.visibility</p:attrName>
                                        </p:attrNameLst>
                                      </p:cBhvr>
                                      <p:to>
                                        <p:strVal val="visible"/>
                                      </p:to>
                                    </p:set>
                                    <p:animEffect transition="in" filter="fade">
                                      <p:cBhvr>
                                        <p:cTn id="56" dur="1000"/>
                                        <p:tgtEl>
                                          <p:spTgt spid="65550"/>
                                        </p:tgtEl>
                                      </p:cBhvr>
                                    </p:animEffect>
                                    <p:anim calcmode="lin" valueType="num">
                                      <p:cBhvr>
                                        <p:cTn id="57" dur="1000" fill="hold"/>
                                        <p:tgtEl>
                                          <p:spTgt spid="65550"/>
                                        </p:tgtEl>
                                        <p:attrNameLst>
                                          <p:attrName>ppt_x</p:attrName>
                                        </p:attrNameLst>
                                      </p:cBhvr>
                                      <p:tavLst>
                                        <p:tav tm="0">
                                          <p:val>
                                            <p:strVal val="#ppt_x"/>
                                          </p:val>
                                        </p:tav>
                                        <p:tav tm="100000">
                                          <p:val>
                                            <p:strVal val="#ppt_x"/>
                                          </p:val>
                                        </p:tav>
                                      </p:tavLst>
                                    </p:anim>
                                    <p:anim calcmode="lin" valueType="num">
                                      <p:cBhvr>
                                        <p:cTn id="58" dur="1000" fill="hold"/>
                                        <p:tgtEl>
                                          <p:spTgt spid="655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animBg="1"/>
      <p:bldP spid="65538" grpId="0" animBg="1"/>
      <p:bldP spid="65539" grpId="0" animBg="1"/>
      <p:bldP spid="65540" grpId="0" animBg="1"/>
      <p:bldP spid="65541" grpId="0" animBg="1"/>
      <p:bldP spid="65542" grpId="0" animBg="1"/>
      <p:bldP spid="65543" grpId="0" animBg="1"/>
      <p:bldP spid="65544" grpId="0" animBg="1"/>
      <p:bldP spid="65545" grpId="0" animBg="1"/>
      <p:bldP spid="65546" grpId="0" animBg="1"/>
      <p:bldP spid="65547" grpId="0" animBg="1"/>
      <p:bldP spid="65548" grpId="0" animBg="1"/>
      <p:bldP spid="65549" grpId="0" animBg="1"/>
      <p:bldP spid="6555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95" name="Group 59"/>
          <p:cNvGrpSpPr>
            <a:grpSpLocks/>
          </p:cNvGrpSpPr>
          <p:nvPr/>
        </p:nvGrpSpPr>
        <p:grpSpPr bwMode="auto">
          <a:xfrm>
            <a:off x="1524498" y="1023363"/>
            <a:ext cx="5215544" cy="3850813"/>
            <a:chOff x="721" y="537"/>
            <a:chExt cx="3871" cy="2418"/>
          </a:xfrm>
        </p:grpSpPr>
        <p:grpSp>
          <p:nvGrpSpPr>
            <p:cNvPr id="82956" name="Group 53"/>
            <p:cNvGrpSpPr>
              <a:grpSpLocks/>
            </p:cNvGrpSpPr>
            <p:nvPr/>
          </p:nvGrpSpPr>
          <p:grpSpPr bwMode="auto">
            <a:xfrm>
              <a:off x="2268" y="1579"/>
              <a:ext cx="1782" cy="844"/>
              <a:chOff x="2268" y="1579"/>
              <a:chExt cx="1782" cy="844"/>
            </a:xfrm>
          </p:grpSpPr>
          <p:sp>
            <p:nvSpPr>
              <p:cNvPr id="82998" name="Freeform 14"/>
              <p:cNvSpPr>
                <a:spLocks/>
              </p:cNvSpPr>
              <p:nvPr/>
            </p:nvSpPr>
            <p:spPr bwMode="auto">
              <a:xfrm>
                <a:off x="2268" y="1858"/>
                <a:ext cx="753" cy="565"/>
              </a:xfrm>
              <a:custGeom>
                <a:avLst/>
                <a:gdLst>
                  <a:gd name="T0" fmla="*/ 0 w 2963"/>
                  <a:gd name="T1" fmla="*/ 0 h 3007"/>
                  <a:gd name="T2" fmla="*/ 0 w 2963"/>
                  <a:gd name="T3" fmla="*/ 0 h 3007"/>
                  <a:gd name="T4" fmla="*/ 0 w 2963"/>
                  <a:gd name="T5" fmla="*/ 0 h 3007"/>
                  <a:gd name="T6" fmla="*/ 0 w 2963"/>
                  <a:gd name="T7" fmla="*/ 0 h 3007"/>
                  <a:gd name="T8" fmla="*/ 0 w 2963"/>
                  <a:gd name="T9" fmla="*/ 0 h 3007"/>
                  <a:gd name="T10" fmla="*/ 0 w 2963"/>
                  <a:gd name="T11" fmla="*/ 0 h 3007"/>
                  <a:gd name="T12" fmla="*/ 0 w 2963"/>
                  <a:gd name="T13" fmla="*/ 0 h 3007"/>
                  <a:gd name="T14" fmla="*/ 0 w 2963"/>
                  <a:gd name="T15" fmla="*/ 0 h 3007"/>
                  <a:gd name="T16" fmla="*/ 0 w 2963"/>
                  <a:gd name="T17" fmla="*/ 0 h 3007"/>
                  <a:gd name="T18" fmla="*/ 0 w 2963"/>
                  <a:gd name="T19" fmla="*/ 0 h 3007"/>
                  <a:gd name="T20" fmla="*/ 0 w 2963"/>
                  <a:gd name="T21" fmla="*/ 0 h 3007"/>
                  <a:gd name="T22" fmla="*/ 0 w 2963"/>
                  <a:gd name="T23" fmla="*/ 0 h 3007"/>
                  <a:gd name="T24" fmla="*/ 0 w 2963"/>
                  <a:gd name="T25" fmla="*/ 0 h 3007"/>
                  <a:gd name="T26" fmla="*/ 0 w 2963"/>
                  <a:gd name="T27" fmla="*/ 0 h 3007"/>
                  <a:gd name="T28" fmla="*/ 0 w 2963"/>
                  <a:gd name="T29" fmla="*/ 0 h 3007"/>
                  <a:gd name="T30" fmla="*/ 0 w 2963"/>
                  <a:gd name="T31" fmla="*/ 0 h 3007"/>
                  <a:gd name="T32" fmla="*/ 0 w 2963"/>
                  <a:gd name="T33" fmla="*/ 0 h 3007"/>
                  <a:gd name="T34" fmla="*/ 0 w 2963"/>
                  <a:gd name="T35" fmla="*/ 0 h 3007"/>
                  <a:gd name="T36" fmla="*/ 0 w 2963"/>
                  <a:gd name="T37" fmla="*/ 0 h 3007"/>
                  <a:gd name="T38" fmla="*/ 0 w 2963"/>
                  <a:gd name="T39" fmla="*/ 0 h 3007"/>
                  <a:gd name="T40" fmla="*/ 0 w 2963"/>
                  <a:gd name="T41" fmla="*/ 0 h 3007"/>
                  <a:gd name="T42" fmla="*/ 0 w 2963"/>
                  <a:gd name="T43" fmla="*/ 0 h 3007"/>
                  <a:gd name="T44" fmla="*/ 0 w 2963"/>
                  <a:gd name="T45" fmla="*/ 0 h 3007"/>
                  <a:gd name="T46" fmla="*/ 0 w 2963"/>
                  <a:gd name="T47" fmla="*/ 0 h 3007"/>
                  <a:gd name="T48" fmla="*/ 0 w 2963"/>
                  <a:gd name="T49" fmla="*/ 0 h 3007"/>
                  <a:gd name="T50" fmla="*/ 0 w 2963"/>
                  <a:gd name="T51" fmla="*/ 0 h 3007"/>
                  <a:gd name="T52" fmla="*/ 0 w 2963"/>
                  <a:gd name="T53" fmla="*/ 0 h 3007"/>
                  <a:gd name="T54" fmla="*/ 0 w 2963"/>
                  <a:gd name="T55" fmla="*/ 0 h 3007"/>
                  <a:gd name="T56" fmla="*/ 0 w 2963"/>
                  <a:gd name="T57" fmla="*/ 0 h 3007"/>
                  <a:gd name="T58" fmla="*/ 0 w 2963"/>
                  <a:gd name="T59" fmla="*/ 0 h 3007"/>
                  <a:gd name="T60" fmla="*/ 0 w 2963"/>
                  <a:gd name="T61" fmla="*/ 0 h 3007"/>
                  <a:gd name="T62" fmla="*/ 0 w 2963"/>
                  <a:gd name="T63" fmla="*/ 0 h 3007"/>
                  <a:gd name="T64" fmla="*/ 0 w 2963"/>
                  <a:gd name="T65" fmla="*/ 0 h 3007"/>
                  <a:gd name="T66" fmla="*/ 0 w 2963"/>
                  <a:gd name="T67" fmla="*/ 0 h 3007"/>
                  <a:gd name="T68" fmla="*/ 0 w 2963"/>
                  <a:gd name="T69" fmla="*/ 0 h 3007"/>
                  <a:gd name="T70" fmla="*/ 0 w 2963"/>
                  <a:gd name="T71" fmla="*/ 0 h 3007"/>
                  <a:gd name="T72" fmla="*/ 0 w 2963"/>
                  <a:gd name="T73" fmla="*/ 0 h 3007"/>
                  <a:gd name="T74" fmla="*/ 0 w 2963"/>
                  <a:gd name="T75" fmla="*/ 0 h 3007"/>
                  <a:gd name="T76" fmla="*/ 0 w 2963"/>
                  <a:gd name="T77" fmla="*/ 0 h 3007"/>
                  <a:gd name="T78" fmla="*/ 0 w 2963"/>
                  <a:gd name="T79" fmla="*/ 0 h 3007"/>
                  <a:gd name="T80" fmla="*/ 0 w 2963"/>
                  <a:gd name="T81" fmla="*/ 0 h 3007"/>
                  <a:gd name="T82" fmla="*/ 0 w 2963"/>
                  <a:gd name="T83" fmla="*/ 0 h 3007"/>
                  <a:gd name="T84" fmla="*/ 0 w 2963"/>
                  <a:gd name="T85" fmla="*/ 0 h 3007"/>
                  <a:gd name="T86" fmla="*/ 0 w 2963"/>
                  <a:gd name="T87" fmla="*/ 0 h 3007"/>
                  <a:gd name="T88" fmla="*/ 0 w 2963"/>
                  <a:gd name="T89" fmla="*/ 0 h 3007"/>
                  <a:gd name="T90" fmla="*/ 0 w 2963"/>
                  <a:gd name="T91" fmla="*/ 0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63"/>
                  <a:gd name="T139" fmla="*/ 0 h 3007"/>
                  <a:gd name="T140" fmla="*/ 2963 w 2963"/>
                  <a:gd name="T141" fmla="*/ 3007 h 30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2"/>
              </a:solidFill>
              <a:ln w="8" cap="flat">
                <a:solidFill>
                  <a:srgbClr val="FFFFFF"/>
                </a:solidFill>
                <a:prstDash val="solid"/>
                <a:miter lim="800000"/>
                <a:headEnd/>
                <a:tailEnd/>
              </a:ln>
            </p:spPr>
            <p:txBody>
              <a:bodyPr/>
              <a:lstStyle/>
              <a:p>
                <a:endParaRPr lang="zh-CN" altLang="en-US" sz="1270"/>
              </a:p>
            </p:txBody>
          </p:sp>
          <p:sp>
            <p:nvSpPr>
              <p:cNvPr id="82999" name="Freeform 25"/>
              <p:cNvSpPr>
                <a:spLocks/>
              </p:cNvSpPr>
              <p:nvPr/>
            </p:nvSpPr>
            <p:spPr bwMode="auto">
              <a:xfrm>
                <a:off x="3555" y="1579"/>
                <a:ext cx="495" cy="250"/>
              </a:xfrm>
              <a:custGeom>
                <a:avLst/>
                <a:gdLst>
                  <a:gd name="T0" fmla="*/ 0 w 1952"/>
                  <a:gd name="T1" fmla="*/ 0 h 1326"/>
                  <a:gd name="T2" fmla="*/ 0 w 1952"/>
                  <a:gd name="T3" fmla="*/ 0 h 1326"/>
                  <a:gd name="T4" fmla="*/ 0 w 1952"/>
                  <a:gd name="T5" fmla="*/ 0 h 1326"/>
                  <a:gd name="T6" fmla="*/ 0 w 1952"/>
                  <a:gd name="T7" fmla="*/ 0 h 1326"/>
                  <a:gd name="T8" fmla="*/ 0 w 1952"/>
                  <a:gd name="T9" fmla="*/ 0 h 1326"/>
                  <a:gd name="T10" fmla="*/ 0 w 1952"/>
                  <a:gd name="T11" fmla="*/ 0 h 1326"/>
                  <a:gd name="T12" fmla="*/ 0 w 1952"/>
                  <a:gd name="T13" fmla="*/ 0 h 1326"/>
                  <a:gd name="T14" fmla="*/ 0 w 1952"/>
                  <a:gd name="T15" fmla="*/ 0 h 1326"/>
                  <a:gd name="T16" fmla="*/ 0 w 1952"/>
                  <a:gd name="T17" fmla="*/ 0 h 1326"/>
                  <a:gd name="T18" fmla="*/ 0 w 1952"/>
                  <a:gd name="T19" fmla="*/ 0 h 1326"/>
                  <a:gd name="T20" fmla="*/ 0 w 1952"/>
                  <a:gd name="T21" fmla="*/ 0 h 1326"/>
                  <a:gd name="T22" fmla="*/ 0 w 1952"/>
                  <a:gd name="T23" fmla="*/ 0 h 1326"/>
                  <a:gd name="T24" fmla="*/ 0 w 1952"/>
                  <a:gd name="T25" fmla="*/ 0 h 1326"/>
                  <a:gd name="T26" fmla="*/ 0 w 1952"/>
                  <a:gd name="T27" fmla="*/ 0 h 1326"/>
                  <a:gd name="T28" fmla="*/ 0 w 1952"/>
                  <a:gd name="T29" fmla="*/ 0 h 1326"/>
                  <a:gd name="T30" fmla="*/ 0 w 1952"/>
                  <a:gd name="T31" fmla="*/ 0 h 1326"/>
                  <a:gd name="T32" fmla="*/ 0 w 1952"/>
                  <a:gd name="T33" fmla="*/ 0 h 1326"/>
                  <a:gd name="T34" fmla="*/ 0 w 1952"/>
                  <a:gd name="T35" fmla="*/ 0 h 1326"/>
                  <a:gd name="T36" fmla="*/ 0 w 1952"/>
                  <a:gd name="T37" fmla="*/ 0 h 1326"/>
                  <a:gd name="T38" fmla="*/ 0 w 1952"/>
                  <a:gd name="T39" fmla="*/ 0 h 1326"/>
                  <a:gd name="T40" fmla="*/ 0 w 1952"/>
                  <a:gd name="T41" fmla="*/ 0 h 1326"/>
                  <a:gd name="T42" fmla="*/ 0 w 1952"/>
                  <a:gd name="T43" fmla="*/ 0 h 1326"/>
                  <a:gd name="T44" fmla="*/ 0 w 1952"/>
                  <a:gd name="T45" fmla="*/ 0 h 1326"/>
                  <a:gd name="T46" fmla="*/ 0 w 1952"/>
                  <a:gd name="T47" fmla="*/ 0 h 1326"/>
                  <a:gd name="T48" fmla="*/ 0 w 1952"/>
                  <a:gd name="T49" fmla="*/ 0 h 1326"/>
                  <a:gd name="T50" fmla="*/ 0 w 1952"/>
                  <a:gd name="T51" fmla="*/ 0 h 1326"/>
                  <a:gd name="T52" fmla="*/ 0 w 1952"/>
                  <a:gd name="T53" fmla="*/ 0 h 1326"/>
                  <a:gd name="T54" fmla="*/ 0 w 1952"/>
                  <a:gd name="T55" fmla="*/ 0 h 1326"/>
                  <a:gd name="T56" fmla="*/ 0 w 1952"/>
                  <a:gd name="T57" fmla="*/ 0 h 1326"/>
                  <a:gd name="T58" fmla="*/ 0 w 1952"/>
                  <a:gd name="T59" fmla="*/ 0 h 1326"/>
                  <a:gd name="T60" fmla="*/ 0 w 1952"/>
                  <a:gd name="T61" fmla="*/ 0 h 1326"/>
                  <a:gd name="T62" fmla="*/ 0 w 1952"/>
                  <a:gd name="T63" fmla="*/ 0 h 1326"/>
                  <a:gd name="T64" fmla="*/ 0 w 1952"/>
                  <a:gd name="T65" fmla="*/ 0 h 1326"/>
                  <a:gd name="T66" fmla="*/ 0 w 1952"/>
                  <a:gd name="T67" fmla="*/ 0 h 1326"/>
                  <a:gd name="T68" fmla="*/ 0 w 1952"/>
                  <a:gd name="T69" fmla="*/ 0 h 1326"/>
                  <a:gd name="T70" fmla="*/ 0 w 1952"/>
                  <a:gd name="T71" fmla="*/ 0 h 1326"/>
                  <a:gd name="T72" fmla="*/ 0 w 1952"/>
                  <a:gd name="T73" fmla="*/ 0 h 1326"/>
                  <a:gd name="T74" fmla="*/ 0 w 1952"/>
                  <a:gd name="T75" fmla="*/ 0 h 1326"/>
                  <a:gd name="T76" fmla="*/ 0 w 1952"/>
                  <a:gd name="T77" fmla="*/ 0 h 1326"/>
                  <a:gd name="T78" fmla="*/ 0 w 1952"/>
                  <a:gd name="T79" fmla="*/ 0 h 1326"/>
                  <a:gd name="T80" fmla="*/ 0 w 1952"/>
                  <a:gd name="T81" fmla="*/ 0 h 1326"/>
                  <a:gd name="T82" fmla="*/ 0 w 1952"/>
                  <a:gd name="T83" fmla="*/ 0 h 1326"/>
                  <a:gd name="T84" fmla="*/ 0 w 1952"/>
                  <a:gd name="T85" fmla="*/ 0 h 1326"/>
                  <a:gd name="T86" fmla="*/ 0 w 1952"/>
                  <a:gd name="T87" fmla="*/ 0 h 1326"/>
                  <a:gd name="T88" fmla="*/ 0 w 1952"/>
                  <a:gd name="T89" fmla="*/ 0 h 1326"/>
                  <a:gd name="T90" fmla="*/ 0 w 1952"/>
                  <a:gd name="T91" fmla="*/ 0 h 1326"/>
                  <a:gd name="T92" fmla="*/ 0 w 1952"/>
                  <a:gd name="T93" fmla="*/ 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52"/>
                  <a:gd name="T142" fmla="*/ 0 h 1326"/>
                  <a:gd name="T143" fmla="*/ 1952 w 1952"/>
                  <a:gd name="T144" fmla="*/ 1326 h 132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a:solidFill>
                  <a:srgbClr val="FFFFFF"/>
                </a:solidFill>
                <a:prstDash val="solid"/>
                <a:miter lim="800000"/>
                <a:headEnd/>
                <a:tailEnd/>
              </a:ln>
            </p:spPr>
            <p:txBody>
              <a:bodyPr/>
              <a:lstStyle/>
              <a:p>
                <a:endParaRPr lang="zh-CN" altLang="en-US" sz="1270"/>
              </a:p>
            </p:txBody>
          </p:sp>
        </p:grpSp>
        <p:grpSp>
          <p:nvGrpSpPr>
            <p:cNvPr id="82957" name="Group 58"/>
            <p:cNvGrpSpPr>
              <a:grpSpLocks/>
            </p:cNvGrpSpPr>
            <p:nvPr/>
          </p:nvGrpSpPr>
          <p:grpSpPr bwMode="auto">
            <a:xfrm>
              <a:off x="721" y="537"/>
              <a:ext cx="3871" cy="2418"/>
              <a:chOff x="721" y="537"/>
              <a:chExt cx="3871" cy="2418"/>
            </a:xfrm>
          </p:grpSpPr>
          <p:sp>
            <p:nvSpPr>
              <p:cNvPr id="82958" name="Freeform 32"/>
              <p:cNvSpPr>
                <a:spLocks/>
              </p:cNvSpPr>
              <p:nvPr/>
            </p:nvSpPr>
            <p:spPr bwMode="auto">
              <a:xfrm>
                <a:off x="3854" y="1002"/>
                <a:ext cx="661" cy="326"/>
              </a:xfrm>
              <a:custGeom>
                <a:avLst/>
                <a:gdLst>
                  <a:gd name="T0" fmla="*/ 0 w 2595"/>
                  <a:gd name="T1" fmla="*/ 0 h 1727"/>
                  <a:gd name="T2" fmla="*/ 0 w 2595"/>
                  <a:gd name="T3" fmla="*/ 0 h 1727"/>
                  <a:gd name="T4" fmla="*/ 0 w 2595"/>
                  <a:gd name="T5" fmla="*/ 0 h 1727"/>
                  <a:gd name="T6" fmla="*/ 0 w 2595"/>
                  <a:gd name="T7" fmla="*/ 0 h 1727"/>
                  <a:gd name="T8" fmla="*/ 0 w 2595"/>
                  <a:gd name="T9" fmla="*/ 0 h 1727"/>
                  <a:gd name="T10" fmla="*/ 0 w 2595"/>
                  <a:gd name="T11" fmla="*/ 0 h 1727"/>
                  <a:gd name="T12" fmla="*/ 0 w 2595"/>
                  <a:gd name="T13" fmla="*/ 0 h 1727"/>
                  <a:gd name="T14" fmla="*/ 0 w 2595"/>
                  <a:gd name="T15" fmla="*/ 0 h 1727"/>
                  <a:gd name="T16" fmla="*/ 0 w 2595"/>
                  <a:gd name="T17" fmla="*/ 0 h 1727"/>
                  <a:gd name="T18" fmla="*/ 0 w 2595"/>
                  <a:gd name="T19" fmla="*/ 0 h 1727"/>
                  <a:gd name="T20" fmla="*/ 0 w 2595"/>
                  <a:gd name="T21" fmla="*/ 0 h 1727"/>
                  <a:gd name="T22" fmla="*/ 0 w 2595"/>
                  <a:gd name="T23" fmla="*/ 0 h 1727"/>
                  <a:gd name="T24" fmla="*/ 0 w 2595"/>
                  <a:gd name="T25" fmla="*/ 0 h 1727"/>
                  <a:gd name="T26" fmla="*/ 0 w 2595"/>
                  <a:gd name="T27" fmla="*/ 0 h 1727"/>
                  <a:gd name="T28" fmla="*/ 0 w 2595"/>
                  <a:gd name="T29" fmla="*/ 0 h 1727"/>
                  <a:gd name="T30" fmla="*/ 0 w 2595"/>
                  <a:gd name="T31" fmla="*/ 0 h 1727"/>
                  <a:gd name="T32" fmla="*/ 0 w 2595"/>
                  <a:gd name="T33" fmla="*/ 0 h 1727"/>
                  <a:gd name="T34" fmla="*/ 0 w 2595"/>
                  <a:gd name="T35" fmla="*/ 0 h 1727"/>
                  <a:gd name="T36" fmla="*/ 0 w 2595"/>
                  <a:gd name="T37" fmla="*/ 0 h 1727"/>
                  <a:gd name="T38" fmla="*/ 0 w 2595"/>
                  <a:gd name="T39" fmla="*/ 0 h 1727"/>
                  <a:gd name="T40" fmla="*/ 0 w 2595"/>
                  <a:gd name="T41" fmla="*/ 0 h 1727"/>
                  <a:gd name="T42" fmla="*/ 0 w 2595"/>
                  <a:gd name="T43" fmla="*/ 0 h 1727"/>
                  <a:gd name="T44" fmla="*/ 0 w 2595"/>
                  <a:gd name="T45" fmla="*/ 0 h 1727"/>
                  <a:gd name="T46" fmla="*/ 0 w 2595"/>
                  <a:gd name="T47" fmla="*/ 0 h 1727"/>
                  <a:gd name="T48" fmla="*/ 0 w 2595"/>
                  <a:gd name="T49" fmla="*/ 0 h 1727"/>
                  <a:gd name="T50" fmla="*/ 0 w 2595"/>
                  <a:gd name="T51" fmla="*/ 0 h 1727"/>
                  <a:gd name="T52" fmla="*/ 0 w 2595"/>
                  <a:gd name="T53" fmla="*/ 0 h 1727"/>
                  <a:gd name="T54" fmla="*/ 0 w 2595"/>
                  <a:gd name="T55" fmla="*/ 0 h 1727"/>
                  <a:gd name="T56" fmla="*/ 0 w 2595"/>
                  <a:gd name="T57" fmla="*/ 0 h 1727"/>
                  <a:gd name="T58" fmla="*/ 0 w 2595"/>
                  <a:gd name="T59" fmla="*/ 0 h 1727"/>
                  <a:gd name="T60" fmla="*/ 0 w 2595"/>
                  <a:gd name="T61" fmla="*/ 0 h 1727"/>
                  <a:gd name="T62" fmla="*/ 0 w 2595"/>
                  <a:gd name="T63" fmla="*/ 0 h 1727"/>
                  <a:gd name="T64" fmla="*/ 0 w 2595"/>
                  <a:gd name="T65" fmla="*/ 0 h 1727"/>
                  <a:gd name="T66" fmla="*/ 0 w 2595"/>
                  <a:gd name="T67" fmla="*/ 0 h 1727"/>
                  <a:gd name="T68" fmla="*/ 0 w 2595"/>
                  <a:gd name="T69" fmla="*/ 0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95"/>
                  <a:gd name="T106" fmla="*/ 0 h 1727"/>
                  <a:gd name="T107" fmla="*/ 2595 w 2595"/>
                  <a:gd name="T108" fmla="*/ 1727 h 17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grpSp>
            <p:nvGrpSpPr>
              <p:cNvPr id="82959" name="Group 57"/>
              <p:cNvGrpSpPr>
                <a:grpSpLocks/>
              </p:cNvGrpSpPr>
              <p:nvPr/>
            </p:nvGrpSpPr>
            <p:grpSpPr bwMode="auto">
              <a:xfrm>
                <a:off x="721" y="537"/>
                <a:ext cx="3871" cy="2418"/>
                <a:chOff x="721" y="537"/>
                <a:chExt cx="3871" cy="2418"/>
              </a:xfrm>
            </p:grpSpPr>
            <p:grpSp>
              <p:nvGrpSpPr>
                <p:cNvPr id="82960" name="Group 56"/>
                <p:cNvGrpSpPr>
                  <a:grpSpLocks/>
                </p:cNvGrpSpPr>
                <p:nvPr/>
              </p:nvGrpSpPr>
              <p:grpSpPr bwMode="auto">
                <a:xfrm>
                  <a:off x="2865" y="1507"/>
                  <a:ext cx="1302" cy="1448"/>
                  <a:chOff x="2865" y="1507"/>
                  <a:chExt cx="1302" cy="1448"/>
                </a:xfrm>
              </p:grpSpPr>
              <p:grpSp>
                <p:nvGrpSpPr>
                  <p:cNvPr id="82987" name="Group 50"/>
                  <p:cNvGrpSpPr>
                    <a:grpSpLocks/>
                  </p:cNvGrpSpPr>
                  <p:nvPr/>
                </p:nvGrpSpPr>
                <p:grpSpPr bwMode="auto">
                  <a:xfrm>
                    <a:off x="3106" y="2477"/>
                    <a:ext cx="1061" cy="478"/>
                    <a:chOff x="3106" y="2477"/>
                    <a:chExt cx="1061" cy="478"/>
                  </a:xfrm>
                </p:grpSpPr>
                <p:sp>
                  <p:nvSpPr>
                    <p:cNvPr id="82996" name="Freeform 6"/>
                    <p:cNvSpPr>
                      <a:spLocks/>
                    </p:cNvSpPr>
                    <p:nvPr/>
                  </p:nvSpPr>
                  <p:spPr bwMode="auto">
                    <a:xfrm>
                      <a:off x="4039" y="2477"/>
                      <a:ext cx="128" cy="226"/>
                    </a:xfrm>
                    <a:custGeom>
                      <a:avLst/>
                      <a:gdLst>
                        <a:gd name="T0" fmla="*/ 0 w 501"/>
                        <a:gd name="T1" fmla="*/ 0 h 1207"/>
                        <a:gd name="T2" fmla="*/ 0 w 501"/>
                        <a:gd name="T3" fmla="*/ 0 h 1207"/>
                        <a:gd name="T4" fmla="*/ 0 w 501"/>
                        <a:gd name="T5" fmla="*/ 0 h 1207"/>
                        <a:gd name="T6" fmla="*/ 0 w 501"/>
                        <a:gd name="T7" fmla="*/ 0 h 1207"/>
                        <a:gd name="T8" fmla="*/ 0 w 501"/>
                        <a:gd name="T9" fmla="*/ 0 h 1207"/>
                        <a:gd name="T10" fmla="*/ 0 w 501"/>
                        <a:gd name="T11" fmla="*/ 0 h 1207"/>
                        <a:gd name="T12" fmla="*/ 0 w 501"/>
                        <a:gd name="T13" fmla="*/ 0 h 1207"/>
                        <a:gd name="T14" fmla="*/ 0 w 501"/>
                        <a:gd name="T15" fmla="*/ 0 h 1207"/>
                        <a:gd name="T16" fmla="*/ 0 w 501"/>
                        <a:gd name="T17" fmla="*/ 0 h 1207"/>
                        <a:gd name="T18" fmla="*/ 0 w 501"/>
                        <a:gd name="T19" fmla="*/ 0 h 1207"/>
                        <a:gd name="T20" fmla="*/ 0 w 501"/>
                        <a:gd name="T21" fmla="*/ 0 h 1207"/>
                        <a:gd name="T22" fmla="*/ 0 w 501"/>
                        <a:gd name="T23" fmla="*/ 0 h 1207"/>
                        <a:gd name="T24" fmla="*/ 0 w 501"/>
                        <a:gd name="T25" fmla="*/ 0 h 1207"/>
                        <a:gd name="T26" fmla="*/ 0 w 501"/>
                        <a:gd name="T27" fmla="*/ 0 h 1207"/>
                        <a:gd name="T28" fmla="*/ 0 w 501"/>
                        <a:gd name="T29" fmla="*/ 0 h 1207"/>
                        <a:gd name="T30" fmla="*/ 0 w 501"/>
                        <a:gd name="T31" fmla="*/ 0 h 1207"/>
                        <a:gd name="T32" fmla="*/ 0 w 501"/>
                        <a:gd name="T33" fmla="*/ 0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1"/>
                        <a:gd name="T52" fmla="*/ 0 h 1207"/>
                        <a:gd name="T53" fmla="*/ 501 w 501"/>
                        <a:gd name="T54" fmla="*/ 1207 h 12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sp>
                  <p:nvSpPr>
                    <p:cNvPr id="82997" name="Freeform 7"/>
                    <p:cNvSpPr>
                      <a:spLocks/>
                    </p:cNvSpPr>
                    <p:nvPr/>
                  </p:nvSpPr>
                  <p:spPr bwMode="auto">
                    <a:xfrm>
                      <a:off x="3106" y="2839"/>
                      <a:ext cx="198" cy="116"/>
                    </a:xfrm>
                    <a:custGeom>
                      <a:avLst/>
                      <a:gdLst>
                        <a:gd name="T0" fmla="*/ 0 w 776"/>
                        <a:gd name="T1" fmla="*/ 0 h 619"/>
                        <a:gd name="T2" fmla="*/ 0 w 776"/>
                        <a:gd name="T3" fmla="*/ 0 h 619"/>
                        <a:gd name="T4" fmla="*/ 0 w 776"/>
                        <a:gd name="T5" fmla="*/ 0 h 619"/>
                        <a:gd name="T6" fmla="*/ 0 w 776"/>
                        <a:gd name="T7" fmla="*/ 0 h 619"/>
                        <a:gd name="T8" fmla="*/ 0 w 776"/>
                        <a:gd name="T9" fmla="*/ 0 h 619"/>
                        <a:gd name="T10" fmla="*/ 0 w 776"/>
                        <a:gd name="T11" fmla="*/ 0 h 619"/>
                        <a:gd name="T12" fmla="*/ 0 w 776"/>
                        <a:gd name="T13" fmla="*/ 0 h 619"/>
                        <a:gd name="T14" fmla="*/ 0 w 776"/>
                        <a:gd name="T15" fmla="*/ 0 h 619"/>
                        <a:gd name="T16" fmla="*/ 0 w 776"/>
                        <a:gd name="T17" fmla="*/ 0 h 619"/>
                        <a:gd name="T18" fmla="*/ 0 w 776"/>
                        <a:gd name="T19" fmla="*/ 0 h 619"/>
                        <a:gd name="T20" fmla="*/ 0 w 776"/>
                        <a:gd name="T21" fmla="*/ 0 h 619"/>
                        <a:gd name="T22" fmla="*/ 0 w 776"/>
                        <a:gd name="T23" fmla="*/ 0 h 619"/>
                        <a:gd name="T24" fmla="*/ 0 w 776"/>
                        <a:gd name="T25" fmla="*/ 0 h 619"/>
                        <a:gd name="T26" fmla="*/ 0 w 776"/>
                        <a:gd name="T27" fmla="*/ 0 h 619"/>
                        <a:gd name="T28" fmla="*/ 0 w 776"/>
                        <a:gd name="T29" fmla="*/ 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76"/>
                        <a:gd name="T46" fmla="*/ 0 h 619"/>
                        <a:gd name="T47" fmla="*/ 776 w 776"/>
                        <a:gd name="T48" fmla="*/ 619 h 6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grpSp>
              <p:grpSp>
                <p:nvGrpSpPr>
                  <p:cNvPr id="82988" name="Group 49"/>
                  <p:cNvGrpSpPr>
                    <a:grpSpLocks/>
                  </p:cNvGrpSpPr>
                  <p:nvPr/>
                </p:nvGrpSpPr>
                <p:grpSpPr bwMode="auto">
                  <a:xfrm>
                    <a:off x="2865" y="1507"/>
                    <a:ext cx="1222" cy="1013"/>
                    <a:chOff x="2865" y="1507"/>
                    <a:chExt cx="1222" cy="1013"/>
                  </a:xfrm>
                </p:grpSpPr>
                <p:sp>
                  <p:nvSpPr>
                    <p:cNvPr id="82989" name="Freeform 17"/>
                    <p:cNvSpPr>
                      <a:spLocks/>
                    </p:cNvSpPr>
                    <p:nvPr/>
                  </p:nvSpPr>
                  <p:spPr bwMode="auto">
                    <a:xfrm>
                      <a:off x="2865" y="1996"/>
                      <a:ext cx="358" cy="287"/>
                    </a:xfrm>
                    <a:custGeom>
                      <a:avLst/>
                      <a:gdLst>
                        <a:gd name="T0" fmla="*/ 0 w 1411"/>
                        <a:gd name="T1" fmla="*/ 0 h 1526"/>
                        <a:gd name="T2" fmla="*/ 0 w 1411"/>
                        <a:gd name="T3" fmla="*/ 0 h 1526"/>
                        <a:gd name="T4" fmla="*/ 0 w 1411"/>
                        <a:gd name="T5" fmla="*/ 0 h 1526"/>
                        <a:gd name="T6" fmla="*/ 0 w 1411"/>
                        <a:gd name="T7" fmla="*/ 0 h 1526"/>
                        <a:gd name="T8" fmla="*/ 0 w 1411"/>
                        <a:gd name="T9" fmla="*/ 0 h 1526"/>
                        <a:gd name="T10" fmla="*/ 0 w 1411"/>
                        <a:gd name="T11" fmla="*/ 0 h 1526"/>
                        <a:gd name="T12" fmla="*/ 0 w 1411"/>
                        <a:gd name="T13" fmla="*/ 0 h 1526"/>
                        <a:gd name="T14" fmla="*/ 0 w 1411"/>
                        <a:gd name="T15" fmla="*/ 0 h 1526"/>
                        <a:gd name="T16" fmla="*/ 0 w 1411"/>
                        <a:gd name="T17" fmla="*/ 0 h 1526"/>
                        <a:gd name="T18" fmla="*/ 0 w 1411"/>
                        <a:gd name="T19" fmla="*/ 0 h 1526"/>
                        <a:gd name="T20" fmla="*/ 0 w 1411"/>
                        <a:gd name="T21" fmla="*/ 0 h 1526"/>
                        <a:gd name="T22" fmla="*/ 0 w 1411"/>
                        <a:gd name="T23" fmla="*/ 0 h 1526"/>
                        <a:gd name="T24" fmla="*/ 0 w 1411"/>
                        <a:gd name="T25" fmla="*/ 0 h 1526"/>
                        <a:gd name="T26" fmla="*/ 0 w 1411"/>
                        <a:gd name="T27" fmla="*/ 0 h 1526"/>
                        <a:gd name="T28" fmla="*/ 0 w 1411"/>
                        <a:gd name="T29" fmla="*/ 0 h 1526"/>
                        <a:gd name="T30" fmla="*/ 0 w 1411"/>
                        <a:gd name="T31" fmla="*/ 0 h 1526"/>
                        <a:gd name="T32" fmla="*/ 0 w 1411"/>
                        <a:gd name="T33" fmla="*/ 0 h 1526"/>
                        <a:gd name="T34" fmla="*/ 0 w 1411"/>
                        <a:gd name="T35" fmla="*/ 0 h 1526"/>
                        <a:gd name="T36" fmla="*/ 0 w 1411"/>
                        <a:gd name="T37" fmla="*/ 0 h 1526"/>
                        <a:gd name="T38" fmla="*/ 0 w 1411"/>
                        <a:gd name="T39" fmla="*/ 0 h 1526"/>
                        <a:gd name="T40" fmla="*/ 0 w 1411"/>
                        <a:gd name="T41" fmla="*/ 0 h 1526"/>
                        <a:gd name="T42" fmla="*/ 0 w 1411"/>
                        <a:gd name="T43" fmla="*/ 0 h 1526"/>
                        <a:gd name="T44" fmla="*/ 0 w 1411"/>
                        <a:gd name="T45" fmla="*/ 0 h 1526"/>
                        <a:gd name="T46" fmla="*/ 0 w 1411"/>
                        <a:gd name="T47" fmla="*/ 0 h 1526"/>
                        <a:gd name="T48" fmla="*/ 0 w 1411"/>
                        <a:gd name="T49" fmla="*/ 0 h 1526"/>
                        <a:gd name="T50" fmla="*/ 0 w 1411"/>
                        <a:gd name="T51" fmla="*/ 0 h 1526"/>
                        <a:gd name="T52" fmla="*/ 0 w 1411"/>
                        <a:gd name="T53" fmla="*/ 0 h 1526"/>
                        <a:gd name="T54" fmla="*/ 0 w 1411"/>
                        <a:gd name="T55" fmla="*/ 0 h 1526"/>
                        <a:gd name="T56" fmla="*/ 0 w 1411"/>
                        <a:gd name="T57" fmla="*/ 0 h 1526"/>
                        <a:gd name="T58" fmla="*/ 0 w 1411"/>
                        <a:gd name="T59" fmla="*/ 0 h 1526"/>
                        <a:gd name="T60" fmla="*/ 0 w 1411"/>
                        <a:gd name="T61" fmla="*/ 0 h 1526"/>
                        <a:gd name="T62" fmla="*/ 0 w 1411"/>
                        <a:gd name="T63" fmla="*/ 0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11"/>
                        <a:gd name="T97" fmla="*/ 0 h 1526"/>
                        <a:gd name="T98" fmla="*/ 1411 w 1411"/>
                        <a:gd name="T99" fmla="*/ 1526 h 152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grpSp>
                  <p:nvGrpSpPr>
                    <p:cNvPr id="82990" name="Group 48"/>
                    <p:cNvGrpSpPr>
                      <a:grpSpLocks/>
                    </p:cNvGrpSpPr>
                    <p:nvPr/>
                  </p:nvGrpSpPr>
                  <p:grpSpPr bwMode="auto">
                    <a:xfrm>
                      <a:off x="3091" y="1777"/>
                      <a:ext cx="996" cy="743"/>
                      <a:chOff x="3091" y="1777"/>
                      <a:chExt cx="996" cy="743"/>
                    </a:xfrm>
                  </p:grpSpPr>
                  <p:sp>
                    <p:nvSpPr>
                      <p:cNvPr id="82992" name="Freeform 12"/>
                      <p:cNvSpPr>
                        <a:spLocks/>
                      </p:cNvSpPr>
                      <p:nvPr/>
                    </p:nvSpPr>
                    <p:spPr bwMode="auto">
                      <a:xfrm>
                        <a:off x="3123" y="2139"/>
                        <a:ext cx="415" cy="381"/>
                      </a:xfrm>
                      <a:custGeom>
                        <a:avLst/>
                        <a:gdLst>
                          <a:gd name="T0" fmla="*/ 0 w 1633"/>
                          <a:gd name="T1" fmla="*/ 0 h 2024"/>
                          <a:gd name="T2" fmla="*/ 0 w 1633"/>
                          <a:gd name="T3" fmla="*/ 0 h 2024"/>
                          <a:gd name="T4" fmla="*/ 0 w 1633"/>
                          <a:gd name="T5" fmla="*/ 0 h 2024"/>
                          <a:gd name="T6" fmla="*/ 0 w 1633"/>
                          <a:gd name="T7" fmla="*/ 0 h 2024"/>
                          <a:gd name="T8" fmla="*/ 0 w 1633"/>
                          <a:gd name="T9" fmla="*/ 0 h 2024"/>
                          <a:gd name="T10" fmla="*/ 0 w 1633"/>
                          <a:gd name="T11" fmla="*/ 0 h 2024"/>
                          <a:gd name="T12" fmla="*/ 0 w 1633"/>
                          <a:gd name="T13" fmla="*/ 0 h 2024"/>
                          <a:gd name="T14" fmla="*/ 0 w 1633"/>
                          <a:gd name="T15" fmla="*/ 0 h 2024"/>
                          <a:gd name="T16" fmla="*/ 0 w 1633"/>
                          <a:gd name="T17" fmla="*/ 0 h 2024"/>
                          <a:gd name="T18" fmla="*/ 0 w 1633"/>
                          <a:gd name="T19" fmla="*/ 0 h 2024"/>
                          <a:gd name="T20" fmla="*/ 0 w 1633"/>
                          <a:gd name="T21" fmla="*/ 0 h 2024"/>
                          <a:gd name="T22" fmla="*/ 0 w 1633"/>
                          <a:gd name="T23" fmla="*/ 0 h 2024"/>
                          <a:gd name="T24" fmla="*/ 0 w 1633"/>
                          <a:gd name="T25" fmla="*/ 0 h 2024"/>
                          <a:gd name="T26" fmla="*/ 0 w 1633"/>
                          <a:gd name="T27" fmla="*/ 0 h 2024"/>
                          <a:gd name="T28" fmla="*/ 0 w 1633"/>
                          <a:gd name="T29" fmla="*/ 0 h 2024"/>
                          <a:gd name="T30" fmla="*/ 0 w 1633"/>
                          <a:gd name="T31" fmla="*/ 0 h 2024"/>
                          <a:gd name="T32" fmla="*/ 0 w 1633"/>
                          <a:gd name="T33" fmla="*/ 0 h 2024"/>
                          <a:gd name="T34" fmla="*/ 0 w 1633"/>
                          <a:gd name="T35" fmla="*/ 0 h 2024"/>
                          <a:gd name="T36" fmla="*/ 0 w 1633"/>
                          <a:gd name="T37" fmla="*/ 0 h 2024"/>
                          <a:gd name="T38" fmla="*/ 0 w 1633"/>
                          <a:gd name="T39" fmla="*/ 0 h 2024"/>
                          <a:gd name="T40" fmla="*/ 0 w 1633"/>
                          <a:gd name="T41" fmla="*/ 0 h 2024"/>
                          <a:gd name="T42" fmla="*/ 0 w 1633"/>
                          <a:gd name="T43" fmla="*/ 0 h 2024"/>
                          <a:gd name="T44" fmla="*/ 0 w 1633"/>
                          <a:gd name="T45" fmla="*/ 0 h 2024"/>
                          <a:gd name="T46" fmla="*/ 0 w 1633"/>
                          <a:gd name="T47" fmla="*/ 0 h 2024"/>
                          <a:gd name="T48" fmla="*/ 0 w 1633"/>
                          <a:gd name="T49" fmla="*/ 0 h 2024"/>
                          <a:gd name="T50" fmla="*/ 0 w 1633"/>
                          <a:gd name="T51" fmla="*/ 0 h 2024"/>
                          <a:gd name="T52" fmla="*/ 0 w 1633"/>
                          <a:gd name="T53" fmla="*/ 0 h 2024"/>
                          <a:gd name="T54" fmla="*/ 0 w 1633"/>
                          <a:gd name="T55" fmla="*/ 0 h 2024"/>
                          <a:gd name="T56" fmla="*/ 0 w 1633"/>
                          <a:gd name="T57" fmla="*/ 0 h 2024"/>
                          <a:gd name="T58" fmla="*/ 0 w 1633"/>
                          <a:gd name="T59" fmla="*/ 0 h 2024"/>
                          <a:gd name="T60" fmla="*/ 0 w 1633"/>
                          <a:gd name="T61" fmla="*/ 0 h 2024"/>
                          <a:gd name="T62" fmla="*/ 0 w 1633"/>
                          <a:gd name="T63" fmla="*/ 0 h 2024"/>
                          <a:gd name="T64" fmla="*/ 0 w 1633"/>
                          <a:gd name="T65" fmla="*/ 0 h 2024"/>
                          <a:gd name="T66" fmla="*/ 0 w 1633"/>
                          <a:gd name="T67" fmla="*/ 0 h 2024"/>
                          <a:gd name="T68" fmla="*/ 0 w 1633"/>
                          <a:gd name="T69" fmla="*/ 0 h 2024"/>
                          <a:gd name="T70" fmla="*/ 0 w 1633"/>
                          <a:gd name="T71" fmla="*/ 0 h 2024"/>
                          <a:gd name="T72" fmla="*/ 0 w 1633"/>
                          <a:gd name="T73" fmla="*/ 0 h 2024"/>
                          <a:gd name="T74" fmla="*/ 0 w 1633"/>
                          <a:gd name="T75" fmla="*/ 0 h 2024"/>
                          <a:gd name="T76" fmla="*/ 0 w 1633"/>
                          <a:gd name="T77" fmla="*/ 0 h 2024"/>
                          <a:gd name="T78" fmla="*/ 0 w 1633"/>
                          <a:gd name="T79" fmla="*/ 0 h 2024"/>
                          <a:gd name="T80" fmla="*/ 0 w 1633"/>
                          <a:gd name="T81" fmla="*/ 0 h 2024"/>
                          <a:gd name="T82" fmla="*/ 0 w 1633"/>
                          <a:gd name="T83" fmla="*/ 0 h 2024"/>
                          <a:gd name="T84" fmla="*/ 0 w 1633"/>
                          <a:gd name="T85" fmla="*/ 0 h 2024"/>
                          <a:gd name="T86" fmla="*/ 0 w 1633"/>
                          <a:gd name="T87" fmla="*/ 0 h 2024"/>
                          <a:gd name="T88" fmla="*/ 0 w 1633"/>
                          <a:gd name="T89" fmla="*/ 0 h 2024"/>
                          <a:gd name="T90" fmla="*/ 0 w 1633"/>
                          <a:gd name="T91" fmla="*/ 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33"/>
                          <a:gd name="T139" fmla="*/ 0 h 2024"/>
                          <a:gd name="T140" fmla="*/ 1633 w 1633"/>
                          <a:gd name="T141" fmla="*/ 2024 h 202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sp>
                    <p:nvSpPr>
                      <p:cNvPr id="82993" name="Freeform 18"/>
                      <p:cNvSpPr>
                        <a:spLocks/>
                      </p:cNvSpPr>
                      <p:nvPr/>
                    </p:nvSpPr>
                    <p:spPr bwMode="auto">
                      <a:xfrm>
                        <a:off x="3091" y="1938"/>
                        <a:ext cx="583" cy="273"/>
                      </a:xfrm>
                      <a:custGeom>
                        <a:avLst/>
                        <a:gdLst>
                          <a:gd name="T0" fmla="*/ 0 w 2294"/>
                          <a:gd name="T1" fmla="*/ 0 h 1452"/>
                          <a:gd name="T2" fmla="*/ 0 w 2294"/>
                          <a:gd name="T3" fmla="*/ 0 h 1452"/>
                          <a:gd name="T4" fmla="*/ 0 w 2294"/>
                          <a:gd name="T5" fmla="*/ 0 h 1452"/>
                          <a:gd name="T6" fmla="*/ 0 w 2294"/>
                          <a:gd name="T7" fmla="*/ 0 h 1452"/>
                          <a:gd name="T8" fmla="*/ 0 w 2294"/>
                          <a:gd name="T9" fmla="*/ 0 h 1452"/>
                          <a:gd name="T10" fmla="*/ 0 w 2294"/>
                          <a:gd name="T11" fmla="*/ 0 h 1452"/>
                          <a:gd name="T12" fmla="*/ 0 w 2294"/>
                          <a:gd name="T13" fmla="*/ 0 h 1452"/>
                          <a:gd name="T14" fmla="*/ 0 w 2294"/>
                          <a:gd name="T15" fmla="*/ 0 h 1452"/>
                          <a:gd name="T16" fmla="*/ 0 w 2294"/>
                          <a:gd name="T17" fmla="*/ 0 h 1452"/>
                          <a:gd name="T18" fmla="*/ 0 w 2294"/>
                          <a:gd name="T19" fmla="*/ 0 h 1452"/>
                          <a:gd name="T20" fmla="*/ 0 w 2294"/>
                          <a:gd name="T21" fmla="*/ 0 h 1452"/>
                          <a:gd name="T22" fmla="*/ 0 w 2294"/>
                          <a:gd name="T23" fmla="*/ 0 h 1452"/>
                          <a:gd name="T24" fmla="*/ 0 w 2294"/>
                          <a:gd name="T25" fmla="*/ 0 h 1452"/>
                          <a:gd name="T26" fmla="*/ 0 w 2294"/>
                          <a:gd name="T27" fmla="*/ 0 h 1452"/>
                          <a:gd name="T28" fmla="*/ 0 w 2294"/>
                          <a:gd name="T29" fmla="*/ 0 h 1452"/>
                          <a:gd name="T30" fmla="*/ 0 w 2294"/>
                          <a:gd name="T31" fmla="*/ 0 h 1452"/>
                          <a:gd name="T32" fmla="*/ 0 w 2294"/>
                          <a:gd name="T33" fmla="*/ 0 h 1452"/>
                          <a:gd name="T34" fmla="*/ 0 w 2294"/>
                          <a:gd name="T35" fmla="*/ 0 h 1452"/>
                          <a:gd name="T36" fmla="*/ 0 w 2294"/>
                          <a:gd name="T37" fmla="*/ 0 h 1452"/>
                          <a:gd name="T38" fmla="*/ 0 w 2294"/>
                          <a:gd name="T39" fmla="*/ 0 h 1452"/>
                          <a:gd name="T40" fmla="*/ 0 w 2294"/>
                          <a:gd name="T41" fmla="*/ 0 h 1452"/>
                          <a:gd name="T42" fmla="*/ 0 w 2294"/>
                          <a:gd name="T43" fmla="*/ 0 h 1452"/>
                          <a:gd name="T44" fmla="*/ 0 w 2294"/>
                          <a:gd name="T45" fmla="*/ 0 h 1452"/>
                          <a:gd name="T46" fmla="*/ 0 w 2294"/>
                          <a:gd name="T47" fmla="*/ 0 h 1452"/>
                          <a:gd name="T48" fmla="*/ 0 w 2294"/>
                          <a:gd name="T49" fmla="*/ 0 h 1452"/>
                          <a:gd name="T50" fmla="*/ 0 w 2294"/>
                          <a:gd name="T51" fmla="*/ 0 h 1452"/>
                          <a:gd name="T52" fmla="*/ 0 w 2294"/>
                          <a:gd name="T53" fmla="*/ 0 h 1452"/>
                          <a:gd name="T54" fmla="*/ 0 w 2294"/>
                          <a:gd name="T55" fmla="*/ 0 h 1452"/>
                          <a:gd name="T56" fmla="*/ 0 w 2294"/>
                          <a:gd name="T57" fmla="*/ 0 h 1452"/>
                          <a:gd name="T58" fmla="*/ 0 w 2294"/>
                          <a:gd name="T59" fmla="*/ 0 h 1452"/>
                          <a:gd name="T60" fmla="*/ 0 w 2294"/>
                          <a:gd name="T61" fmla="*/ 0 h 1452"/>
                          <a:gd name="T62" fmla="*/ 0 w 2294"/>
                          <a:gd name="T63" fmla="*/ 0 h 1452"/>
                          <a:gd name="T64" fmla="*/ 0 w 2294"/>
                          <a:gd name="T65" fmla="*/ 0 h 1452"/>
                          <a:gd name="T66" fmla="*/ 0 w 2294"/>
                          <a:gd name="T67" fmla="*/ 0 h 1452"/>
                          <a:gd name="T68" fmla="*/ 0 w 2294"/>
                          <a:gd name="T69" fmla="*/ 0 h 1452"/>
                          <a:gd name="T70" fmla="*/ 0 w 2294"/>
                          <a:gd name="T71" fmla="*/ 0 h 1452"/>
                          <a:gd name="T72" fmla="*/ 0 w 2294"/>
                          <a:gd name="T73" fmla="*/ 0 h 1452"/>
                          <a:gd name="T74" fmla="*/ 0 w 2294"/>
                          <a:gd name="T75" fmla="*/ 0 h 1452"/>
                          <a:gd name="T76" fmla="*/ 0 w 2294"/>
                          <a:gd name="T77" fmla="*/ 0 h 1452"/>
                          <a:gd name="T78" fmla="*/ 0 w 2294"/>
                          <a:gd name="T79" fmla="*/ 0 h 1452"/>
                          <a:gd name="T80" fmla="*/ 0 w 2294"/>
                          <a:gd name="T81" fmla="*/ 0 h 1452"/>
                          <a:gd name="T82" fmla="*/ 0 w 2294"/>
                          <a:gd name="T83" fmla="*/ 0 h 1452"/>
                          <a:gd name="T84" fmla="*/ 0 w 2294"/>
                          <a:gd name="T85" fmla="*/ 0 h 1452"/>
                          <a:gd name="T86" fmla="*/ 0 w 2294"/>
                          <a:gd name="T87" fmla="*/ 0 h 1452"/>
                          <a:gd name="T88" fmla="*/ 0 w 2294"/>
                          <a:gd name="T89" fmla="*/ 0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94"/>
                          <a:gd name="T136" fmla="*/ 0 h 1452"/>
                          <a:gd name="T137" fmla="*/ 2294 w 2294"/>
                          <a:gd name="T138" fmla="*/ 1452 h 14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sp>
                    <p:nvSpPr>
                      <p:cNvPr id="82994" name="Freeform 19"/>
                      <p:cNvSpPr>
                        <a:spLocks/>
                      </p:cNvSpPr>
                      <p:nvPr/>
                    </p:nvSpPr>
                    <p:spPr bwMode="auto">
                      <a:xfrm>
                        <a:off x="3574" y="1821"/>
                        <a:ext cx="358" cy="339"/>
                      </a:xfrm>
                      <a:custGeom>
                        <a:avLst/>
                        <a:gdLst>
                          <a:gd name="T0" fmla="*/ 0 w 1411"/>
                          <a:gd name="T1" fmla="*/ 0 h 1801"/>
                          <a:gd name="T2" fmla="*/ 0 w 1411"/>
                          <a:gd name="T3" fmla="*/ 0 h 1801"/>
                          <a:gd name="T4" fmla="*/ 0 w 1411"/>
                          <a:gd name="T5" fmla="*/ 0 h 1801"/>
                          <a:gd name="T6" fmla="*/ 0 w 1411"/>
                          <a:gd name="T7" fmla="*/ 0 h 1801"/>
                          <a:gd name="T8" fmla="*/ 0 w 1411"/>
                          <a:gd name="T9" fmla="*/ 0 h 1801"/>
                          <a:gd name="T10" fmla="*/ 0 w 1411"/>
                          <a:gd name="T11" fmla="*/ 0 h 1801"/>
                          <a:gd name="T12" fmla="*/ 0 w 1411"/>
                          <a:gd name="T13" fmla="*/ 0 h 1801"/>
                          <a:gd name="T14" fmla="*/ 0 w 1411"/>
                          <a:gd name="T15" fmla="*/ 0 h 1801"/>
                          <a:gd name="T16" fmla="*/ 0 w 1411"/>
                          <a:gd name="T17" fmla="*/ 0 h 1801"/>
                          <a:gd name="T18" fmla="*/ 0 w 1411"/>
                          <a:gd name="T19" fmla="*/ 0 h 1801"/>
                          <a:gd name="T20" fmla="*/ 0 w 1411"/>
                          <a:gd name="T21" fmla="*/ 0 h 1801"/>
                          <a:gd name="T22" fmla="*/ 0 w 1411"/>
                          <a:gd name="T23" fmla="*/ 0 h 1801"/>
                          <a:gd name="T24" fmla="*/ 0 w 1411"/>
                          <a:gd name="T25" fmla="*/ 0 h 1801"/>
                          <a:gd name="T26" fmla="*/ 0 w 1411"/>
                          <a:gd name="T27" fmla="*/ 0 h 1801"/>
                          <a:gd name="T28" fmla="*/ 0 w 1411"/>
                          <a:gd name="T29" fmla="*/ 0 h 1801"/>
                          <a:gd name="T30" fmla="*/ 0 w 1411"/>
                          <a:gd name="T31" fmla="*/ 0 h 1801"/>
                          <a:gd name="T32" fmla="*/ 0 w 1411"/>
                          <a:gd name="T33" fmla="*/ 0 h 1801"/>
                          <a:gd name="T34" fmla="*/ 0 w 1411"/>
                          <a:gd name="T35" fmla="*/ 0 h 1801"/>
                          <a:gd name="T36" fmla="*/ 0 w 1411"/>
                          <a:gd name="T37" fmla="*/ 0 h 1801"/>
                          <a:gd name="T38" fmla="*/ 0 w 1411"/>
                          <a:gd name="T39" fmla="*/ 0 h 1801"/>
                          <a:gd name="T40" fmla="*/ 0 w 1411"/>
                          <a:gd name="T41" fmla="*/ 0 h 1801"/>
                          <a:gd name="T42" fmla="*/ 0 w 1411"/>
                          <a:gd name="T43" fmla="*/ 0 h 1801"/>
                          <a:gd name="T44" fmla="*/ 0 w 1411"/>
                          <a:gd name="T45" fmla="*/ 0 h 1801"/>
                          <a:gd name="T46" fmla="*/ 0 w 1411"/>
                          <a:gd name="T47" fmla="*/ 0 h 1801"/>
                          <a:gd name="T48" fmla="*/ 0 w 1411"/>
                          <a:gd name="T49" fmla="*/ 0 h 1801"/>
                          <a:gd name="T50" fmla="*/ 0 w 1411"/>
                          <a:gd name="T51" fmla="*/ 0 h 1801"/>
                          <a:gd name="T52" fmla="*/ 0 w 1411"/>
                          <a:gd name="T53" fmla="*/ 0 h 1801"/>
                          <a:gd name="T54" fmla="*/ 0 w 1411"/>
                          <a:gd name="T55" fmla="*/ 0 h 1801"/>
                          <a:gd name="T56" fmla="*/ 0 w 1411"/>
                          <a:gd name="T57" fmla="*/ 0 h 1801"/>
                          <a:gd name="T58" fmla="*/ 0 w 1411"/>
                          <a:gd name="T59" fmla="*/ 0 h 1801"/>
                          <a:gd name="T60" fmla="*/ 0 w 1411"/>
                          <a:gd name="T61" fmla="*/ 0 h 1801"/>
                          <a:gd name="T62" fmla="*/ 0 w 1411"/>
                          <a:gd name="T63" fmla="*/ 0 h 1801"/>
                          <a:gd name="T64" fmla="*/ 0 w 1411"/>
                          <a:gd name="T65" fmla="*/ 0 h 1801"/>
                          <a:gd name="T66" fmla="*/ 0 w 1411"/>
                          <a:gd name="T67" fmla="*/ 0 h 1801"/>
                          <a:gd name="T68" fmla="*/ 0 w 1411"/>
                          <a:gd name="T69" fmla="*/ 0 h 1801"/>
                          <a:gd name="T70" fmla="*/ 0 w 1411"/>
                          <a:gd name="T71" fmla="*/ 0 h 1801"/>
                          <a:gd name="T72" fmla="*/ 0 w 1411"/>
                          <a:gd name="T73" fmla="*/ 0 h 1801"/>
                          <a:gd name="T74" fmla="*/ 0 w 1411"/>
                          <a:gd name="T75" fmla="*/ 0 h 1801"/>
                          <a:gd name="T76" fmla="*/ 0 w 1411"/>
                          <a:gd name="T77" fmla="*/ 0 h 1801"/>
                          <a:gd name="T78" fmla="*/ 0 w 1411"/>
                          <a:gd name="T79" fmla="*/ 0 h 1801"/>
                          <a:gd name="T80" fmla="*/ 0 w 1411"/>
                          <a:gd name="T81" fmla="*/ 0 h 1801"/>
                          <a:gd name="T82" fmla="*/ 0 w 1411"/>
                          <a:gd name="T83" fmla="*/ 0 h 1801"/>
                          <a:gd name="T84" fmla="*/ 0 w 1411"/>
                          <a:gd name="T85" fmla="*/ 0 h 1801"/>
                          <a:gd name="T86" fmla="*/ 0 w 1411"/>
                          <a:gd name="T87" fmla="*/ 0 h 1801"/>
                          <a:gd name="T88" fmla="*/ 0 w 1411"/>
                          <a:gd name="T89" fmla="*/ 0 h 1801"/>
                          <a:gd name="T90" fmla="*/ 0 w 1411"/>
                          <a:gd name="T91" fmla="*/ 0 h 1801"/>
                          <a:gd name="T92" fmla="*/ 0 w 1411"/>
                          <a:gd name="T93" fmla="*/ 0 h 1801"/>
                          <a:gd name="T94" fmla="*/ 0 w 1411"/>
                          <a:gd name="T95" fmla="*/ 0 h 1801"/>
                          <a:gd name="T96" fmla="*/ 0 w 1411"/>
                          <a:gd name="T97" fmla="*/ 0 h 1801"/>
                          <a:gd name="T98" fmla="*/ 0 w 1411"/>
                          <a:gd name="T99" fmla="*/ 0 h 1801"/>
                          <a:gd name="T100" fmla="*/ 0 w 1411"/>
                          <a:gd name="T101" fmla="*/ 0 h 1801"/>
                          <a:gd name="T102" fmla="*/ 0 w 1411"/>
                          <a:gd name="T103" fmla="*/ 0 h 1801"/>
                          <a:gd name="T104" fmla="*/ 0 w 1411"/>
                          <a:gd name="T105" fmla="*/ 0 h 1801"/>
                          <a:gd name="T106" fmla="*/ 0 w 1411"/>
                          <a:gd name="T107" fmla="*/ 0 h 1801"/>
                          <a:gd name="T108" fmla="*/ 0 w 1411"/>
                          <a:gd name="T109" fmla="*/ 0 h 1801"/>
                          <a:gd name="T110" fmla="*/ 0 w 1411"/>
                          <a:gd name="T111" fmla="*/ 0 h 1801"/>
                          <a:gd name="T112" fmla="*/ 0 w 1411"/>
                          <a:gd name="T113" fmla="*/ 0 h 1801"/>
                          <a:gd name="T114" fmla="*/ 0 w 1411"/>
                          <a:gd name="T115" fmla="*/ 0 h 1801"/>
                          <a:gd name="T116" fmla="*/ 0 w 1411"/>
                          <a:gd name="T117" fmla="*/ 0 h 1801"/>
                          <a:gd name="T118" fmla="*/ 0 w 1411"/>
                          <a:gd name="T119" fmla="*/ 0 h 1801"/>
                          <a:gd name="T120" fmla="*/ 0 w 1411"/>
                          <a:gd name="T121" fmla="*/ 0 h 1801"/>
                          <a:gd name="T122" fmla="*/ 0 w 1411"/>
                          <a:gd name="T123" fmla="*/ 0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11"/>
                          <a:gd name="T187" fmla="*/ 0 h 1801"/>
                          <a:gd name="T188" fmla="*/ 1411 w 1411"/>
                          <a:gd name="T189" fmla="*/ 1801 h 180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sp>
                    <p:nvSpPr>
                      <p:cNvPr id="82995" name="Freeform 20"/>
                      <p:cNvSpPr>
                        <a:spLocks/>
                      </p:cNvSpPr>
                      <p:nvPr/>
                    </p:nvSpPr>
                    <p:spPr bwMode="auto">
                      <a:xfrm>
                        <a:off x="3664" y="1777"/>
                        <a:ext cx="423" cy="319"/>
                      </a:xfrm>
                      <a:custGeom>
                        <a:avLst/>
                        <a:gdLst>
                          <a:gd name="T0" fmla="*/ 0 w 1669"/>
                          <a:gd name="T1" fmla="*/ 0 h 1690"/>
                          <a:gd name="T2" fmla="*/ 0 w 1669"/>
                          <a:gd name="T3" fmla="*/ 0 h 1690"/>
                          <a:gd name="T4" fmla="*/ 0 w 1669"/>
                          <a:gd name="T5" fmla="*/ 0 h 1690"/>
                          <a:gd name="T6" fmla="*/ 0 w 1669"/>
                          <a:gd name="T7" fmla="*/ 0 h 1690"/>
                          <a:gd name="T8" fmla="*/ 0 w 1669"/>
                          <a:gd name="T9" fmla="*/ 0 h 1690"/>
                          <a:gd name="T10" fmla="*/ 0 w 1669"/>
                          <a:gd name="T11" fmla="*/ 0 h 1690"/>
                          <a:gd name="T12" fmla="*/ 0 w 1669"/>
                          <a:gd name="T13" fmla="*/ 0 h 1690"/>
                          <a:gd name="T14" fmla="*/ 0 w 1669"/>
                          <a:gd name="T15" fmla="*/ 0 h 1690"/>
                          <a:gd name="T16" fmla="*/ 0 w 1669"/>
                          <a:gd name="T17" fmla="*/ 0 h 1690"/>
                          <a:gd name="T18" fmla="*/ 0 w 1669"/>
                          <a:gd name="T19" fmla="*/ 0 h 1690"/>
                          <a:gd name="T20" fmla="*/ 0 w 1669"/>
                          <a:gd name="T21" fmla="*/ 0 h 1690"/>
                          <a:gd name="T22" fmla="*/ 0 w 1669"/>
                          <a:gd name="T23" fmla="*/ 0 h 1690"/>
                          <a:gd name="T24" fmla="*/ 0 w 1669"/>
                          <a:gd name="T25" fmla="*/ 0 h 1690"/>
                          <a:gd name="T26" fmla="*/ 0 w 1669"/>
                          <a:gd name="T27" fmla="*/ 0 h 1690"/>
                          <a:gd name="T28" fmla="*/ 0 w 1669"/>
                          <a:gd name="T29" fmla="*/ 0 h 1690"/>
                          <a:gd name="T30" fmla="*/ 0 w 1669"/>
                          <a:gd name="T31" fmla="*/ 0 h 1690"/>
                          <a:gd name="T32" fmla="*/ 0 w 1669"/>
                          <a:gd name="T33" fmla="*/ 0 h 1690"/>
                          <a:gd name="T34" fmla="*/ 0 w 1669"/>
                          <a:gd name="T35" fmla="*/ 0 h 1690"/>
                          <a:gd name="T36" fmla="*/ 0 w 1669"/>
                          <a:gd name="T37" fmla="*/ 0 h 1690"/>
                          <a:gd name="T38" fmla="*/ 0 w 1669"/>
                          <a:gd name="T39" fmla="*/ 0 h 1690"/>
                          <a:gd name="T40" fmla="*/ 0 w 1669"/>
                          <a:gd name="T41" fmla="*/ 0 h 1690"/>
                          <a:gd name="T42" fmla="*/ 0 w 1669"/>
                          <a:gd name="T43" fmla="*/ 0 h 1690"/>
                          <a:gd name="T44" fmla="*/ 0 w 1669"/>
                          <a:gd name="T45" fmla="*/ 0 h 1690"/>
                          <a:gd name="T46" fmla="*/ 0 w 1669"/>
                          <a:gd name="T47" fmla="*/ 0 h 1690"/>
                          <a:gd name="T48" fmla="*/ 0 w 1669"/>
                          <a:gd name="T49" fmla="*/ 0 h 1690"/>
                          <a:gd name="T50" fmla="*/ 0 w 1669"/>
                          <a:gd name="T51" fmla="*/ 0 h 1690"/>
                          <a:gd name="T52" fmla="*/ 0 w 1669"/>
                          <a:gd name="T53" fmla="*/ 0 h 1690"/>
                          <a:gd name="T54" fmla="*/ 0 w 1669"/>
                          <a:gd name="T55" fmla="*/ 0 h 1690"/>
                          <a:gd name="T56" fmla="*/ 0 w 1669"/>
                          <a:gd name="T57" fmla="*/ 0 h 1690"/>
                          <a:gd name="T58" fmla="*/ 0 w 1669"/>
                          <a:gd name="T59" fmla="*/ 0 h 1690"/>
                          <a:gd name="T60" fmla="*/ 0 w 1669"/>
                          <a:gd name="T61" fmla="*/ 0 h 1690"/>
                          <a:gd name="T62" fmla="*/ 0 w 1669"/>
                          <a:gd name="T63" fmla="*/ 0 h 1690"/>
                          <a:gd name="T64" fmla="*/ 0 w 1669"/>
                          <a:gd name="T65" fmla="*/ 0 h 1690"/>
                          <a:gd name="T66" fmla="*/ 0 w 1669"/>
                          <a:gd name="T67" fmla="*/ 0 h 1690"/>
                          <a:gd name="T68" fmla="*/ 0 w 1669"/>
                          <a:gd name="T69" fmla="*/ 0 h 1690"/>
                          <a:gd name="T70" fmla="*/ 0 w 1669"/>
                          <a:gd name="T71" fmla="*/ 0 h 1690"/>
                          <a:gd name="T72" fmla="*/ 0 w 1669"/>
                          <a:gd name="T73" fmla="*/ 0 h 1690"/>
                          <a:gd name="T74" fmla="*/ 0 w 1669"/>
                          <a:gd name="T75" fmla="*/ 0 h 1690"/>
                          <a:gd name="T76" fmla="*/ 0 w 1669"/>
                          <a:gd name="T77" fmla="*/ 0 h 1690"/>
                          <a:gd name="T78" fmla="*/ 0 w 1669"/>
                          <a:gd name="T79" fmla="*/ 0 h 1690"/>
                          <a:gd name="T80" fmla="*/ 0 w 1669"/>
                          <a:gd name="T81" fmla="*/ 0 h 1690"/>
                          <a:gd name="T82" fmla="*/ 0 w 1669"/>
                          <a:gd name="T83" fmla="*/ 0 h 1690"/>
                          <a:gd name="T84" fmla="*/ 0 w 1669"/>
                          <a:gd name="T85" fmla="*/ 0 h 1690"/>
                          <a:gd name="T86" fmla="*/ 0 w 1669"/>
                          <a:gd name="T87" fmla="*/ 0 h 1690"/>
                          <a:gd name="T88" fmla="*/ 0 w 1669"/>
                          <a:gd name="T89" fmla="*/ 0 h 1690"/>
                          <a:gd name="T90" fmla="*/ 0 w 1669"/>
                          <a:gd name="T91" fmla="*/ 0 h 1690"/>
                          <a:gd name="T92" fmla="*/ 0 w 1669"/>
                          <a:gd name="T93" fmla="*/ 0 h 1690"/>
                          <a:gd name="T94" fmla="*/ 0 w 1669"/>
                          <a:gd name="T95" fmla="*/ 0 h 1690"/>
                          <a:gd name="T96" fmla="*/ 0 w 1669"/>
                          <a:gd name="T97" fmla="*/ 0 h 1690"/>
                          <a:gd name="T98" fmla="*/ 0 w 1669"/>
                          <a:gd name="T99" fmla="*/ 0 h 1690"/>
                          <a:gd name="T100" fmla="*/ 0 w 1669"/>
                          <a:gd name="T101" fmla="*/ 0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9"/>
                          <a:gd name="T154" fmla="*/ 0 h 1690"/>
                          <a:gd name="T155" fmla="*/ 1669 w 1669"/>
                          <a:gd name="T156" fmla="*/ 1690 h 169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grpSp>
                <p:sp>
                  <p:nvSpPr>
                    <p:cNvPr id="82991" name="Freeform 22"/>
                    <p:cNvSpPr>
                      <a:spLocks/>
                    </p:cNvSpPr>
                    <p:nvPr/>
                  </p:nvSpPr>
                  <p:spPr bwMode="auto">
                    <a:xfrm>
                      <a:off x="2890" y="1507"/>
                      <a:ext cx="382" cy="520"/>
                    </a:xfrm>
                    <a:custGeom>
                      <a:avLst/>
                      <a:gdLst>
                        <a:gd name="T0" fmla="*/ 0 w 1498"/>
                        <a:gd name="T1" fmla="*/ 0 h 2761"/>
                        <a:gd name="T2" fmla="*/ 0 w 1498"/>
                        <a:gd name="T3" fmla="*/ 0 h 2761"/>
                        <a:gd name="T4" fmla="*/ 0 w 1498"/>
                        <a:gd name="T5" fmla="*/ 0 h 2761"/>
                        <a:gd name="T6" fmla="*/ 0 w 1498"/>
                        <a:gd name="T7" fmla="*/ 0 h 2761"/>
                        <a:gd name="T8" fmla="*/ 0 w 1498"/>
                        <a:gd name="T9" fmla="*/ 0 h 2761"/>
                        <a:gd name="T10" fmla="*/ 0 w 1498"/>
                        <a:gd name="T11" fmla="*/ 0 h 2761"/>
                        <a:gd name="T12" fmla="*/ 0 w 1498"/>
                        <a:gd name="T13" fmla="*/ 0 h 2761"/>
                        <a:gd name="T14" fmla="*/ 0 w 1498"/>
                        <a:gd name="T15" fmla="*/ 0 h 2761"/>
                        <a:gd name="T16" fmla="*/ 0 w 1498"/>
                        <a:gd name="T17" fmla="*/ 0 h 2761"/>
                        <a:gd name="T18" fmla="*/ 0 w 1498"/>
                        <a:gd name="T19" fmla="*/ 0 h 2761"/>
                        <a:gd name="T20" fmla="*/ 0 w 1498"/>
                        <a:gd name="T21" fmla="*/ 0 h 2761"/>
                        <a:gd name="T22" fmla="*/ 0 w 1498"/>
                        <a:gd name="T23" fmla="*/ 0 h 2761"/>
                        <a:gd name="T24" fmla="*/ 0 w 1498"/>
                        <a:gd name="T25" fmla="*/ 0 h 2761"/>
                        <a:gd name="T26" fmla="*/ 0 w 1498"/>
                        <a:gd name="T27" fmla="*/ 0 h 2761"/>
                        <a:gd name="T28" fmla="*/ 0 w 1498"/>
                        <a:gd name="T29" fmla="*/ 0 h 2761"/>
                        <a:gd name="T30" fmla="*/ 0 w 1498"/>
                        <a:gd name="T31" fmla="*/ 0 h 2761"/>
                        <a:gd name="T32" fmla="*/ 0 w 1498"/>
                        <a:gd name="T33" fmla="*/ 0 h 2761"/>
                        <a:gd name="T34" fmla="*/ 0 w 1498"/>
                        <a:gd name="T35" fmla="*/ 0 h 2761"/>
                        <a:gd name="T36" fmla="*/ 0 w 1498"/>
                        <a:gd name="T37" fmla="*/ 0 h 2761"/>
                        <a:gd name="T38" fmla="*/ 0 w 1498"/>
                        <a:gd name="T39" fmla="*/ 0 h 2761"/>
                        <a:gd name="T40" fmla="*/ 0 w 1498"/>
                        <a:gd name="T41" fmla="*/ 0 h 2761"/>
                        <a:gd name="T42" fmla="*/ 0 w 1498"/>
                        <a:gd name="T43" fmla="*/ 0 h 2761"/>
                        <a:gd name="T44" fmla="*/ 0 w 1498"/>
                        <a:gd name="T45" fmla="*/ 0 h 2761"/>
                        <a:gd name="T46" fmla="*/ 0 w 1498"/>
                        <a:gd name="T47" fmla="*/ 0 h 2761"/>
                        <a:gd name="T48" fmla="*/ 0 w 1498"/>
                        <a:gd name="T49" fmla="*/ 0 h 2761"/>
                        <a:gd name="T50" fmla="*/ 0 w 1498"/>
                        <a:gd name="T51" fmla="*/ 0 h 2761"/>
                        <a:gd name="T52" fmla="*/ 0 w 1498"/>
                        <a:gd name="T53" fmla="*/ 0 h 2761"/>
                        <a:gd name="T54" fmla="*/ 0 w 1498"/>
                        <a:gd name="T55" fmla="*/ 0 h 2761"/>
                        <a:gd name="T56" fmla="*/ 0 w 1498"/>
                        <a:gd name="T57" fmla="*/ 0 h 2761"/>
                        <a:gd name="T58" fmla="*/ 0 w 1498"/>
                        <a:gd name="T59" fmla="*/ 0 h 2761"/>
                        <a:gd name="T60" fmla="*/ 0 w 1498"/>
                        <a:gd name="T61" fmla="*/ 0 h 2761"/>
                        <a:gd name="T62" fmla="*/ 0 w 1498"/>
                        <a:gd name="T63" fmla="*/ 0 h 2761"/>
                        <a:gd name="T64" fmla="*/ 0 w 1498"/>
                        <a:gd name="T65" fmla="*/ 0 h 2761"/>
                        <a:gd name="T66" fmla="*/ 0 w 1498"/>
                        <a:gd name="T67" fmla="*/ 0 h 2761"/>
                        <a:gd name="T68" fmla="*/ 0 w 1498"/>
                        <a:gd name="T69" fmla="*/ 0 h 2761"/>
                        <a:gd name="T70" fmla="*/ 0 w 1498"/>
                        <a:gd name="T71" fmla="*/ 0 h 2761"/>
                        <a:gd name="T72" fmla="*/ 0 w 1498"/>
                        <a:gd name="T73" fmla="*/ 0 h 2761"/>
                        <a:gd name="T74" fmla="*/ 0 w 1498"/>
                        <a:gd name="T75" fmla="*/ 0 h 2761"/>
                        <a:gd name="T76" fmla="*/ 0 w 1498"/>
                        <a:gd name="T77" fmla="*/ 0 h 2761"/>
                        <a:gd name="T78" fmla="*/ 0 w 1498"/>
                        <a:gd name="T79" fmla="*/ 0 h 2761"/>
                        <a:gd name="T80" fmla="*/ 0 w 1498"/>
                        <a:gd name="T81" fmla="*/ 0 h 2761"/>
                        <a:gd name="T82" fmla="*/ 0 w 1498"/>
                        <a:gd name="T83" fmla="*/ 0 h 2761"/>
                        <a:gd name="T84" fmla="*/ 0 w 1498"/>
                        <a:gd name="T85" fmla="*/ 0 h 2761"/>
                        <a:gd name="T86" fmla="*/ 0 w 1498"/>
                        <a:gd name="T87" fmla="*/ 0 h 2761"/>
                        <a:gd name="T88" fmla="*/ 0 w 1498"/>
                        <a:gd name="T89" fmla="*/ 0 h 2761"/>
                        <a:gd name="T90" fmla="*/ 0 w 1498"/>
                        <a:gd name="T91" fmla="*/ 0 h 2761"/>
                        <a:gd name="T92" fmla="*/ 0 w 1498"/>
                        <a:gd name="T93" fmla="*/ 0 h 2761"/>
                        <a:gd name="T94" fmla="*/ 0 w 1498"/>
                        <a:gd name="T95" fmla="*/ 0 h 2761"/>
                        <a:gd name="T96" fmla="*/ 0 w 1498"/>
                        <a:gd name="T97" fmla="*/ 0 h 2761"/>
                        <a:gd name="T98" fmla="*/ 0 w 1498"/>
                        <a:gd name="T99" fmla="*/ 0 h 2761"/>
                        <a:gd name="T100" fmla="*/ 0 w 1498"/>
                        <a:gd name="T101" fmla="*/ 0 h 2761"/>
                        <a:gd name="T102" fmla="*/ 0 w 1498"/>
                        <a:gd name="T103" fmla="*/ 0 h 2761"/>
                        <a:gd name="T104" fmla="*/ 0 w 1498"/>
                        <a:gd name="T105" fmla="*/ 0 h 2761"/>
                        <a:gd name="T106" fmla="*/ 0 w 1498"/>
                        <a:gd name="T107" fmla="*/ 0 h 2761"/>
                        <a:gd name="T108" fmla="*/ 0 w 1498"/>
                        <a:gd name="T109" fmla="*/ 0 h 2761"/>
                        <a:gd name="T110" fmla="*/ 0 w 1498"/>
                        <a:gd name="T111" fmla="*/ 0 h 2761"/>
                        <a:gd name="T112" fmla="*/ 0 w 1498"/>
                        <a:gd name="T113" fmla="*/ 0 h 2761"/>
                        <a:gd name="T114" fmla="*/ 0 w 1498"/>
                        <a:gd name="T115" fmla="*/ 0 h 2761"/>
                        <a:gd name="T116" fmla="*/ 0 w 1498"/>
                        <a:gd name="T117" fmla="*/ 0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98"/>
                        <a:gd name="T178" fmla="*/ 0 h 2761"/>
                        <a:gd name="T179" fmla="*/ 1498 w 1498"/>
                        <a:gd name="T180" fmla="*/ 2761 h 276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grpSp>
            </p:grpSp>
            <p:grpSp>
              <p:nvGrpSpPr>
                <p:cNvPr id="82961" name="Group 55"/>
                <p:cNvGrpSpPr>
                  <a:grpSpLocks/>
                </p:cNvGrpSpPr>
                <p:nvPr/>
              </p:nvGrpSpPr>
              <p:grpSpPr bwMode="auto">
                <a:xfrm>
                  <a:off x="721" y="537"/>
                  <a:ext cx="3871" cy="2277"/>
                  <a:chOff x="721" y="537"/>
                  <a:chExt cx="3871" cy="2277"/>
                </a:xfrm>
              </p:grpSpPr>
              <p:grpSp>
                <p:nvGrpSpPr>
                  <p:cNvPr id="82962" name="Group 54"/>
                  <p:cNvGrpSpPr>
                    <a:grpSpLocks/>
                  </p:cNvGrpSpPr>
                  <p:nvPr/>
                </p:nvGrpSpPr>
                <p:grpSpPr bwMode="auto">
                  <a:xfrm>
                    <a:off x="721" y="537"/>
                    <a:ext cx="3871" cy="1770"/>
                    <a:chOff x="721" y="537"/>
                    <a:chExt cx="3871" cy="1770"/>
                  </a:xfrm>
                </p:grpSpPr>
                <p:grpSp>
                  <p:nvGrpSpPr>
                    <p:cNvPr id="82971" name="Group 52"/>
                    <p:cNvGrpSpPr>
                      <a:grpSpLocks/>
                    </p:cNvGrpSpPr>
                    <p:nvPr/>
                  </p:nvGrpSpPr>
                  <p:grpSpPr bwMode="auto">
                    <a:xfrm>
                      <a:off x="2341" y="537"/>
                      <a:ext cx="2251" cy="1500"/>
                      <a:chOff x="2341" y="537"/>
                      <a:chExt cx="2251" cy="1500"/>
                    </a:xfrm>
                  </p:grpSpPr>
                  <p:sp>
                    <p:nvSpPr>
                      <p:cNvPr id="82977" name="Freeform 27"/>
                      <p:cNvSpPr>
                        <a:spLocks/>
                      </p:cNvSpPr>
                      <p:nvPr/>
                    </p:nvSpPr>
                    <p:spPr bwMode="auto">
                      <a:xfrm>
                        <a:off x="3424" y="1270"/>
                        <a:ext cx="413" cy="459"/>
                      </a:xfrm>
                      <a:custGeom>
                        <a:avLst/>
                        <a:gdLst>
                          <a:gd name="T0" fmla="*/ 0 w 1625"/>
                          <a:gd name="T1" fmla="*/ 0 h 2434"/>
                          <a:gd name="T2" fmla="*/ 0 w 1625"/>
                          <a:gd name="T3" fmla="*/ 0 h 2434"/>
                          <a:gd name="T4" fmla="*/ 0 w 1625"/>
                          <a:gd name="T5" fmla="*/ 0 h 2434"/>
                          <a:gd name="T6" fmla="*/ 0 w 1625"/>
                          <a:gd name="T7" fmla="*/ 0 h 2434"/>
                          <a:gd name="T8" fmla="*/ 0 w 1625"/>
                          <a:gd name="T9" fmla="*/ 0 h 2434"/>
                          <a:gd name="T10" fmla="*/ 0 w 1625"/>
                          <a:gd name="T11" fmla="*/ 0 h 2434"/>
                          <a:gd name="T12" fmla="*/ 0 w 1625"/>
                          <a:gd name="T13" fmla="*/ 0 h 2434"/>
                          <a:gd name="T14" fmla="*/ 0 w 1625"/>
                          <a:gd name="T15" fmla="*/ 0 h 2434"/>
                          <a:gd name="T16" fmla="*/ 0 w 1625"/>
                          <a:gd name="T17" fmla="*/ 0 h 2434"/>
                          <a:gd name="T18" fmla="*/ 0 w 1625"/>
                          <a:gd name="T19" fmla="*/ 0 h 2434"/>
                          <a:gd name="T20" fmla="*/ 0 w 1625"/>
                          <a:gd name="T21" fmla="*/ 0 h 2434"/>
                          <a:gd name="T22" fmla="*/ 0 w 1625"/>
                          <a:gd name="T23" fmla="*/ 0 h 2434"/>
                          <a:gd name="T24" fmla="*/ 0 w 1625"/>
                          <a:gd name="T25" fmla="*/ 0 h 2434"/>
                          <a:gd name="T26" fmla="*/ 0 w 1625"/>
                          <a:gd name="T27" fmla="*/ 0 h 2434"/>
                          <a:gd name="T28" fmla="*/ 0 w 1625"/>
                          <a:gd name="T29" fmla="*/ 0 h 2434"/>
                          <a:gd name="T30" fmla="*/ 0 w 1625"/>
                          <a:gd name="T31" fmla="*/ 0 h 2434"/>
                          <a:gd name="T32" fmla="*/ 0 w 1625"/>
                          <a:gd name="T33" fmla="*/ 0 h 2434"/>
                          <a:gd name="T34" fmla="*/ 0 w 1625"/>
                          <a:gd name="T35" fmla="*/ 0 h 2434"/>
                          <a:gd name="T36" fmla="*/ 0 w 1625"/>
                          <a:gd name="T37" fmla="*/ 0 h 2434"/>
                          <a:gd name="T38" fmla="*/ 0 w 1625"/>
                          <a:gd name="T39" fmla="*/ 0 h 2434"/>
                          <a:gd name="T40" fmla="*/ 0 w 1625"/>
                          <a:gd name="T41" fmla="*/ 0 h 2434"/>
                          <a:gd name="T42" fmla="*/ 0 w 1625"/>
                          <a:gd name="T43" fmla="*/ 0 h 2434"/>
                          <a:gd name="T44" fmla="*/ 0 w 1625"/>
                          <a:gd name="T45" fmla="*/ 0 h 2434"/>
                          <a:gd name="T46" fmla="*/ 0 w 1625"/>
                          <a:gd name="T47" fmla="*/ 0 h 2434"/>
                          <a:gd name="T48" fmla="*/ 0 w 1625"/>
                          <a:gd name="T49" fmla="*/ 0 h 2434"/>
                          <a:gd name="T50" fmla="*/ 0 w 1625"/>
                          <a:gd name="T51" fmla="*/ 0 h 2434"/>
                          <a:gd name="T52" fmla="*/ 0 w 1625"/>
                          <a:gd name="T53" fmla="*/ 0 h 2434"/>
                          <a:gd name="T54" fmla="*/ 0 w 1625"/>
                          <a:gd name="T55" fmla="*/ 0 h 2434"/>
                          <a:gd name="T56" fmla="*/ 0 w 1625"/>
                          <a:gd name="T57" fmla="*/ 0 h 2434"/>
                          <a:gd name="T58" fmla="*/ 0 w 1625"/>
                          <a:gd name="T59" fmla="*/ 0 h 2434"/>
                          <a:gd name="T60" fmla="*/ 0 w 1625"/>
                          <a:gd name="T61" fmla="*/ 0 h 2434"/>
                          <a:gd name="T62" fmla="*/ 0 w 1625"/>
                          <a:gd name="T63" fmla="*/ 0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5"/>
                          <a:gd name="T97" fmla="*/ 0 h 2434"/>
                          <a:gd name="T98" fmla="*/ 1625 w 1625"/>
                          <a:gd name="T99" fmla="*/ 2434 h 24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grpSp>
                    <p:nvGrpSpPr>
                      <p:cNvPr id="82978" name="Group 51"/>
                      <p:cNvGrpSpPr>
                        <a:grpSpLocks/>
                      </p:cNvGrpSpPr>
                      <p:nvPr/>
                    </p:nvGrpSpPr>
                    <p:grpSpPr bwMode="auto">
                      <a:xfrm>
                        <a:off x="2341" y="537"/>
                        <a:ext cx="2251" cy="1500"/>
                        <a:chOff x="2341" y="537"/>
                        <a:chExt cx="2251" cy="1500"/>
                      </a:xfrm>
                    </p:grpSpPr>
                    <p:sp>
                      <p:nvSpPr>
                        <p:cNvPr id="82979" name="Freeform 21"/>
                        <p:cNvSpPr>
                          <a:spLocks/>
                        </p:cNvSpPr>
                        <p:nvPr/>
                      </p:nvSpPr>
                      <p:spPr bwMode="auto">
                        <a:xfrm>
                          <a:off x="3235" y="1717"/>
                          <a:ext cx="432" cy="320"/>
                        </a:xfrm>
                        <a:custGeom>
                          <a:avLst/>
                          <a:gdLst>
                            <a:gd name="T0" fmla="*/ 0 w 1700"/>
                            <a:gd name="T1" fmla="*/ 0 h 1701"/>
                            <a:gd name="T2" fmla="*/ 0 w 1700"/>
                            <a:gd name="T3" fmla="*/ 0 h 1701"/>
                            <a:gd name="T4" fmla="*/ 0 w 1700"/>
                            <a:gd name="T5" fmla="*/ 0 h 1701"/>
                            <a:gd name="T6" fmla="*/ 0 w 1700"/>
                            <a:gd name="T7" fmla="*/ 0 h 1701"/>
                            <a:gd name="T8" fmla="*/ 0 w 1700"/>
                            <a:gd name="T9" fmla="*/ 0 h 1701"/>
                            <a:gd name="T10" fmla="*/ 0 w 1700"/>
                            <a:gd name="T11" fmla="*/ 0 h 1701"/>
                            <a:gd name="T12" fmla="*/ 0 w 1700"/>
                            <a:gd name="T13" fmla="*/ 0 h 1701"/>
                            <a:gd name="T14" fmla="*/ 0 w 1700"/>
                            <a:gd name="T15" fmla="*/ 0 h 1701"/>
                            <a:gd name="T16" fmla="*/ 0 w 1700"/>
                            <a:gd name="T17" fmla="*/ 0 h 1701"/>
                            <a:gd name="T18" fmla="*/ 0 w 1700"/>
                            <a:gd name="T19" fmla="*/ 0 h 1701"/>
                            <a:gd name="T20" fmla="*/ 0 w 1700"/>
                            <a:gd name="T21" fmla="*/ 0 h 1701"/>
                            <a:gd name="T22" fmla="*/ 0 w 1700"/>
                            <a:gd name="T23" fmla="*/ 0 h 1701"/>
                            <a:gd name="T24" fmla="*/ 0 w 1700"/>
                            <a:gd name="T25" fmla="*/ 0 h 1701"/>
                            <a:gd name="T26" fmla="*/ 0 w 1700"/>
                            <a:gd name="T27" fmla="*/ 0 h 1701"/>
                            <a:gd name="T28" fmla="*/ 0 w 1700"/>
                            <a:gd name="T29" fmla="*/ 0 h 1701"/>
                            <a:gd name="T30" fmla="*/ 0 w 1700"/>
                            <a:gd name="T31" fmla="*/ 0 h 1701"/>
                            <a:gd name="T32" fmla="*/ 0 w 1700"/>
                            <a:gd name="T33" fmla="*/ 0 h 1701"/>
                            <a:gd name="T34" fmla="*/ 0 w 1700"/>
                            <a:gd name="T35" fmla="*/ 0 h 1701"/>
                            <a:gd name="T36" fmla="*/ 0 w 1700"/>
                            <a:gd name="T37" fmla="*/ 0 h 1701"/>
                            <a:gd name="T38" fmla="*/ 0 w 1700"/>
                            <a:gd name="T39" fmla="*/ 0 h 1701"/>
                            <a:gd name="T40" fmla="*/ 0 w 1700"/>
                            <a:gd name="T41" fmla="*/ 0 h 1701"/>
                            <a:gd name="T42" fmla="*/ 0 w 1700"/>
                            <a:gd name="T43" fmla="*/ 0 h 1701"/>
                            <a:gd name="T44" fmla="*/ 0 w 1700"/>
                            <a:gd name="T45" fmla="*/ 0 h 1701"/>
                            <a:gd name="T46" fmla="*/ 0 w 1700"/>
                            <a:gd name="T47" fmla="*/ 0 h 1701"/>
                            <a:gd name="T48" fmla="*/ 0 w 1700"/>
                            <a:gd name="T49" fmla="*/ 0 h 1701"/>
                            <a:gd name="T50" fmla="*/ 0 w 1700"/>
                            <a:gd name="T51" fmla="*/ 0 h 1701"/>
                            <a:gd name="T52" fmla="*/ 0 w 1700"/>
                            <a:gd name="T53" fmla="*/ 0 h 1701"/>
                            <a:gd name="T54" fmla="*/ 0 w 1700"/>
                            <a:gd name="T55" fmla="*/ 0 h 1701"/>
                            <a:gd name="T56" fmla="*/ 0 w 1700"/>
                            <a:gd name="T57" fmla="*/ 0 h 1701"/>
                            <a:gd name="T58" fmla="*/ 0 w 1700"/>
                            <a:gd name="T59" fmla="*/ 0 h 1701"/>
                            <a:gd name="T60" fmla="*/ 0 w 1700"/>
                            <a:gd name="T61" fmla="*/ 0 h 1701"/>
                            <a:gd name="T62" fmla="*/ 0 w 1700"/>
                            <a:gd name="T63" fmla="*/ 0 h 1701"/>
                            <a:gd name="T64" fmla="*/ 0 w 1700"/>
                            <a:gd name="T65" fmla="*/ 0 h 1701"/>
                            <a:gd name="T66" fmla="*/ 0 w 1700"/>
                            <a:gd name="T67" fmla="*/ 0 h 1701"/>
                            <a:gd name="T68" fmla="*/ 0 w 1700"/>
                            <a:gd name="T69" fmla="*/ 0 h 1701"/>
                            <a:gd name="T70" fmla="*/ 0 w 1700"/>
                            <a:gd name="T71" fmla="*/ 0 h 1701"/>
                            <a:gd name="T72" fmla="*/ 0 w 1700"/>
                            <a:gd name="T73" fmla="*/ 0 h 1701"/>
                            <a:gd name="T74" fmla="*/ 0 w 1700"/>
                            <a:gd name="T75" fmla="*/ 0 h 1701"/>
                            <a:gd name="T76" fmla="*/ 0 w 1700"/>
                            <a:gd name="T77" fmla="*/ 0 h 1701"/>
                            <a:gd name="T78" fmla="*/ 0 w 1700"/>
                            <a:gd name="T79" fmla="*/ 0 h 1701"/>
                            <a:gd name="T80" fmla="*/ 0 w 1700"/>
                            <a:gd name="T81" fmla="*/ 0 h 1701"/>
                            <a:gd name="T82" fmla="*/ 0 w 1700"/>
                            <a:gd name="T83" fmla="*/ 0 h 1701"/>
                            <a:gd name="T84" fmla="*/ 0 w 1700"/>
                            <a:gd name="T85" fmla="*/ 0 h 1701"/>
                            <a:gd name="T86" fmla="*/ 0 w 1700"/>
                            <a:gd name="T87" fmla="*/ 0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0"/>
                            <a:gd name="T133" fmla="*/ 0 h 1701"/>
                            <a:gd name="T134" fmla="*/ 1700 w 1700"/>
                            <a:gd name="T135" fmla="*/ 1701 h 170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sp>
                      <p:nvSpPr>
                        <p:cNvPr id="82980" name="Freeform 24"/>
                        <p:cNvSpPr>
                          <a:spLocks/>
                        </p:cNvSpPr>
                        <p:nvPr/>
                      </p:nvSpPr>
                      <p:spPr bwMode="auto">
                        <a:xfrm>
                          <a:off x="3211" y="1431"/>
                          <a:ext cx="265" cy="398"/>
                        </a:xfrm>
                        <a:custGeom>
                          <a:avLst/>
                          <a:gdLst>
                            <a:gd name="T0" fmla="*/ 0 w 1042"/>
                            <a:gd name="T1" fmla="*/ 0 h 2109"/>
                            <a:gd name="T2" fmla="*/ 0 w 1042"/>
                            <a:gd name="T3" fmla="*/ 0 h 2109"/>
                            <a:gd name="T4" fmla="*/ 0 w 1042"/>
                            <a:gd name="T5" fmla="*/ 0 h 2109"/>
                            <a:gd name="T6" fmla="*/ 0 w 1042"/>
                            <a:gd name="T7" fmla="*/ 0 h 2109"/>
                            <a:gd name="T8" fmla="*/ 0 w 1042"/>
                            <a:gd name="T9" fmla="*/ 0 h 2109"/>
                            <a:gd name="T10" fmla="*/ 0 w 1042"/>
                            <a:gd name="T11" fmla="*/ 0 h 2109"/>
                            <a:gd name="T12" fmla="*/ 0 w 1042"/>
                            <a:gd name="T13" fmla="*/ 0 h 2109"/>
                            <a:gd name="T14" fmla="*/ 0 w 1042"/>
                            <a:gd name="T15" fmla="*/ 0 h 2109"/>
                            <a:gd name="T16" fmla="*/ 0 w 1042"/>
                            <a:gd name="T17" fmla="*/ 0 h 2109"/>
                            <a:gd name="T18" fmla="*/ 0 w 1042"/>
                            <a:gd name="T19" fmla="*/ 0 h 2109"/>
                            <a:gd name="T20" fmla="*/ 0 w 1042"/>
                            <a:gd name="T21" fmla="*/ 0 h 2109"/>
                            <a:gd name="T22" fmla="*/ 0 w 1042"/>
                            <a:gd name="T23" fmla="*/ 0 h 2109"/>
                            <a:gd name="T24" fmla="*/ 0 w 1042"/>
                            <a:gd name="T25" fmla="*/ 0 h 2109"/>
                            <a:gd name="T26" fmla="*/ 0 w 1042"/>
                            <a:gd name="T27" fmla="*/ 0 h 2109"/>
                            <a:gd name="T28" fmla="*/ 0 w 1042"/>
                            <a:gd name="T29" fmla="*/ 0 h 2109"/>
                            <a:gd name="T30" fmla="*/ 0 w 1042"/>
                            <a:gd name="T31" fmla="*/ 0 h 2109"/>
                            <a:gd name="T32" fmla="*/ 0 w 1042"/>
                            <a:gd name="T33" fmla="*/ 0 h 2109"/>
                            <a:gd name="T34" fmla="*/ 0 w 1042"/>
                            <a:gd name="T35" fmla="*/ 0 h 2109"/>
                            <a:gd name="T36" fmla="*/ 0 w 1042"/>
                            <a:gd name="T37" fmla="*/ 0 h 2109"/>
                            <a:gd name="T38" fmla="*/ 0 w 1042"/>
                            <a:gd name="T39" fmla="*/ 0 h 2109"/>
                            <a:gd name="T40" fmla="*/ 0 w 1042"/>
                            <a:gd name="T41" fmla="*/ 0 h 2109"/>
                            <a:gd name="T42" fmla="*/ 0 w 1042"/>
                            <a:gd name="T43" fmla="*/ 0 h 2109"/>
                            <a:gd name="T44" fmla="*/ 0 w 1042"/>
                            <a:gd name="T45" fmla="*/ 0 h 2109"/>
                            <a:gd name="T46" fmla="*/ 0 w 1042"/>
                            <a:gd name="T47" fmla="*/ 0 h 2109"/>
                            <a:gd name="T48" fmla="*/ 0 w 1042"/>
                            <a:gd name="T49" fmla="*/ 0 h 2109"/>
                            <a:gd name="T50" fmla="*/ 0 w 1042"/>
                            <a:gd name="T51" fmla="*/ 0 h 2109"/>
                            <a:gd name="T52" fmla="*/ 0 w 1042"/>
                            <a:gd name="T53" fmla="*/ 0 h 2109"/>
                            <a:gd name="T54" fmla="*/ 0 w 1042"/>
                            <a:gd name="T55" fmla="*/ 0 h 2109"/>
                            <a:gd name="T56" fmla="*/ 0 w 1042"/>
                            <a:gd name="T57" fmla="*/ 0 h 2109"/>
                            <a:gd name="T58" fmla="*/ 0 w 1042"/>
                            <a:gd name="T59" fmla="*/ 0 h 2109"/>
                            <a:gd name="T60" fmla="*/ 0 w 1042"/>
                            <a:gd name="T61" fmla="*/ 0 h 2109"/>
                            <a:gd name="T62" fmla="*/ 0 w 1042"/>
                            <a:gd name="T63" fmla="*/ 0 h 2109"/>
                            <a:gd name="T64" fmla="*/ 0 w 1042"/>
                            <a:gd name="T65" fmla="*/ 0 h 2109"/>
                            <a:gd name="T66" fmla="*/ 0 w 1042"/>
                            <a:gd name="T67" fmla="*/ 0 h 2109"/>
                            <a:gd name="T68" fmla="*/ 0 w 1042"/>
                            <a:gd name="T69" fmla="*/ 0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42"/>
                            <a:gd name="T106" fmla="*/ 0 h 2109"/>
                            <a:gd name="T107" fmla="*/ 1042 w 1042"/>
                            <a:gd name="T108" fmla="*/ 2109 h 210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sp>
                      <p:nvSpPr>
                        <p:cNvPr id="82981" name="Freeform 26"/>
                        <p:cNvSpPr>
                          <a:spLocks/>
                        </p:cNvSpPr>
                        <p:nvPr/>
                      </p:nvSpPr>
                      <p:spPr bwMode="auto">
                        <a:xfrm>
                          <a:off x="2788" y="1521"/>
                          <a:ext cx="213" cy="263"/>
                        </a:xfrm>
                        <a:custGeom>
                          <a:avLst/>
                          <a:gdLst>
                            <a:gd name="T0" fmla="*/ 0 w 840"/>
                            <a:gd name="T1" fmla="*/ 0 h 1400"/>
                            <a:gd name="T2" fmla="*/ 0 w 840"/>
                            <a:gd name="T3" fmla="*/ 0 h 1400"/>
                            <a:gd name="T4" fmla="*/ 0 w 840"/>
                            <a:gd name="T5" fmla="*/ 0 h 1400"/>
                            <a:gd name="T6" fmla="*/ 0 w 840"/>
                            <a:gd name="T7" fmla="*/ 0 h 1400"/>
                            <a:gd name="T8" fmla="*/ 0 w 840"/>
                            <a:gd name="T9" fmla="*/ 0 h 1400"/>
                            <a:gd name="T10" fmla="*/ 0 w 840"/>
                            <a:gd name="T11" fmla="*/ 0 h 1400"/>
                            <a:gd name="T12" fmla="*/ 0 w 840"/>
                            <a:gd name="T13" fmla="*/ 0 h 1400"/>
                            <a:gd name="T14" fmla="*/ 0 w 840"/>
                            <a:gd name="T15" fmla="*/ 0 h 1400"/>
                            <a:gd name="T16" fmla="*/ 0 w 840"/>
                            <a:gd name="T17" fmla="*/ 0 h 1400"/>
                            <a:gd name="T18" fmla="*/ 0 w 840"/>
                            <a:gd name="T19" fmla="*/ 0 h 1400"/>
                            <a:gd name="T20" fmla="*/ 0 w 840"/>
                            <a:gd name="T21" fmla="*/ 0 h 1400"/>
                            <a:gd name="T22" fmla="*/ 0 w 840"/>
                            <a:gd name="T23" fmla="*/ 0 h 1400"/>
                            <a:gd name="T24" fmla="*/ 0 w 840"/>
                            <a:gd name="T25" fmla="*/ 0 h 1400"/>
                            <a:gd name="T26" fmla="*/ 0 w 840"/>
                            <a:gd name="T27" fmla="*/ 0 h 1400"/>
                            <a:gd name="T28" fmla="*/ 0 w 840"/>
                            <a:gd name="T29" fmla="*/ 0 h 1400"/>
                            <a:gd name="T30" fmla="*/ 0 w 840"/>
                            <a:gd name="T31" fmla="*/ 0 h 1400"/>
                            <a:gd name="T32" fmla="*/ 0 w 840"/>
                            <a:gd name="T33" fmla="*/ 0 h 1400"/>
                            <a:gd name="T34" fmla="*/ 0 w 840"/>
                            <a:gd name="T35" fmla="*/ 0 h 1400"/>
                            <a:gd name="T36" fmla="*/ 0 w 840"/>
                            <a:gd name="T37" fmla="*/ 0 h 1400"/>
                            <a:gd name="T38" fmla="*/ 0 w 840"/>
                            <a:gd name="T39" fmla="*/ 0 h 1400"/>
                            <a:gd name="T40" fmla="*/ 0 w 840"/>
                            <a:gd name="T41" fmla="*/ 0 h 1400"/>
                            <a:gd name="T42" fmla="*/ 0 w 840"/>
                            <a:gd name="T43" fmla="*/ 0 h 1400"/>
                            <a:gd name="T44" fmla="*/ 0 w 840"/>
                            <a:gd name="T45" fmla="*/ 0 h 1400"/>
                            <a:gd name="T46" fmla="*/ 0 w 840"/>
                            <a:gd name="T47" fmla="*/ 0 h 1400"/>
                            <a:gd name="T48" fmla="*/ 0 w 840"/>
                            <a:gd name="T49" fmla="*/ 0 h 1400"/>
                            <a:gd name="T50" fmla="*/ 0 w 840"/>
                            <a:gd name="T51" fmla="*/ 0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40"/>
                            <a:gd name="T79" fmla="*/ 0 h 1400"/>
                            <a:gd name="T80" fmla="*/ 840 w 840"/>
                            <a:gd name="T81" fmla="*/ 1400 h 14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sp>
                      <p:nvSpPr>
                        <p:cNvPr id="82982" name="Freeform 30"/>
                        <p:cNvSpPr>
                          <a:spLocks/>
                        </p:cNvSpPr>
                        <p:nvPr/>
                      </p:nvSpPr>
                      <p:spPr bwMode="auto">
                        <a:xfrm>
                          <a:off x="3537" y="1391"/>
                          <a:ext cx="180" cy="156"/>
                        </a:xfrm>
                        <a:custGeom>
                          <a:avLst/>
                          <a:gdLst>
                            <a:gd name="T0" fmla="*/ 0 w 714"/>
                            <a:gd name="T1" fmla="*/ 0 h 831"/>
                            <a:gd name="T2" fmla="*/ 0 w 714"/>
                            <a:gd name="T3" fmla="*/ 0 h 831"/>
                            <a:gd name="T4" fmla="*/ 0 w 714"/>
                            <a:gd name="T5" fmla="*/ 0 h 831"/>
                            <a:gd name="T6" fmla="*/ 0 w 714"/>
                            <a:gd name="T7" fmla="*/ 0 h 831"/>
                            <a:gd name="T8" fmla="*/ 0 w 714"/>
                            <a:gd name="T9" fmla="*/ 0 h 831"/>
                            <a:gd name="T10" fmla="*/ 0 w 714"/>
                            <a:gd name="T11" fmla="*/ 0 h 831"/>
                            <a:gd name="T12" fmla="*/ 0 w 714"/>
                            <a:gd name="T13" fmla="*/ 0 h 831"/>
                            <a:gd name="T14" fmla="*/ 0 w 714"/>
                            <a:gd name="T15" fmla="*/ 0 h 831"/>
                            <a:gd name="T16" fmla="*/ 0 w 714"/>
                            <a:gd name="T17" fmla="*/ 0 h 831"/>
                            <a:gd name="T18" fmla="*/ 0 w 714"/>
                            <a:gd name="T19" fmla="*/ 0 h 831"/>
                            <a:gd name="T20" fmla="*/ 0 w 714"/>
                            <a:gd name="T21" fmla="*/ 0 h 831"/>
                            <a:gd name="T22" fmla="*/ 0 w 714"/>
                            <a:gd name="T23" fmla="*/ 0 h 831"/>
                            <a:gd name="T24" fmla="*/ 0 w 714"/>
                            <a:gd name="T25" fmla="*/ 0 h 831"/>
                            <a:gd name="T26" fmla="*/ 0 w 714"/>
                            <a:gd name="T27" fmla="*/ 0 h 831"/>
                            <a:gd name="T28" fmla="*/ 0 w 714"/>
                            <a:gd name="T29" fmla="*/ 0 h 831"/>
                            <a:gd name="T30" fmla="*/ 0 w 714"/>
                            <a:gd name="T31" fmla="*/ 0 h 831"/>
                            <a:gd name="T32" fmla="*/ 0 w 714"/>
                            <a:gd name="T33" fmla="*/ 0 h 831"/>
                            <a:gd name="T34" fmla="*/ 0 w 714"/>
                            <a:gd name="T35" fmla="*/ 0 h 831"/>
                            <a:gd name="T36" fmla="*/ 0 w 714"/>
                            <a:gd name="T37" fmla="*/ 0 h 831"/>
                            <a:gd name="T38" fmla="*/ 0 w 714"/>
                            <a:gd name="T39" fmla="*/ 0 h 831"/>
                            <a:gd name="T40" fmla="*/ 0 w 714"/>
                            <a:gd name="T41" fmla="*/ 0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14"/>
                            <a:gd name="T64" fmla="*/ 0 h 831"/>
                            <a:gd name="T65" fmla="*/ 714 w 714"/>
                            <a:gd name="T66" fmla="*/ 831 h 8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grpSp>
                      <p:nvGrpSpPr>
                        <p:cNvPr id="82983" name="Group 45"/>
                        <p:cNvGrpSpPr>
                          <a:grpSpLocks/>
                        </p:cNvGrpSpPr>
                        <p:nvPr/>
                      </p:nvGrpSpPr>
                      <p:grpSpPr bwMode="auto">
                        <a:xfrm>
                          <a:off x="2341" y="537"/>
                          <a:ext cx="2251" cy="1107"/>
                          <a:chOff x="2341" y="537"/>
                          <a:chExt cx="2251" cy="1107"/>
                        </a:xfrm>
                      </p:grpSpPr>
                      <p:sp>
                        <p:nvSpPr>
                          <p:cNvPr id="82984" name="Freeform 29"/>
                          <p:cNvSpPr>
                            <a:spLocks/>
                          </p:cNvSpPr>
                          <p:nvPr/>
                        </p:nvSpPr>
                        <p:spPr bwMode="auto">
                          <a:xfrm>
                            <a:off x="2341" y="566"/>
                            <a:ext cx="1688" cy="1078"/>
                          </a:xfrm>
                          <a:custGeom>
                            <a:avLst/>
                            <a:gdLst>
                              <a:gd name="T0" fmla="*/ 0 w 6642"/>
                              <a:gd name="T1" fmla="*/ 0 h 5728"/>
                              <a:gd name="T2" fmla="*/ 0 w 6642"/>
                              <a:gd name="T3" fmla="*/ 0 h 5728"/>
                              <a:gd name="T4" fmla="*/ 0 w 6642"/>
                              <a:gd name="T5" fmla="*/ 0 h 5728"/>
                              <a:gd name="T6" fmla="*/ 0 w 6642"/>
                              <a:gd name="T7" fmla="*/ 0 h 5728"/>
                              <a:gd name="T8" fmla="*/ 0 w 6642"/>
                              <a:gd name="T9" fmla="*/ 0 h 5728"/>
                              <a:gd name="T10" fmla="*/ 0 w 6642"/>
                              <a:gd name="T11" fmla="*/ 0 h 5728"/>
                              <a:gd name="T12" fmla="*/ 0 w 6642"/>
                              <a:gd name="T13" fmla="*/ 0 h 5728"/>
                              <a:gd name="T14" fmla="*/ 0 w 6642"/>
                              <a:gd name="T15" fmla="*/ 0 h 5728"/>
                              <a:gd name="T16" fmla="*/ 0 w 6642"/>
                              <a:gd name="T17" fmla="*/ 0 h 5728"/>
                              <a:gd name="T18" fmla="*/ 0 w 6642"/>
                              <a:gd name="T19" fmla="*/ 0 h 5728"/>
                              <a:gd name="T20" fmla="*/ 0 w 6642"/>
                              <a:gd name="T21" fmla="*/ 0 h 5728"/>
                              <a:gd name="T22" fmla="*/ 0 w 6642"/>
                              <a:gd name="T23" fmla="*/ 0 h 5728"/>
                              <a:gd name="T24" fmla="*/ 0 w 6642"/>
                              <a:gd name="T25" fmla="*/ 0 h 5728"/>
                              <a:gd name="T26" fmla="*/ 0 w 6642"/>
                              <a:gd name="T27" fmla="*/ 0 h 5728"/>
                              <a:gd name="T28" fmla="*/ 0 w 6642"/>
                              <a:gd name="T29" fmla="*/ 0 h 5728"/>
                              <a:gd name="T30" fmla="*/ 0 w 6642"/>
                              <a:gd name="T31" fmla="*/ 0 h 5728"/>
                              <a:gd name="T32" fmla="*/ 0 w 6642"/>
                              <a:gd name="T33" fmla="*/ 0 h 5728"/>
                              <a:gd name="T34" fmla="*/ 0 w 6642"/>
                              <a:gd name="T35" fmla="*/ 0 h 5728"/>
                              <a:gd name="T36" fmla="*/ 0 w 6642"/>
                              <a:gd name="T37" fmla="*/ 0 h 5728"/>
                              <a:gd name="T38" fmla="*/ 0 w 6642"/>
                              <a:gd name="T39" fmla="*/ 0 h 5728"/>
                              <a:gd name="T40" fmla="*/ 0 w 6642"/>
                              <a:gd name="T41" fmla="*/ 0 h 5728"/>
                              <a:gd name="T42" fmla="*/ 0 w 6642"/>
                              <a:gd name="T43" fmla="*/ 0 h 5728"/>
                              <a:gd name="T44" fmla="*/ 0 w 6642"/>
                              <a:gd name="T45" fmla="*/ 0 h 5728"/>
                              <a:gd name="T46" fmla="*/ 0 w 6642"/>
                              <a:gd name="T47" fmla="*/ 0 h 5728"/>
                              <a:gd name="T48" fmla="*/ 0 w 6642"/>
                              <a:gd name="T49" fmla="*/ 0 h 5728"/>
                              <a:gd name="T50" fmla="*/ 0 w 6642"/>
                              <a:gd name="T51" fmla="*/ 0 h 5728"/>
                              <a:gd name="T52" fmla="*/ 0 w 6642"/>
                              <a:gd name="T53" fmla="*/ 0 h 5728"/>
                              <a:gd name="T54" fmla="*/ 0 w 6642"/>
                              <a:gd name="T55" fmla="*/ 0 h 5728"/>
                              <a:gd name="T56" fmla="*/ 0 w 6642"/>
                              <a:gd name="T57" fmla="*/ 0 h 5728"/>
                              <a:gd name="T58" fmla="*/ 0 w 6642"/>
                              <a:gd name="T59" fmla="*/ 0 h 5728"/>
                              <a:gd name="T60" fmla="*/ 0 w 6642"/>
                              <a:gd name="T61" fmla="*/ 0 h 5728"/>
                              <a:gd name="T62" fmla="*/ 0 w 6642"/>
                              <a:gd name="T63" fmla="*/ 0 h 5728"/>
                              <a:gd name="T64" fmla="*/ 0 w 6642"/>
                              <a:gd name="T65" fmla="*/ 0 h 5728"/>
                              <a:gd name="T66" fmla="*/ 0 w 6642"/>
                              <a:gd name="T67" fmla="*/ 0 h 5728"/>
                              <a:gd name="T68" fmla="*/ 0 w 6642"/>
                              <a:gd name="T69" fmla="*/ 0 h 5728"/>
                              <a:gd name="T70" fmla="*/ 0 w 6642"/>
                              <a:gd name="T71" fmla="*/ 0 h 5728"/>
                              <a:gd name="T72" fmla="*/ 0 w 6642"/>
                              <a:gd name="T73" fmla="*/ 0 h 5728"/>
                              <a:gd name="T74" fmla="*/ 0 w 6642"/>
                              <a:gd name="T75" fmla="*/ 0 h 5728"/>
                              <a:gd name="T76" fmla="*/ 0 w 6642"/>
                              <a:gd name="T77" fmla="*/ 0 h 5728"/>
                              <a:gd name="T78" fmla="*/ 0 w 6642"/>
                              <a:gd name="T79" fmla="*/ 0 h 5728"/>
                              <a:gd name="T80" fmla="*/ 0 w 6642"/>
                              <a:gd name="T81" fmla="*/ 0 h 5728"/>
                              <a:gd name="T82" fmla="*/ 0 w 6642"/>
                              <a:gd name="T83" fmla="*/ 0 h 5728"/>
                              <a:gd name="T84" fmla="*/ 0 w 6642"/>
                              <a:gd name="T85" fmla="*/ 0 h 5728"/>
                              <a:gd name="T86" fmla="*/ 0 w 6642"/>
                              <a:gd name="T87" fmla="*/ 0 h 5728"/>
                              <a:gd name="T88" fmla="*/ 0 w 6642"/>
                              <a:gd name="T89" fmla="*/ 0 h 5728"/>
                              <a:gd name="T90" fmla="*/ 0 w 6642"/>
                              <a:gd name="T91" fmla="*/ 0 h 5728"/>
                              <a:gd name="T92" fmla="*/ 0 w 6642"/>
                              <a:gd name="T93" fmla="*/ 0 h 5728"/>
                              <a:gd name="T94" fmla="*/ 0 w 6642"/>
                              <a:gd name="T95" fmla="*/ 0 h 5728"/>
                              <a:gd name="T96" fmla="*/ 0 w 6642"/>
                              <a:gd name="T97" fmla="*/ 0 h 5728"/>
                              <a:gd name="T98" fmla="*/ 0 w 6642"/>
                              <a:gd name="T99" fmla="*/ 0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642"/>
                              <a:gd name="T151" fmla="*/ 0 h 5728"/>
                              <a:gd name="T152" fmla="*/ 6642 w 6642"/>
                              <a:gd name="T153" fmla="*/ 5728 h 57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sp>
                        <p:nvSpPr>
                          <p:cNvPr id="82985" name="Freeform 31"/>
                          <p:cNvSpPr>
                            <a:spLocks/>
                          </p:cNvSpPr>
                          <p:nvPr/>
                        </p:nvSpPr>
                        <p:spPr bwMode="auto">
                          <a:xfrm>
                            <a:off x="3763" y="1193"/>
                            <a:ext cx="457" cy="322"/>
                          </a:xfrm>
                          <a:custGeom>
                            <a:avLst/>
                            <a:gdLst>
                              <a:gd name="T0" fmla="*/ 0 w 1797"/>
                              <a:gd name="T1" fmla="*/ 0 h 1713"/>
                              <a:gd name="T2" fmla="*/ 0 w 1797"/>
                              <a:gd name="T3" fmla="*/ 0 h 1713"/>
                              <a:gd name="T4" fmla="*/ 0 w 1797"/>
                              <a:gd name="T5" fmla="*/ 0 h 1713"/>
                              <a:gd name="T6" fmla="*/ 0 w 1797"/>
                              <a:gd name="T7" fmla="*/ 0 h 1713"/>
                              <a:gd name="T8" fmla="*/ 0 w 1797"/>
                              <a:gd name="T9" fmla="*/ 0 h 1713"/>
                              <a:gd name="T10" fmla="*/ 0 w 1797"/>
                              <a:gd name="T11" fmla="*/ 0 h 1713"/>
                              <a:gd name="T12" fmla="*/ 0 w 1797"/>
                              <a:gd name="T13" fmla="*/ 0 h 1713"/>
                              <a:gd name="T14" fmla="*/ 0 w 1797"/>
                              <a:gd name="T15" fmla="*/ 0 h 1713"/>
                              <a:gd name="T16" fmla="*/ 0 w 1797"/>
                              <a:gd name="T17" fmla="*/ 0 h 1713"/>
                              <a:gd name="T18" fmla="*/ 0 w 1797"/>
                              <a:gd name="T19" fmla="*/ 0 h 1713"/>
                              <a:gd name="T20" fmla="*/ 0 w 1797"/>
                              <a:gd name="T21" fmla="*/ 0 h 1713"/>
                              <a:gd name="T22" fmla="*/ 0 w 1797"/>
                              <a:gd name="T23" fmla="*/ 0 h 1713"/>
                              <a:gd name="T24" fmla="*/ 0 w 1797"/>
                              <a:gd name="T25" fmla="*/ 0 h 1713"/>
                              <a:gd name="T26" fmla="*/ 0 w 1797"/>
                              <a:gd name="T27" fmla="*/ 0 h 1713"/>
                              <a:gd name="T28" fmla="*/ 0 w 1797"/>
                              <a:gd name="T29" fmla="*/ 0 h 1713"/>
                              <a:gd name="T30" fmla="*/ 0 w 1797"/>
                              <a:gd name="T31" fmla="*/ 0 h 1713"/>
                              <a:gd name="T32" fmla="*/ 0 w 1797"/>
                              <a:gd name="T33" fmla="*/ 0 h 1713"/>
                              <a:gd name="T34" fmla="*/ 0 w 1797"/>
                              <a:gd name="T35" fmla="*/ 0 h 1713"/>
                              <a:gd name="T36" fmla="*/ 0 w 1797"/>
                              <a:gd name="T37" fmla="*/ 0 h 1713"/>
                              <a:gd name="T38" fmla="*/ 0 w 1797"/>
                              <a:gd name="T39" fmla="*/ 0 h 1713"/>
                              <a:gd name="T40" fmla="*/ 0 w 1797"/>
                              <a:gd name="T41" fmla="*/ 0 h 1713"/>
                              <a:gd name="T42" fmla="*/ 0 w 1797"/>
                              <a:gd name="T43" fmla="*/ 0 h 1713"/>
                              <a:gd name="T44" fmla="*/ 0 w 1797"/>
                              <a:gd name="T45" fmla="*/ 0 h 1713"/>
                              <a:gd name="T46" fmla="*/ 0 w 1797"/>
                              <a:gd name="T47" fmla="*/ 0 h 1713"/>
                              <a:gd name="T48" fmla="*/ 0 w 1797"/>
                              <a:gd name="T49" fmla="*/ 0 h 1713"/>
                              <a:gd name="T50" fmla="*/ 0 w 1797"/>
                              <a:gd name="T51" fmla="*/ 0 h 1713"/>
                              <a:gd name="T52" fmla="*/ 0 w 1797"/>
                              <a:gd name="T53" fmla="*/ 0 h 1713"/>
                              <a:gd name="T54" fmla="*/ 0 w 1797"/>
                              <a:gd name="T55" fmla="*/ 0 h 1713"/>
                              <a:gd name="T56" fmla="*/ 0 w 1797"/>
                              <a:gd name="T57" fmla="*/ 0 h 1713"/>
                              <a:gd name="T58" fmla="*/ 0 w 1797"/>
                              <a:gd name="T59" fmla="*/ 0 h 1713"/>
                              <a:gd name="T60" fmla="*/ 0 w 1797"/>
                              <a:gd name="T61" fmla="*/ 0 h 1713"/>
                              <a:gd name="T62" fmla="*/ 0 w 1797"/>
                              <a:gd name="T63" fmla="*/ 0 h 1713"/>
                              <a:gd name="T64" fmla="*/ 0 w 1797"/>
                              <a:gd name="T65" fmla="*/ 0 h 1713"/>
                              <a:gd name="T66" fmla="*/ 0 w 1797"/>
                              <a:gd name="T67" fmla="*/ 0 h 1713"/>
                              <a:gd name="T68" fmla="*/ 0 w 1797"/>
                              <a:gd name="T69" fmla="*/ 0 h 1713"/>
                              <a:gd name="T70" fmla="*/ 0 w 1797"/>
                              <a:gd name="T71" fmla="*/ 0 h 1713"/>
                              <a:gd name="T72" fmla="*/ 0 w 1797"/>
                              <a:gd name="T73" fmla="*/ 0 h 1713"/>
                              <a:gd name="T74" fmla="*/ 0 w 1797"/>
                              <a:gd name="T75" fmla="*/ 0 h 1713"/>
                              <a:gd name="T76" fmla="*/ 0 w 1797"/>
                              <a:gd name="T77" fmla="*/ 0 h 1713"/>
                              <a:gd name="T78" fmla="*/ 0 w 1797"/>
                              <a:gd name="T79" fmla="*/ 0 h 1713"/>
                              <a:gd name="T80" fmla="*/ 0 w 1797"/>
                              <a:gd name="T81" fmla="*/ 0 h 1713"/>
                              <a:gd name="T82" fmla="*/ 0 w 1797"/>
                              <a:gd name="T83" fmla="*/ 0 h 1713"/>
                              <a:gd name="T84" fmla="*/ 0 w 1797"/>
                              <a:gd name="T85" fmla="*/ 0 h 1713"/>
                              <a:gd name="T86" fmla="*/ 0 w 1797"/>
                              <a:gd name="T87" fmla="*/ 0 h 1713"/>
                              <a:gd name="T88" fmla="*/ 0 w 1797"/>
                              <a:gd name="T89" fmla="*/ 0 h 1713"/>
                              <a:gd name="T90" fmla="*/ 0 w 1797"/>
                              <a:gd name="T91" fmla="*/ 0 h 1713"/>
                              <a:gd name="T92" fmla="*/ 0 w 1797"/>
                              <a:gd name="T93" fmla="*/ 0 h 1713"/>
                              <a:gd name="T94" fmla="*/ 0 w 1797"/>
                              <a:gd name="T95" fmla="*/ 0 h 1713"/>
                              <a:gd name="T96" fmla="*/ 0 w 1797"/>
                              <a:gd name="T97" fmla="*/ 0 h 1713"/>
                              <a:gd name="T98" fmla="*/ 0 w 1797"/>
                              <a:gd name="T99" fmla="*/ 0 h 1713"/>
                              <a:gd name="T100" fmla="*/ 0 w 1797"/>
                              <a:gd name="T101" fmla="*/ 0 h 1713"/>
                              <a:gd name="T102" fmla="*/ 0 w 1797"/>
                              <a:gd name="T103" fmla="*/ 0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97"/>
                              <a:gd name="T157" fmla="*/ 0 h 1713"/>
                              <a:gd name="T158" fmla="*/ 1797 w 1797"/>
                              <a:gd name="T159" fmla="*/ 1713 h 1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sp>
                        <p:nvSpPr>
                          <p:cNvPr id="82986" name="Freeform 33"/>
                          <p:cNvSpPr>
                            <a:spLocks/>
                          </p:cNvSpPr>
                          <p:nvPr/>
                        </p:nvSpPr>
                        <p:spPr bwMode="auto">
                          <a:xfrm>
                            <a:off x="3731" y="537"/>
                            <a:ext cx="861" cy="597"/>
                          </a:xfrm>
                          <a:custGeom>
                            <a:avLst/>
                            <a:gdLst>
                              <a:gd name="T0" fmla="*/ 0 w 3386"/>
                              <a:gd name="T1" fmla="*/ 0 h 3170"/>
                              <a:gd name="T2" fmla="*/ 0 w 3386"/>
                              <a:gd name="T3" fmla="*/ 0 h 3170"/>
                              <a:gd name="T4" fmla="*/ 0 w 3386"/>
                              <a:gd name="T5" fmla="*/ 0 h 3170"/>
                              <a:gd name="T6" fmla="*/ 0 w 3386"/>
                              <a:gd name="T7" fmla="*/ 0 h 3170"/>
                              <a:gd name="T8" fmla="*/ 0 w 3386"/>
                              <a:gd name="T9" fmla="*/ 0 h 3170"/>
                              <a:gd name="T10" fmla="*/ 0 w 3386"/>
                              <a:gd name="T11" fmla="*/ 0 h 3170"/>
                              <a:gd name="T12" fmla="*/ 0 w 3386"/>
                              <a:gd name="T13" fmla="*/ 0 h 3170"/>
                              <a:gd name="T14" fmla="*/ 0 w 3386"/>
                              <a:gd name="T15" fmla="*/ 0 h 3170"/>
                              <a:gd name="T16" fmla="*/ 0 w 3386"/>
                              <a:gd name="T17" fmla="*/ 0 h 3170"/>
                              <a:gd name="T18" fmla="*/ 0 w 3386"/>
                              <a:gd name="T19" fmla="*/ 0 h 3170"/>
                              <a:gd name="T20" fmla="*/ 0 w 3386"/>
                              <a:gd name="T21" fmla="*/ 0 h 3170"/>
                              <a:gd name="T22" fmla="*/ 0 w 3386"/>
                              <a:gd name="T23" fmla="*/ 0 h 3170"/>
                              <a:gd name="T24" fmla="*/ 0 w 3386"/>
                              <a:gd name="T25" fmla="*/ 0 h 3170"/>
                              <a:gd name="T26" fmla="*/ 0 w 3386"/>
                              <a:gd name="T27" fmla="*/ 0 h 3170"/>
                              <a:gd name="T28" fmla="*/ 0 w 3386"/>
                              <a:gd name="T29" fmla="*/ 0 h 3170"/>
                              <a:gd name="T30" fmla="*/ 0 w 3386"/>
                              <a:gd name="T31" fmla="*/ 0 h 3170"/>
                              <a:gd name="T32" fmla="*/ 0 w 3386"/>
                              <a:gd name="T33" fmla="*/ 0 h 3170"/>
                              <a:gd name="T34" fmla="*/ 0 w 3386"/>
                              <a:gd name="T35" fmla="*/ 0 h 3170"/>
                              <a:gd name="T36" fmla="*/ 0 w 3386"/>
                              <a:gd name="T37" fmla="*/ 0 h 3170"/>
                              <a:gd name="T38" fmla="*/ 0 w 3386"/>
                              <a:gd name="T39" fmla="*/ 0 h 3170"/>
                              <a:gd name="T40" fmla="*/ 0 w 3386"/>
                              <a:gd name="T41" fmla="*/ 0 h 3170"/>
                              <a:gd name="T42" fmla="*/ 0 w 3386"/>
                              <a:gd name="T43" fmla="*/ 0 h 3170"/>
                              <a:gd name="T44" fmla="*/ 0 w 3386"/>
                              <a:gd name="T45" fmla="*/ 0 h 3170"/>
                              <a:gd name="T46" fmla="*/ 0 w 3386"/>
                              <a:gd name="T47" fmla="*/ 0 h 3170"/>
                              <a:gd name="T48" fmla="*/ 0 w 3386"/>
                              <a:gd name="T49" fmla="*/ 0 h 3170"/>
                              <a:gd name="T50" fmla="*/ 0 w 3386"/>
                              <a:gd name="T51" fmla="*/ 0 h 3170"/>
                              <a:gd name="T52" fmla="*/ 0 w 3386"/>
                              <a:gd name="T53" fmla="*/ 0 h 3170"/>
                              <a:gd name="T54" fmla="*/ 0 w 3386"/>
                              <a:gd name="T55" fmla="*/ 0 h 3170"/>
                              <a:gd name="T56" fmla="*/ 0 w 3386"/>
                              <a:gd name="T57" fmla="*/ 0 h 3170"/>
                              <a:gd name="T58" fmla="*/ 0 w 3386"/>
                              <a:gd name="T59" fmla="*/ 0 h 3170"/>
                              <a:gd name="T60" fmla="*/ 0 w 3386"/>
                              <a:gd name="T61" fmla="*/ 0 h 3170"/>
                              <a:gd name="T62" fmla="*/ 0 w 3386"/>
                              <a:gd name="T63" fmla="*/ 0 h 3170"/>
                              <a:gd name="T64" fmla="*/ 0 w 3386"/>
                              <a:gd name="T65" fmla="*/ 0 h 3170"/>
                              <a:gd name="T66" fmla="*/ 0 w 3386"/>
                              <a:gd name="T67" fmla="*/ 0 h 3170"/>
                              <a:gd name="T68" fmla="*/ 0 w 3386"/>
                              <a:gd name="T69" fmla="*/ 0 h 3170"/>
                              <a:gd name="T70" fmla="*/ 0 w 3386"/>
                              <a:gd name="T71" fmla="*/ 0 h 3170"/>
                              <a:gd name="T72" fmla="*/ 0 w 3386"/>
                              <a:gd name="T73" fmla="*/ 0 h 3170"/>
                              <a:gd name="T74" fmla="*/ 0 w 3386"/>
                              <a:gd name="T75" fmla="*/ 0 h 3170"/>
                              <a:gd name="T76" fmla="*/ 0 w 3386"/>
                              <a:gd name="T77" fmla="*/ 0 h 3170"/>
                              <a:gd name="T78" fmla="*/ 0 w 3386"/>
                              <a:gd name="T79" fmla="*/ 0 h 3170"/>
                              <a:gd name="T80" fmla="*/ 0 w 3386"/>
                              <a:gd name="T81" fmla="*/ 0 h 3170"/>
                              <a:gd name="T82" fmla="*/ 0 w 3386"/>
                              <a:gd name="T83" fmla="*/ 0 h 3170"/>
                              <a:gd name="T84" fmla="*/ 0 w 3386"/>
                              <a:gd name="T85" fmla="*/ 0 h 3170"/>
                              <a:gd name="T86" fmla="*/ 0 w 3386"/>
                              <a:gd name="T87" fmla="*/ 0 h 3170"/>
                              <a:gd name="T88" fmla="*/ 0 w 3386"/>
                              <a:gd name="T89" fmla="*/ 0 h 3170"/>
                              <a:gd name="T90" fmla="*/ 0 w 3386"/>
                              <a:gd name="T91" fmla="*/ 0 h 3170"/>
                              <a:gd name="T92" fmla="*/ 0 w 3386"/>
                              <a:gd name="T93" fmla="*/ 0 h 3170"/>
                              <a:gd name="T94" fmla="*/ 0 w 3386"/>
                              <a:gd name="T95" fmla="*/ 0 h 3170"/>
                              <a:gd name="T96" fmla="*/ 0 w 3386"/>
                              <a:gd name="T97" fmla="*/ 0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86"/>
                              <a:gd name="T148" fmla="*/ 0 h 3170"/>
                              <a:gd name="T149" fmla="*/ 3386 w 3386"/>
                              <a:gd name="T150" fmla="*/ 3170 h 31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grpSp>
                  </p:grpSp>
                </p:grpSp>
                <p:grpSp>
                  <p:nvGrpSpPr>
                    <p:cNvPr id="82972" name="Group 46"/>
                    <p:cNvGrpSpPr>
                      <a:grpSpLocks/>
                    </p:cNvGrpSpPr>
                    <p:nvPr/>
                  </p:nvGrpSpPr>
                  <p:grpSpPr bwMode="auto">
                    <a:xfrm>
                      <a:off x="721" y="778"/>
                      <a:ext cx="2365" cy="1529"/>
                      <a:chOff x="721" y="778"/>
                      <a:chExt cx="2365" cy="1529"/>
                    </a:xfrm>
                  </p:grpSpPr>
                  <p:sp>
                    <p:nvSpPr>
                      <p:cNvPr id="82973" name="Freeform 15"/>
                      <p:cNvSpPr>
                        <a:spLocks/>
                      </p:cNvSpPr>
                      <p:nvPr/>
                    </p:nvSpPr>
                    <p:spPr bwMode="auto">
                      <a:xfrm>
                        <a:off x="863" y="1591"/>
                        <a:ext cx="1514" cy="716"/>
                      </a:xfrm>
                      <a:custGeom>
                        <a:avLst/>
                        <a:gdLst>
                          <a:gd name="T0" fmla="*/ 0 w 5957"/>
                          <a:gd name="T1" fmla="*/ 0 h 3807"/>
                          <a:gd name="T2" fmla="*/ 0 w 5957"/>
                          <a:gd name="T3" fmla="*/ 0 h 3807"/>
                          <a:gd name="T4" fmla="*/ 0 w 5957"/>
                          <a:gd name="T5" fmla="*/ 0 h 3807"/>
                          <a:gd name="T6" fmla="*/ 0 w 5957"/>
                          <a:gd name="T7" fmla="*/ 0 h 3807"/>
                          <a:gd name="T8" fmla="*/ 0 w 5957"/>
                          <a:gd name="T9" fmla="*/ 0 h 3807"/>
                          <a:gd name="T10" fmla="*/ 0 w 5957"/>
                          <a:gd name="T11" fmla="*/ 0 h 3807"/>
                          <a:gd name="T12" fmla="*/ 0 w 5957"/>
                          <a:gd name="T13" fmla="*/ 0 h 3807"/>
                          <a:gd name="T14" fmla="*/ 0 w 5957"/>
                          <a:gd name="T15" fmla="*/ 0 h 3807"/>
                          <a:gd name="T16" fmla="*/ 0 w 5957"/>
                          <a:gd name="T17" fmla="*/ 0 h 3807"/>
                          <a:gd name="T18" fmla="*/ 0 w 5957"/>
                          <a:gd name="T19" fmla="*/ 0 h 3807"/>
                          <a:gd name="T20" fmla="*/ 0 w 5957"/>
                          <a:gd name="T21" fmla="*/ 0 h 3807"/>
                          <a:gd name="T22" fmla="*/ 0 w 5957"/>
                          <a:gd name="T23" fmla="*/ 0 h 3807"/>
                          <a:gd name="T24" fmla="*/ 0 w 5957"/>
                          <a:gd name="T25" fmla="*/ 0 h 3807"/>
                          <a:gd name="T26" fmla="*/ 0 w 5957"/>
                          <a:gd name="T27" fmla="*/ 0 h 3807"/>
                          <a:gd name="T28" fmla="*/ 0 w 5957"/>
                          <a:gd name="T29" fmla="*/ 0 h 3807"/>
                          <a:gd name="T30" fmla="*/ 0 w 5957"/>
                          <a:gd name="T31" fmla="*/ 0 h 3807"/>
                          <a:gd name="T32" fmla="*/ 0 w 5957"/>
                          <a:gd name="T33" fmla="*/ 0 h 3807"/>
                          <a:gd name="T34" fmla="*/ 0 w 5957"/>
                          <a:gd name="T35" fmla="*/ 0 h 3807"/>
                          <a:gd name="T36" fmla="*/ 0 w 5957"/>
                          <a:gd name="T37" fmla="*/ 0 h 3807"/>
                          <a:gd name="T38" fmla="*/ 0 w 5957"/>
                          <a:gd name="T39" fmla="*/ 0 h 3807"/>
                          <a:gd name="T40" fmla="*/ 0 w 5957"/>
                          <a:gd name="T41" fmla="*/ 0 h 3807"/>
                          <a:gd name="T42" fmla="*/ 0 w 5957"/>
                          <a:gd name="T43" fmla="*/ 0 h 3807"/>
                          <a:gd name="T44" fmla="*/ 0 w 5957"/>
                          <a:gd name="T45" fmla="*/ 0 h 3807"/>
                          <a:gd name="T46" fmla="*/ 0 w 5957"/>
                          <a:gd name="T47" fmla="*/ 0 h 3807"/>
                          <a:gd name="T48" fmla="*/ 0 w 5957"/>
                          <a:gd name="T49" fmla="*/ 0 h 3807"/>
                          <a:gd name="T50" fmla="*/ 0 w 5957"/>
                          <a:gd name="T51" fmla="*/ 0 h 3807"/>
                          <a:gd name="T52" fmla="*/ 0 w 5957"/>
                          <a:gd name="T53" fmla="*/ 0 h 3807"/>
                          <a:gd name="T54" fmla="*/ 0 w 5957"/>
                          <a:gd name="T55" fmla="*/ 0 h 3807"/>
                          <a:gd name="T56" fmla="*/ 0 w 5957"/>
                          <a:gd name="T57" fmla="*/ 0 h 3807"/>
                          <a:gd name="T58" fmla="*/ 0 w 5957"/>
                          <a:gd name="T59" fmla="*/ 0 h 3807"/>
                          <a:gd name="T60" fmla="*/ 0 w 5957"/>
                          <a:gd name="T61" fmla="*/ 0 h 3807"/>
                          <a:gd name="T62" fmla="*/ 0 w 5957"/>
                          <a:gd name="T63" fmla="*/ 0 h 3807"/>
                          <a:gd name="T64" fmla="*/ 0 w 5957"/>
                          <a:gd name="T65" fmla="*/ 0 h 3807"/>
                          <a:gd name="T66" fmla="*/ 0 w 5957"/>
                          <a:gd name="T67" fmla="*/ 0 h 3807"/>
                          <a:gd name="T68" fmla="*/ 0 w 5957"/>
                          <a:gd name="T69" fmla="*/ 0 h 3807"/>
                          <a:gd name="T70" fmla="*/ 0 w 5957"/>
                          <a:gd name="T71" fmla="*/ 0 h 3807"/>
                          <a:gd name="T72" fmla="*/ 0 w 5957"/>
                          <a:gd name="T73" fmla="*/ 0 h 3807"/>
                          <a:gd name="T74" fmla="*/ 0 w 5957"/>
                          <a:gd name="T75" fmla="*/ 0 h 3807"/>
                          <a:gd name="T76" fmla="*/ 0 w 5957"/>
                          <a:gd name="T77" fmla="*/ 0 h 3807"/>
                          <a:gd name="T78" fmla="*/ 0 w 5957"/>
                          <a:gd name="T79" fmla="*/ 0 h 3807"/>
                          <a:gd name="T80" fmla="*/ 0 w 5957"/>
                          <a:gd name="T81" fmla="*/ 0 h 3807"/>
                          <a:gd name="T82" fmla="*/ 0 w 5957"/>
                          <a:gd name="T83" fmla="*/ 0 h 3807"/>
                          <a:gd name="T84" fmla="*/ 0 w 5957"/>
                          <a:gd name="T85" fmla="*/ 0 h 3807"/>
                          <a:gd name="T86" fmla="*/ 0 w 5957"/>
                          <a:gd name="T87" fmla="*/ 0 h 3807"/>
                          <a:gd name="T88" fmla="*/ 0 w 5957"/>
                          <a:gd name="T89" fmla="*/ 0 h 3807"/>
                          <a:gd name="T90" fmla="*/ 0 w 5957"/>
                          <a:gd name="T91" fmla="*/ 0 h 3807"/>
                          <a:gd name="T92" fmla="*/ 0 w 5957"/>
                          <a:gd name="T93" fmla="*/ 0 h 3807"/>
                          <a:gd name="T94" fmla="*/ 0 w 5957"/>
                          <a:gd name="T95" fmla="*/ 0 h 3807"/>
                          <a:gd name="T96" fmla="*/ 0 w 5957"/>
                          <a:gd name="T97" fmla="*/ 0 h 3807"/>
                          <a:gd name="T98" fmla="*/ 0 w 5957"/>
                          <a:gd name="T99" fmla="*/ 0 h 3807"/>
                          <a:gd name="T100" fmla="*/ 0 w 5957"/>
                          <a:gd name="T101" fmla="*/ 0 h 3807"/>
                          <a:gd name="T102" fmla="*/ 0 w 5957"/>
                          <a:gd name="T103" fmla="*/ 0 h 3807"/>
                          <a:gd name="T104" fmla="*/ 0 w 5957"/>
                          <a:gd name="T105" fmla="*/ 0 h 3807"/>
                          <a:gd name="T106" fmla="*/ 0 w 5957"/>
                          <a:gd name="T107" fmla="*/ 0 h 3807"/>
                          <a:gd name="T108" fmla="*/ 0 w 5957"/>
                          <a:gd name="T109" fmla="*/ 0 h 3807"/>
                          <a:gd name="T110" fmla="*/ 0 w 5957"/>
                          <a:gd name="T111" fmla="*/ 0 h 3807"/>
                          <a:gd name="T112" fmla="*/ 0 w 5957"/>
                          <a:gd name="T113" fmla="*/ 0 h 3807"/>
                          <a:gd name="T114" fmla="*/ 0 w 5957"/>
                          <a:gd name="T115" fmla="*/ 0 h 3807"/>
                          <a:gd name="T116" fmla="*/ 0 w 5957"/>
                          <a:gd name="T117" fmla="*/ 0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957"/>
                          <a:gd name="T178" fmla="*/ 0 h 3807"/>
                          <a:gd name="T179" fmla="*/ 5957 w 5957"/>
                          <a:gd name="T180" fmla="*/ 3807 h 380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sp>
                    <p:nvSpPr>
                      <p:cNvPr id="82974" name="Freeform 23"/>
                      <p:cNvSpPr>
                        <a:spLocks/>
                      </p:cNvSpPr>
                      <p:nvPr/>
                    </p:nvSpPr>
                    <p:spPr bwMode="auto">
                      <a:xfrm>
                        <a:off x="1724" y="1475"/>
                        <a:ext cx="963" cy="532"/>
                      </a:xfrm>
                      <a:custGeom>
                        <a:avLst/>
                        <a:gdLst>
                          <a:gd name="T0" fmla="*/ 0 w 3788"/>
                          <a:gd name="T1" fmla="*/ 0 h 2823"/>
                          <a:gd name="T2" fmla="*/ 0 w 3788"/>
                          <a:gd name="T3" fmla="*/ 0 h 2823"/>
                          <a:gd name="T4" fmla="*/ 0 w 3788"/>
                          <a:gd name="T5" fmla="*/ 0 h 2823"/>
                          <a:gd name="T6" fmla="*/ 0 w 3788"/>
                          <a:gd name="T7" fmla="*/ 0 h 2823"/>
                          <a:gd name="T8" fmla="*/ 0 w 3788"/>
                          <a:gd name="T9" fmla="*/ 0 h 2823"/>
                          <a:gd name="T10" fmla="*/ 0 w 3788"/>
                          <a:gd name="T11" fmla="*/ 0 h 2823"/>
                          <a:gd name="T12" fmla="*/ 0 w 3788"/>
                          <a:gd name="T13" fmla="*/ 0 h 2823"/>
                          <a:gd name="T14" fmla="*/ 0 w 3788"/>
                          <a:gd name="T15" fmla="*/ 0 h 2823"/>
                          <a:gd name="T16" fmla="*/ 0 w 3788"/>
                          <a:gd name="T17" fmla="*/ 0 h 2823"/>
                          <a:gd name="T18" fmla="*/ 0 w 3788"/>
                          <a:gd name="T19" fmla="*/ 0 h 2823"/>
                          <a:gd name="T20" fmla="*/ 0 w 3788"/>
                          <a:gd name="T21" fmla="*/ 0 h 2823"/>
                          <a:gd name="T22" fmla="*/ 0 w 3788"/>
                          <a:gd name="T23" fmla="*/ 0 h 2823"/>
                          <a:gd name="T24" fmla="*/ 0 w 3788"/>
                          <a:gd name="T25" fmla="*/ 0 h 2823"/>
                          <a:gd name="T26" fmla="*/ 0 w 3788"/>
                          <a:gd name="T27" fmla="*/ 0 h 2823"/>
                          <a:gd name="T28" fmla="*/ 0 w 3788"/>
                          <a:gd name="T29" fmla="*/ 0 h 2823"/>
                          <a:gd name="T30" fmla="*/ 0 w 3788"/>
                          <a:gd name="T31" fmla="*/ 0 h 2823"/>
                          <a:gd name="T32" fmla="*/ 0 w 3788"/>
                          <a:gd name="T33" fmla="*/ 0 h 2823"/>
                          <a:gd name="T34" fmla="*/ 0 w 3788"/>
                          <a:gd name="T35" fmla="*/ 0 h 2823"/>
                          <a:gd name="T36" fmla="*/ 0 w 3788"/>
                          <a:gd name="T37" fmla="*/ 0 h 2823"/>
                          <a:gd name="T38" fmla="*/ 0 w 3788"/>
                          <a:gd name="T39" fmla="*/ 0 h 2823"/>
                          <a:gd name="T40" fmla="*/ 0 w 3788"/>
                          <a:gd name="T41" fmla="*/ 0 h 2823"/>
                          <a:gd name="T42" fmla="*/ 0 w 3788"/>
                          <a:gd name="T43" fmla="*/ 0 h 2823"/>
                          <a:gd name="T44" fmla="*/ 0 w 3788"/>
                          <a:gd name="T45" fmla="*/ 0 h 2823"/>
                          <a:gd name="T46" fmla="*/ 0 w 3788"/>
                          <a:gd name="T47" fmla="*/ 0 h 2823"/>
                          <a:gd name="T48" fmla="*/ 0 w 3788"/>
                          <a:gd name="T49" fmla="*/ 0 h 2823"/>
                          <a:gd name="T50" fmla="*/ 0 w 3788"/>
                          <a:gd name="T51" fmla="*/ 0 h 2823"/>
                          <a:gd name="T52" fmla="*/ 0 w 3788"/>
                          <a:gd name="T53" fmla="*/ 0 h 2823"/>
                          <a:gd name="T54" fmla="*/ 0 w 3788"/>
                          <a:gd name="T55" fmla="*/ 0 h 2823"/>
                          <a:gd name="T56" fmla="*/ 0 w 3788"/>
                          <a:gd name="T57" fmla="*/ 0 h 2823"/>
                          <a:gd name="T58" fmla="*/ 0 w 3788"/>
                          <a:gd name="T59" fmla="*/ 0 h 2823"/>
                          <a:gd name="T60" fmla="*/ 0 w 3788"/>
                          <a:gd name="T61" fmla="*/ 0 h 2823"/>
                          <a:gd name="T62" fmla="*/ 0 w 3788"/>
                          <a:gd name="T63" fmla="*/ 0 h 2823"/>
                          <a:gd name="T64" fmla="*/ 0 w 3788"/>
                          <a:gd name="T65" fmla="*/ 0 h 2823"/>
                          <a:gd name="T66" fmla="*/ 0 w 3788"/>
                          <a:gd name="T67" fmla="*/ 0 h 2823"/>
                          <a:gd name="T68" fmla="*/ 0 w 3788"/>
                          <a:gd name="T69" fmla="*/ 0 h 2823"/>
                          <a:gd name="T70" fmla="*/ 0 w 3788"/>
                          <a:gd name="T71" fmla="*/ 0 h 2823"/>
                          <a:gd name="T72" fmla="*/ 0 w 3788"/>
                          <a:gd name="T73" fmla="*/ 0 h 2823"/>
                          <a:gd name="T74" fmla="*/ 0 w 3788"/>
                          <a:gd name="T75" fmla="*/ 0 h 2823"/>
                          <a:gd name="T76" fmla="*/ 0 w 3788"/>
                          <a:gd name="T77" fmla="*/ 0 h 2823"/>
                          <a:gd name="T78" fmla="*/ 0 w 3788"/>
                          <a:gd name="T79" fmla="*/ 0 h 2823"/>
                          <a:gd name="T80" fmla="*/ 0 w 3788"/>
                          <a:gd name="T81" fmla="*/ 0 h 2823"/>
                          <a:gd name="T82" fmla="*/ 0 w 3788"/>
                          <a:gd name="T83" fmla="*/ 0 h 2823"/>
                          <a:gd name="T84" fmla="*/ 0 w 3788"/>
                          <a:gd name="T85" fmla="*/ 0 h 2823"/>
                          <a:gd name="T86" fmla="*/ 0 w 3788"/>
                          <a:gd name="T87" fmla="*/ 0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88"/>
                          <a:gd name="T133" fmla="*/ 0 h 2823"/>
                          <a:gd name="T134" fmla="*/ 3788 w 3788"/>
                          <a:gd name="T135" fmla="*/ 2823 h 28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sp>
                    <p:nvSpPr>
                      <p:cNvPr id="82975" name="Freeform 28"/>
                      <p:cNvSpPr>
                        <a:spLocks/>
                      </p:cNvSpPr>
                      <p:nvPr/>
                    </p:nvSpPr>
                    <p:spPr bwMode="auto">
                      <a:xfrm>
                        <a:off x="721" y="778"/>
                        <a:ext cx="1532" cy="890"/>
                      </a:xfrm>
                      <a:custGeom>
                        <a:avLst/>
                        <a:gdLst>
                          <a:gd name="T0" fmla="*/ 0 w 6029"/>
                          <a:gd name="T1" fmla="*/ 0 h 4727"/>
                          <a:gd name="T2" fmla="*/ 0 w 6029"/>
                          <a:gd name="T3" fmla="*/ 0 h 4727"/>
                          <a:gd name="T4" fmla="*/ 0 w 6029"/>
                          <a:gd name="T5" fmla="*/ 0 h 4727"/>
                          <a:gd name="T6" fmla="*/ 0 w 6029"/>
                          <a:gd name="T7" fmla="*/ 0 h 4727"/>
                          <a:gd name="T8" fmla="*/ 0 w 6029"/>
                          <a:gd name="T9" fmla="*/ 0 h 4727"/>
                          <a:gd name="T10" fmla="*/ 0 w 6029"/>
                          <a:gd name="T11" fmla="*/ 0 h 4727"/>
                          <a:gd name="T12" fmla="*/ 0 w 6029"/>
                          <a:gd name="T13" fmla="*/ 0 h 4727"/>
                          <a:gd name="T14" fmla="*/ 0 w 6029"/>
                          <a:gd name="T15" fmla="*/ 0 h 4727"/>
                          <a:gd name="T16" fmla="*/ 0 w 6029"/>
                          <a:gd name="T17" fmla="*/ 0 h 4727"/>
                          <a:gd name="T18" fmla="*/ 0 w 6029"/>
                          <a:gd name="T19" fmla="*/ 0 h 4727"/>
                          <a:gd name="T20" fmla="*/ 0 w 6029"/>
                          <a:gd name="T21" fmla="*/ 0 h 4727"/>
                          <a:gd name="T22" fmla="*/ 0 w 6029"/>
                          <a:gd name="T23" fmla="*/ 0 h 4727"/>
                          <a:gd name="T24" fmla="*/ 0 w 6029"/>
                          <a:gd name="T25" fmla="*/ 0 h 4727"/>
                          <a:gd name="T26" fmla="*/ 0 w 6029"/>
                          <a:gd name="T27" fmla="*/ 0 h 4727"/>
                          <a:gd name="T28" fmla="*/ 0 w 6029"/>
                          <a:gd name="T29" fmla="*/ 0 h 4727"/>
                          <a:gd name="T30" fmla="*/ 0 w 6029"/>
                          <a:gd name="T31" fmla="*/ 0 h 4727"/>
                          <a:gd name="T32" fmla="*/ 0 w 6029"/>
                          <a:gd name="T33" fmla="*/ 0 h 4727"/>
                          <a:gd name="T34" fmla="*/ 0 w 6029"/>
                          <a:gd name="T35" fmla="*/ 0 h 4727"/>
                          <a:gd name="T36" fmla="*/ 0 w 6029"/>
                          <a:gd name="T37" fmla="*/ 0 h 4727"/>
                          <a:gd name="T38" fmla="*/ 0 w 6029"/>
                          <a:gd name="T39" fmla="*/ 0 h 4727"/>
                          <a:gd name="T40" fmla="*/ 0 w 6029"/>
                          <a:gd name="T41" fmla="*/ 0 h 4727"/>
                          <a:gd name="T42" fmla="*/ 0 w 6029"/>
                          <a:gd name="T43" fmla="*/ 0 h 4727"/>
                          <a:gd name="T44" fmla="*/ 0 w 6029"/>
                          <a:gd name="T45" fmla="*/ 0 h 4727"/>
                          <a:gd name="T46" fmla="*/ 0 w 6029"/>
                          <a:gd name="T47" fmla="*/ 0 h 4727"/>
                          <a:gd name="T48" fmla="*/ 0 w 6029"/>
                          <a:gd name="T49" fmla="*/ 0 h 4727"/>
                          <a:gd name="T50" fmla="*/ 0 w 6029"/>
                          <a:gd name="T51" fmla="*/ 0 h 4727"/>
                          <a:gd name="T52" fmla="*/ 0 w 6029"/>
                          <a:gd name="T53" fmla="*/ 0 h 4727"/>
                          <a:gd name="T54" fmla="*/ 0 w 6029"/>
                          <a:gd name="T55" fmla="*/ 0 h 4727"/>
                          <a:gd name="T56" fmla="*/ 0 w 6029"/>
                          <a:gd name="T57" fmla="*/ 0 h 4727"/>
                          <a:gd name="T58" fmla="*/ 0 w 6029"/>
                          <a:gd name="T59" fmla="*/ 0 h 4727"/>
                          <a:gd name="T60" fmla="*/ 0 w 6029"/>
                          <a:gd name="T61" fmla="*/ 0 h 4727"/>
                          <a:gd name="T62" fmla="*/ 0 w 6029"/>
                          <a:gd name="T63" fmla="*/ 0 h 4727"/>
                          <a:gd name="T64" fmla="*/ 0 w 6029"/>
                          <a:gd name="T65" fmla="*/ 0 h 4727"/>
                          <a:gd name="T66" fmla="*/ 0 w 6029"/>
                          <a:gd name="T67" fmla="*/ 0 h 4727"/>
                          <a:gd name="T68" fmla="*/ 0 w 6029"/>
                          <a:gd name="T69" fmla="*/ 0 h 4727"/>
                          <a:gd name="T70" fmla="*/ 0 w 6029"/>
                          <a:gd name="T71" fmla="*/ 0 h 4727"/>
                          <a:gd name="T72" fmla="*/ 0 w 6029"/>
                          <a:gd name="T73" fmla="*/ 0 h 4727"/>
                          <a:gd name="T74" fmla="*/ 0 w 6029"/>
                          <a:gd name="T75" fmla="*/ 0 h 4727"/>
                          <a:gd name="T76" fmla="*/ 0 w 6029"/>
                          <a:gd name="T77" fmla="*/ 0 h 4727"/>
                          <a:gd name="T78" fmla="*/ 0 w 6029"/>
                          <a:gd name="T79" fmla="*/ 0 h 4727"/>
                          <a:gd name="T80" fmla="*/ 0 w 6029"/>
                          <a:gd name="T81" fmla="*/ 0 h 4727"/>
                          <a:gd name="T82" fmla="*/ 0 w 6029"/>
                          <a:gd name="T83" fmla="*/ 0 h 4727"/>
                          <a:gd name="T84" fmla="*/ 0 w 6029"/>
                          <a:gd name="T85" fmla="*/ 0 h 4727"/>
                          <a:gd name="T86" fmla="*/ 0 w 6029"/>
                          <a:gd name="T87" fmla="*/ 0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029"/>
                          <a:gd name="T133" fmla="*/ 0 h 4727"/>
                          <a:gd name="T134" fmla="*/ 6029 w 6029"/>
                          <a:gd name="T135" fmla="*/ 4727 h 472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sp>
                    <p:nvSpPr>
                      <p:cNvPr id="82976" name="Freeform 34"/>
                      <p:cNvSpPr>
                        <a:spLocks/>
                      </p:cNvSpPr>
                      <p:nvPr/>
                    </p:nvSpPr>
                    <p:spPr bwMode="auto">
                      <a:xfrm>
                        <a:off x="1991" y="1247"/>
                        <a:ext cx="1095" cy="723"/>
                      </a:xfrm>
                      <a:custGeom>
                        <a:avLst/>
                        <a:gdLst>
                          <a:gd name="T0" fmla="*/ 0 w 4310"/>
                          <a:gd name="T1" fmla="*/ 0 h 3842"/>
                          <a:gd name="T2" fmla="*/ 0 w 4310"/>
                          <a:gd name="T3" fmla="*/ 0 h 3842"/>
                          <a:gd name="T4" fmla="*/ 0 w 4310"/>
                          <a:gd name="T5" fmla="*/ 0 h 3842"/>
                          <a:gd name="T6" fmla="*/ 0 w 4310"/>
                          <a:gd name="T7" fmla="*/ 0 h 3842"/>
                          <a:gd name="T8" fmla="*/ 0 w 4310"/>
                          <a:gd name="T9" fmla="*/ 0 h 3842"/>
                          <a:gd name="T10" fmla="*/ 0 w 4310"/>
                          <a:gd name="T11" fmla="*/ 0 h 3842"/>
                          <a:gd name="T12" fmla="*/ 0 w 4310"/>
                          <a:gd name="T13" fmla="*/ 0 h 3842"/>
                          <a:gd name="T14" fmla="*/ 0 w 4310"/>
                          <a:gd name="T15" fmla="*/ 0 h 3842"/>
                          <a:gd name="T16" fmla="*/ 0 w 4310"/>
                          <a:gd name="T17" fmla="*/ 0 h 3842"/>
                          <a:gd name="T18" fmla="*/ 0 w 4310"/>
                          <a:gd name="T19" fmla="*/ 0 h 3842"/>
                          <a:gd name="T20" fmla="*/ 0 w 4310"/>
                          <a:gd name="T21" fmla="*/ 0 h 3842"/>
                          <a:gd name="T22" fmla="*/ 0 w 4310"/>
                          <a:gd name="T23" fmla="*/ 0 h 3842"/>
                          <a:gd name="T24" fmla="*/ 0 w 4310"/>
                          <a:gd name="T25" fmla="*/ 0 h 3842"/>
                          <a:gd name="T26" fmla="*/ 0 w 4310"/>
                          <a:gd name="T27" fmla="*/ 0 h 3842"/>
                          <a:gd name="T28" fmla="*/ 0 w 4310"/>
                          <a:gd name="T29" fmla="*/ 0 h 3842"/>
                          <a:gd name="T30" fmla="*/ 0 w 4310"/>
                          <a:gd name="T31" fmla="*/ 0 h 3842"/>
                          <a:gd name="T32" fmla="*/ 0 w 4310"/>
                          <a:gd name="T33" fmla="*/ 0 h 3842"/>
                          <a:gd name="T34" fmla="*/ 0 w 4310"/>
                          <a:gd name="T35" fmla="*/ 0 h 3842"/>
                          <a:gd name="T36" fmla="*/ 0 w 4310"/>
                          <a:gd name="T37" fmla="*/ 0 h 3842"/>
                          <a:gd name="T38" fmla="*/ 0 w 4310"/>
                          <a:gd name="T39" fmla="*/ 0 h 3842"/>
                          <a:gd name="T40" fmla="*/ 0 w 4310"/>
                          <a:gd name="T41" fmla="*/ 0 h 3842"/>
                          <a:gd name="T42" fmla="*/ 0 w 4310"/>
                          <a:gd name="T43" fmla="*/ 0 h 3842"/>
                          <a:gd name="T44" fmla="*/ 0 w 4310"/>
                          <a:gd name="T45" fmla="*/ 0 h 3842"/>
                          <a:gd name="T46" fmla="*/ 0 w 4310"/>
                          <a:gd name="T47" fmla="*/ 0 h 3842"/>
                          <a:gd name="T48" fmla="*/ 0 w 4310"/>
                          <a:gd name="T49" fmla="*/ 0 h 3842"/>
                          <a:gd name="T50" fmla="*/ 0 w 4310"/>
                          <a:gd name="T51" fmla="*/ 0 h 3842"/>
                          <a:gd name="T52" fmla="*/ 0 w 4310"/>
                          <a:gd name="T53" fmla="*/ 0 h 3842"/>
                          <a:gd name="T54" fmla="*/ 0 w 4310"/>
                          <a:gd name="T55" fmla="*/ 0 h 3842"/>
                          <a:gd name="T56" fmla="*/ 0 w 4310"/>
                          <a:gd name="T57" fmla="*/ 0 h 3842"/>
                          <a:gd name="T58" fmla="*/ 0 w 4310"/>
                          <a:gd name="T59" fmla="*/ 0 h 3842"/>
                          <a:gd name="T60" fmla="*/ 0 w 4310"/>
                          <a:gd name="T61" fmla="*/ 0 h 3842"/>
                          <a:gd name="T62" fmla="*/ 0 w 4310"/>
                          <a:gd name="T63" fmla="*/ 0 h 3842"/>
                          <a:gd name="T64" fmla="*/ 0 w 4310"/>
                          <a:gd name="T65" fmla="*/ 0 h 3842"/>
                          <a:gd name="T66" fmla="*/ 0 w 4310"/>
                          <a:gd name="T67" fmla="*/ 0 h 3842"/>
                          <a:gd name="T68" fmla="*/ 0 w 4310"/>
                          <a:gd name="T69" fmla="*/ 0 h 3842"/>
                          <a:gd name="T70" fmla="*/ 0 w 4310"/>
                          <a:gd name="T71" fmla="*/ 0 h 3842"/>
                          <a:gd name="T72" fmla="*/ 0 w 4310"/>
                          <a:gd name="T73" fmla="*/ 0 h 3842"/>
                          <a:gd name="T74" fmla="*/ 0 w 4310"/>
                          <a:gd name="T75" fmla="*/ 0 h 3842"/>
                          <a:gd name="T76" fmla="*/ 0 w 4310"/>
                          <a:gd name="T77" fmla="*/ 0 h 3842"/>
                          <a:gd name="T78" fmla="*/ 0 w 4310"/>
                          <a:gd name="T79" fmla="*/ 0 h 3842"/>
                          <a:gd name="T80" fmla="*/ 0 w 4310"/>
                          <a:gd name="T81" fmla="*/ 0 h 3842"/>
                          <a:gd name="T82" fmla="*/ 0 w 4310"/>
                          <a:gd name="T83" fmla="*/ 0 h 3842"/>
                          <a:gd name="T84" fmla="*/ 0 w 4310"/>
                          <a:gd name="T85" fmla="*/ 0 h 3842"/>
                          <a:gd name="T86" fmla="*/ 0 w 4310"/>
                          <a:gd name="T87" fmla="*/ 0 h 3842"/>
                          <a:gd name="T88" fmla="*/ 0 w 4310"/>
                          <a:gd name="T89" fmla="*/ 0 h 3842"/>
                          <a:gd name="T90" fmla="*/ 0 w 4310"/>
                          <a:gd name="T91" fmla="*/ 0 h 3842"/>
                          <a:gd name="T92" fmla="*/ 0 w 4310"/>
                          <a:gd name="T93" fmla="*/ 0 h 3842"/>
                          <a:gd name="T94" fmla="*/ 0 w 4310"/>
                          <a:gd name="T95" fmla="*/ 0 h 3842"/>
                          <a:gd name="T96" fmla="*/ 0 w 4310"/>
                          <a:gd name="T97" fmla="*/ 0 h 3842"/>
                          <a:gd name="T98" fmla="*/ 0 w 4310"/>
                          <a:gd name="T99" fmla="*/ 0 h 3842"/>
                          <a:gd name="T100" fmla="*/ 0 w 4310"/>
                          <a:gd name="T101" fmla="*/ 0 h 3842"/>
                          <a:gd name="T102" fmla="*/ 0 w 4310"/>
                          <a:gd name="T103" fmla="*/ 0 h 3842"/>
                          <a:gd name="T104" fmla="*/ 0 w 4310"/>
                          <a:gd name="T105" fmla="*/ 0 h 3842"/>
                          <a:gd name="T106" fmla="*/ 0 w 4310"/>
                          <a:gd name="T107" fmla="*/ 0 h 3842"/>
                          <a:gd name="T108" fmla="*/ 0 w 4310"/>
                          <a:gd name="T109" fmla="*/ 0 h 3842"/>
                          <a:gd name="T110" fmla="*/ 0 w 4310"/>
                          <a:gd name="T111" fmla="*/ 0 h 3842"/>
                          <a:gd name="T112" fmla="*/ 0 w 4310"/>
                          <a:gd name="T113" fmla="*/ 0 h 3842"/>
                          <a:gd name="T114" fmla="*/ 0 w 4310"/>
                          <a:gd name="T115" fmla="*/ 0 h 3842"/>
                          <a:gd name="T116" fmla="*/ 0 w 4310"/>
                          <a:gd name="T117" fmla="*/ 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10"/>
                          <a:gd name="T178" fmla="*/ 0 h 3842"/>
                          <a:gd name="T179" fmla="*/ 4310 w 4310"/>
                          <a:gd name="T180" fmla="*/ 3842 h 384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grpSp>
              </p:grpSp>
              <p:grpSp>
                <p:nvGrpSpPr>
                  <p:cNvPr id="82963" name="Group 47"/>
                  <p:cNvGrpSpPr>
                    <a:grpSpLocks/>
                  </p:cNvGrpSpPr>
                  <p:nvPr/>
                </p:nvGrpSpPr>
                <p:grpSpPr bwMode="auto">
                  <a:xfrm>
                    <a:off x="2230" y="2089"/>
                    <a:ext cx="1887" cy="725"/>
                    <a:chOff x="2230" y="2089"/>
                    <a:chExt cx="1887" cy="725"/>
                  </a:xfrm>
                </p:grpSpPr>
                <p:sp>
                  <p:nvSpPr>
                    <p:cNvPr id="82964" name="Freeform 8"/>
                    <p:cNvSpPr>
                      <a:spLocks/>
                    </p:cNvSpPr>
                    <p:nvPr/>
                  </p:nvSpPr>
                  <p:spPr bwMode="auto">
                    <a:xfrm>
                      <a:off x="2230" y="2195"/>
                      <a:ext cx="679" cy="556"/>
                    </a:xfrm>
                    <a:custGeom>
                      <a:avLst/>
                      <a:gdLst>
                        <a:gd name="T0" fmla="*/ 0 w 2678"/>
                        <a:gd name="T1" fmla="*/ 0 h 2954"/>
                        <a:gd name="T2" fmla="*/ 0 w 2678"/>
                        <a:gd name="T3" fmla="*/ 0 h 2954"/>
                        <a:gd name="T4" fmla="*/ 0 w 2678"/>
                        <a:gd name="T5" fmla="*/ 0 h 2954"/>
                        <a:gd name="T6" fmla="*/ 0 w 2678"/>
                        <a:gd name="T7" fmla="*/ 0 h 2954"/>
                        <a:gd name="T8" fmla="*/ 0 w 2678"/>
                        <a:gd name="T9" fmla="*/ 0 h 2954"/>
                        <a:gd name="T10" fmla="*/ 0 w 2678"/>
                        <a:gd name="T11" fmla="*/ 0 h 2954"/>
                        <a:gd name="T12" fmla="*/ 0 w 2678"/>
                        <a:gd name="T13" fmla="*/ 0 h 2954"/>
                        <a:gd name="T14" fmla="*/ 0 w 2678"/>
                        <a:gd name="T15" fmla="*/ 0 h 2954"/>
                        <a:gd name="T16" fmla="*/ 0 w 2678"/>
                        <a:gd name="T17" fmla="*/ 0 h 2954"/>
                        <a:gd name="T18" fmla="*/ 0 w 2678"/>
                        <a:gd name="T19" fmla="*/ 0 h 2954"/>
                        <a:gd name="T20" fmla="*/ 0 w 2678"/>
                        <a:gd name="T21" fmla="*/ 0 h 2954"/>
                        <a:gd name="T22" fmla="*/ 0 w 2678"/>
                        <a:gd name="T23" fmla="*/ 0 h 2954"/>
                        <a:gd name="T24" fmla="*/ 0 w 2678"/>
                        <a:gd name="T25" fmla="*/ 0 h 2954"/>
                        <a:gd name="T26" fmla="*/ 0 w 2678"/>
                        <a:gd name="T27" fmla="*/ 0 h 2954"/>
                        <a:gd name="T28" fmla="*/ 0 w 2678"/>
                        <a:gd name="T29" fmla="*/ 0 h 2954"/>
                        <a:gd name="T30" fmla="*/ 0 w 2678"/>
                        <a:gd name="T31" fmla="*/ 0 h 2954"/>
                        <a:gd name="T32" fmla="*/ 0 w 2678"/>
                        <a:gd name="T33" fmla="*/ 0 h 2954"/>
                        <a:gd name="T34" fmla="*/ 0 w 2678"/>
                        <a:gd name="T35" fmla="*/ 0 h 2954"/>
                        <a:gd name="T36" fmla="*/ 0 w 2678"/>
                        <a:gd name="T37" fmla="*/ 0 h 2954"/>
                        <a:gd name="T38" fmla="*/ 0 w 2678"/>
                        <a:gd name="T39" fmla="*/ 0 h 2954"/>
                        <a:gd name="T40" fmla="*/ 0 w 2678"/>
                        <a:gd name="T41" fmla="*/ 0 h 2954"/>
                        <a:gd name="T42" fmla="*/ 0 w 2678"/>
                        <a:gd name="T43" fmla="*/ 0 h 2954"/>
                        <a:gd name="T44" fmla="*/ 0 w 2678"/>
                        <a:gd name="T45" fmla="*/ 0 h 2954"/>
                        <a:gd name="T46" fmla="*/ 0 w 2678"/>
                        <a:gd name="T47" fmla="*/ 0 h 2954"/>
                        <a:gd name="T48" fmla="*/ 0 w 2678"/>
                        <a:gd name="T49" fmla="*/ 0 h 2954"/>
                        <a:gd name="T50" fmla="*/ 0 w 2678"/>
                        <a:gd name="T51" fmla="*/ 0 h 2954"/>
                        <a:gd name="T52" fmla="*/ 0 w 2678"/>
                        <a:gd name="T53" fmla="*/ 0 h 2954"/>
                        <a:gd name="T54" fmla="*/ 0 w 2678"/>
                        <a:gd name="T55" fmla="*/ 0 h 2954"/>
                        <a:gd name="T56" fmla="*/ 0 w 2678"/>
                        <a:gd name="T57" fmla="*/ 0 h 2954"/>
                        <a:gd name="T58" fmla="*/ 0 w 2678"/>
                        <a:gd name="T59" fmla="*/ 0 h 2954"/>
                        <a:gd name="T60" fmla="*/ 0 w 2678"/>
                        <a:gd name="T61" fmla="*/ 0 h 2954"/>
                        <a:gd name="T62" fmla="*/ 0 w 2678"/>
                        <a:gd name="T63" fmla="*/ 0 h 2954"/>
                        <a:gd name="T64" fmla="*/ 0 w 2678"/>
                        <a:gd name="T65" fmla="*/ 0 h 2954"/>
                        <a:gd name="T66" fmla="*/ 0 w 2678"/>
                        <a:gd name="T67" fmla="*/ 0 h 2954"/>
                        <a:gd name="T68" fmla="*/ 0 w 2678"/>
                        <a:gd name="T69" fmla="*/ 0 h 2954"/>
                        <a:gd name="T70" fmla="*/ 0 w 2678"/>
                        <a:gd name="T71" fmla="*/ 0 h 2954"/>
                        <a:gd name="T72" fmla="*/ 0 w 2678"/>
                        <a:gd name="T73" fmla="*/ 0 h 2954"/>
                        <a:gd name="T74" fmla="*/ 0 w 2678"/>
                        <a:gd name="T75" fmla="*/ 0 h 2954"/>
                        <a:gd name="T76" fmla="*/ 0 w 2678"/>
                        <a:gd name="T77" fmla="*/ 0 h 2954"/>
                        <a:gd name="T78" fmla="*/ 0 w 2678"/>
                        <a:gd name="T79" fmla="*/ 0 h 2954"/>
                        <a:gd name="T80" fmla="*/ 0 w 2678"/>
                        <a:gd name="T81" fmla="*/ 0 h 2954"/>
                        <a:gd name="T82" fmla="*/ 0 w 2678"/>
                        <a:gd name="T83" fmla="*/ 0 h 2954"/>
                        <a:gd name="T84" fmla="*/ 0 w 2678"/>
                        <a:gd name="T85" fmla="*/ 0 h 2954"/>
                        <a:gd name="T86" fmla="*/ 0 w 2678"/>
                        <a:gd name="T87" fmla="*/ 0 h 2954"/>
                        <a:gd name="T88" fmla="*/ 0 w 2678"/>
                        <a:gd name="T89" fmla="*/ 0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78"/>
                        <a:gd name="T136" fmla="*/ 0 h 2954"/>
                        <a:gd name="T137" fmla="*/ 2678 w 2678"/>
                        <a:gd name="T138" fmla="*/ 2954 h 29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sp>
                  <p:nvSpPr>
                    <p:cNvPr id="82965" name="Freeform 9"/>
                    <p:cNvSpPr>
                      <a:spLocks/>
                    </p:cNvSpPr>
                    <p:nvPr/>
                  </p:nvSpPr>
                  <p:spPr bwMode="auto">
                    <a:xfrm>
                      <a:off x="2803" y="2414"/>
                      <a:ext cx="578" cy="326"/>
                    </a:xfrm>
                    <a:custGeom>
                      <a:avLst/>
                      <a:gdLst>
                        <a:gd name="T0" fmla="*/ 0 w 2275"/>
                        <a:gd name="T1" fmla="*/ 0 h 1731"/>
                        <a:gd name="T2" fmla="*/ 0 w 2275"/>
                        <a:gd name="T3" fmla="*/ 0 h 1731"/>
                        <a:gd name="T4" fmla="*/ 0 w 2275"/>
                        <a:gd name="T5" fmla="*/ 0 h 1731"/>
                        <a:gd name="T6" fmla="*/ 0 w 2275"/>
                        <a:gd name="T7" fmla="*/ 0 h 1731"/>
                        <a:gd name="T8" fmla="*/ 0 w 2275"/>
                        <a:gd name="T9" fmla="*/ 0 h 1731"/>
                        <a:gd name="T10" fmla="*/ 0 w 2275"/>
                        <a:gd name="T11" fmla="*/ 0 h 1731"/>
                        <a:gd name="T12" fmla="*/ 0 w 2275"/>
                        <a:gd name="T13" fmla="*/ 0 h 1731"/>
                        <a:gd name="T14" fmla="*/ 0 w 2275"/>
                        <a:gd name="T15" fmla="*/ 0 h 1731"/>
                        <a:gd name="T16" fmla="*/ 0 w 2275"/>
                        <a:gd name="T17" fmla="*/ 0 h 1731"/>
                        <a:gd name="T18" fmla="*/ 0 w 2275"/>
                        <a:gd name="T19" fmla="*/ 0 h 1731"/>
                        <a:gd name="T20" fmla="*/ 0 w 2275"/>
                        <a:gd name="T21" fmla="*/ 0 h 1731"/>
                        <a:gd name="T22" fmla="*/ 0 w 2275"/>
                        <a:gd name="T23" fmla="*/ 0 h 1731"/>
                        <a:gd name="T24" fmla="*/ 0 w 2275"/>
                        <a:gd name="T25" fmla="*/ 0 h 1731"/>
                        <a:gd name="T26" fmla="*/ 0 w 2275"/>
                        <a:gd name="T27" fmla="*/ 0 h 1731"/>
                        <a:gd name="T28" fmla="*/ 0 w 2275"/>
                        <a:gd name="T29" fmla="*/ 0 h 1731"/>
                        <a:gd name="T30" fmla="*/ 0 w 2275"/>
                        <a:gd name="T31" fmla="*/ 0 h 1731"/>
                        <a:gd name="T32" fmla="*/ 0 w 2275"/>
                        <a:gd name="T33" fmla="*/ 0 h 1731"/>
                        <a:gd name="T34" fmla="*/ 0 w 2275"/>
                        <a:gd name="T35" fmla="*/ 0 h 1731"/>
                        <a:gd name="T36" fmla="*/ 0 w 2275"/>
                        <a:gd name="T37" fmla="*/ 0 h 1731"/>
                        <a:gd name="T38" fmla="*/ 0 w 2275"/>
                        <a:gd name="T39" fmla="*/ 0 h 1731"/>
                        <a:gd name="T40" fmla="*/ 0 w 2275"/>
                        <a:gd name="T41" fmla="*/ 0 h 1731"/>
                        <a:gd name="T42" fmla="*/ 0 w 2275"/>
                        <a:gd name="T43" fmla="*/ 0 h 1731"/>
                        <a:gd name="T44" fmla="*/ 0 w 2275"/>
                        <a:gd name="T45" fmla="*/ 0 h 1731"/>
                        <a:gd name="T46" fmla="*/ 0 w 2275"/>
                        <a:gd name="T47" fmla="*/ 0 h 1731"/>
                        <a:gd name="T48" fmla="*/ 0 w 2275"/>
                        <a:gd name="T49" fmla="*/ 0 h 1731"/>
                        <a:gd name="T50" fmla="*/ 0 w 2275"/>
                        <a:gd name="T51" fmla="*/ 0 h 1731"/>
                        <a:gd name="T52" fmla="*/ 0 w 2275"/>
                        <a:gd name="T53" fmla="*/ 0 h 1731"/>
                        <a:gd name="T54" fmla="*/ 0 w 2275"/>
                        <a:gd name="T55" fmla="*/ 0 h 1731"/>
                        <a:gd name="T56" fmla="*/ 0 w 2275"/>
                        <a:gd name="T57" fmla="*/ 0 h 1731"/>
                        <a:gd name="T58" fmla="*/ 0 w 2275"/>
                        <a:gd name="T59" fmla="*/ 0 h 1731"/>
                        <a:gd name="T60" fmla="*/ 0 w 2275"/>
                        <a:gd name="T61" fmla="*/ 0 h 1731"/>
                        <a:gd name="T62" fmla="*/ 0 w 2275"/>
                        <a:gd name="T63" fmla="*/ 0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75"/>
                        <a:gd name="T97" fmla="*/ 0 h 1731"/>
                        <a:gd name="T98" fmla="*/ 2275 w 2275"/>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sp>
                  <p:nvSpPr>
                    <p:cNvPr id="82966" name="Freeform 10"/>
                    <p:cNvSpPr>
                      <a:spLocks/>
                    </p:cNvSpPr>
                    <p:nvPr/>
                  </p:nvSpPr>
                  <p:spPr bwMode="auto">
                    <a:xfrm>
                      <a:off x="3705" y="2249"/>
                      <a:ext cx="324" cy="316"/>
                    </a:xfrm>
                    <a:custGeom>
                      <a:avLst/>
                      <a:gdLst>
                        <a:gd name="T0" fmla="*/ 0 w 1277"/>
                        <a:gd name="T1" fmla="*/ 0 h 1680"/>
                        <a:gd name="T2" fmla="*/ 0 w 1277"/>
                        <a:gd name="T3" fmla="*/ 0 h 1680"/>
                        <a:gd name="T4" fmla="*/ 0 w 1277"/>
                        <a:gd name="T5" fmla="*/ 0 h 1680"/>
                        <a:gd name="T6" fmla="*/ 0 w 1277"/>
                        <a:gd name="T7" fmla="*/ 0 h 1680"/>
                        <a:gd name="T8" fmla="*/ 0 w 1277"/>
                        <a:gd name="T9" fmla="*/ 0 h 1680"/>
                        <a:gd name="T10" fmla="*/ 0 w 1277"/>
                        <a:gd name="T11" fmla="*/ 0 h 1680"/>
                        <a:gd name="T12" fmla="*/ 0 w 1277"/>
                        <a:gd name="T13" fmla="*/ 0 h 1680"/>
                        <a:gd name="T14" fmla="*/ 0 w 1277"/>
                        <a:gd name="T15" fmla="*/ 0 h 1680"/>
                        <a:gd name="T16" fmla="*/ 0 w 1277"/>
                        <a:gd name="T17" fmla="*/ 0 h 1680"/>
                        <a:gd name="T18" fmla="*/ 0 w 1277"/>
                        <a:gd name="T19" fmla="*/ 0 h 1680"/>
                        <a:gd name="T20" fmla="*/ 0 w 1277"/>
                        <a:gd name="T21" fmla="*/ 0 h 1680"/>
                        <a:gd name="T22" fmla="*/ 0 w 1277"/>
                        <a:gd name="T23" fmla="*/ 0 h 1680"/>
                        <a:gd name="T24" fmla="*/ 0 w 1277"/>
                        <a:gd name="T25" fmla="*/ 0 h 1680"/>
                        <a:gd name="T26" fmla="*/ 0 w 1277"/>
                        <a:gd name="T27" fmla="*/ 0 h 1680"/>
                        <a:gd name="T28" fmla="*/ 0 w 1277"/>
                        <a:gd name="T29" fmla="*/ 0 h 1680"/>
                        <a:gd name="T30" fmla="*/ 0 w 1277"/>
                        <a:gd name="T31" fmla="*/ 0 h 1680"/>
                        <a:gd name="T32" fmla="*/ 0 w 1277"/>
                        <a:gd name="T33" fmla="*/ 0 h 1680"/>
                        <a:gd name="T34" fmla="*/ 0 w 1277"/>
                        <a:gd name="T35" fmla="*/ 0 h 1680"/>
                        <a:gd name="T36" fmla="*/ 0 w 1277"/>
                        <a:gd name="T37" fmla="*/ 0 h 1680"/>
                        <a:gd name="T38" fmla="*/ 0 w 1277"/>
                        <a:gd name="T39" fmla="*/ 0 h 1680"/>
                        <a:gd name="T40" fmla="*/ 0 w 1277"/>
                        <a:gd name="T41" fmla="*/ 0 h 1680"/>
                        <a:gd name="T42" fmla="*/ 0 w 1277"/>
                        <a:gd name="T43" fmla="*/ 0 h 1680"/>
                        <a:gd name="T44" fmla="*/ 0 w 1277"/>
                        <a:gd name="T45" fmla="*/ 0 h 1680"/>
                        <a:gd name="T46" fmla="*/ 0 w 1277"/>
                        <a:gd name="T47" fmla="*/ 0 h 1680"/>
                        <a:gd name="T48" fmla="*/ 0 w 1277"/>
                        <a:gd name="T49" fmla="*/ 0 h 1680"/>
                        <a:gd name="T50" fmla="*/ 0 w 1277"/>
                        <a:gd name="T51" fmla="*/ 0 h 1680"/>
                        <a:gd name="T52" fmla="*/ 0 w 1277"/>
                        <a:gd name="T53" fmla="*/ 0 h 1680"/>
                        <a:gd name="T54" fmla="*/ 0 w 1277"/>
                        <a:gd name="T55" fmla="*/ 0 h 1680"/>
                        <a:gd name="T56" fmla="*/ 0 w 1277"/>
                        <a:gd name="T57" fmla="*/ 0 h 1680"/>
                        <a:gd name="T58" fmla="*/ 0 w 1277"/>
                        <a:gd name="T59" fmla="*/ 0 h 1680"/>
                        <a:gd name="T60" fmla="*/ 0 w 1277"/>
                        <a:gd name="T61" fmla="*/ 0 h 1680"/>
                        <a:gd name="T62" fmla="*/ 0 w 1277"/>
                        <a:gd name="T63" fmla="*/ 0 h 1680"/>
                        <a:gd name="T64" fmla="*/ 0 w 1277"/>
                        <a:gd name="T65" fmla="*/ 0 h 1680"/>
                        <a:gd name="T66" fmla="*/ 0 w 1277"/>
                        <a:gd name="T67" fmla="*/ 0 h 1680"/>
                        <a:gd name="T68" fmla="*/ 0 w 1277"/>
                        <a:gd name="T69" fmla="*/ 0 h 1680"/>
                        <a:gd name="T70" fmla="*/ 0 w 1277"/>
                        <a:gd name="T71" fmla="*/ 0 h 1680"/>
                        <a:gd name="T72" fmla="*/ 0 w 1277"/>
                        <a:gd name="T73" fmla="*/ 0 h 1680"/>
                        <a:gd name="T74" fmla="*/ 0 w 1277"/>
                        <a:gd name="T75" fmla="*/ 0 h 1680"/>
                        <a:gd name="T76" fmla="*/ 0 w 1277"/>
                        <a:gd name="T77" fmla="*/ 0 h 1680"/>
                        <a:gd name="T78" fmla="*/ 0 w 1277"/>
                        <a:gd name="T79" fmla="*/ 0 h 1680"/>
                        <a:gd name="T80" fmla="*/ 0 w 1277"/>
                        <a:gd name="T81" fmla="*/ 0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77"/>
                        <a:gd name="T124" fmla="*/ 0 h 1680"/>
                        <a:gd name="T125" fmla="*/ 1277 w 1277"/>
                        <a:gd name="T126" fmla="*/ 1680 h 168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sp>
                  <p:nvSpPr>
                    <p:cNvPr id="82967" name="Freeform 11"/>
                    <p:cNvSpPr>
                      <a:spLocks/>
                    </p:cNvSpPr>
                    <p:nvPr/>
                  </p:nvSpPr>
                  <p:spPr bwMode="auto">
                    <a:xfrm>
                      <a:off x="2726" y="2204"/>
                      <a:ext cx="466" cy="310"/>
                    </a:xfrm>
                    <a:custGeom>
                      <a:avLst/>
                      <a:gdLst>
                        <a:gd name="T0" fmla="*/ 0 w 1839"/>
                        <a:gd name="T1" fmla="*/ 0 h 1648"/>
                        <a:gd name="T2" fmla="*/ 0 w 1839"/>
                        <a:gd name="T3" fmla="*/ 0 h 1648"/>
                        <a:gd name="T4" fmla="*/ 0 w 1839"/>
                        <a:gd name="T5" fmla="*/ 0 h 1648"/>
                        <a:gd name="T6" fmla="*/ 0 w 1839"/>
                        <a:gd name="T7" fmla="*/ 0 h 1648"/>
                        <a:gd name="T8" fmla="*/ 0 w 1839"/>
                        <a:gd name="T9" fmla="*/ 0 h 1648"/>
                        <a:gd name="T10" fmla="*/ 0 w 1839"/>
                        <a:gd name="T11" fmla="*/ 0 h 1648"/>
                        <a:gd name="T12" fmla="*/ 0 w 1839"/>
                        <a:gd name="T13" fmla="*/ 0 h 1648"/>
                        <a:gd name="T14" fmla="*/ 0 w 1839"/>
                        <a:gd name="T15" fmla="*/ 0 h 1648"/>
                        <a:gd name="T16" fmla="*/ 0 w 1839"/>
                        <a:gd name="T17" fmla="*/ 0 h 1648"/>
                        <a:gd name="T18" fmla="*/ 0 w 1839"/>
                        <a:gd name="T19" fmla="*/ 0 h 1648"/>
                        <a:gd name="T20" fmla="*/ 0 w 1839"/>
                        <a:gd name="T21" fmla="*/ 0 h 1648"/>
                        <a:gd name="T22" fmla="*/ 0 w 1839"/>
                        <a:gd name="T23" fmla="*/ 0 h 1648"/>
                        <a:gd name="T24" fmla="*/ 0 w 1839"/>
                        <a:gd name="T25" fmla="*/ 0 h 1648"/>
                        <a:gd name="T26" fmla="*/ 0 w 1839"/>
                        <a:gd name="T27" fmla="*/ 0 h 1648"/>
                        <a:gd name="T28" fmla="*/ 0 w 1839"/>
                        <a:gd name="T29" fmla="*/ 0 h 1648"/>
                        <a:gd name="T30" fmla="*/ 0 w 1839"/>
                        <a:gd name="T31" fmla="*/ 0 h 1648"/>
                        <a:gd name="T32" fmla="*/ 0 w 1839"/>
                        <a:gd name="T33" fmla="*/ 0 h 1648"/>
                        <a:gd name="T34" fmla="*/ 0 w 1839"/>
                        <a:gd name="T35" fmla="*/ 0 h 1648"/>
                        <a:gd name="T36" fmla="*/ 0 w 1839"/>
                        <a:gd name="T37" fmla="*/ 0 h 1648"/>
                        <a:gd name="T38" fmla="*/ 0 w 1839"/>
                        <a:gd name="T39" fmla="*/ 0 h 1648"/>
                        <a:gd name="T40" fmla="*/ 0 w 1839"/>
                        <a:gd name="T41" fmla="*/ 0 h 1648"/>
                        <a:gd name="T42" fmla="*/ 0 w 1839"/>
                        <a:gd name="T43" fmla="*/ 0 h 1648"/>
                        <a:gd name="T44" fmla="*/ 0 w 1839"/>
                        <a:gd name="T45" fmla="*/ 0 h 1648"/>
                        <a:gd name="T46" fmla="*/ 0 w 1839"/>
                        <a:gd name="T47" fmla="*/ 0 h 1648"/>
                        <a:gd name="T48" fmla="*/ 0 w 1839"/>
                        <a:gd name="T49" fmla="*/ 0 h 1648"/>
                        <a:gd name="T50" fmla="*/ 0 w 1839"/>
                        <a:gd name="T51" fmla="*/ 0 h 1648"/>
                        <a:gd name="T52" fmla="*/ 0 w 1839"/>
                        <a:gd name="T53" fmla="*/ 0 h 1648"/>
                        <a:gd name="T54" fmla="*/ 0 w 1839"/>
                        <a:gd name="T55" fmla="*/ 0 h 1648"/>
                        <a:gd name="T56" fmla="*/ 0 w 1839"/>
                        <a:gd name="T57" fmla="*/ 0 h 1648"/>
                        <a:gd name="T58" fmla="*/ 0 w 1839"/>
                        <a:gd name="T59" fmla="*/ 0 h 1648"/>
                        <a:gd name="T60" fmla="*/ 0 w 1839"/>
                        <a:gd name="T61" fmla="*/ 0 h 1648"/>
                        <a:gd name="T62" fmla="*/ 0 w 1839"/>
                        <a:gd name="T63" fmla="*/ 0 h 1648"/>
                        <a:gd name="T64" fmla="*/ 0 w 1839"/>
                        <a:gd name="T65" fmla="*/ 0 h 1648"/>
                        <a:gd name="T66" fmla="*/ 0 w 1839"/>
                        <a:gd name="T67" fmla="*/ 0 h 1648"/>
                        <a:gd name="T68" fmla="*/ 0 w 1839"/>
                        <a:gd name="T69" fmla="*/ 0 h 1648"/>
                        <a:gd name="T70" fmla="*/ 0 w 1839"/>
                        <a:gd name="T71" fmla="*/ 0 h 1648"/>
                        <a:gd name="T72" fmla="*/ 0 w 1839"/>
                        <a:gd name="T73" fmla="*/ 0 h 1648"/>
                        <a:gd name="T74" fmla="*/ 0 w 1839"/>
                        <a:gd name="T75" fmla="*/ 0 h 1648"/>
                        <a:gd name="T76" fmla="*/ 0 w 1839"/>
                        <a:gd name="T77" fmla="*/ 0 h 1648"/>
                        <a:gd name="T78" fmla="*/ 0 w 1839"/>
                        <a:gd name="T79" fmla="*/ 0 h 1648"/>
                        <a:gd name="T80" fmla="*/ 0 w 1839"/>
                        <a:gd name="T81" fmla="*/ 0 h 1648"/>
                        <a:gd name="T82" fmla="*/ 0 w 1839"/>
                        <a:gd name="T83" fmla="*/ 0 h 1648"/>
                        <a:gd name="T84" fmla="*/ 0 w 1839"/>
                        <a:gd name="T85" fmla="*/ 0 h 1648"/>
                        <a:gd name="T86" fmla="*/ 0 w 1839"/>
                        <a:gd name="T87" fmla="*/ 0 h 1648"/>
                        <a:gd name="T88" fmla="*/ 0 w 1839"/>
                        <a:gd name="T89" fmla="*/ 0 h 1648"/>
                        <a:gd name="T90" fmla="*/ 0 w 1839"/>
                        <a:gd name="T91" fmla="*/ 0 h 1648"/>
                        <a:gd name="T92" fmla="*/ 0 w 1839"/>
                        <a:gd name="T93" fmla="*/ 0 h 1648"/>
                        <a:gd name="T94" fmla="*/ 0 w 1839"/>
                        <a:gd name="T95" fmla="*/ 0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39"/>
                        <a:gd name="T145" fmla="*/ 0 h 1648"/>
                        <a:gd name="T146" fmla="*/ 1839 w 1839"/>
                        <a:gd name="T147" fmla="*/ 1648 h 164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sp>
                  <p:nvSpPr>
                    <p:cNvPr id="82968" name="Freeform 13"/>
                    <p:cNvSpPr>
                      <a:spLocks/>
                    </p:cNvSpPr>
                    <p:nvPr/>
                  </p:nvSpPr>
                  <p:spPr bwMode="auto">
                    <a:xfrm>
                      <a:off x="3498" y="2130"/>
                      <a:ext cx="365" cy="389"/>
                    </a:xfrm>
                    <a:custGeom>
                      <a:avLst/>
                      <a:gdLst>
                        <a:gd name="T0" fmla="*/ 0 w 1437"/>
                        <a:gd name="T1" fmla="*/ 0 h 2065"/>
                        <a:gd name="T2" fmla="*/ 0 w 1437"/>
                        <a:gd name="T3" fmla="*/ 0 h 2065"/>
                        <a:gd name="T4" fmla="*/ 0 w 1437"/>
                        <a:gd name="T5" fmla="*/ 0 h 2065"/>
                        <a:gd name="T6" fmla="*/ 0 w 1437"/>
                        <a:gd name="T7" fmla="*/ 0 h 2065"/>
                        <a:gd name="T8" fmla="*/ 0 w 1437"/>
                        <a:gd name="T9" fmla="*/ 0 h 2065"/>
                        <a:gd name="T10" fmla="*/ 0 w 1437"/>
                        <a:gd name="T11" fmla="*/ 0 h 2065"/>
                        <a:gd name="T12" fmla="*/ 0 w 1437"/>
                        <a:gd name="T13" fmla="*/ 0 h 2065"/>
                        <a:gd name="T14" fmla="*/ 0 w 1437"/>
                        <a:gd name="T15" fmla="*/ 0 h 2065"/>
                        <a:gd name="T16" fmla="*/ 0 w 1437"/>
                        <a:gd name="T17" fmla="*/ 0 h 2065"/>
                        <a:gd name="T18" fmla="*/ 0 w 1437"/>
                        <a:gd name="T19" fmla="*/ 0 h 2065"/>
                        <a:gd name="T20" fmla="*/ 0 w 1437"/>
                        <a:gd name="T21" fmla="*/ 0 h 2065"/>
                        <a:gd name="T22" fmla="*/ 0 w 1437"/>
                        <a:gd name="T23" fmla="*/ 0 h 2065"/>
                        <a:gd name="T24" fmla="*/ 0 w 1437"/>
                        <a:gd name="T25" fmla="*/ 0 h 2065"/>
                        <a:gd name="T26" fmla="*/ 0 w 1437"/>
                        <a:gd name="T27" fmla="*/ 0 h 2065"/>
                        <a:gd name="T28" fmla="*/ 0 w 1437"/>
                        <a:gd name="T29" fmla="*/ 0 h 2065"/>
                        <a:gd name="T30" fmla="*/ 0 w 1437"/>
                        <a:gd name="T31" fmla="*/ 0 h 2065"/>
                        <a:gd name="T32" fmla="*/ 0 w 1437"/>
                        <a:gd name="T33" fmla="*/ 0 h 2065"/>
                        <a:gd name="T34" fmla="*/ 0 w 1437"/>
                        <a:gd name="T35" fmla="*/ 0 h 2065"/>
                        <a:gd name="T36" fmla="*/ 0 w 1437"/>
                        <a:gd name="T37" fmla="*/ 0 h 2065"/>
                        <a:gd name="T38" fmla="*/ 0 w 1437"/>
                        <a:gd name="T39" fmla="*/ 0 h 2065"/>
                        <a:gd name="T40" fmla="*/ 0 w 1437"/>
                        <a:gd name="T41" fmla="*/ 0 h 2065"/>
                        <a:gd name="T42" fmla="*/ 0 w 1437"/>
                        <a:gd name="T43" fmla="*/ 0 h 2065"/>
                        <a:gd name="T44" fmla="*/ 0 w 1437"/>
                        <a:gd name="T45" fmla="*/ 0 h 2065"/>
                        <a:gd name="T46" fmla="*/ 0 w 1437"/>
                        <a:gd name="T47" fmla="*/ 0 h 2065"/>
                        <a:gd name="T48" fmla="*/ 0 w 1437"/>
                        <a:gd name="T49" fmla="*/ 0 h 2065"/>
                        <a:gd name="T50" fmla="*/ 0 w 1437"/>
                        <a:gd name="T51" fmla="*/ 0 h 2065"/>
                        <a:gd name="T52" fmla="*/ 0 w 1437"/>
                        <a:gd name="T53" fmla="*/ 0 h 2065"/>
                        <a:gd name="T54" fmla="*/ 0 w 1437"/>
                        <a:gd name="T55" fmla="*/ 0 h 2065"/>
                        <a:gd name="T56" fmla="*/ 0 w 1437"/>
                        <a:gd name="T57" fmla="*/ 0 h 2065"/>
                        <a:gd name="T58" fmla="*/ 0 w 1437"/>
                        <a:gd name="T59" fmla="*/ 0 h 2065"/>
                        <a:gd name="T60" fmla="*/ 0 w 1437"/>
                        <a:gd name="T61" fmla="*/ 0 h 2065"/>
                        <a:gd name="T62" fmla="*/ 0 w 1437"/>
                        <a:gd name="T63" fmla="*/ 0 h 2065"/>
                        <a:gd name="T64" fmla="*/ 0 w 1437"/>
                        <a:gd name="T65" fmla="*/ 0 h 2065"/>
                        <a:gd name="T66" fmla="*/ 0 w 1437"/>
                        <a:gd name="T67" fmla="*/ 0 h 2065"/>
                        <a:gd name="T68" fmla="*/ 0 w 1437"/>
                        <a:gd name="T69" fmla="*/ 0 h 2065"/>
                        <a:gd name="T70" fmla="*/ 0 w 1437"/>
                        <a:gd name="T71" fmla="*/ 0 h 2065"/>
                        <a:gd name="T72" fmla="*/ 0 w 1437"/>
                        <a:gd name="T73" fmla="*/ 0 h 2065"/>
                        <a:gd name="T74" fmla="*/ 0 w 1437"/>
                        <a:gd name="T75" fmla="*/ 0 h 2065"/>
                        <a:gd name="T76" fmla="*/ 0 w 1437"/>
                        <a:gd name="T77" fmla="*/ 0 h 2065"/>
                        <a:gd name="T78" fmla="*/ 0 w 1437"/>
                        <a:gd name="T79" fmla="*/ 0 h 2065"/>
                        <a:gd name="T80" fmla="*/ 0 w 1437"/>
                        <a:gd name="T81" fmla="*/ 0 h 2065"/>
                        <a:gd name="T82" fmla="*/ 0 w 1437"/>
                        <a:gd name="T83" fmla="*/ 0 h 2065"/>
                        <a:gd name="T84" fmla="*/ 0 w 1437"/>
                        <a:gd name="T85" fmla="*/ 0 h 2065"/>
                        <a:gd name="T86" fmla="*/ 0 w 1437"/>
                        <a:gd name="T87" fmla="*/ 0 h 2065"/>
                        <a:gd name="T88" fmla="*/ 0 w 1437"/>
                        <a:gd name="T89" fmla="*/ 0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37"/>
                        <a:gd name="T136" fmla="*/ 0 h 2065"/>
                        <a:gd name="T137" fmla="*/ 1437 w 1437"/>
                        <a:gd name="T138" fmla="*/ 2065 h 20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sp>
                  <p:nvSpPr>
                    <p:cNvPr id="82969" name="Freeform 16"/>
                    <p:cNvSpPr>
                      <a:spLocks/>
                    </p:cNvSpPr>
                    <p:nvPr/>
                  </p:nvSpPr>
                  <p:spPr bwMode="auto">
                    <a:xfrm>
                      <a:off x="3832" y="2089"/>
                      <a:ext cx="285" cy="217"/>
                    </a:xfrm>
                    <a:custGeom>
                      <a:avLst/>
                      <a:gdLst>
                        <a:gd name="T0" fmla="*/ 0 w 1119"/>
                        <a:gd name="T1" fmla="*/ 0 h 1150"/>
                        <a:gd name="T2" fmla="*/ 0 w 1119"/>
                        <a:gd name="T3" fmla="*/ 0 h 1150"/>
                        <a:gd name="T4" fmla="*/ 0 w 1119"/>
                        <a:gd name="T5" fmla="*/ 0 h 1150"/>
                        <a:gd name="T6" fmla="*/ 0 w 1119"/>
                        <a:gd name="T7" fmla="*/ 0 h 1150"/>
                        <a:gd name="T8" fmla="*/ 0 w 1119"/>
                        <a:gd name="T9" fmla="*/ 0 h 1150"/>
                        <a:gd name="T10" fmla="*/ 0 w 1119"/>
                        <a:gd name="T11" fmla="*/ 0 h 1150"/>
                        <a:gd name="T12" fmla="*/ 0 w 1119"/>
                        <a:gd name="T13" fmla="*/ 0 h 1150"/>
                        <a:gd name="T14" fmla="*/ 0 w 1119"/>
                        <a:gd name="T15" fmla="*/ 0 h 1150"/>
                        <a:gd name="T16" fmla="*/ 0 w 1119"/>
                        <a:gd name="T17" fmla="*/ 0 h 1150"/>
                        <a:gd name="T18" fmla="*/ 0 w 1119"/>
                        <a:gd name="T19" fmla="*/ 0 h 1150"/>
                        <a:gd name="T20" fmla="*/ 0 w 1119"/>
                        <a:gd name="T21" fmla="*/ 0 h 1150"/>
                        <a:gd name="T22" fmla="*/ 0 w 1119"/>
                        <a:gd name="T23" fmla="*/ 0 h 1150"/>
                        <a:gd name="T24" fmla="*/ 0 w 1119"/>
                        <a:gd name="T25" fmla="*/ 0 h 1150"/>
                        <a:gd name="T26" fmla="*/ 0 w 1119"/>
                        <a:gd name="T27" fmla="*/ 0 h 1150"/>
                        <a:gd name="T28" fmla="*/ 0 w 1119"/>
                        <a:gd name="T29" fmla="*/ 0 h 1150"/>
                        <a:gd name="T30" fmla="*/ 0 w 1119"/>
                        <a:gd name="T31" fmla="*/ 0 h 1150"/>
                        <a:gd name="T32" fmla="*/ 0 w 1119"/>
                        <a:gd name="T33" fmla="*/ 0 h 1150"/>
                        <a:gd name="T34" fmla="*/ 0 w 1119"/>
                        <a:gd name="T35" fmla="*/ 0 h 1150"/>
                        <a:gd name="T36" fmla="*/ 0 w 1119"/>
                        <a:gd name="T37" fmla="*/ 0 h 1150"/>
                        <a:gd name="T38" fmla="*/ 0 w 1119"/>
                        <a:gd name="T39" fmla="*/ 0 h 1150"/>
                        <a:gd name="T40" fmla="*/ 0 w 1119"/>
                        <a:gd name="T41" fmla="*/ 0 h 1150"/>
                        <a:gd name="T42" fmla="*/ 0 w 1119"/>
                        <a:gd name="T43" fmla="*/ 0 h 1150"/>
                        <a:gd name="T44" fmla="*/ 0 w 1119"/>
                        <a:gd name="T45" fmla="*/ 0 h 1150"/>
                        <a:gd name="T46" fmla="*/ 0 w 1119"/>
                        <a:gd name="T47" fmla="*/ 0 h 1150"/>
                        <a:gd name="T48" fmla="*/ 0 w 1119"/>
                        <a:gd name="T49" fmla="*/ 0 h 1150"/>
                        <a:gd name="T50" fmla="*/ 0 w 1119"/>
                        <a:gd name="T51" fmla="*/ 0 h 1150"/>
                        <a:gd name="T52" fmla="*/ 0 w 1119"/>
                        <a:gd name="T53" fmla="*/ 0 h 1150"/>
                        <a:gd name="T54" fmla="*/ 0 w 1119"/>
                        <a:gd name="T55" fmla="*/ 0 h 1150"/>
                        <a:gd name="T56" fmla="*/ 0 w 1119"/>
                        <a:gd name="T57" fmla="*/ 0 h 1150"/>
                        <a:gd name="T58" fmla="*/ 0 w 1119"/>
                        <a:gd name="T59" fmla="*/ 0 h 1150"/>
                        <a:gd name="T60" fmla="*/ 0 w 1119"/>
                        <a:gd name="T61" fmla="*/ 0 h 1150"/>
                        <a:gd name="T62" fmla="*/ 0 w 1119"/>
                        <a:gd name="T63" fmla="*/ 0 h 1150"/>
                        <a:gd name="T64" fmla="*/ 0 w 1119"/>
                        <a:gd name="T65" fmla="*/ 0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19"/>
                        <a:gd name="T100" fmla="*/ 0 h 1150"/>
                        <a:gd name="T101" fmla="*/ 1119 w 1119"/>
                        <a:gd name="T102" fmla="*/ 1150 h 115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sp>
                  <p:nvSpPr>
                    <p:cNvPr id="82970" name="Freeform 35"/>
                    <p:cNvSpPr>
                      <a:spLocks/>
                    </p:cNvSpPr>
                    <p:nvPr/>
                  </p:nvSpPr>
                  <p:spPr bwMode="auto">
                    <a:xfrm>
                      <a:off x="3195" y="2466"/>
                      <a:ext cx="606" cy="348"/>
                    </a:xfrm>
                    <a:custGeom>
                      <a:avLst/>
                      <a:gdLst>
                        <a:gd name="T0" fmla="*/ 0 w 2389"/>
                        <a:gd name="T1" fmla="*/ 0 h 1841"/>
                        <a:gd name="T2" fmla="*/ 0 w 2389"/>
                        <a:gd name="T3" fmla="*/ 0 h 1841"/>
                        <a:gd name="T4" fmla="*/ 0 w 2389"/>
                        <a:gd name="T5" fmla="*/ 0 h 1841"/>
                        <a:gd name="T6" fmla="*/ 0 w 2389"/>
                        <a:gd name="T7" fmla="*/ 0 h 1841"/>
                        <a:gd name="T8" fmla="*/ 0 w 2389"/>
                        <a:gd name="T9" fmla="*/ 0 h 1841"/>
                        <a:gd name="T10" fmla="*/ 0 w 2389"/>
                        <a:gd name="T11" fmla="*/ 0 h 1841"/>
                        <a:gd name="T12" fmla="*/ 0 w 2389"/>
                        <a:gd name="T13" fmla="*/ 0 h 1841"/>
                        <a:gd name="T14" fmla="*/ 0 w 2389"/>
                        <a:gd name="T15" fmla="*/ 0 h 1841"/>
                        <a:gd name="T16" fmla="*/ 0 w 2389"/>
                        <a:gd name="T17" fmla="*/ 0 h 1841"/>
                        <a:gd name="T18" fmla="*/ 0 w 2389"/>
                        <a:gd name="T19" fmla="*/ 0 h 1841"/>
                        <a:gd name="T20" fmla="*/ 0 w 2389"/>
                        <a:gd name="T21" fmla="*/ 0 h 1841"/>
                        <a:gd name="T22" fmla="*/ 0 w 2389"/>
                        <a:gd name="T23" fmla="*/ 0 h 1841"/>
                        <a:gd name="T24" fmla="*/ 0 w 2389"/>
                        <a:gd name="T25" fmla="*/ 0 h 1841"/>
                        <a:gd name="T26" fmla="*/ 0 w 2389"/>
                        <a:gd name="T27" fmla="*/ 0 h 1841"/>
                        <a:gd name="T28" fmla="*/ 0 w 2389"/>
                        <a:gd name="T29" fmla="*/ 0 h 1841"/>
                        <a:gd name="T30" fmla="*/ 0 w 2389"/>
                        <a:gd name="T31" fmla="*/ 0 h 1841"/>
                        <a:gd name="T32" fmla="*/ 0 w 2389"/>
                        <a:gd name="T33" fmla="*/ 0 h 1841"/>
                        <a:gd name="T34" fmla="*/ 0 w 2389"/>
                        <a:gd name="T35" fmla="*/ 0 h 1841"/>
                        <a:gd name="T36" fmla="*/ 0 w 2389"/>
                        <a:gd name="T37" fmla="*/ 0 h 1841"/>
                        <a:gd name="T38" fmla="*/ 0 w 2389"/>
                        <a:gd name="T39" fmla="*/ 0 h 1841"/>
                        <a:gd name="T40" fmla="*/ 0 w 2389"/>
                        <a:gd name="T41" fmla="*/ 0 h 1841"/>
                        <a:gd name="T42" fmla="*/ 0 w 2389"/>
                        <a:gd name="T43" fmla="*/ 0 h 1841"/>
                        <a:gd name="T44" fmla="*/ 0 w 2389"/>
                        <a:gd name="T45" fmla="*/ 0 h 1841"/>
                        <a:gd name="T46" fmla="*/ 0 w 2389"/>
                        <a:gd name="T47" fmla="*/ 0 h 1841"/>
                        <a:gd name="T48" fmla="*/ 0 w 2389"/>
                        <a:gd name="T49" fmla="*/ 0 h 1841"/>
                        <a:gd name="T50" fmla="*/ 0 w 2389"/>
                        <a:gd name="T51" fmla="*/ 0 h 1841"/>
                        <a:gd name="T52" fmla="*/ 0 w 2389"/>
                        <a:gd name="T53" fmla="*/ 0 h 1841"/>
                        <a:gd name="T54" fmla="*/ 0 w 2389"/>
                        <a:gd name="T55" fmla="*/ 0 h 1841"/>
                        <a:gd name="T56" fmla="*/ 0 w 2389"/>
                        <a:gd name="T57" fmla="*/ 0 h 1841"/>
                        <a:gd name="T58" fmla="*/ 0 w 2389"/>
                        <a:gd name="T59" fmla="*/ 0 h 1841"/>
                        <a:gd name="T60" fmla="*/ 0 w 2389"/>
                        <a:gd name="T61" fmla="*/ 0 h 1841"/>
                        <a:gd name="T62" fmla="*/ 0 w 2389"/>
                        <a:gd name="T63" fmla="*/ 0 h 1841"/>
                        <a:gd name="T64" fmla="*/ 0 w 2389"/>
                        <a:gd name="T65" fmla="*/ 0 h 1841"/>
                        <a:gd name="T66" fmla="*/ 0 w 2389"/>
                        <a:gd name="T67" fmla="*/ 0 h 1841"/>
                        <a:gd name="T68" fmla="*/ 0 w 2389"/>
                        <a:gd name="T69" fmla="*/ 0 h 1841"/>
                        <a:gd name="T70" fmla="*/ 0 w 2389"/>
                        <a:gd name="T71" fmla="*/ 0 h 1841"/>
                        <a:gd name="T72" fmla="*/ 0 w 2389"/>
                        <a:gd name="T73" fmla="*/ 0 h 1841"/>
                        <a:gd name="T74" fmla="*/ 0 w 2389"/>
                        <a:gd name="T75" fmla="*/ 0 h 1841"/>
                        <a:gd name="T76" fmla="*/ 0 w 2389"/>
                        <a:gd name="T77" fmla="*/ 0 h 1841"/>
                        <a:gd name="T78" fmla="*/ 0 w 2389"/>
                        <a:gd name="T79" fmla="*/ 0 h 1841"/>
                        <a:gd name="T80" fmla="*/ 0 w 2389"/>
                        <a:gd name="T81" fmla="*/ 0 h 1841"/>
                        <a:gd name="T82" fmla="*/ 0 w 2389"/>
                        <a:gd name="T83" fmla="*/ 0 h 1841"/>
                        <a:gd name="T84" fmla="*/ 0 w 2389"/>
                        <a:gd name="T85" fmla="*/ 0 h 1841"/>
                        <a:gd name="T86" fmla="*/ 0 w 2389"/>
                        <a:gd name="T87" fmla="*/ 0 h 1841"/>
                        <a:gd name="T88" fmla="*/ 0 w 2389"/>
                        <a:gd name="T89" fmla="*/ 0 h 1841"/>
                        <a:gd name="T90" fmla="*/ 0 w 2389"/>
                        <a:gd name="T91" fmla="*/ 0 h 1841"/>
                        <a:gd name="T92" fmla="*/ 0 w 2389"/>
                        <a:gd name="T93" fmla="*/ 0 h 1841"/>
                        <a:gd name="T94" fmla="*/ 0 w 2389"/>
                        <a:gd name="T95" fmla="*/ 0 h 1841"/>
                        <a:gd name="T96" fmla="*/ 0 w 2389"/>
                        <a:gd name="T97" fmla="*/ 0 h 1841"/>
                        <a:gd name="T98" fmla="*/ 0 w 2389"/>
                        <a:gd name="T99" fmla="*/ 0 h 1841"/>
                        <a:gd name="T100" fmla="*/ 0 w 2389"/>
                        <a:gd name="T101" fmla="*/ 0 h 1841"/>
                        <a:gd name="T102" fmla="*/ 0 w 2389"/>
                        <a:gd name="T103" fmla="*/ 0 h 1841"/>
                        <a:gd name="T104" fmla="*/ 0 w 2389"/>
                        <a:gd name="T105" fmla="*/ 0 h 1841"/>
                        <a:gd name="T106" fmla="*/ 0 w 2389"/>
                        <a:gd name="T107" fmla="*/ 0 h 1841"/>
                        <a:gd name="T108" fmla="*/ 0 w 2389"/>
                        <a:gd name="T109" fmla="*/ 0 h 1841"/>
                        <a:gd name="T110" fmla="*/ 0 w 2389"/>
                        <a:gd name="T111" fmla="*/ 0 h 1841"/>
                        <a:gd name="T112" fmla="*/ 0 w 2389"/>
                        <a:gd name="T113" fmla="*/ 0 h 1841"/>
                        <a:gd name="T114" fmla="*/ 0 w 2389"/>
                        <a:gd name="T115" fmla="*/ 0 h 1841"/>
                        <a:gd name="T116" fmla="*/ 0 w 2389"/>
                        <a:gd name="T117" fmla="*/ 0 h 1841"/>
                        <a:gd name="T118" fmla="*/ 0 w 2389"/>
                        <a:gd name="T119" fmla="*/ 0 h 1841"/>
                        <a:gd name="T120" fmla="*/ 0 w 2389"/>
                        <a:gd name="T121" fmla="*/ 0 h 1841"/>
                        <a:gd name="T122" fmla="*/ 0 w 2389"/>
                        <a:gd name="T123" fmla="*/ 0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89"/>
                        <a:gd name="T187" fmla="*/ 0 h 1841"/>
                        <a:gd name="T188" fmla="*/ 2389 w 2389"/>
                        <a:gd name="T189" fmla="*/ 1841 h 184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2"/>
                    </a:solidFill>
                    <a:ln w="8" cap="flat">
                      <a:solidFill>
                        <a:srgbClr val="FFFFFF"/>
                      </a:solidFill>
                      <a:prstDash val="solid"/>
                      <a:miter lim="800000"/>
                      <a:headEnd/>
                      <a:tailEnd/>
                    </a:ln>
                  </p:spPr>
                  <p:txBody>
                    <a:bodyPr/>
                    <a:lstStyle/>
                    <a:p>
                      <a:endParaRPr lang="zh-CN" altLang="en-US" sz="1270"/>
                    </a:p>
                  </p:txBody>
                </p:sp>
              </p:grpSp>
            </p:grpSp>
          </p:grpSp>
        </p:grpSp>
      </p:grpSp>
      <p:grpSp>
        <p:nvGrpSpPr>
          <p:cNvPr id="35" name="组合 34"/>
          <p:cNvGrpSpPr/>
          <p:nvPr/>
        </p:nvGrpSpPr>
        <p:grpSpPr>
          <a:xfrm flipH="1">
            <a:off x="5463087" y="2595061"/>
            <a:ext cx="3254420" cy="446060"/>
            <a:chOff x="4037145" y="980728"/>
            <a:chExt cx="3396604" cy="479288"/>
          </a:xfrm>
          <a:solidFill>
            <a:srgbClr val="D01C63"/>
          </a:solidFill>
        </p:grpSpPr>
        <p:sp>
          <p:nvSpPr>
            <p:cNvPr id="36" name="椭圆 35"/>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defTabSz="860085">
                <a:defRPr/>
              </a:pPr>
              <a:endParaRPr lang="zh-CN" altLang="en-US" sz="1693">
                <a:solidFill>
                  <a:srgbClr val="000000"/>
                </a:solidFill>
                <a:latin typeface="Arial" pitchFamily="34" charset="0"/>
                <a:ea typeface="宋体" pitchFamily="2" charset="-122"/>
              </a:endParaRPr>
            </a:p>
          </p:txBody>
        </p:sp>
        <p:cxnSp>
          <p:nvCxnSpPr>
            <p:cNvPr id="37" name="直接连接符 36"/>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38" name="直接连接符 3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39" name="文本框 180"/>
          <p:cNvSpPr txBox="1">
            <a:spLocks noChangeArrowheads="1"/>
          </p:cNvSpPr>
          <p:nvPr/>
        </p:nvSpPr>
        <p:spPr bwMode="auto">
          <a:xfrm>
            <a:off x="6634030" y="2174575"/>
            <a:ext cx="2205370" cy="400110"/>
          </a:xfrm>
          <a:prstGeom prst="rect">
            <a:avLst/>
          </a:prstGeom>
          <a:noFill/>
          <a:ln w="9525">
            <a:noFill/>
            <a:miter lim="800000"/>
            <a:headEnd/>
            <a:tailEnd/>
          </a:ln>
        </p:spPr>
        <p:txBody>
          <a:bodyPr>
            <a:spAutoFit/>
          </a:bodyPr>
          <a:lstStyle/>
          <a:p>
            <a:pPr algn="just" defTabSz="860085">
              <a:lnSpc>
                <a:spcPts val="1223"/>
              </a:lnSpc>
            </a:pPr>
            <a:r>
              <a:rPr lang="zh-CN" altLang="en-US" sz="941">
                <a:solidFill>
                  <a:srgbClr val="808080"/>
                </a:solidFill>
              </a:rPr>
              <a:t>详写内容</a:t>
            </a:r>
            <a:r>
              <a:rPr lang="en-US" altLang="zh-CN" sz="941">
                <a:solidFill>
                  <a:srgbClr val="808080"/>
                </a:solidFill>
                <a:latin typeface="微软雅黑" pitchFamily="34" charset="-122"/>
              </a:rPr>
              <a:t>……</a:t>
            </a:r>
            <a:r>
              <a:rPr lang="zh-CN" altLang="en-US" sz="941">
                <a:solidFill>
                  <a:srgbClr val="808080"/>
                </a:solidFill>
              </a:rPr>
              <a:t>点击输入本栏的具体文字，简明扼要的说明分项内容</a:t>
            </a:r>
            <a:endParaRPr lang="en-US" altLang="zh-CN" sz="941">
              <a:solidFill>
                <a:srgbClr val="808080"/>
              </a:solidFill>
            </a:endParaRPr>
          </a:p>
        </p:txBody>
      </p:sp>
      <p:grpSp>
        <p:nvGrpSpPr>
          <p:cNvPr id="43" name="组合 42"/>
          <p:cNvGrpSpPr/>
          <p:nvPr/>
        </p:nvGrpSpPr>
        <p:grpSpPr>
          <a:xfrm flipV="1">
            <a:off x="965342" y="3437408"/>
            <a:ext cx="3254796" cy="422267"/>
            <a:chOff x="4037145" y="980728"/>
            <a:chExt cx="3396604" cy="479288"/>
          </a:xfrm>
          <a:solidFill>
            <a:srgbClr val="D01C63"/>
          </a:solidFill>
        </p:grpSpPr>
        <p:sp>
          <p:nvSpPr>
            <p:cNvPr id="44" name="椭圆 43"/>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defTabSz="860085">
                <a:defRPr/>
              </a:pPr>
              <a:endParaRPr lang="zh-CN" altLang="en-US" sz="1693">
                <a:solidFill>
                  <a:srgbClr val="000000"/>
                </a:solidFill>
                <a:latin typeface="Arial" pitchFamily="34" charset="0"/>
                <a:ea typeface="宋体" pitchFamily="2" charset="-122"/>
              </a:endParaRPr>
            </a:p>
          </p:txBody>
        </p:sp>
        <p:cxnSp>
          <p:nvCxnSpPr>
            <p:cNvPr id="45" name="直接连接符 44"/>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48" name="直接连接符 4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49" name="矩形 48"/>
          <p:cNvSpPr>
            <a:spLocks noChangeArrowheads="1"/>
          </p:cNvSpPr>
          <p:nvPr/>
        </p:nvSpPr>
        <p:spPr bwMode="auto">
          <a:xfrm>
            <a:off x="6859493" y="3942455"/>
            <a:ext cx="209040" cy="153793"/>
          </a:xfrm>
          <a:prstGeom prst="rect">
            <a:avLst/>
          </a:prstGeom>
          <a:solidFill>
            <a:schemeClr val="tx2"/>
          </a:solidFill>
          <a:ln w="9525" algn="ctr">
            <a:noFill/>
            <a:round/>
            <a:headEnd/>
            <a:tailEnd/>
          </a:ln>
        </p:spPr>
        <p:txBody>
          <a:bodyPr/>
          <a:lstStyle/>
          <a:p>
            <a:pPr defTabSz="860085"/>
            <a:endParaRPr lang="zh-CN" altLang="en-US" sz="1693">
              <a:ea typeface="宋体" charset="-122"/>
            </a:endParaRPr>
          </a:p>
        </p:txBody>
      </p:sp>
      <p:sp>
        <p:nvSpPr>
          <p:cNvPr id="50" name="矩形 49"/>
          <p:cNvSpPr>
            <a:spLocks noChangeArrowheads="1"/>
          </p:cNvSpPr>
          <p:nvPr/>
        </p:nvSpPr>
        <p:spPr bwMode="auto">
          <a:xfrm>
            <a:off x="6859493" y="4209728"/>
            <a:ext cx="209040" cy="152300"/>
          </a:xfrm>
          <a:prstGeom prst="rect">
            <a:avLst/>
          </a:prstGeom>
          <a:solidFill>
            <a:schemeClr val="bg2"/>
          </a:solidFill>
          <a:ln w="9525" algn="ctr">
            <a:noFill/>
            <a:round/>
            <a:headEnd/>
            <a:tailEnd/>
          </a:ln>
        </p:spPr>
        <p:txBody>
          <a:bodyPr/>
          <a:lstStyle/>
          <a:p>
            <a:pPr defTabSz="860085"/>
            <a:endParaRPr lang="zh-CN" altLang="en-US" sz="1693">
              <a:ea typeface="宋体" charset="-122"/>
            </a:endParaRPr>
          </a:p>
        </p:txBody>
      </p:sp>
      <p:sp>
        <p:nvSpPr>
          <p:cNvPr id="51" name="矩形 50"/>
          <p:cNvSpPr>
            <a:spLocks noChangeArrowheads="1"/>
          </p:cNvSpPr>
          <p:nvPr/>
        </p:nvSpPr>
        <p:spPr bwMode="auto">
          <a:xfrm>
            <a:off x="6859493" y="4465055"/>
            <a:ext cx="209040" cy="153793"/>
          </a:xfrm>
          <a:prstGeom prst="rect">
            <a:avLst/>
          </a:prstGeom>
          <a:solidFill>
            <a:schemeClr val="tx2"/>
          </a:solidFill>
          <a:ln w="9525" algn="ctr">
            <a:noFill/>
            <a:round/>
            <a:headEnd/>
            <a:tailEnd/>
          </a:ln>
        </p:spPr>
        <p:txBody>
          <a:bodyPr/>
          <a:lstStyle/>
          <a:p>
            <a:pPr defTabSz="860085"/>
            <a:endParaRPr lang="zh-CN" altLang="en-US" sz="1693">
              <a:ea typeface="宋体" charset="-122"/>
            </a:endParaRPr>
          </a:p>
        </p:txBody>
      </p:sp>
      <p:sp>
        <p:nvSpPr>
          <p:cNvPr id="52" name="文本框 180"/>
          <p:cNvSpPr txBox="1">
            <a:spLocks noChangeArrowheads="1"/>
          </p:cNvSpPr>
          <p:nvPr/>
        </p:nvSpPr>
        <p:spPr bwMode="auto">
          <a:xfrm>
            <a:off x="7150657" y="3875263"/>
            <a:ext cx="1209445" cy="266098"/>
          </a:xfrm>
          <a:prstGeom prst="rect">
            <a:avLst/>
          </a:prstGeom>
          <a:noFill/>
          <a:ln w="9525">
            <a:noFill/>
            <a:miter lim="800000"/>
            <a:headEnd/>
            <a:tailEnd/>
          </a:ln>
        </p:spPr>
        <p:txBody>
          <a:bodyPr>
            <a:spAutoFit/>
          </a:bodyPr>
          <a:lstStyle/>
          <a:p>
            <a:pPr defTabSz="860085"/>
            <a:r>
              <a:rPr lang="zh-CN" altLang="en-US" sz="1129">
                <a:solidFill>
                  <a:srgbClr val="808080"/>
                </a:solidFill>
                <a:ea typeface="宋体" charset="-122"/>
              </a:rPr>
              <a:t>点击输入标题</a:t>
            </a:r>
          </a:p>
        </p:txBody>
      </p:sp>
      <p:sp>
        <p:nvSpPr>
          <p:cNvPr id="53" name="文本框 180"/>
          <p:cNvSpPr txBox="1">
            <a:spLocks noChangeArrowheads="1"/>
          </p:cNvSpPr>
          <p:nvPr/>
        </p:nvSpPr>
        <p:spPr bwMode="auto">
          <a:xfrm>
            <a:off x="7150657" y="4151495"/>
            <a:ext cx="1209445" cy="266098"/>
          </a:xfrm>
          <a:prstGeom prst="rect">
            <a:avLst/>
          </a:prstGeom>
          <a:noFill/>
          <a:ln w="9525">
            <a:noFill/>
            <a:miter lim="800000"/>
            <a:headEnd/>
            <a:tailEnd/>
          </a:ln>
        </p:spPr>
        <p:txBody>
          <a:bodyPr>
            <a:spAutoFit/>
          </a:bodyPr>
          <a:lstStyle/>
          <a:p>
            <a:pPr defTabSz="860085"/>
            <a:r>
              <a:rPr lang="zh-CN" altLang="en-US" sz="1129">
                <a:solidFill>
                  <a:srgbClr val="808080"/>
                </a:solidFill>
                <a:ea typeface="宋体" charset="-122"/>
              </a:rPr>
              <a:t>点击输入标题</a:t>
            </a:r>
          </a:p>
        </p:txBody>
      </p:sp>
      <p:sp>
        <p:nvSpPr>
          <p:cNvPr id="54" name="文本框 180"/>
          <p:cNvSpPr txBox="1">
            <a:spLocks noChangeArrowheads="1"/>
          </p:cNvSpPr>
          <p:nvPr/>
        </p:nvSpPr>
        <p:spPr bwMode="auto">
          <a:xfrm>
            <a:off x="7150657" y="4408316"/>
            <a:ext cx="1209445" cy="266098"/>
          </a:xfrm>
          <a:prstGeom prst="rect">
            <a:avLst/>
          </a:prstGeom>
          <a:noFill/>
          <a:ln w="9525">
            <a:noFill/>
            <a:miter lim="800000"/>
            <a:headEnd/>
            <a:tailEnd/>
          </a:ln>
        </p:spPr>
        <p:txBody>
          <a:bodyPr>
            <a:spAutoFit/>
          </a:bodyPr>
          <a:lstStyle/>
          <a:p>
            <a:pPr defTabSz="860085"/>
            <a:r>
              <a:rPr lang="zh-CN" altLang="en-US" sz="1129">
                <a:solidFill>
                  <a:srgbClr val="808080"/>
                </a:solidFill>
                <a:ea typeface="宋体" charset="-122"/>
              </a:rPr>
              <a:t>点击输入标题</a:t>
            </a:r>
          </a:p>
        </p:txBody>
      </p:sp>
      <p:sp>
        <p:nvSpPr>
          <p:cNvPr id="55" name="文本框 180"/>
          <p:cNvSpPr txBox="1">
            <a:spLocks noChangeArrowheads="1"/>
          </p:cNvSpPr>
          <p:nvPr/>
        </p:nvSpPr>
        <p:spPr bwMode="auto">
          <a:xfrm>
            <a:off x="978009" y="3945441"/>
            <a:ext cx="2205370" cy="400110"/>
          </a:xfrm>
          <a:prstGeom prst="rect">
            <a:avLst/>
          </a:prstGeom>
          <a:noFill/>
          <a:ln w="9525">
            <a:noFill/>
            <a:miter lim="800000"/>
            <a:headEnd/>
            <a:tailEnd/>
          </a:ln>
        </p:spPr>
        <p:txBody>
          <a:bodyPr>
            <a:spAutoFit/>
          </a:bodyPr>
          <a:lstStyle/>
          <a:p>
            <a:pPr algn="just" defTabSz="860085">
              <a:lnSpc>
                <a:spcPts val="1223"/>
              </a:lnSpc>
            </a:pPr>
            <a:r>
              <a:rPr lang="zh-CN" altLang="en-US" sz="941">
                <a:solidFill>
                  <a:srgbClr val="808080"/>
                </a:solidFill>
              </a:rPr>
              <a:t>详写内容</a:t>
            </a:r>
            <a:r>
              <a:rPr lang="en-US" altLang="zh-CN" sz="941">
                <a:solidFill>
                  <a:srgbClr val="808080"/>
                </a:solidFill>
                <a:latin typeface="微软雅黑" pitchFamily="34" charset="-122"/>
              </a:rPr>
              <a:t>……</a:t>
            </a:r>
            <a:r>
              <a:rPr lang="zh-CN" altLang="en-US" sz="941">
                <a:solidFill>
                  <a:srgbClr val="808080"/>
                </a:solidFill>
              </a:rPr>
              <a:t>点击输入本栏的具体文字，简明扼要的说明分项内容</a:t>
            </a:r>
            <a:endParaRPr lang="en-US" altLang="zh-CN" sz="941">
              <a:solidFill>
                <a:srgbClr val="808080"/>
              </a:solidFill>
            </a:endParaRPr>
          </a:p>
        </p:txBody>
      </p:sp>
    </p:spTree>
    <p:extLst>
      <p:ext uri="{BB962C8B-B14F-4D97-AF65-F5344CB8AC3E}">
        <p14:creationId xmlns:p14="http://schemas.microsoft.com/office/powerpoint/2010/main" val="414144447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1195"/>
                                        </p:tgtEl>
                                        <p:attrNameLst>
                                          <p:attrName>style.visibility</p:attrName>
                                        </p:attrNameLst>
                                      </p:cBhvr>
                                      <p:to>
                                        <p:strVal val="visible"/>
                                      </p:to>
                                    </p:set>
                                    <p:animEffect transition="in" filter="fade">
                                      <p:cBhvr>
                                        <p:cTn id="7" dur="2000"/>
                                        <p:tgtEl>
                                          <p:spTgt spid="91195"/>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3000"/>
                            </p:stCondLst>
                            <p:childTnLst>
                              <p:par>
                                <p:cTn id="17" presetID="22" presetClass="entr" presetSubtype="2"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right)">
                                      <p:cBhvr>
                                        <p:cTn id="19" dur="500"/>
                                        <p:tgtEl>
                                          <p:spTgt spid="43"/>
                                        </p:tgtEl>
                                      </p:cBhvr>
                                    </p:animEffect>
                                  </p:childTnLst>
                                </p:cTn>
                              </p:par>
                            </p:childTnLst>
                          </p:cTn>
                        </p:par>
                        <p:par>
                          <p:cTn id="20" fill="hold">
                            <p:stCondLst>
                              <p:cond delay="3500"/>
                            </p:stCondLst>
                            <p:childTnLst>
                              <p:par>
                                <p:cTn id="21" presetID="22" presetClass="entr" presetSubtype="1"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up)">
                                      <p:cBhvr>
                                        <p:cTn id="23" dur="500"/>
                                        <p:tgtEl>
                                          <p:spTgt spid="55"/>
                                        </p:tgtEl>
                                      </p:cBhvr>
                                    </p:animEffect>
                                  </p:childTnLst>
                                </p:cTn>
                              </p:par>
                            </p:childTnLst>
                          </p:cTn>
                        </p:par>
                        <p:par>
                          <p:cTn id="24" fill="hold">
                            <p:stCondLst>
                              <p:cond delay="4000"/>
                            </p:stCondLst>
                            <p:childTnLst>
                              <p:par>
                                <p:cTn id="25" presetID="31"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 calcmode="lin" valueType="num">
                                      <p:cBhvr>
                                        <p:cTn id="29" dur="500" fill="hold"/>
                                        <p:tgtEl>
                                          <p:spTgt spid="49"/>
                                        </p:tgtEl>
                                        <p:attrNameLst>
                                          <p:attrName>style.rotation</p:attrName>
                                        </p:attrNameLst>
                                      </p:cBhvr>
                                      <p:tavLst>
                                        <p:tav tm="0">
                                          <p:val>
                                            <p:fltVal val="90"/>
                                          </p:val>
                                        </p:tav>
                                        <p:tav tm="100000">
                                          <p:val>
                                            <p:fltVal val="0"/>
                                          </p:val>
                                        </p:tav>
                                      </p:tavLst>
                                    </p:anim>
                                    <p:animEffect transition="in" filter="fade">
                                      <p:cBhvr>
                                        <p:cTn id="30" dur="500"/>
                                        <p:tgtEl>
                                          <p:spTgt spid="49"/>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 calcmode="lin" valueType="num">
                                      <p:cBhvr>
                                        <p:cTn id="35" dur="500" fill="hold"/>
                                        <p:tgtEl>
                                          <p:spTgt spid="50"/>
                                        </p:tgtEl>
                                        <p:attrNameLst>
                                          <p:attrName>style.rotation</p:attrName>
                                        </p:attrNameLst>
                                      </p:cBhvr>
                                      <p:tavLst>
                                        <p:tav tm="0">
                                          <p:val>
                                            <p:fltVal val="90"/>
                                          </p:val>
                                        </p:tav>
                                        <p:tav tm="100000">
                                          <p:val>
                                            <p:fltVal val="0"/>
                                          </p:val>
                                        </p:tav>
                                      </p:tavLst>
                                    </p:anim>
                                    <p:animEffect transition="in" filter="fade">
                                      <p:cBhvr>
                                        <p:cTn id="36" dur="500"/>
                                        <p:tgtEl>
                                          <p:spTgt spid="50"/>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90"/>
                                          </p:val>
                                        </p:tav>
                                        <p:tav tm="100000">
                                          <p:val>
                                            <p:fltVal val="0"/>
                                          </p:val>
                                        </p:tav>
                                      </p:tavLst>
                                    </p:anim>
                                    <p:animEffect transition="in" filter="fade">
                                      <p:cBhvr>
                                        <p:cTn id="42" dur="500"/>
                                        <p:tgtEl>
                                          <p:spTgt spid="51"/>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wipe(left)">
                                      <p:cBhvr>
                                        <p:cTn id="5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9" grpId="0" animBg="1"/>
      <p:bldP spid="50" grpId="0" animBg="1"/>
      <p:bldP spid="51" grpId="0" animBg="1"/>
      <p:bldP spid="52" grpId="0"/>
      <p:bldP spid="53" grpId="0"/>
      <p:bldP spid="54" grpId="0"/>
      <p:bldP spid="5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tretch>
            <a:fillRect/>
          </a:stretch>
        </p:blipFill>
        <p:spPr>
          <a:xfrm>
            <a:off x="449665" y="253701"/>
            <a:ext cx="579035" cy="597769"/>
          </a:xfrm>
          <a:prstGeom prst="rect">
            <a:avLst/>
          </a:prstGeom>
        </p:spPr>
      </p:pic>
      <p:sp>
        <p:nvSpPr>
          <p:cNvPr id="6" name="文本框 5"/>
          <p:cNvSpPr txBox="1"/>
          <p:nvPr/>
        </p:nvSpPr>
        <p:spPr>
          <a:xfrm>
            <a:off x="1028700" y="290975"/>
            <a:ext cx="2339102"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中国工商银行</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49665" y="1910735"/>
            <a:ext cx="2636435" cy="3270039"/>
          </a:xfrm>
          <a:prstGeom prst="rect">
            <a:avLst/>
          </a:prstGeom>
        </p:spPr>
      </p:pic>
      <p:sp>
        <p:nvSpPr>
          <p:cNvPr id="9" name="文本框 8"/>
          <p:cNvSpPr txBox="1"/>
          <p:nvPr/>
        </p:nvSpPr>
        <p:spPr>
          <a:xfrm>
            <a:off x="3131920" y="3009900"/>
            <a:ext cx="5097870" cy="646331"/>
          </a:xfrm>
          <a:prstGeom prst="rect">
            <a:avLst/>
          </a:prstGeom>
          <a:noFill/>
        </p:spPr>
        <p:txBody>
          <a:bodyPr wrap="non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感谢您的观看 </a:t>
            </a:r>
            <a:r>
              <a:rPr lang="en-US" altLang="zh-CN" sz="3600" b="1" dirty="0" smtClean="0">
                <a:solidFill>
                  <a:srgbClr val="C00000"/>
                </a:solidFill>
                <a:latin typeface="微软雅黑" panose="020B0503020204020204" pitchFamily="34" charset="-122"/>
                <a:ea typeface="微软雅黑" panose="020B0503020204020204" pitchFamily="34" charset="-122"/>
              </a:rPr>
              <a:t>THANKS</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3073400" y="3694331"/>
            <a:ext cx="48895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3866095" y="3756645"/>
            <a:ext cx="3304110" cy="400110"/>
          </a:xfrm>
          <a:prstGeom prst="rect">
            <a:avLst/>
          </a:prstGeom>
          <a:noFill/>
        </p:spPr>
        <p:txBody>
          <a:bodyPr wrap="none" rtlCol="0">
            <a:spAutoFit/>
          </a:bodyPr>
          <a:lstStyle/>
          <a:p>
            <a:r>
              <a:rPr lang="en-US" altLang="zh-CN" sz="2000" dirty="0" smtClean="0">
                <a:solidFill>
                  <a:srgbClr val="C00000"/>
                </a:solidFill>
                <a:latin typeface="微软雅黑" panose="020B0503020204020204" pitchFamily="34" charset="-122"/>
                <a:ea typeface="微软雅黑" panose="020B0503020204020204" pitchFamily="34" charset="-122"/>
              </a:rPr>
              <a:t>—</a:t>
            </a:r>
            <a:r>
              <a:rPr lang="zh-CN" altLang="en-US" sz="2000" dirty="0" smtClean="0">
                <a:solidFill>
                  <a:srgbClr val="C00000"/>
                </a:solidFill>
                <a:latin typeface="微软雅黑" panose="020B0503020204020204" pitchFamily="34" charset="-122"/>
                <a:ea typeface="微软雅黑" panose="020B0503020204020204" pitchFamily="34" charset="-122"/>
              </a:rPr>
              <a:t>单击此处添加文字内容</a:t>
            </a:r>
            <a:r>
              <a:rPr lang="en-US" altLang="zh-CN" sz="2000" dirty="0" smtClean="0">
                <a:solidFill>
                  <a:srgbClr val="C00000"/>
                </a:solidFill>
                <a:latin typeface="微软雅黑" panose="020B0503020204020204" pitchFamily="34" charset="-122"/>
                <a:ea typeface="微软雅黑" panose="020B0503020204020204" pitchFamily="34" charset="-122"/>
              </a:rPr>
              <a:t>—</a:t>
            </a:r>
            <a:endParaRPr lang="zh-CN" altLang="en-US" sz="2000"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2756238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heel(1)">
                                      <p:cBhvr>
                                        <p:cTn id="13" dur="2000"/>
                                        <p:tgtEl>
                                          <p:spTgt spid="5"/>
                                        </p:tgtEl>
                                      </p:cBhvr>
                                    </p:animEffect>
                                  </p:childTnLst>
                                </p:cTn>
                              </p:par>
                              <p:par>
                                <p:cTn id="14" presetID="2" presetClass="entr" presetSubtype="2" fill="hold" grpId="0" nodeType="withEffect">
                                  <p:stCondLst>
                                    <p:cond delay="70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200" fill="hold"/>
                                        <p:tgtEl>
                                          <p:spTgt spid="6"/>
                                        </p:tgtEl>
                                        <p:attrNameLst>
                                          <p:attrName>ppt_x</p:attrName>
                                        </p:attrNameLst>
                                      </p:cBhvr>
                                      <p:tavLst>
                                        <p:tav tm="0">
                                          <p:val>
                                            <p:strVal val="1+#ppt_w/2"/>
                                          </p:val>
                                        </p:tav>
                                        <p:tav tm="100000">
                                          <p:val>
                                            <p:strVal val="#ppt_x"/>
                                          </p:val>
                                        </p:tav>
                                      </p:tavLst>
                                    </p:anim>
                                    <p:anim calcmode="lin" valueType="num">
                                      <p:cBhvr additive="base">
                                        <p:cTn id="17" dur="12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3000"/>
                            </p:stCondLst>
                            <p:childTnLst>
                              <p:par>
                                <p:cTn id="19" presetID="42"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4000"/>
                            </p:stCondLst>
                            <p:childTnLst>
                              <p:par>
                                <p:cTn id="25" presetID="2" presetClass="entr" presetSubtype="1" decel="24000" fill="hold" grpId="0" nodeType="afterEffect">
                                  <p:stCondLst>
                                    <p:cond delay="0"/>
                                  </p:stCondLst>
                                  <p:iterate type="lt">
                                    <p:tmPct val="13000"/>
                                  </p:iterate>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0-#ppt_h/2"/>
                                          </p:val>
                                        </p:tav>
                                        <p:tav tm="100000">
                                          <p:val>
                                            <p:strVal val="#ppt_y"/>
                                          </p:val>
                                        </p:tav>
                                      </p:tavLst>
                                    </p:anim>
                                  </p:childTnLst>
                                </p:cTn>
                              </p:par>
                            </p:childTnLst>
                          </p:cTn>
                        </p:par>
                        <p:par>
                          <p:cTn id="29" fill="hold">
                            <p:stCondLst>
                              <p:cond delay="5215"/>
                            </p:stCondLst>
                            <p:childTnLst>
                              <p:par>
                                <p:cTn id="30" presetID="16" presetClass="entr" presetSubtype="21"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barn(inVertical)">
                                      <p:cBhvr>
                                        <p:cTn id="32" dur="500"/>
                                        <p:tgtEl>
                                          <p:spTgt spid="11"/>
                                        </p:tgtEl>
                                      </p:cBhvr>
                                    </p:animEffect>
                                  </p:childTnLst>
                                </p:cTn>
                              </p:par>
                            </p:childTnLst>
                          </p:cTn>
                        </p:par>
                        <p:par>
                          <p:cTn id="33" fill="hold">
                            <p:stCondLst>
                              <p:cond delay="5715"/>
                            </p:stCondLst>
                            <p:childTnLst>
                              <p:par>
                                <p:cTn id="34" presetID="42"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anim calcmode="lin" valueType="num">
                                      <p:cBhvr>
                                        <p:cTn id="37" dur="1000" fill="hold"/>
                                        <p:tgtEl>
                                          <p:spTgt spid="14"/>
                                        </p:tgtEl>
                                        <p:attrNameLst>
                                          <p:attrName>ppt_x</p:attrName>
                                        </p:attrNameLst>
                                      </p:cBhvr>
                                      <p:tavLst>
                                        <p:tav tm="0">
                                          <p:val>
                                            <p:strVal val="#ppt_x"/>
                                          </p:val>
                                        </p:tav>
                                        <p:tav tm="100000">
                                          <p:val>
                                            <p:strVal val="#ppt_x"/>
                                          </p:val>
                                        </p:tav>
                                      </p:tavLst>
                                    </p:anim>
                                    <p:anim calcmode="lin" valueType="num">
                                      <p:cBhvr>
                                        <p:cTn id="3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49586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9665" y="1910735"/>
            <a:ext cx="2636435" cy="3270039"/>
          </a:xfrm>
          <a:prstGeom prst="rect">
            <a:avLst/>
          </a:prstGeom>
        </p:spPr>
      </p:pic>
      <p:sp>
        <p:nvSpPr>
          <p:cNvPr id="2" name="圆角矩形 1"/>
          <p:cNvSpPr/>
          <p:nvPr/>
        </p:nvSpPr>
        <p:spPr>
          <a:xfrm>
            <a:off x="449665" y="397138"/>
            <a:ext cx="1896068" cy="809362"/>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612869" y="478653"/>
            <a:ext cx="1569660" cy="646331"/>
          </a:xfrm>
          <a:prstGeom prst="rect">
            <a:avLst/>
          </a:prstGeom>
          <a:noFill/>
        </p:spPr>
        <p:txBody>
          <a:bodyPr wrap="non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过渡页</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4274144" y="2950991"/>
            <a:ext cx="1998386" cy="651648"/>
            <a:chOff x="3086100" y="2790052"/>
            <a:chExt cx="1415772" cy="461665"/>
          </a:xfrm>
        </p:grpSpPr>
        <p:sp>
          <p:nvSpPr>
            <p:cNvPr id="23" name="圆角矩形 22"/>
            <p:cNvSpPr/>
            <p:nvPr/>
          </p:nvSpPr>
          <p:spPr>
            <a:xfrm>
              <a:off x="3086100" y="2790052"/>
              <a:ext cx="1415772" cy="461665"/>
            </a:xfrm>
            <a:prstGeom prst="roundRect">
              <a:avLst>
                <a:gd name="adj" fmla="val 1863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8" name="文本框 27"/>
            <p:cNvSpPr txBox="1"/>
            <p:nvPr/>
          </p:nvSpPr>
          <p:spPr>
            <a:xfrm>
              <a:off x="3147114" y="2813740"/>
              <a:ext cx="1293744" cy="414288"/>
            </a:xfrm>
            <a:prstGeom prst="rect">
              <a:avLst/>
            </a:prstGeom>
            <a:noFill/>
            <a:ln>
              <a:noFill/>
            </a:ln>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第一部分</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sp>
        <p:nvSpPr>
          <p:cNvPr id="29" name="文本框 28"/>
          <p:cNvSpPr txBox="1"/>
          <p:nvPr/>
        </p:nvSpPr>
        <p:spPr>
          <a:xfrm>
            <a:off x="2794000" y="3690909"/>
            <a:ext cx="5314275" cy="707886"/>
          </a:xfrm>
          <a:prstGeom prst="rect">
            <a:avLst/>
          </a:prstGeom>
          <a:noFill/>
          <a:ln>
            <a:noFill/>
          </a:ln>
        </p:spPr>
        <p:txBody>
          <a:bodyPr wrap="non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单击此处添加标题文字</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4669599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250"/>
                                        <p:tgtEl>
                                          <p:spTgt spid="2"/>
                                        </p:tgtEl>
                                      </p:cBhvr>
                                    </p:animEffect>
                                  </p:childTnLst>
                                </p:cTn>
                              </p:par>
                            </p:childTnLst>
                          </p:cTn>
                        </p:par>
                        <p:par>
                          <p:cTn id="8" fill="hold">
                            <p:stCondLst>
                              <p:cond delay="125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750"/>
                            </p:stCondLst>
                            <p:childTnLst>
                              <p:par>
                                <p:cTn id="15" presetID="12" presetClass="entr" presetSubtype="4"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p:tgtEl>
                                          <p:spTgt spid="22"/>
                                        </p:tgtEl>
                                        <p:attrNameLst>
                                          <p:attrName>ppt_y</p:attrName>
                                        </p:attrNameLst>
                                      </p:cBhvr>
                                      <p:tavLst>
                                        <p:tav tm="0">
                                          <p:val>
                                            <p:strVal val="#ppt_y+#ppt_h*1.125000"/>
                                          </p:val>
                                        </p:tav>
                                        <p:tav tm="100000">
                                          <p:val>
                                            <p:strVal val="#ppt_y"/>
                                          </p:val>
                                        </p:tav>
                                      </p:tavLst>
                                    </p:anim>
                                    <p:animEffect transition="in" filter="wipe(up)">
                                      <p:cBhvr>
                                        <p:cTn id="18" dur="500"/>
                                        <p:tgtEl>
                                          <p:spTgt spid="22"/>
                                        </p:tgtEl>
                                      </p:cBhvr>
                                    </p:animEffect>
                                  </p:childTnLst>
                                </p:cTn>
                              </p:par>
                            </p:childTnLst>
                          </p:cTn>
                        </p:par>
                        <p:par>
                          <p:cTn id="19" fill="hold">
                            <p:stCondLst>
                              <p:cond delay="2250"/>
                            </p:stCondLst>
                            <p:childTnLst>
                              <p:par>
                                <p:cTn id="20" presetID="10" presetClass="entr" presetSubtype="0" fill="hold" grpId="0" nodeType="afterEffect">
                                  <p:stCondLst>
                                    <p:cond delay="0"/>
                                  </p:stCondLst>
                                  <p:iterate type="lt">
                                    <p:tmPct val="13000"/>
                                  </p:iterate>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01818" y="2916666"/>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sz="1270"/>
          </a:p>
        </p:txBody>
      </p:sp>
      <p:sp>
        <p:nvSpPr>
          <p:cNvPr id="19" name="任意多边形 18"/>
          <p:cNvSpPr>
            <a:spLocks/>
          </p:cNvSpPr>
          <p:nvPr/>
        </p:nvSpPr>
        <p:spPr bwMode="auto">
          <a:xfrm>
            <a:off x="3708964" y="2916666"/>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sz="1270"/>
          </a:p>
        </p:txBody>
      </p:sp>
      <p:sp>
        <p:nvSpPr>
          <p:cNvPr id="21" name="任意多边形 20"/>
          <p:cNvSpPr>
            <a:spLocks/>
          </p:cNvSpPr>
          <p:nvPr/>
        </p:nvSpPr>
        <p:spPr bwMode="auto">
          <a:xfrm>
            <a:off x="6592222" y="2916666"/>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sz="1270"/>
          </a:p>
        </p:txBody>
      </p:sp>
      <p:sp>
        <p:nvSpPr>
          <p:cNvPr id="23" name="任意多边形 22"/>
          <p:cNvSpPr>
            <a:spLocks/>
          </p:cNvSpPr>
          <p:nvPr/>
        </p:nvSpPr>
        <p:spPr bwMode="auto">
          <a:xfrm flipV="1">
            <a:off x="2260617"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sz="1270"/>
          </a:p>
        </p:txBody>
      </p:sp>
      <p:sp>
        <p:nvSpPr>
          <p:cNvPr id="25" name="任意多边形 24"/>
          <p:cNvSpPr>
            <a:spLocks/>
          </p:cNvSpPr>
          <p:nvPr/>
        </p:nvSpPr>
        <p:spPr bwMode="auto">
          <a:xfrm flipV="1">
            <a:off x="5157312"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sz="1270"/>
          </a:p>
        </p:txBody>
      </p:sp>
      <p:sp>
        <p:nvSpPr>
          <p:cNvPr id="18" name="任意多边形 17"/>
          <p:cNvSpPr>
            <a:spLocks/>
          </p:cNvSpPr>
          <p:nvPr/>
        </p:nvSpPr>
        <p:spPr bwMode="auto">
          <a:xfrm>
            <a:off x="2247179" y="2916666"/>
            <a:ext cx="1639470" cy="827201"/>
          </a:xfrm>
          <a:custGeom>
            <a:avLst/>
            <a:gdLst>
              <a:gd name="T0" fmla="*/ 54 w 2184400"/>
              <a:gd name="T1" fmla="*/ 0 h 1117600"/>
              <a:gd name="T2" fmla="*/ 11069 w 2184400"/>
              <a:gd name="T3" fmla="*/ 0 h 1117600"/>
              <a:gd name="T4" fmla="*/ 10960 w 2184400"/>
              <a:gd name="T5" fmla="*/ 888 h 1117600"/>
              <a:gd name="T6" fmla="*/ 46353 w 2184400"/>
              <a:gd name="T7" fmla="*/ 30012 h 1117600"/>
              <a:gd name="T8" fmla="*/ 81746 w 2184400"/>
              <a:gd name="T9" fmla="*/ 888 h 1117600"/>
              <a:gd name="T10" fmla="*/ 81637 w 2184400"/>
              <a:gd name="T11" fmla="*/ 0 h 1117600"/>
              <a:gd name="T12" fmla="*/ 92652 w 2184400"/>
              <a:gd name="T13" fmla="*/ 0 h 1117600"/>
              <a:gd name="T14" fmla="*/ 92706 w 2184400"/>
              <a:gd name="T15" fmla="*/ 888 h 1117600"/>
              <a:gd name="T16" fmla="*/ 46353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sz="1270"/>
          </a:p>
        </p:txBody>
      </p:sp>
      <p:sp>
        <p:nvSpPr>
          <p:cNvPr id="20" name="任意多边形 19"/>
          <p:cNvSpPr>
            <a:spLocks/>
          </p:cNvSpPr>
          <p:nvPr/>
        </p:nvSpPr>
        <p:spPr bwMode="auto">
          <a:xfrm>
            <a:off x="5145366" y="2916666"/>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sz="1270"/>
          </a:p>
        </p:txBody>
      </p:sp>
      <p:sp>
        <p:nvSpPr>
          <p:cNvPr id="22" name="任意多边形 21"/>
          <p:cNvSpPr>
            <a:spLocks/>
          </p:cNvSpPr>
          <p:nvPr/>
        </p:nvSpPr>
        <p:spPr bwMode="auto">
          <a:xfrm flipV="1">
            <a:off x="801818" y="2087973"/>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sz="1270"/>
          </a:p>
        </p:txBody>
      </p:sp>
      <p:sp>
        <p:nvSpPr>
          <p:cNvPr id="24" name="任意多边形 23"/>
          <p:cNvSpPr>
            <a:spLocks/>
          </p:cNvSpPr>
          <p:nvPr/>
        </p:nvSpPr>
        <p:spPr bwMode="auto">
          <a:xfrm flipV="1">
            <a:off x="3697019"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sz="1270"/>
          </a:p>
        </p:txBody>
      </p:sp>
      <p:sp>
        <p:nvSpPr>
          <p:cNvPr id="26" name="任意多边形 25"/>
          <p:cNvSpPr>
            <a:spLocks/>
          </p:cNvSpPr>
          <p:nvPr/>
        </p:nvSpPr>
        <p:spPr bwMode="auto">
          <a:xfrm flipV="1">
            <a:off x="6592222" y="2087973"/>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sz="1270"/>
          </a:p>
        </p:txBody>
      </p:sp>
      <p:sp>
        <p:nvSpPr>
          <p:cNvPr id="102415" name="文本框 27"/>
          <p:cNvSpPr txBox="1">
            <a:spLocks noChangeArrowheads="1"/>
          </p:cNvSpPr>
          <p:nvPr/>
        </p:nvSpPr>
        <p:spPr bwMode="auto">
          <a:xfrm>
            <a:off x="1245280" y="2574738"/>
            <a:ext cx="736119" cy="691417"/>
          </a:xfrm>
          <a:prstGeom prst="rect">
            <a:avLst/>
          </a:prstGeom>
          <a:noFill/>
          <a:ln w="9525">
            <a:noFill/>
            <a:miter lim="800000"/>
            <a:headEnd/>
            <a:tailEnd/>
          </a:ln>
        </p:spPr>
        <p:txBody>
          <a:bodyPr lIns="68271" tIns="34136" rIns="68271" bIns="34136">
            <a:spAutoFit/>
          </a:bodyPr>
          <a:lstStyle/>
          <a:p>
            <a:pPr algn="ctr" defTabSz="682394"/>
            <a:r>
              <a:rPr lang="en-US" altLang="zh-CN" sz="4045">
                <a:solidFill>
                  <a:srgbClr val="5F5F5F"/>
                </a:solidFill>
                <a:latin typeface="Impact" pitchFamily="34" charset="0"/>
                <a:ea typeface="时尚中黑简体" pitchFamily="2" charset="-122"/>
                <a:cs typeface="Arial" charset="0"/>
              </a:rPr>
              <a:t>01</a:t>
            </a:r>
            <a:endParaRPr lang="zh-CN" altLang="en-US" sz="4045">
              <a:solidFill>
                <a:srgbClr val="5F5F5F"/>
              </a:solidFill>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693628" y="2574738"/>
            <a:ext cx="736119" cy="691417"/>
          </a:xfrm>
          <a:prstGeom prst="rect">
            <a:avLst/>
          </a:prstGeom>
          <a:noFill/>
          <a:ln w="9525">
            <a:noFill/>
            <a:miter lim="800000"/>
            <a:headEnd/>
            <a:tailEnd/>
          </a:ln>
        </p:spPr>
        <p:txBody>
          <a:bodyPr lIns="68271" tIns="34136" rIns="68271" bIns="34136">
            <a:spAutoFit/>
          </a:bodyPr>
          <a:lstStyle/>
          <a:p>
            <a:pPr algn="ctr" defTabSz="682394"/>
            <a:r>
              <a:rPr lang="en-US" altLang="zh-CN" sz="4045">
                <a:solidFill>
                  <a:srgbClr val="5F5F5F"/>
                </a:solidFill>
                <a:latin typeface="Impact" pitchFamily="34" charset="0"/>
                <a:ea typeface="时尚中黑简体" pitchFamily="2" charset="-122"/>
                <a:cs typeface="Arial" charset="0"/>
              </a:rPr>
              <a:t>02</a:t>
            </a:r>
            <a:endParaRPr lang="zh-CN" altLang="en-US" sz="4045">
              <a:solidFill>
                <a:srgbClr val="5F5F5F"/>
              </a:solidFill>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152428" y="2574738"/>
            <a:ext cx="737612" cy="691417"/>
          </a:xfrm>
          <a:prstGeom prst="rect">
            <a:avLst/>
          </a:prstGeom>
          <a:noFill/>
          <a:ln w="9525">
            <a:noFill/>
            <a:miter lim="800000"/>
            <a:headEnd/>
            <a:tailEnd/>
          </a:ln>
        </p:spPr>
        <p:txBody>
          <a:bodyPr lIns="68271" tIns="34136" rIns="68271" bIns="34136">
            <a:spAutoFit/>
          </a:bodyPr>
          <a:lstStyle/>
          <a:p>
            <a:pPr algn="ctr" defTabSz="682394"/>
            <a:r>
              <a:rPr lang="en-US" altLang="zh-CN" sz="4045">
                <a:solidFill>
                  <a:srgbClr val="5F5F5F"/>
                </a:solidFill>
                <a:latin typeface="Impact" pitchFamily="34" charset="0"/>
                <a:ea typeface="时尚中黑简体" pitchFamily="2" charset="-122"/>
                <a:cs typeface="Arial" charset="0"/>
              </a:rPr>
              <a:t>03</a:t>
            </a:r>
            <a:endParaRPr lang="zh-CN" altLang="en-US" sz="4045">
              <a:solidFill>
                <a:srgbClr val="5F5F5F"/>
              </a:solidFill>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626159" y="2574738"/>
            <a:ext cx="737612" cy="691417"/>
          </a:xfrm>
          <a:prstGeom prst="rect">
            <a:avLst/>
          </a:prstGeom>
          <a:noFill/>
          <a:ln w="9525">
            <a:noFill/>
            <a:miter lim="800000"/>
            <a:headEnd/>
            <a:tailEnd/>
          </a:ln>
        </p:spPr>
        <p:txBody>
          <a:bodyPr lIns="68271" tIns="34136" rIns="68271" bIns="34136">
            <a:spAutoFit/>
          </a:bodyPr>
          <a:lstStyle/>
          <a:p>
            <a:pPr algn="ctr" defTabSz="682394"/>
            <a:r>
              <a:rPr lang="en-US" altLang="zh-CN" sz="4045">
                <a:solidFill>
                  <a:srgbClr val="5F5F5F"/>
                </a:solidFill>
                <a:latin typeface="Impact" pitchFamily="34" charset="0"/>
                <a:ea typeface="时尚中黑简体" pitchFamily="2" charset="-122"/>
                <a:cs typeface="Arial" charset="0"/>
              </a:rPr>
              <a:t>04</a:t>
            </a:r>
            <a:endParaRPr lang="zh-CN" altLang="en-US" sz="4045">
              <a:solidFill>
                <a:srgbClr val="5F5F5F"/>
              </a:solidFill>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049123" y="2574738"/>
            <a:ext cx="737612" cy="691417"/>
          </a:xfrm>
          <a:prstGeom prst="rect">
            <a:avLst/>
          </a:prstGeom>
          <a:noFill/>
          <a:ln w="9525">
            <a:noFill/>
            <a:miter lim="800000"/>
            <a:headEnd/>
            <a:tailEnd/>
          </a:ln>
        </p:spPr>
        <p:txBody>
          <a:bodyPr lIns="68271" tIns="34136" rIns="68271" bIns="34136">
            <a:spAutoFit/>
          </a:bodyPr>
          <a:lstStyle/>
          <a:p>
            <a:pPr algn="ctr" defTabSz="682394"/>
            <a:r>
              <a:rPr lang="en-US" altLang="zh-CN" sz="4045">
                <a:solidFill>
                  <a:srgbClr val="5F5F5F"/>
                </a:solidFill>
                <a:latin typeface="Impact" pitchFamily="34" charset="0"/>
                <a:ea typeface="时尚中黑简体" pitchFamily="2" charset="-122"/>
                <a:cs typeface="Arial" charset="0"/>
              </a:rPr>
              <a:t>05</a:t>
            </a:r>
            <a:endParaRPr lang="zh-CN" altLang="en-US" sz="4045">
              <a:solidFill>
                <a:srgbClr val="5F5F5F"/>
              </a:solidFill>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61421" y="1286157"/>
            <a:ext cx="2068002" cy="903352"/>
            <a:chOff x="376" y="840"/>
            <a:chExt cx="1385" cy="605"/>
          </a:xfrm>
        </p:grpSpPr>
        <p:sp>
          <p:nvSpPr>
            <p:cNvPr id="46109" name="文本框 32"/>
            <p:cNvSpPr txBox="1">
              <a:spLocks noChangeArrowheads="1"/>
            </p:cNvSpPr>
            <p:nvPr/>
          </p:nvSpPr>
          <p:spPr bwMode="auto">
            <a:xfrm>
              <a:off x="376" y="840"/>
              <a:ext cx="1385" cy="201"/>
            </a:xfrm>
            <a:prstGeom prst="rect">
              <a:avLst/>
            </a:prstGeom>
            <a:noFill/>
            <a:ln w="9525">
              <a:noFill/>
              <a:miter lim="800000"/>
              <a:headEnd/>
              <a:tailEnd/>
            </a:ln>
          </p:spPr>
          <p:txBody>
            <a:bodyPr lIns="68271" tIns="34136" rIns="68271" bIns="34136">
              <a:spAutoFit/>
            </a:bodyPr>
            <a:lstStyle/>
            <a:p>
              <a:pPr algn="ctr" defTabSz="682394"/>
              <a:r>
                <a:rPr lang="zh-CN" altLang="en-US" sz="1505">
                  <a:solidFill>
                    <a:srgbClr val="5F5F5F"/>
                  </a:solidFill>
                </a:rPr>
                <a:t>点击输入标题</a:t>
              </a:r>
            </a:p>
          </p:txBody>
        </p:sp>
        <p:sp>
          <p:nvSpPr>
            <p:cNvPr id="46110" name="矩形 33"/>
            <p:cNvSpPr>
              <a:spLocks noChangeArrowheads="1"/>
            </p:cNvSpPr>
            <p:nvPr/>
          </p:nvSpPr>
          <p:spPr bwMode="auto">
            <a:xfrm>
              <a:off x="399" y="1089"/>
              <a:ext cx="1310" cy="356"/>
            </a:xfrm>
            <a:prstGeom prst="rect">
              <a:avLst/>
            </a:prstGeom>
            <a:noFill/>
            <a:ln w="9525">
              <a:noFill/>
              <a:miter lim="800000"/>
              <a:headEnd/>
              <a:tailEnd/>
            </a:ln>
          </p:spPr>
          <p:txBody>
            <a:bodyPr lIns="68271" tIns="34136" rIns="68271" bIns="34136">
              <a:spAutoFit/>
            </a:bodyPr>
            <a:lstStyle/>
            <a:p>
              <a:pPr algn="just" defTabSz="682394">
                <a:tabLst>
                  <a:tab pos="1013885" algn="l"/>
                </a:tabLst>
              </a:pPr>
              <a:r>
                <a:rPr lang="zh-CN" altLang="en-US" sz="752">
                  <a:solidFill>
                    <a:srgbClr val="595959"/>
                  </a:solidFill>
                </a:rPr>
                <a:t>详写内容</a:t>
              </a:r>
              <a:r>
                <a:rPr lang="en-US" altLang="zh-CN" sz="752">
                  <a:solidFill>
                    <a:srgbClr val="595959"/>
                  </a:solidFill>
                  <a:latin typeface="微软雅黑" pitchFamily="34" charset="-122"/>
                </a:rPr>
                <a:t>……</a:t>
              </a:r>
              <a:r>
                <a:rPr lang="zh-CN" altLang="en-US" sz="752">
                  <a:solidFill>
                    <a:srgbClr val="595959"/>
                  </a:solidFill>
                </a:rPr>
                <a:t>点击输入本栏的具体文字，简明扼要的说明分项内容，此为概念图解，请根据您的具体内容酌情修改</a:t>
              </a:r>
              <a:endParaRPr lang="en-US" altLang="zh-CN" sz="752">
                <a:solidFill>
                  <a:srgbClr val="595959"/>
                </a:solidFill>
              </a:endParaRPr>
            </a:p>
            <a:p>
              <a:pPr algn="just" defTabSz="682394">
                <a:tabLst>
                  <a:tab pos="1013885" algn="l"/>
                </a:tabLst>
              </a:pPr>
              <a:endParaRPr lang="en-US" altLang="zh-CN" sz="752">
                <a:solidFill>
                  <a:srgbClr val="7F7F7F"/>
                </a:solidFill>
                <a:latin typeface="微软雅黑" pitchFamily="34" charset="-122"/>
                <a:cs typeface="Times New Roman" pitchFamily="18" charset="0"/>
              </a:endParaRPr>
            </a:p>
          </p:txBody>
        </p:sp>
      </p:grpSp>
      <p:grpSp>
        <p:nvGrpSpPr>
          <p:cNvPr id="102433" name="Group 33"/>
          <p:cNvGrpSpPr>
            <a:grpSpLocks/>
          </p:cNvGrpSpPr>
          <p:nvPr/>
        </p:nvGrpSpPr>
        <p:grpSpPr bwMode="auto">
          <a:xfrm>
            <a:off x="2075467" y="3814047"/>
            <a:ext cx="2068002" cy="901858"/>
            <a:chOff x="1390" y="2533"/>
            <a:chExt cx="1385" cy="604"/>
          </a:xfrm>
        </p:grpSpPr>
        <p:sp>
          <p:nvSpPr>
            <p:cNvPr id="46107" name="文本框 34"/>
            <p:cNvSpPr txBox="1">
              <a:spLocks noChangeArrowheads="1"/>
            </p:cNvSpPr>
            <p:nvPr/>
          </p:nvSpPr>
          <p:spPr bwMode="auto">
            <a:xfrm>
              <a:off x="1390" y="2533"/>
              <a:ext cx="1385" cy="201"/>
            </a:xfrm>
            <a:prstGeom prst="rect">
              <a:avLst/>
            </a:prstGeom>
            <a:noFill/>
            <a:ln w="9525">
              <a:noFill/>
              <a:miter lim="800000"/>
              <a:headEnd/>
              <a:tailEnd/>
            </a:ln>
          </p:spPr>
          <p:txBody>
            <a:bodyPr lIns="68271" tIns="34136" rIns="68271" bIns="34136">
              <a:spAutoFit/>
            </a:bodyPr>
            <a:lstStyle/>
            <a:p>
              <a:pPr algn="ctr" defTabSz="682394"/>
              <a:r>
                <a:rPr lang="zh-CN" altLang="en-US" sz="1505">
                  <a:solidFill>
                    <a:srgbClr val="5F5F5F"/>
                  </a:solidFill>
                </a:rPr>
                <a:t>点击输入标题</a:t>
              </a:r>
            </a:p>
          </p:txBody>
        </p:sp>
        <p:sp>
          <p:nvSpPr>
            <p:cNvPr id="46108" name="矩形 35"/>
            <p:cNvSpPr>
              <a:spLocks noChangeArrowheads="1"/>
            </p:cNvSpPr>
            <p:nvPr/>
          </p:nvSpPr>
          <p:spPr bwMode="auto">
            <a:xfrm>
              <a:off x="1413" y="2781"/>
              <a:ext cx="1309" cy="356"/>
            </a:xfrm>
            <a:prstGeom prst="rect">
              <a:avLst/>
            </a:prstGeom>
            <a:noFill/>
            <a:ln w="9525">
              <a:noFill/>
              <a:miter lim="800000"/>
              <a:headEnd/>
              <a:tailEnd/>
            </a:ln>
          </p:spPr>
          <p:txBody>
            <a:bodyPr lIns="68271" tIns="34136" rIns="68271" bIns="34136">
              <a:spAutoFit/>
            </a:bodyPr>
            <a:lstStyle/>
            <a:p>
              <a:pPr algn="just" defTabSz="682394">
                <a:tabLst>
                  <a:tab pos="1013885" algn="l"/>
                </a:tabLst>
              </a:pPr>
              <a:r>
                <a:rPr lang="zh-CN" altLang="en-US" sz="752">
                  <a:solidFill>
                    <a:srgbClr val="595959"/>
                  </a:solidFill>
                </a:rPr>
                <a:t>详写内容</a:t>
              </a:r>
              <a:r>
                <a:rPr lang="en-US" altLang="zh-CN" sz="752">
                  <a:solidFill>
                    <a:srgbClr val="595959"/>
                  </a:solidFill>
                  <a:latin typeface="微软雅黑" pitchFamily="34" charset="-122"/>
                </a:rPr>
                <a:t>……</a:t>
              </a:r>
              <a:r>
                <a:rPr lang="zh-CN" altLang="en-US" sz="752">
                  <a:solidFill>
                    <a:srgbClr val="595959"/>
                  </a:solidFill>
                </a:rPr>
                <a:t>点击输入本栏的具体文字，简明扼要的说明分项内容，此为概念图解，请根据您的具体内容酌情修改</a:t>
              </a:r>
              <a:endParaRPr lang="en-US" altLang="zh-CN" sz="752">
                <a:solidFill>
                  <a:srgbClr val="595959"/>
                </a:solidFill>
              </a:endParaRPr>
            </a:p>
            <a:p>
              <a:pPr algn="just" defTabSz="682394">
                <a:tabLst>
                  <a:tab pos="1013885" algn="l"/>
                </a:tabLst>
              </a:pPr>
              <a:endParaRPr lang="en-US" altLang="zh-CN" sz="752">
                <a:solidFill>
                  <a:srgbClr val="7F7F7F"/>
                </a:solidFill>
                <a:latin typeface="微软雅黑" pitchFamily="34" charset="-122"/>
                <a:cs typeface="Times New Roman" pitchFamily="18" charset="0"/>
              </a:endParaRPr>
            </a:p>
          </p:txBody>
        </p:sp>
      </p:grpSp>
      <p:grpSp>
        <p:nvGrpSpPr>
          <p:cNvPr id="102434" name="Group 34"/>
          <p:cNvGrpSpPr>
            <a:grpSpLocks/>
          </p:cNvGrpSpPr>
          <p:nvPr/>
        </p:nvGrpSpPr>
        <p:grpSpPr bwMode="auto">
          <a:xfrm>
            <a:off x="4979629" y="3814047"/>
            <a:ext cx="2068001" cy="901858"/>
            <a:chOff x="3335" y="2533"/>
            <a:chExt cx="1385" cy="604"/>
          </a:xfrm>
        </p:grpSpPr>
        <p:sp>
          <p:nvSpPr>
            <p:cNvPr id="46105" name="文本框 36"/>
            <p:cNvSpPr txBox="1">
              <a:spLocks noChangeArrowheads="1"/>
            </p:cNvSpPr>
            <p:nvPr/>
          </p:nvSpPr>
          <p:spPr bwMode="auto">
            <a:xfrm>
              <a:off x="3335" y="2533"/>
              <a:ext cx="1385" cy="201"/>
            </a:xfrm>
            <a:prstGeom prst="rect">
              <a:avLst/>
            </a:prstGeom>
            <a:noFill/>
            <a:ln w="9525">
              <a:noFill/>
              <a:miter lim="800000"/>
              <a:headEnd/>
              <a:tailEnd/>
            </a:ln>
          </p:spPr>
          <p:txBody>
            <a:bodyPr lIns="68271" tIns="34136" rIns="68271" bIns="34136">
              <a:spAutoFit/>
            </a:bodyPr>
            <a:lstStyle/>
            <a:p>
              <a:pPr algn="ctr" defTabSz="682394"/>
              <a:r>
                <a:rPr lang="zh-CN" altLang="en-US" sz="1505">
                  <a:solidFill>
                    <a:srgbClr val="5F5F5F"/>
                  </a:solidFill>
                </a:rPr>
                <a:t>点击输入标题</a:t>
              </a:r>
            </a:p>
          </p:txBody>
        </p:sp>
        <p:sp>
          <p:nvSpPr>
            <p:cNvPr id="46106" name="矩形 37"/>
            <p:cNvSpPr>
              <a:spLocks noChangeArrowheads="1"/>
            </p:cNvSpPr>
            <p:nvPr/>
          </p:nvSpPr>
          <p:spPr bwMode="auto">
            <a:xfrm>
              <a:off x="3358" y="2781"/>
              <a:ext cx="1309" cy="356"/>
            </a:xfrm>
            <a:prstGeom prst="rect">
              <a:avLst/>
            </a:prstGeom>
            <a:noFill/>
            <a:ln w="9525">
              <a:noFill/>
              <a:miter lim="800000"/>
              <a:headEnd/>
              <a:tailEnd/>
            </a:ln>
          </p:spPr>
          <p:txBody>
            <a:bodyPr lIns="68271" tIns="34136" rIns="68271" bIns="34136">
              <a:spAutoFit/>
            </a:bodyPr>
            <a:lstStyle/>
            <a:p>
              <a:pPr algn="just" defTabSz="682394">
                <a:tabLst>
                  <a:tab pos="1013885" algn="l"/>
                </a:tabLst>
              </a:pPr>
              <a:r>
                <a:rPr lang="zh-CN" altLang="en-US" sz="752">
                  <a:solidFill>
                    <a:srgbClr val="595959"/>
                  </a:solidFill>
                </a:rPr>
                <a:t>详写内容</a:t>
              </a:r>
              <a:r>
                <a:rPr lang="en-US" altLang="zh-CN" sz="752">
                  <a:solidFill>
                    <a:srgbClr val="595959"/>
                  </a:solidFill>
                  <a:latin typeface="微软雅黑" pitchFamily="34" charset="-122"/>
                </a:rPr>
                <a:t>……</a:t>
              </a:r>
              <a:r>
                <a:rPr lang="zh-CN" altLang="en-US" sz="752">
                  <a:solidFill>
                    <a:srgbClr val="595959"/>
                  </a:solidFill>
                </a:rPr>
                <a:t>点击输入本栏的具体文字，简明扼要的说明分项内容，此为概念图解，请根据您的具体内容酌情修改</a:t>
              </a:r>
              <a:endParaRPr lang="en-US" altLang="zh-CN" sz="752">
                <a:solidFill>
                  <a:srgbClr val="595959"/>
                </a:solidFill>
              </a:endParaRPr>
            </a:p>
            <a:p>
              <a:pPr algn="just" defTabSz="682394">
                <a:tabLst>
                  <a:tab pos="1013885" algn="l"/>
                </a:tabLst>
              </a:pPr>
              <a:endParaRPr lang="en-US" altLang="zh-CN" sz="752">
                <a:solidFill>
                  <a:srgbClr val="7F7F7F"/>
                </a:solidFill>
                <a:latin typeface="微软雅黑" pitchFamily="34" charset="-122"/>
                <a:cs typeface="Times New Roman" pitchFamily="18" charset="0"/>
              </a:endParaRPr>
            </a:p>
          </p:txBody>
        </p:sp>
      </p:grpSp>
      <p:grpSp>
        <p:nvGrpSpPr>
          <p:cNvPr id="102432" name="Group 32"/>
          <p:cNvGrpSpPr>
            <a:grpSpLocks/>
          </p:cNvGrpSpPr>
          <p:nvPr/>
        </p:nvGrpSpPr>
        <p:grpSpPr bwMode="auto">
          <a:xfrm>
            <a:off x="6363770" y="1286157"/>
            <a:ext cx="2068002" cy="903352"/>
            <a:chOff x="4262" y="840"/>
            <a:chExt cx="1385" cy="605"/>
          </a:xfrm>
        </p:grpSpPr>
        <p:sp>
          <p:nvSpPr>
            <p:cNvPr id="46103" name="文本框 38"/>
            <p:cNvSpPr txBox="1">
              <a:spLocks noChangeArrowheads="1"/>
            </p:cNvSpPr>
            <p:nvPr/>
          </p:nvSpPr>
          <p:spPr bwMode="auto">
            <a:xfrm>
              <a:off x="4262" y="840"/>
              <a:ext cx="1385" cy="201"/>
            </a:xfrm>
            <a:prstGeom prst="rect">
              <a:avLst/>
            </a:prstGeom>
            <a:noFill/>
            <a:ln w="9525">
              <a:noFill/>
              <a:miter lim="800000"/>
              <a:headEnd/>
              <a:tailEnd/>
            </a:ln>
          </p:spPr>
          <p:txBody>
            <a:bodyPr lIns="68271" tIns="34136" rIns="68271" bIns="34136">
              <a:spAutoFit/>
            </a:bodyPr>
            <a:lstStyle/>
            <a:p>
              <a:pPr algn="ctr" defTabSz="682394"/>
              <a:r>
                <a:rPr lang="zh-CN" altLang="en-US" sz="1505">
                  <a:solidFill>
                    <a:srgbClr val="5F5F5F"/>
                  </a:solidFill>
                </a:rPr>
                <a:t>点击输入标题</a:t>
              </a:r>
            </a:p>
          </p:txBody>
        </p:sp>
        <p:sp>
          <p:nvSpPr>
            <p:cNvPr id="46104" name="矩形 39"/>
            <p:cNvSpPr>
              <a:spLocks noChangeArrowheads="1"/>
            </p:cNvSpPr>
            <p:nvPr/>
          </p:nvSpPr>
          <p:spPr bwMode="auto">
            <a:xfrm>
              <a:off x="4285" y="1089"/>
              <a:ext cx="1309" cy="356"/>
            </a:xfrm>
            <a:prstGeom prst="rect">
              <a:avLst/>
            </a:prstGeom>
            <a:noFill/>
            <a:ln w="9525">
              <a:noFill/>
              <a:miter lim="800000"/>
              <a:headEnd/>
              <a:tailEnd/>
            </a:ln>
          </p:spPr>
          <p:txBody>
            <a:bodyPr lIns="68271" tIns="34136" rIns="68271" bIns="34136">
              <a:spAutoFit/>
            </a:bodyPr>
            <a:lstStyle/>
            <a:p>
              <a:pPr algn="just" defTabSz="682394">
                <a:tabLst>
                  <a:tab pos="1013885" algn="l"/>
                </a:tabLst>
              </a:pPr>
              <a:r>
                <a:rPr lang="zh-CN" altLang="en-US" sz="752">
                  <a:solidFill>
                    <a:srgbClr val="595959"/>
                  </a:solidFill>
                </a:rPr>
                <a:t>详写内容</a:t>
              </a:r>
              <a:r>
                <a:rPr lang="en-US" altLang="zh-CN" sz="752">
                  <a:solidFill>
                    <a:srgbClr val="595959"/>
                  </a:solidFill>
                  <a:latin typeface="微软雅黑" pitchFamily="34" charset="-122"/>
                </a:rPr>
                <a:t>……</a:t>
              </a:r>
              <a:r>
                <a:rPr lang="zh-CN" altLang="en-US" sz="752">
                  <a:solidFill>
                    <a:srgbClr val="595959"/>
                  </a:solidFill>
                </a:rPr>
                <a:t>点击输入本栏的具体文字，简明扼要的说明分项内容，此为概念图解，请根据您的具体内容酌情修改</a:t>
              </a:r>
              <a:endParaRPr lang="en-US" altLang="zh-CN" sz="752">
                <a:solidFill>
                  <a:srgbClr val="595959"/>
                </a:solidFill>
              </a:endParaRPr>
            </a:p>
            <a:p>
              <a:pPr algn="just" defTabSz="682394">
                <a:tabLst>
                  <a:tab pos="1013885" algn="l"/>
                </a:tabLst>
              </a:pPr>
              <a:endParaRPr lang="en-US" altLang="zh-CN" sz="752">
                <a:solidFill>
                  <a:srgbClr val="7F7F7F"/>
                </a:solidFill>
                <a:latin typeface="微软雅黑" pitchFamily="34" charset="-122"/>
                <a:cs typeface="Times New Roman" pitchFamily="18" charset="0"/>
              </a:endParaRPr>
            </a:p>
          </p:txBody>
        </p:sp>
      </p:grpSp>
      <p:grpSp>
        <p:nvGrpSpPr>
          <p:cNvPr id="102431" name="Group 31"/>
          <p:cNvGrpSpPr>
            <a:grpSpLocks/>
          </p:cNvGrpSpPr>
          <p:nvPr/>
        </p:nvGrpSpPr>
        <p:grpSpPr bwMode="auto">
          <a:xfrm>
            <a:off x="3502911" y="1286157"/>
            <a:ext cx="2066508" cy="903352"/>
            <a:chOff x="2346" y="840"/>
            <a:chExt cx="1384" cy="605"/>
          </a:xfrm>
        </p:grpSpPr>
        <p:sp>
          <p:nvSpPr>
            <p:cNvPr id="46101" name="文本框 40"/>
            <p:cNvSpPr txBox="1">
              <a:spLocks noChangeArrowheads="1"/>
            </p:cNvSpPr>
            <p:nvPr/>
          </p:nvSpPr>
          <p:spPr bwMode="auto">
            <a:xfrm>
              <a:off x="2346" y="840"/>
              <a:ext cx="1384" cy="201"/>
            </a:xfrm>
            <a:prstGeom prst="rect">
              <a:avLst/>
            </a:prstGeom>
            <a:noFill/>
            <a:ln w="9525">
              <a:noFill/>
              <a:miter lim="800000"/>
              <a:headEnd/>
              <a:tailEnd/>
            </a:ln>
          </p:spPr>
          <p:txBody>
            <a:bodyPr lIns="68271" tIns="34136" rIns="68271" bIns="34136">
              <a:spAutoFit/>
            </a:bodyPr>
            <a:lstStyle/>
            <a:p>
              <a:pPr algn="ctr" defTabSz="682394"/>
              <a:r>
                <a:rPr lang="zh-CN" altLang="en-US" sz="1505">
                  <a:solidFill>
                    <a:srgbClr val="5F5F5F"/>
                  </a:solidFill>
                </a:rPr>
                <a:t>点击输入标题</a:t>
              </a:r>
            </a:p>
          </p:txBody>
        </p:sp>
        <p:sp>
          <p:nvSpPr>
            <p:cNvPr id="46102" name="矩形 41"/>
            <p:cNvSpPr>
              <a:spLocks noChangeArrowheads="1"/>
            </p:cNvSpPr>
            <p:nvPr/>
          </p:nvSpPr>
          <p:spPr bwMode="auto">
            <a:xfrm>
              <a:off x="2369" y="1089"/>
              <a:ext cx="1309" cy="356"/>
            </a:xfrm>
            <a:prstGeom prst="rect">
              <a:avLst/>
            </a:prstGeom>
            <a:noFill/>
            <a:ln w="9525">
              <a:noFill/>
              <a:miter lim="800000"/>
              <a:headEnd/>
              <a:tailEnd/>
            </a:ln>
          </p:spPr>
          <p:txBody>
            <a:bodyPr lIns="68271" tIns="34136" rIns="68271" bIns="34136">
              <a:spAutoFit/>
            </a:bodyPr>
            <a:lstStyle/>
            <a:p>
              <a:pPr algn="just" defTabSz="682394">
                <a:tabLst>
                  <a:tab pos="1013885" algn="l"/>
                </a:tabLst>
              </a:pPr>
              <a:r>
                <a:rPr lang="zh-CN" altLang="en-US" sz="752">
                  <a:solidFill>
                    <a:srgbClr val="595959"/>
                  </a:solidFill>
                </a:rPr>
                <a:t>详写内容</a:t>
              </a:r>
              <a:r>
                <a:rPr lang="en-US" altLang="zh-CN" sz="752">
                  <a:solidFill>
                    <a:srgbClr val="595959"/>
                  </a:solidFill>
                  <a:latin typeface="微软雅黑" pitchFamily="34" charset="-122"/>
                </a:rPr>
                <a:t>……</a:t>
              </a:r>
              <a:r>
                <a:rPr lang="zh-CN" altLang="en-US" sz="752">
                  <a:solidFill>
                    <a:srgbClr val="595959"/>
                  </a:solidFill>
                </a:rPr>
                <a:t>点击输入本栏的具体文字，简明扼要的说明分项内容，此为概念图解，请根据您的具体内容酌情修改</a:t>
              </a:r>
              <a:endParaRPr lang="en-US" altLang="zh-CN" sz="752">
                <a:solidFill>
                  <a:srgbClr val="595959"/>
                </a:solidFill>
              </a:endParaRPr>
            </a:p>
            <a:p>
              <a:pPr algn="just" defTabSz="682394">
                <a:tabLst>
                  <a:tab pos="1013885" algn="l"/>
                </a:tabLst>
              </a:pPr>
              <a:endParaRPr lang="en-US" altLang="zh-CN" sz="752">
                <a:solidFill>
                  <a:srgbClr val="7F7F7F"/>
                </a:solidFill>
                <a:latin typeface="微软雅黑" pitchFamily="34" charset="-122"/>
                <a:cs typeface="Times New Roman" pitchFamily="18" charset="0"/>
              </a:endParaRPr>
            </a:p>
          </p:txBody>
        </p:sp>
      </p:grpSp>
    </p:spTree>
    <p:extLst>
      <p:ext uri="{BB962C8B-B14F-4D97-AF65-F5344CB8AC3E}">
        <p14:creationId xmlns:p14="http://schemas.microsoft.com/office/powerpoint/2010/main" val="121560073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387939" y="1577319"/>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4136" rIns="322539" bIns="161270" anchor="ctr"/>
          <a:lstStyle/>
          <a:p>
            <a:pPr algn="ctr" defTabSz="682394"/>
            <a:r>
              <a:rPr lang="en-US" altLang="zh-CN" sz="2069">
                <a:solidFill>
                  <a:schemeClr val="bg1"/>
                </a:solidFill>
                <a:latin typeface="微软雅黑" pitchFamily="34" charset="-122"/>
              </a:rPr>
              <a:t>A</a:t>
            </a:r>
            <a:endParaRPr lang="zh-CN" altLang="en-US" sz="2069">
              <a:solidFill>
                <a:schemeClr val="bg1"/>
              </a:solidFill>
              <a:latin typeface="微软雅黑" pitchFamily="34" charset="-122"/>
            </a:endParaRPr>
          </a:p>
        </p:txBody>
      </p:sp>
      <p:sp>
        <p:nvSpPr>
          <p:cNvPr id="13" name="空心弧 12"/>
          <p:cNvSpPr>
            <a:spLocks noChangeArrowheads="1"/>
          </p:cNvSpPr>
          <p:nvPr/>
        </p:nvSpPr>
        <p:spPr bwMode="auto">
          <a:xfrm flipH="1">
            <a:off x="3387939" y="1577319"/>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22539" tIns="34136" rIns="0" bIns="161270" anchor="ctr"/>
          <a:lstStyle/>
          <a:p>
            <a:pPr algn="ctr" defTabSz="682394"/>
            <a:r>
              <a:rPr lang="en-US" altLang="zh-CN" sz="2069">
                <a:solidFill>
                  <a:schemeClr val="bg1"/>
                </a:solidFill>
                <a:latin typeface="微软雅黑" pitchFamily="34" charset="-122"/>
              </a:rPr>
              <a:t>       B</a:t>
            </a:r>
            <a:endParaRPr lang="zh-CN" altLang="en-US" sz="2069">
              <a:solidFill>
                <a:schemeClr val="bg1"/>
              </a:solidFill>
              <a:latin typeface="微软雅黑" pitchFamily="34" charset="-122"/>
            </a:endParaRPr>
          </a:p>
        </p:txBody>
      </p:sp>
      <p:sp>
        <p:nvSpPr>
          <p:cNvPr id="14" name="空心弧 13"/>
          <p:cNvSpPr>
            <a:spLocks noChangeArrowheads="1"/>
          </p:cNvSpPr>
          <p:nvPr/>
        </p:nvSpPr>
        <p:spPr bwMode="auto">
          <a:xfrm>
            <a:off x="3387939" y="1577319"/>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61270" rIns="322539" bIns="0" anchor="ctr"/>
          <a:lstStyle/>
          <a:p>
            <a:pPr algn="ctr" defTabSz="682394"/>
            <a:r>
              <a:rPr lang="en-US" altLang="zh-CN" sz="2069">
                <a:solidFill>
                  <a:schemeClr val="bg1"/>
                </a:solidFill>
                <a:latin typeface="微软雅黑" pitchFamily="34" charset="-122"/>
              </a:rPr>
              <a:t>C</a:t>
            </a:r>
            <a:endParaRPr lang="zh-CN" altLang="en-US" sz="2069">
              <a:solidFill>
                <a:schemeClr val="bg1"/>
              </a:solidFill>
              <a:latin typeface="微软雅黑" pitchFamily="34" charset="-122"/>
            </a:endParaRPr>
          </a:p>
        </p:txBody>
      </p:sp>
      <p:sp>
        <p:nvSpPr>
          <p:cNvPr id="15" name="空心弧 14"/>
          <p:cNvSpPr>
            <a:spLocks noChangeArrowheads="1"/>
          </p:cNvSpPr>
          <p:nvPr/>
        </p:nvSpPr>
        <p:spPr bwMode="auto">
          <a:xfrm flipH="1">
            <a:off x="3398391" y="1577319"/>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22539" tIns="161270" rIns="0" bIns="0" anchor="ctr"/>
          <a:lstStyle/>
          <a:p>
            <a:pPr algn="ctr" defTabSz="682394"/>
            <a:r>
              <a:rPr lang="en-US" altLang="zh-CN" sz="2069">
                <a:solidFill>
                  <a:schemeClr val="bg1"/>
                </a:solidFill>
                <a:latin typeface="微软雅黑" pitchFamily="34" charset="-122"/>
              </a:rPr>
              <a:t>        D</a:t>
            </a:r>
            <a:endParaRPr lang="zh-CN" altLang="en-US" sz="2069">
              <a:solidFill>
                <a:schemeClr val="bg1"/>
              </a:solidFill>
              <a:latin typeface="微软雅黑" pitchFamily="34" charset="-122"/>
            </a:endParaRPr>
          </a:p>
        </p:txBody>
      </p:sp>
      <p:sp>
        <p:nvSpPr>
          <p:cNvPr id="16" name="等腰三角形 15"/>
          <p:cNvSpPr>
            <a:spLocks noChangeArrowheads="1"/>
          </p:cNvSpPr>
          <p:nvPr/>
        </p:nvSpPr>
        <p:spPr bwMode="auto">
          <a:xfrm rot="-2700000">
            <a:off x="3553677" y="1829659"/>
            <a:ext cx="246369" cy="209040"/>
          </a:xfrm>
          <a:prstGeom prst="triangle">
            <a:avLst>
              <a:gd name="adj" fmla="val 50000"/>
            </a:avLst>
          </a:prstGeom>
          <a:solidFill>
            <a:schemeClr val="bg2"/>
          </a:solidFill>
          <a:ln w="12700" algn="ctr">
            <a:noFill/>
            <a:miter lim="800000"/>
            <a:headEnd/>
            <a:tailEnd/>
          </a:ln>
        </p:spPr>
        <p:txBody>
          <a:bodyPr lIns="68271" tIns="34136" rIns="68271" bIns="34136" anchor="ctr"/>
          <a:lstStyle/>
          <a:p>
            <a:pPr algn="ctr" defTabSz="682394"/>
            <a:endParaRPr lang="zh-CN" altLang="en-US" sz="1317">
              <a:solidFill>
                <a:srgbClr val="FFFFFF"/>
              </a:solidFill>
              <a:latin typeface="微软雅黑" pitchFamily="34" charset="-122"/>
            </a:endParaRPr>
          </a:p>
        </p:txBody>
      </p:sp>
      <p:sp>
        <p:nvSpPr>
          <p:cNvPr id="17" name="等腰三角形 16"/>
          <p:cNvSpPr>
            <a:spLocks noChangeArrowheads="1"/>
          </p:cNvSpPr>
          <p:nvPr/>
        </p:nvSpPr>
        <p:spPr bwMode="auto">
          <a:xfrm rot="2700000" flipV="1">
            <a:off x="3553677" y="3542293"/>
            <a:ext cx="246369" cy="210533"/>
          </a:xfrm>
          <a:prstGeom prst="triangle">
            <a:avLst>
              <a:gd name="adj" fmla="val 50000"/>
            </a:avLst>
          </a:prstGeom>
          <a:solidFill>
            <a:schemeClr val="bg2"/>
          </a:solidFill>
          <a:ln w="12700" algn="ctr">
            <a:noFill/>
            <a:miter lim="800000"/>
            <a:headEnd/>
            <a:tailEnd/>
          </a:ln>
        </p:spPr>
        <p:txBody>
          <a:bodyPr rot="10800000" lIns="68271" tIns="34136" rIns="68271" bIns="34136" anchor="ctr"/>
          <a:lstStyle/>
          <a:p>
            <a:pPr algn="ctr" defTabSz="682394"/>
            <a:endParaRPr lang="zh-CN" altLang="en-US" sz="1317">
              <a:solidFill>
                <a:srgbClr val="FFFFFF"/>
              </a:solidFill>
              <a:latin typeface="微软雅黑" pitchFamily="34" charset="-122"/>
            </a:endParaRPr>
          </a:p>
        </p:txBody>
      </p:sp>
      <p:sp>
        <p:nvSpPr>
          <p:cNvPr id="18" name="等腰三角形 17"/>
          <p:cNvSpPr>
            <a:spLocks noChangeArrowheads="1"/>
          </p:cNvSpPr>
          <p:nvPr/>
        </p:nvSpPr>
        <p:spPr bwMode="auto">
          <a:xfrm rot="2700000" flipH="1">
            <a:off x="5439516" y="1829659"/>
            <a:ext cx="246368" cy="209040"/>
          </a:xfrm>
          <a:prstGeom prst="triangle">
            <a:avLst>
              <a:gd name="adj" fmla="val 50000"/>
            </a:avLst>
          </a:prstGeom>
          <a:solidFill>
            <a:schemeClr val="tx2"/>
          </a:solidFill>
          <a:ln w="12700" algn="ctr">
            <a:noFill/>
            <a:miter lim="800000"/>
            <a:headEnd/>
            <a:tailEnd/>
          </a:ln>
        </p:spPr>
        <p:txBody>
          <a:bodyPr lIns="68271" tIns="34136" rIns="68271" bIns="34136" anchor="ctr"/>
          <a:lstStyle/>
          <a:p>
            <a:pPr algn="ctr" defTabSz="682394"/>
            <a:endParaRPr lang="zh-CN" altLang="en-US" sz="1317">
              <a:solidFill>
                <a:srgbClr val="FFFFFF"/>
              </a:solidFill>
              <a:latin typeface="微软雅黑" pitchFamily="34" charset="-122"/>
            </a:endParaRPr>
          </a:p>
        </p:txBody>
      </p:sp>
      <p:sp>
        <p:nvSpPr>
          <p:cNvPr id="21" name="等腰三角形 20"/>
          <p:cNvSpPr>
            <a:spLocks noChangeArrowheads="1"/>
          </p:cNvSpPr>
          <p:nvPr/>
        </p:nvSpPr>
        <p:spPr bwMode="auto">
          <a:xfrm rot="-2700000" flipH="1" flipV="1">
            <a:off x="5439516" y="3542293"/>
            <a:ext cx="246368" cy="210533"/>
          </a:xfrm>
          <a:prstGeom prst="triangle">
            <a:avLst>
              <a:gd name="adj" fmla="val 50000"/>
            </a:avLst>
          </a:prstGeom>
          <a:solidFill>
            <a:schemeClr val="tx2"/>
          </a:solidFill>
          <a:ln w="12700" algn="ctr">
            <a:noFill/>
            <a:miter lim="800000"/>
            <a:headEnd/>
            <a:tailEnd/>
          </a:ln>
        </p:spPr>
        <p:txBody>
          <a:bodyPr rot="10800000" lIns="68271" tIns="34136" rIns="68271" bIns="34136" anchor="ctr"/>
          <a:lstStyle/>
          <a:p>
            <a:pPr algn="ctr" defTabSz="682394"/>
            <a:endParaRPr lang="zh-CN" altLang="en-US" sz="1317">
              <a:solidFill>
                <a:srgbClr val="FFFFFF"/>
              </a:solidFill>
              <a:latin typeface="微软雅黑" pitchFamily="34" charset="-122"/>
            </a:endParaRPr>
          </a:p>
        </p:txBody>
      </p:sp>
      <p:sp>
        <p:nvSpPr>
          <p:cNvPr id="23" name="椭圆 22"/>
          <p:cNvSpPr>
            <a:spLocks noChangeArrowheads="1"/>
          </p:cNvSpPr>
          <p:nvPr/>
        </p:nvSpPr>
        <p:spPr bwMode="auto">
          <a:xfrm>
            <a:off x="3141570" y="1333936"/>
            <a:ext cx="2956421" cy="2920585"/>
          </a:xfrm>
          <a:prstGeom prst="ellipse">
            <a:avLst/>
          </a:prstGeom>
          <a:noFill/>
          <a:ln w="12700" algn="ctr">
            <a:solidFill>
              <a:srgbClr val="7F7F7F"/>
            </a:solidFill>
            <a:prstDash val="dash"/>
            <a:miter lim="800000"/>
            <a:headEnd/>
            <a:tailEnd/>
          </a:ln>
        </p:spPr>
        <p:txBody>
          <a:bodyPr lIns="68271" tIns="34136" rIns="68271" bIns="34136" anchor="ctr"/>
          <a:lstStyle/>
          <a:p>
            <a:pPr algn="ctr" defTabSz="682394"/>
            <a:endParaRPr lang="zh-CN" altLang="en-US" sz="1317">
              <a:solidFill>
                <a:srgbClr val="FFFFFF"/>
              </a:solidFill>
              <a:latin typeface="微软雅黑" pitchFamily="34" charset="-122"/>
            </a:endParaRPr>
          </a:p>
        </p:txBody>
      </p:sp>
      <p:sp>
        <p:nvSpPr>
          <p:cNvPr id="24" name="文本框 23"/>
          <p:cNvSpPr txBox="1">
            <a:spLocks noChangeArrowheads="1"/>
          </p:cNvSpPr>
          <p:nvPr/>
        </p:nvSpPr>
        <p:spPr bwMode="auto">
          <a:xfrm>
            <a:off x="3886648" y="2526957"/>
            <a:ext cx="1467758" cy="763616"/>
          </a:xfrm>
          <a:prstGeom prst="rect">
            <a:avLst/>
          </a:prstGeom>
          <a:noFill/>
          <a:ln w="9525">
            <a:noFill/>
            <a:miter lim="800000"/>
            <a:headEnd/>
            <a:tailEnd/>
          </a:ln>
        </p:spPr>
        <p:txBody>
          <a:bodyPr lIns="68271" tIns="34136" rIns="68271" bIns="34136">
            <a:spAutoFit/>
          </a:bodyPr>
          <a:lstStyle/>
          <a:p>
            <a:pPr algn="ctr" defTabSz="682394"/>
            <a:r>
              <a:rPr lang="zh-CN" altLang="en-US" sz="2257">
                <a:solidFill>
                  <a:srgbClr val="808080"/>
                </a:solidFill>
                <a:latin typeface="微软雅黑" pitchFamily="34" charset="-122"/>
              </a:rPr>
              <a:t>标题</a:t>
            </a:r>
          </a:p>
          <a:p>
            <a:pPr algn="ctr" defTabSz="682394"/>
            <a:r>
              <a:rPr lang="zh-CN" altLang="en-US" sz="2257">
                <a:solidFill>
                  <a:srgbClr val="808080"/>
                </a:solidFill>
                <a:latin typeface="微软雅黑" pitchFamily="34" charset="-122"/>
              </a:rPr>
              <a:t>内容</a:t>
            </a:r>
          </a:p>
        </p:txBody>
      </p:sp>
      <p:sp>
        <p:nvSpPr>
          <p:cNvPr id="28" name="文本框 27"/>
          <p:cNvSpPr txBox="1">
            <a:spLocks noChangeArrowheads="1"/>
          </p:cNvSpPr>
          <p:nvPr/>
        </p:nvSpPr>
        <p:spPr bwMode="auto">
          <a:xfrm>
            <a:off x="312068" y="1534017"/>
            <a:ext cx="2796654" cy="590235"/>
          </a:xfrm>
          <a:prstGeom prst="rect">
            <a:avLst/>
          </a:prstGeom>
          <a:noFill/>
          <a:ln w="9525">
            <a:noFill/>
            <a:miter lim="800000"/>
            <a:headEnd/>
            <a:tailEnd/>
          </a:ln>
        </p:spPr>
        <p:txBody>
          <a:bodyPr lIns="68271" tIns="34136" rIns="68271" bIns="34136">
            <a:spAutoFit/>
          </a:bodyPr>
          <a:lstStyle/>
          <a:p>
            <a:pPr marL="213528" indent="-213528" algn="r" defTabSz="682394">
              <a:buFont typeface="Wingdings" pitchFamily="2" charset="2"/>
              <a:buChar char="n"/>
            </a:pPr>
            <a:r>
              <a:rPr lang="zh-CN" altLang="en-US" sz="1129">
                <a:solidFill>
                  <a:srgbClr val="808080"/>
                </a:solidFill>
                <a:latin typeface="微软雅黑" pitchFamily="34" charset="-122"/>
              </a:rPr>
              <a:t>请在此处添加您需要的文字内容</a:t>
            </a:r>
          </a:p>
          <a:p>
            <a:pPr marL="213528" indent="-213528" algn="r" defTabSz="682394">
              <a:buFont typeface="Wingdings" pitchFamily="2" charset="2"/>
              <a:buChar char="n"/>
            </a:pPr>
            <a:r>
              <a:rPr lang="zh-CN" altLang="en-US" sz="1129">
                <a:solidFill>
                  <a:srgbClr val="808080"/>
                </a:solidFill>
                <a:latin typeface="微软雅黑" pitchFamily="34" charset="-122"/>
              </a:rPr>
              <a:t>请在此处添加您需要的文字内容</a:t>
            </a:r>
          </a:p>
          <a:p>
            <a:pPr marL="213528" indent="-213528" algn="r" defTabSz="682394">
              <a:buFont typeface="Wingdings" pitchFamily="2" charset="2"/>
              <a:buChar char="n"/>
            </a:pPr>
            <a:r>
              <a:rPr lang="zh-CN" altLang="en-US" sz="1129">
                <a:solidFill>
                  <a:srgbClr val="808080"/>
                </a:solidFill>
                <a:latin typeface="微软雅黑" pitchFamily="34" charset="-122"/>
              </a:rPr>
              <a:t>请在此处添加您需要的文字内容</a:t>
            </a:r>
          </a:p>
        </p:txBody>
      </p:sp>
      <p:sp>
        <p:nvSpPr>
          <p:cNvPr id="2" name="文本框 27"/>
          <p:cNvSpPr txBox="1">
            <a:spLocks noChangeArrowheads="1"/>
          </p:cNvSpPr>
          <p:nvPr/>
        </p:nvSpPr>
        <p:spPr bwMode="auto">
          <a:xfrm>
            <a:off x="304601" y="3569170"/>
            <a:ext cx="2796655" cy="590235"/>
          </a:xfrm>
          <a:prstGeom prst="rect">
            <a:avLst/>
          </a:prstGeom>
          <a:noFill/>
          <a:ln w="9525">
            <a:noFill/>
            <a:miter lim="800000"/>
            <a:headEnd/>
            <a:tailEnd/>
          </a:ln>
        </p:spPr>
        <p:txBody>
          <a:bodyPr lIns="68271" tIns="34136" rIns="68271" bIns="34136">
            <a:spAutoFit/>
          </a:bodyPr>
          <a:lstStyle/>
          <a:p>
            <a:pPr marL="213528" indent="-213528" algn="r" defTabSz="682394">
              <a:buFont typeface="Wingdings" pitchFamily="2" charset="2"/>
              <a:buChar char="n"/>
            </a:pPr>
            <a:r>
              <a:rPr lang="zh-CN" altLang="en-US" sz="1129">
                <a:solidFill>
                  <a:srgbClr val="808080"/>
                </a:solidFill>
                <a:latin typeface="微软雅黑" pitchFamily="34" charset="-122"/>
              </a:rPr>
              <a:t>请在此处添加您需要的文字内容</a:t>
            </a:r>
          </a:p>
          <a:p>
            <a:pPr marL="213528" indent="-213528" algn="r" defTabSz="682394">
              <a:buFont typeface="Wingdings" pitchFamily="2" charset="2"/>
              <a:buChar char="n"/>
            </a:pPr>
            <a:r>
              <a:rPr lang="zh-CN" altLang="en-US" sz="1129">
                <a:solidFill>
                  <a:srgbClr val="808080"/>
                </a:solidFill>
                <a:latin typeface="微软雅黑" pitchFamily="34" charset="-122"/>
              </a:rPr>
              <a:t>请在此处添加您需要的文字内容</a:t>
            </a:r>
          </a:p>
          <a:p>
            <a:pPr marL="213528" indent="-213528" algn="r" defTabSz="682394">
              <a:buFont typeface="Wingdings" pitchFamily="2" charset="2"/>
              <a:buChar char="n"/>
            </a:pPr>
            <a:r>
              <a:rPr lang="zh-CN" altLang="en-US" sz="1129">
                <a:solidFill>
                  <a:srgbClr val="808080"/>
                </a:solidFill>
                <a:latin typeface="微软雅黑" pitchFamily="34" charset="-122"/>
              </a:rPr>
              <a:t>请在此处添加您需要的文字内容</a:t>
            </a:r>
          </a:p>
        </p:txBody>
      </p:sp>
      <p:sp>
        <p:nvSpPr>
          <p:cNvPr id="3" name="文本框 27"/>
          <p:cNvSpPr txBox="1">
            <a:spLocks noChangeArrowheads="1"/>
          </p:cNvSpPr>
          <p:nvPr/>
        </p:nvSpPr>
        <p:spPr bwMode="auto">
          <a:xfrm>
            <a:off x="5587336" y="3569170"/>
            <a:ext cx="2796655" cy="590235"/>
          </a:xfrm>
          <a:prstGeom prst="rect">
            <a:avLst/>
          </a:prstGeom>
          <a:noFill/>
          <a:ln w="9525">
            <a:noFill/>
            <a:miter lim="800000"/>
            <a:headEnd/>
            <a:tailEnd/>
          </a:ln>
        </p:spPr>
        <p:txBody>
          <a:bodyPr lIns="68271" tIns="34136" rIns="68271" bIns="34136">
            <a:spAutoFit/>
          </a:bodyPr>
          <a:lstStyle/>
          <a:p>
            <a:pPr marL="213528" indent="-213528" algn="r" defTabSz="682394">
              <a:buFont typeface="Wingdings" pitchFamily="2" charset="2"/>
              <a:buChar char="n"/>
            </a:pPr>
            <a:r>
              <a:rPr lang="zh-CN" altLang="en-US" sz="1129">
                <a:solidFill>
                  <a:srgbClr val="808080"/>
                </a:solidFill>
                <a:latin typeface="微软雅黑" pitchFamily="34" charset="-122"/>
              </a:rPr>
              <a:t>请在此处添加您需要的文字内容</a:t>
            </a:r>
          </a:p>
          <a:p>
            <a:pPr marL="213528" indent="-213528" algn="r" defTabSz="682394">
              <a:buFont typeface="Wingdings" pitchFamily="2" charset="2"/>
              <a:buChar char="n"/>
            </a:pPr>
            <a:r>
              <a:rPr lang="zh-CN" altLang="en-US" sz="1129">
                <a:solidFill>
                  <a:srgbClr val="808080"/>
                </a:solidFill>
                <a:latin typeface="微软雅黑" pitchFamily="34" charset="-122"/>
              </a:rPr>
              <a:t>请在此处添加您需要的文字内容</a:t>
            </a:r>
          </a:p>
          <a:p>
            <a:pPr marL="213528" indent="-213528" algn="r" defTabSz="682394">
              <a:buFont typeface="Wingdings" pitchFamily="2" charset="2"/>
              <a:buChar char="n"/>
            </a:pPr>
            <a:r>
              <a:rPr lang="zh-CN" altLang="en-US" sz="1129">
                <a:solidFill>
                  <a:srgbClr val="808080"/>
                </a:solidFill>
                <a:latin typeface="微软雅黑" pitchFamily="34" charset="-122"/>
              </a:rPr>
              <a:t>请在此处添加您需要的文字内容</a:t>
            </a:r>
          </a:p>
        </p:txBody>
      </p:sp>
      <p:sp>
        <p:nvSpPr>
          <p:cNvPr id="4" name="文本框 27"/>
          <p:cNvSpPr txBox="1">
            <a:spLocks noChangeArrowheads="1"/>
          </p:cNvSpPr>
          <p:nvPr/>
        </p:nvSpPr>
        <p:spPr bwMode="auto">
          <a:xfrm>
            <a:off x="5587336" y="1537003"/>
            <a:ext cx="2796655" cy="590235"/>
          </a:xfrm>
          <a:prstGeom prst="rect">
            <a:avLst/>
          </a:prstGeom>
          <a:noFill/>
          <a:ln w="9525">
            <a:noFill/>
            <a:miter lim="800000"/>
            <a:headEnd/>
            <a:tailEnd/>
          </a:ln>
        </p:spPr>
        <p:txBody>
          <a:bodyPr lIns="68271" tIns="34136" rIns="68271" bIns="34136">
            <a:spAutoFit/>
          </a:bodyPr>
          <a:lstStyle/>
          <a:p>
            <a:pPr marL="213528" indent="-213528" algn="r" defTabSz="682394">
              <a:buFont typeface="Wingdings" pitchFamily="2" charset="2"/>
              <a:buChar char="n"/>
            </a:pPr>
            <a:r>
              <a:rPr lang="zh-CN" altLang="en-US" sz="1129">
                <a:solidFill>
                  <a:srgbClr val="808080"/>
                </a:solidFill>
                <a:latin typeface="微软雅黑" pitchFamily="34" charset="-122"/>
              </a:rPr>
              <a:t>请在此处添加您需要的文字内容</a:t>
            </a:r>
          </a:p>
          <a:p>
            <a:pPr marL="213528" indent="-213528" algn="r" defTabSz="682394">
              <a:buFont typeface="Wingdings" pitchFamily="2" charset="2"/>
              <a:buChar char="n"/>
            </a:pPr>
            <a:r>
              <a:rPr lang="zh-CN" altLang="en-US" sz="1129">
                <a:solidFill>
                  <a:srgbClr val="808080"/>
                </a:solidFill>
                <a:latin typeface="微软雅黑" pitchFamily="34" charset="-122"/>
              </a:rPr>
              <a:t>请在此处添加您需要的文字内容</a:t>
            </a:r>
          </a:p>
          <a:p>
            <a:pPr marL="213528" indent="-213528" algn="r" defTabSz="682394">
              <a:buFont typeface="Wingdings" pitchFamily="2" charset="2"/>
              <a:buChar char="n"/>
            </a:pPr>
            <a:r>
              <a:rPr lang="zh-CN" altLang="en-US" sz="1129">
                <a:solidFill>
                  <a:srgbClr val="808080"/>
                </a:solidFill>
                <a:latin typeface="微软雅黑" pitchFamily="34" charset="-122"/>
              </a:rPr>
              <a:t>请在此处添加您需要的文字内容</a:t>
            </a:r>
          </a:p>
        </p:txBody>
      </p:sp>
    </p:spTree>
    <p:extLst>
      <p:ext uri="{BB962C8B-B14F-4D97-AF65-F5344CB8AC3E}">
        <p14:creationId xmlns:p14="http://schemas.microsoft.com/office/powerpoint/2010/main" val="59102655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6671358" y="2256698"/>
            <a:ext cx="1718607" cy="1447832"/>
          </a:xfrm>
          <a:prstGeom prst="rect">
            <a:avLst/>
          </a:prstGeom>
          <a:noFill/>
          <a:ln w="9525">
            <a:noFill/>
            <a:miter lim="800000"/>
            <a:headEnd/>
            <a:tailEnd/>
          </a:ln>
        </p:spPr>
        <p:txBody>
          <a:bodyPr lIns="0" tIns="0" rIns="0" bIns="0">
            <a:spAutoFit/>
          </a:bodyPr>
          <a:lstStyle/>
          <a:p>
            <a:r>
              <a:rPr lang="zh-CN" altLang="en-US" sz="941">
                <a:solidFill>
                  <a:srgbClr val="808080"/>
                </a:solidFill>
                <a:sym typeface="造字工房悦黑体验版常规体" pitchFamily="50" charset="-122"/>
              </a:rPr>
              <a:t>请输入您想要的文字内容请输入您想要的文字内容请输入您想要的文字内容请输入您想要的文字</a:t>
            </a:r>
          </a:p>
          <a:p>
            <a:r>
              <a:rPr lang="zh-CN" altLang="en-US" sz="941">
                <a:solidFill>
                  <a:srgbClr val="808080"/>
                </a:solidFill>
                <a:sym typeface="造字工房悦黑体验版常规体" pitchFamily="50" charset="-122"/>
              </a:rPr>
              <a:t>内容请请输入您想要的文字</a:t>
            </a:r>
          </a:p>
          <a:p>
            <a:endParaRPr lang="zh-CN" altLang="en-US" sz="941">
              <a:solidFill>
                <a:srgbClr val="808080"/>
              </a:solidFill>
              <a:sym typeface="造字工房悦黑体验版常规体" pitchFamily="50" charset="-122"/>
            </a:endParaRPr>
          </a:p>
          <a:p>
            <a:endParaRPr lang="zh-CN" altLang="en-US" sz="941">
              <a:solidFill>
                <a:srgbClr val="808080"/>
              </a:solidFill>
              <a:sym typeface="造字工房悦黑体验版常规体" pitchFamily="50" charset="-122"/>
            </a:endParaRPr>
          </a:p>
          <a:p>
            <a:endParaRPr lang="zh-CN" altLang="en-US" sz="941">
              <a:solidFill>
                <a:srgbClr val="808080"/>
              </a:solidFill>
              <a:sym typeface="造字工房悦黑体验版常规体" pitchFamily="50" charset="-122"/>
            </a:endParaRPr>
          </a:p>
          <a:p>
            <a:r>
              <a:rPr lang="zh-CN" altLang="en-US" sz="941">
                <a:solidFill>
                  <a:srgbClr val="808080"/>
                </a:solidFill>
                <a:sym typeface="造字工房悦黑体验版常规体" pitchFamily="50" charset="-122"/>
              </a:rPr>
              <a:t>输入您想要的文字内容请输入您想要的文字请输入您想要的文字请输入您想要的文字</a:t>
            </a:r>
            <a:endParaRPr lang="en-US" altLang="zh-CN" sz="941">
              <a:solidFill>
                <a:srgbClr val="808080"/>
              </a:solidFill>
              <a:sym typeface="造字工房悦黑体验版常规体" pitchFamily="50" charset="-122"/>
            </a:endParaRPr>
          </a:p>
        </p:txBody>
      </p:sp>
      <p:sp>
        <p:nvSpPr>
          <p:cNvPr id="17" name="TextBox 16"/>
          <p:cNvSpPr txBox="1">
            <a:spLocks noChangeArrowheads="1"/>
          </p:cNvSpPr>
          <p:nvPr/>
        </p:nvSpPr>
        <p:spPr bwMode="auto">
          <a:xfrm>
            <a:off x="6671357" y="1952097"/>
            <a:ext cx="1642456" cy="202684"/>
          </a:xfrm>
          <a:prstGeom prst="rect">
            <a:avLst/>
          </a:prstGeom>
          <a:noFill/>
          <a:ln w="9525">
            <a:noFill/>
            <a:miter lim="800000"/>
            <a:headEnd/>
            <a:tailEnd/>
          </a:ln>
        </p:spPr>
        <p:txBody>
          <a:bodyPr lIns="0" tIns="0" rIns="0" bIns="0">
            <a:spAutoFit/>
          </a:bodyPr>
          <a:lstStyle/>
          <a:p>
            <a:r>
              <a:rPr lang="zh-CN" altLang="en-US" sz="1317">
                <a:solidFill>
                  <a:schemeClr val="bg2"/>
                </a:solidFill>
              </a:rPr>
              <a:t>请输入标题内容</a:t>
            </a:r>
          </a:p>
        </p:txBody>
      </p:sp>
      <p:sp>
        <p:nvSpPr>
          <p:cNvPr id="18" name="TextBox 17"/>
          <p:cNvSpPr txBox="1">
            <a:spLocks noChangeArrowheads="1"/>
          </p:cNvSpPr>
          <p:nvPr/>
        </p:nvSpPr>
        <p:spPr bwMode="auto">
          <a:xfrm>
            <a:off x="901858" y="2256698"/>
            <a:ext cx="1718607" cy="1447832"/>
          </a:xfrm>
          <a:prstGeom prst="rect">
            <a:avLst/>
          </a:prstGeom>
          <a:noFill/>
          <a:ln w="9525">
            <a:noFill/>
            <a:miter lim="800000"/>
            <a:headEnd/>
            <a:tailEnd/>
          </a:ln>
        </p:spPr>
        <p:txBody>
          <a:bodyPr lIns="0" tIns="0" rIns="0" bIns="0">
            <a:spAutoFit/>
          </a:bodyPr>
          <a:lstStyle/>
          <a:p>
            <a:r>
              <a:rPr lang="zh-CN" altLang="en-US" sz="941">
                <a:solidFill>
                  <a:srgbClr val="808080"/>
                </a:solidFill>
                <a:sym typeface="造字工房悦黑体验版常规体" pitchFamily="50" charset="-122"/>
              </a:rPr>
              <a:t>请输入您想要的文字内容请输入您想要的文字内容请输入您想要的文字内容请输入您想要的文字</a:t>
            </a:r>
          </a:p>
          <a:p>
            <a:r>
              <a:rPr lang="zh-CN" altLang="en-US" sz="941">
                <a:solidFill>
                  <a:srgbClr val="808080"/>
                </a:solidFill>
                <a:sym typeface="造字工房悦黑体验版常规体" pitchFamily="50" charset="-122"/>
              </a:rPr>
              <a:t>内容请请输入您想要的文字</a:t>
            </a:r>
          </a:p>
          <a:p>
            <a:endParaRPr lang="zh-CN" altLang="en-US" sz="941">
              <a:solidFill>
                <a:srgbClr val="808080"/>
              </a:solidFill>
              <a:sym typeface="造字工房悦黑体验版常规体" pitchFamily="50" charset="-122"/>
            </a:endParaRPr>
          </a:p>
          <a:p>
            <a:endParaRPr lang="zh-CN" altLang="en-US" sz="941">
              <a:solidFill>
                <a:srgbClr val="808080"/>
              </a:solidFill>
              <a:sym typeface="造字工房悦黑体验版常规体" pitchFamily="50" charset="-122"/>
            </a:endParaRPr>
          </a:p>
          <a:p>
            <a:endParaRPr lang="zh-CN" altLang="en-US" sz="941">
              <a:solidFill>
                <a:srgbClr val="808080"/>
              </a:solidFill>
              <a:sym typeface="造字工房悦黑体验版常规体" pitchFamily="50" charset="-122"/>
            </a:endParaRPr>
          </a:p>
          <a:p>
            <a:r>
              <a:rPr lang="zh-CN" altLang="en-US" sz="941">
                <a:solidFill>
                  <a:srgbClr val="808080"/>
                </a:solidFill>
                <a:sym typeface="造字工房悦黑体验版常规体" pitchFamily="50" charset="-122"/>
              </a:rPr>
              <a:t>输入您想要的文字内容请输入您想要的文字请输入您想要的文字请输入您想要的文字</a:t>
            </a:r>
            <a:endParaRPr lang="en-US" altLang="zh-CN" sz="941">
              <a:solidFill>
                <a:srgbClr val="808080"/>
              </a:solidFill>
              <a:sym typeface="造字工房悦黑体验版常规体" pitchFamily="50" charset="-122"/>
            </a:endParaRPr>
          </a:p>
        </p:txBody>
      </p:sp>
      <p:sp>
        <p:nvSpPr>
          <p:cNvPr id="19" name="TextBox 18"/>
          <p:cNvSpPr txBox="1">
            <a:spLocks noChangeArrowheads="1"/>
          </p:cNvSpPr>
          <p:nvPr/>
        </p:nvSpPr>
        <p:spPr bwMode="auto">
          <a:xfrm>
            <a:off x="901858" y="1952097"/>
            <a:ext cx="1642456" cy="202684"/>
          </a:xfrm>
          <a:prstGeom prst="rect">
            <a:avLst/>
          </a:prstGeom>
          <a:noFill/>
          <a:ln w="9525">
            <a:noFill/>
            <a:miter lim="800000"/>
            <a:headEnd/>
            <a:tailEnd/>
          </a:ln>
        </p:spPr>
        <p:txBody>
          <a:bodyPr lIns="0" tIns="0" rIns="0" bIns="0">
            <a:spAutoFit/>
          </a:bodyPr>
          <a:lstStyle/>
          <a:p>
            <a:r>
              <a:rPr lang="zh-CN" altLang="en-US" sz="1317">
                <a:solidFill>
                  <a:schemeClr val="bg2"/>
                </a:solidFill>
                <a:latin typeface="微软雅黑" pitchFamily="34" charset="-122"/>
              </a:rPr>
              <a:t>请输入标题内容</a:t>
            </a:r>
          </a:p>
        </p:txBody>
      </p:sp>
      <p:sp>
        <p:nvSpPr>
          <p:cNvPr id="10" name="TextBox 9"/>
          <p:cNvSpPr txBox="1">
            <a:spLocks noChangeArrowheads="1"/>
          </p:cNvSpPr>
          <p:nvPr/>
        </p:nvSpPr>
        <p:spPr bwMode="auto">
          <a:xfrm>
            <a:off x="3826923" y="2504560"/>
            <a:ext cx="1626031" cy="926407"/>
          </a:xfrm>
          <a:prstGeom prst="rect">
            <a:avLst/>
          </a:prstGeom>
          <a:noFill/>
          <a:ln w="9525">
            <a:noFill/>
            <a:miter lim="800000"/>
            <a:headEnd/>
            <a:tailEnd/>
          </a:ln>
        </p:spPr>
        <p:txBody>
          <a:bodyPr lIns="0" tIns="0" rIns="0" bIns="0">
            <a:spAutoFit/>
          </a:bodyPr>
          <a:lstStyle/>
          <a:p>
            <a:pPr algn="ctr"/>
            <a:r>
              <a:rPr lang="zh-CN" altLang="en-US" sz="3010">
                <a:solidFill>
                  <a:schemeClr val="bg2"/>
                </a:solidFill>
                <a:latin typeface="微软雅黑" pitchFamily="34" charset="-122"/>
              </a:rPr>
              <a:t>标题</a:t>
            </a:r>
          </a:p>
          <a:p>
            <a:pPr algn="ctr"/>
            <a:r>
              <a:rPr lang="zh-CN" altLang="en-US" sz="3010">
                <a:solidFill>
                  <a:schemeClr val="bg2"/>
                </a:solidFill>
                <a:latin typeface="微软雅黑" pitchFamily="34" charset="-122"/>
              </a:rPr>
              <a:t>内容</a:t>
            </a:r>
          </a:p>
        </p:txBody>
      </p:sp>
      <p:sp>
        <p:nvSpPr>
          <p:cNvPr id="62487" name="AutoShape 23"/>
          <p:cNvSpPr>
            <a:spLocks noChangeArrowheads="1"/>
          </p:cNvSpPr>
          <p:nvPr/>
        </p:nvSpPr>
        <p:spPr bwMode="auto">
          <a:xfrm>
            <a:off x="3353597" y="1659441"/>
            <a:ext cx="2574176" cy="2402466"/>
          </a:xfrm>
          <a:prstGeom prst="diamond">
            <a:avLst/>
          </a:prstGeom>
          <a:noFill/>
          <a:ln w="190500" cmpd="thickThin">
            <a:solidFill>
              <a:schemeClr val="tx2"/>
            </a:solidFill>
            <a:miter lim="800000"/>
            <a:headEnd/>
            <a:tailEnd/>
          </a:ln>
        </p:spPr>
        <p:txBody>
          <a:bodyPr wrap="none" anchor="ctr"/>
          <a:lstStyle/>
          <a:p>
            <a:endParaRPr lang="zh-CN" altLang="en-US" sz="1270"/>
          </a:p>
        </p:txBody>
      </p:sp>
      <p:sp>
        <p:nvSpPr>
          <p:cNvPr id="62490" name="AutoShape 26"/>
          <p:cNvSpPr>
            <a:spLocks noChangeArrowheads="1"/>
          </p:cNvSpPr>
          <p:nvPr/>
        </p:nvSpPr>
        <p:spPr bwMode="auto">
          <a:xfrm>
            <a:off x="2878777" y="2435875"/>
            <a:ext cx="1015336" cy="946652"/>
          </a:xfrm>
          <a:prstGeom prst="diamond">
            <a:avLst/>
          </a:prstGeom>
          <a:noFill/>
          <a:ln w="190500" cmpd="thickThin">
            <a:solidFill>
              <a:schemeClr val="tx2"/>
            </a:solidFill>
            <a:miter lim="800000"/>
            <a:headEnd/>
            <a:tailEnd/>
          </a:ln>
        </p:spPr>
        <p:txBody>
          <a:bodyPr wrap="none" anchor="ctr"/>
          <a:lstStyle/>
          <a:p>
            <a:endParaRPr lang="zh-CN" altLang="en-US" sz="1270"/>
          </a:p>
        </p:txBody>
      </p:sp>
      <p:sp>
        <p:nvSpPr>
          <p:cNvPr id="62491" name="AutoShape 27"/>
          <p:cNvSpPr>
            <a:spLocks noChangeArrowheads="1"/>
          </p:cNvSpPr>
          <p:nvPr/>
        </p:nvSpPr>
        <p:spPr bwMode="auto">
          <a:xfrm>
            <a:off x="5384269" y="2435875"/>
            <a:ext cx="1015336" cy="946652"/>
          </a:xfrm>
          <a:prstGeom prst="diamond">
            <a:avLst/>
          </a:prstGeom>
          <a:noFill/>
          <a:ln w="190500" cmpd="thickThin">
            <a:solidFill>
              <a:schemeClr val="tx2"/>
            </a:solidFill>
            <a:miter lim="800000"/>
            <a:headEnd/>
            <a:tailEnd/>
          </a:ln>
        </p:spPr>
        <p:txBody>
          <a:bodyPr wrap="none" anchor="ctr"/>
          <a:lstStyle/>
          <a:p>
            <a:endParaRPr lang="zh-CN" altLang="en-US" sz="1270"/>
          </a:p>
        </p:txBody>
      </p:sp>
    </p:spTree>
    <p:extLst>
      <p:ext uri="{BB962C8B-B14F-4D97-AF65-F5344CB8AC3E}">
        <p14:creationId xmlns:p14="http://schemas.microsoft.com/office/powerpoint/2010/main" val="292398995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524498" y="3180953"/>
            <a:ext cx="1218404" cy="1218404"/>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a:defRPr/>
              </a:pPr>
              <a:endParaRPr lang="zh-CN" altLang="en-US" sz="1270">
                <a:solidFill>
                  <a:schemeClr val="lt1"/>
                </a:solidFill>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sz="1270"/>
            </a:p>
          </p:txBody>
        </p:sp>
      </p:grpSp>
      <p:cxnSp>
        <p:nvCxnSpPr>
          <p:cNvPr id="2048" name="直接连接符 2047"/>
          <p:cNvCxnSpPr/>
          <p:nvPr/>
        </p:nvCxnSpPr>
        <p:spPr>
          <a:xfrm flipH="1">
            <a:off x="2822038"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577972"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3797806" y="3086139"/>
            <a:ext cx="156033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177405" y="3315336"/>
            <a:ext cx="156033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321152" y="3315336"/>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717113" y="3587088"/>
            <a:ext cx="891406" cy="511997"/>
          </a:xfrm>
          <a:prstGeom prst="rect">
            <a:avLst/>
          </a:prstGeom>
          <a:noFill/>
          <a:ln w="9525">
            <a:noFill/>
            <a:miter lim="800000"/>
            <a:headEnd/>
            <a:tailEnd/>
          </a:ln>
        </p:spPr>
        <p:txBody>
          <a:bodyPr lIns="105601" tIns="52799" rIns="105601" bIns="52799">
            <a:spAutoFit/>
          </a:bodyPr>
          <a:lstStyle/>
          <a:p>
            <a:pPr algn="ctr"/>
            <a:r>
              <a:rPr lang="zh-CN" altLang="en-US" sz="1317">
                <a:solidFill>
                  <a:schemeClr val="bg1"/>
                </a:solidFill>
                <a:latin typeface="微软雅黑" pitchFamily="34" charset="-122"/>
              </a:rPr>
              <a:t>标题内</a:t>
            </a:r>
          </a:p>
          <a:p>
            <a:pPr algn="ctr"/>
            <a:r>
              <a:rPr lang="zh-CN" altLang="en-US" sz="1317">
                <a:solidFill>
                  <a:schemeClr val="bg1"/>
                </a:solidFill>
                <a:latin typeface="微软雅黑" pitchFamily="34" charset="-122"/>
              </a:rPr>
              <a:t>容</a:t>
            </a:r>
          </a:p>
        </p:txBody>
      </p:sp>
      <p:grpSp>
        <p:nvGrpSpPr>
          <p:cNvPr id="60441" name="Group 25"/>
          <p:cNvGrpSpPr>
            <a:grpSpLocks/>
          </p:cNvGrpSpPr>
          <p:nvPr/>
        </p:nvGrpSpPr>
        <p:grpSpPr bwMode="auto">
          <a:xfrm>
            <a:off x="3538746" y="3384020"/>
            <a:ext cx="1981400" cy="1761907"/>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algn="ctr">
                <a:defRPr/>
              </a:pPr>
              <a:endParaRPr lang="zh-CN" altLang="en-US" sz="1270">
                <a:solidFill>
                  <a:schemeClr val="lt1"/>
                </a:solidFill>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p>
          </p:txBody>
        </p:sp>
      </p:grpSp>
      <p:sp>
        <p:nvSpPr>
          <p:cNvPr id="29" name="Rectangle 11"/>
          <p:cNvSpPr>
            <a:spLocks noChangeArrowheads="1"/>
          </p:cNvSpPr>
          <p:nvPr/>
        </p:nvSpPr>
        <p:spPr bwMode="gray">
          <a:xfrm>
            <a:off x="3931443" y="3994715"/>
            <a:ext cx="1182568" cy="613373"/>
          </a:xfrm>
          <a:prstGeom prst="rect">
            <a:avLst/>
          </a:prstGeom>
          <a:noFill/>
          <a:ln w="9525">
            <a:noFill/>
            <a:miter lim="800000"/>
            <a:headEnd/>
            <a:tailEnd/>
          </a:ln>
        </p:spPr>
        <p:txBody>
          <a:bodyPr>
            <a:spAutoFit/>
          </a:bodyPr>
          <a:lstStyle/>
          <a:p>
            <a:pPr algn="ctr"/>
            <a:r>
              <a:rPr lang="zh-CN" altLang="en-US" sz="3386">
                <a:solidFill>
                  <a:schemeClr val="bg2"/>
                </a:solidFill>
                <a:latin typeface="微软雅黑" pitchFamily="34" charset="-122"/>
              </a:rPr>
              <a:t>标题</a:t>
            </a:r>
          </a:p>
        </p:txBody>
      </p:sp>
      <p:sp>
        <p:nvSpPr>
          <p:cNvPr id="59402" name="TextBox 59"/>
          <p:cNvSpPr txBox="1">
            <a:spLocks noChangeArrowheads="1"/>
          </p:cNvSpPr>
          <p:nvPr/>
        </p:nvSpPr>
        <p:spPr bwMode="auto">
          <a:xfrm>
            <a:off x="728653" y="1083089"/>
            <a:ext cx="2724984" cy="461665"/>
          </a:xfrm>
          <a:prstGeom prst="rect">
            <a:avLst/>
          </a:prstGeom>
          <a:noFill/>
          <a:ln w="9525">
            <a:noFill/>
            <a:miter lim="800000"/>
            <a:headEnd/>
            <a:tailEnd/>
          </a:ln>
        </p:spPr>
        <p:txBody>
          <a:bodyPr lIns="0" tIns="0" rIns="0" bIns="0">
            <a:spAutoFit/>
          </a:bodyPr>
          <a:lstStyle/>
          <a:p>
            <a:pPr algn="just">
              <a:lnSpc>
                <a:spcPts val="1223"/>
              </a:lnSpc>
            </a:pPr>
            <a:r>
              <a:rPr lang="zh-CN" altLang="en-US" sz="847">
                <a:solidFill>
                  <a:srgbClr val="808080"/>
                </a:solidFill>
              </a:rPr>
              <a:t>请在此处添加您需要的文字内容请在此处添加您需要的文字内容请在此处添加您需要的文字内容请在此处添加您需要的文字内容请在此处添加您需要的文字内容</a:t>
            </a:r>
            <a:endParaRPr lang="en-US" altLang="zh-CN" sz="847">
              <a:solidFill>
                <a:srgbClr val="808080"/>
              </a:solidFill>
            </a:endParaRPr>
          </a:p>
        </p:txBody>
      </p:sp>
      <p:sp>
        <p:nvSpPr>
          <p:cNvPr id="2049" name="矩形 2048"/>
          <p:cNvSpPr/>
          <p:nvPr/>
        </p:nvSpPr>
        <p:spPr>
          <a:xfrm>
            <a:off x="539025" y="1101006"/>
            <a:ext cx="120944" cy="1075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p>
        </p:txBody>
      </p:sp>
      <p:grpSp>
        <p:nvGrpSpPr>
          <p:cNvPr id="60460" name="Group 44"/>
          <p:cNvGrpSpPr>
            <a:grpSpLocks/>
          </p:cNvGrpSpPr>
          <p:nvPr/>
        </p:nvGrpSpPr>
        <p:grpSpPr bwMode="auto">
          <a:xfrm>
            <a:off x="2336767" y="1690797"/>
            <a:ext cx="1218404" cy="1218404"/>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a:defRPr/>
              </a:pPr>
              <a:endParaRPr lang="zh-CN" altLang="en-US" sz="1270">
                <a:solidFill>
                  <a:schemeClr val="lt1"/>
                </a:solidFill>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sz="1270"/>
            </a:p>
          </p:txBody>
        </p:sp>
      </p:grpSp>
      <p:sp>
        <p:nvSpPr>
          <p:cNvPr id="4" name="TextBox 22"/>
          <p:cNvSpPr txBox="1">
            <a:spLocks noChangeArrowheads="1"/>
          </p:cNvSpPr>
          <p:nvPr/>
        </p:nvSpPr>
        <p:spPr bwMode="auto">
          <a:xfrm>
            <a:off x="2539835" y="2096932"/>
            <a:ext cx="891405" cy="511997"/>
          </a:xfrm>
          <a:prstGeom prst="rect">
            <a:avLst/>
          </a:prstGeom>
          <a:noFill/>
          <a:ln w="9525">
            <a:noFill/>
            <a:miter lim="800000"/>
            <a:headEnd/>
            <a:tailEnd/>
          </a:ln>
        </p:spPr>
        <p:txBody>
          <a:bodyPr lIns="105601" tIns="52799" rIns="105601" bIns="52799">
            <a:spAutoFit/>
          </a:bodyPr>
          <a:lstStyle/>
          <a:p>
            <a:pPr algn="ctr"/>
            <a:r>
              <a:rPr lang="zh-CN" altLang="en-US" sz="1317">
                <a:solidFill>
                  <a:schemeClr val="bg1"/>
                </a:solidFill>
                <a:latin typeface="微软雅黑" pitchFamily="34" charset="-122"/>
              </a:rPr>
              <a:t>标题内</a:t>
            </a:r>
          </a:p>
          <a:p>
            <a:pPr algn="ctr"/>
            <a:r>
              <a:rPr lang="zh-CN" altLang="en-US" sz="1317">
                <a:solidFill>
                  <a:schemeClr val="bg1"/>
                </a:solidFill>
                <a:latin typeface="微软雅黑" pitchFamily="34" charset="-122"/>
              </a:rPr>
              <a:t>容</a:t>
            </a:r>
          </a:p>
        </p:txBody>
      </p:sp>
      <p:grpSp>
        <p:nvGrpSpPr>
          <p:cNvPr id="60464" name="Group 48"/>
          <p:cNvGrpSpPr>
            <a:grpSpLocks/>
          </p:cNvGrpSpPr>
          <p:nvPr/>
        </p:nvGrpSpPr>
        <p:grpSpPr bwMode="auto">
          <a:xfrm>
            <a:off x="4029990" y="945719"/>
            <a:ext cx="1218404" cy="1218404"/>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a:defRPr/>
              </a:pPr>
              <a:endParaRPr lang="zh-CN" altLang="en-US" sz="1270">
                <a:solidFill>
                  <a:schemeClr val="lt1"/>
                </a:solidFill>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sz="1270"/>
            </a:p>
          </p:txBody>
        </p:sp>
      </p:grpSp>
      <p:sp>
        <p:nvSpPr>
          <p:cNvPr id="7" name="TextBox 22"/>
          <p:cNvSpPr txBox="1">
            <a:spLocks noChangeArrowheads="1"/>
          </p:cNvSpPr>
          <p:nvPr/>
        </p:nvSpPr>
        <p:spPr bwMode="auto">
          <a:xfrm>
            <a:off x="4222605" y="1351854"/>
            <a:ext cx="891406" cy="511997"/>
          </a:xfrm>
          <a:prstGeom prst="rect">
            <a:avLst/>
          </a:prstGeom>
          <a:noFill/>
          <a:ln w="9525">
            <a:noFill/>
            <a:miter lim="800000"/>
            <a:headEnd/>
            <a:tailEnd/>
          </a:ln>
        </p:spPr>
        <p:txBody>
          <a:bodyPr lIns="105601" tIns="52799" rIns="105601" bIns="52799">
            <a:spAutoFit/>
          </a:bodyPr>
          <a:lstStyle/>
          <a:p>
            <a:pPr algn="ctr"/>
            <a:r>
              <a:rPr lang="zh-CN" altLang="en-US" sz="1317">
                <a:solidFill>
                  <a:schemeClr val="bg1"/>
                </a:solidFill>
                <a:latin typeface="微软雅黑" pitchFamily="34" charset="-122"/>
              </a:rPr>
              <a:t>标题内</a:t>
            </a:r>
          </a:p>
          <a:p>
            <a:pPr algn="ctr"/>
            <a:r>
              <a:rPr lang="zh-CN" altLang="en-US" sz="1317">
                <a:solidFill>
                  <a:schemeClr val="bg1"/>
                </a:solidFill>
                <a:latin typeface="微软雅黑" pitchFamily="34" charset="-122"/>
              </a:rPr>
              <a:t>容</a:t>
            </a:r>
          </a:p>
        </p:txBody>
      </p:sp>
      <p:grpSp>
        <p:nvGrpSpPr>
          <p:cNvPr id="60468" name="Group 52"/>
          <p:cNvGrpSpPr>
            <a:grpSpLocks/>
          </p:cNvGrpSpPr>
          <p:nvPr/>
        </p:nvGrpSpPr>
        <p:grpSpPr bwMode="auto">
          <a:xfrm>
            <a:off x="5656021" y="1556414"/>
            <a:ext cx="1218404" cy="1218404"/>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a:defRPr/>
              </a:pPr>
              <a:endParaRPr lang="zh-CN" altLang="en-US" sz="1270">
                <a:solidFill>
                  <a:schemeClr val="lt1"/>
                </a:solidFill>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sz="1270"/>
            </a:p>
          </p:txBody>
        </p:sp>
      </p:grpSp>
      <p:sp>
        <p:nvSpPr>
          <p:cNvPr id="10" name="TextBox 22"/>
          <p:cNvSpPr txBox="1">
            <a:spLocks noChangeArrowheads="1"/>
          </p:cNvSpPr>
          <p:nvPr/>
        </p:nvSpPr>
        <p:spPr bwMode="auto">
          <a:xfrm>
            <a:off x="5848637" y="1962550"/>
            <a:ext cx="891405" cy="511997"/>
          </a:xfrm>
          <a:prstGeom prst="rect">
            <a:avLst/>
          </a:prstGeom>
          <a:noFill/>
          <a:ln w="9525">
            <a:noFill/>
            <a:miter lim="800000"/>
            <a:headEnd/>
            <a:tailEnd/>
          </a:ln>
        </p:spPr>
        <p:txBody>
          <a:bodyPr lIns="105601" tIns="52799" rIns="105601" bIns="52799">
            <a:spAutoFit/>
          </a:bodyPr>
          <a:lstStyle/>
          <a:p>
            <a:pPr algn="ctr"/>
            <a:r>
              <a:rPr lang="zh-CN" altLang="en-US" sz="1317">
                <a:solidFill>
                  <a:schemeClr val="bg1"/>
                </a:solidFill>
                <a:latin typeface="微软雅黑" pitchFamily="34" charset="-122"/>
              </a:rPr>
              <a:t>标题内</a:t>
            </a:r>
          </a:p>
          <a:p>
            <a:pPr algn="ctr"/>
            <a:r>
              <a:rPr lang="zh-CN" altLang="en-US" sz="1317">
                <a:solidFill>
                  <a:schemeClr val="bg1"/>
                </a:solidFill>
                <a:latin typeface="微软雅黑" pitchFamily="34" charset="-122"/>
              </a:rPr>
              <a:t>容</a:t>
            </a:r>
          </a:p>
        </p:txBody>
      </p:sp>
      <p:grpSp>
        <p:nvGrpSpPr>
          <p:cNvPr id="60472" name="Group 56"/>
          <p:cNvGrpSpPr>
            <a:grpSpLocks/>
          </p:cNvGrpSpPr>
          <p:nvPr/>
        </p:nvGrpSpPr>
        <p:grpSpPr bwMode="auto">
          <a:xfrm>
            <a:off x="6401099" y="3249637"/>
            <a:ext cx="1218404" cy="1218404"/>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a:defRPr/>
              </a:pPr>
              <a:endParaRPr lang="zh-CN" altLang="en-US" sz="1270">
                <a:solidFill>
                  <a:schemeClr val="lt1"/>
                </a:solidFill>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sz="1270"/>
            </a:p>
          </p:txBody>
        </p:sp>
      </p:grpSp>
      <p:sp>
        <p:nvSpPr>
          <p:cNvPr id="11" name="TextBox 22"/>
          <p:cNvSpPr txBox="1">
            <a:spLocks noChangeArrowheads="1"/>
          </p:cNvSpPr>
          <p:nvPr/>
        </p:nvSpPr>
        <p:spPr bwMode="auto">
          <a:xfrm>
            <a:off x="6592222" y="3655772"/>
            <a:ext cx="891405" cy="511997"/>
          </a:xfrm>
          <a:prstGeom prst="rect">
            <a:avLst/>
          </a:prstGeom>
          <a:noFill/>
          <a:ln w="9525">
            <a:noFill/>
            <a:miter lim="800000"/>
            <a:headEnd/>
            <a:tailEnd/>
          </a:ln>
        </p:spPr>
        <p:txBody>
          <a:bodyPr lIns="105601" tIns="52799" rIns="105601" bIns="52799">
            <a:spAutoFit/>
          </a:bodyPr>
          <a:lstStyle/>
          <a:p>
            <a:pPr algn="ctr"/>
            <a:r>
              <a:rPr lang="zh-CN" altLang="en-US" sz="1317">
                <a:solidFill>
                  <a:schemeClr val="bg1"/>
                </a:solidFill>
                <a:latin typeface="微软雅黑" pitchFamily="34" charset="-122"/>
              </a:rPr>
              <a:t>标题内</a:t>
            </a:r>
          </a:p>
          <a:p>
            <a:pPr algn="ctr"/>
            <a:r>
              <a:rPr lang="zh-CN" altLang="en-US" sz="1317">
                <a:solidFill>
                  <a:schemeClr val="bg1"/>
                </a:solidFill>
                <a:latin typeface="微软雅黑" pitchFamily="34" charset="-122"/>
              </a:rPr>
              <a:t>容</a:t>
            </a:r>
          </a:p>
        </p:txBody>
      </p:sp>
    </p:spTree>
    <p:extLst>
      <p:ext uri="{BB962C8B-B14F-4D97-AF65-F5344CB8AC3E}">
        <p14:creationId xmlns:p14="http://schemas.microsoft.com/office/powerpoint/2010/main" val="92925602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11"/>
          <p:cNvGrpSpPr>
            <a:grpSpLocks/>
          </p:cNvGrpSpPr>
          <p:nvPr/>
        </p:nvGrpSpPr>
        <p:grpSpPr bwMode="auto">
          <a:xfrm>
            <a:off x="1118364" y="3243665"/>
            <a:ext cx="6908766" cy="415093"/>
            <a:chOff x="0" y="0"/>
            <a:chExt cx="4354" cy="809"/>
          </a:xfrm>
        </p:grpSpPr>
        <p:sp>
          <p:nvSpPr>
            <p:cNvPr id="54304" name="Rectangle 12"/>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defTabSz="682394"/>
              <a:endParaRPr lang="zh-CN" altLang="en-US" sz="1317" i="1">
                <a:solidFill>
                  <a:srgbClr val="646464"/>
                </a:solidFill>
                <a:latin typeface="微软雅黑" pitchFamily="34" charset="-122"/>
                <a:sym typeface="微软雅黑" pitchFamily="34" charset="-122"/>
              </a:endParaRPr>
            </a:p>
          </p:txBody>
        </p:sp>
        <p:sp>
          <p:nvSpPr>
            <p:cNvPr id="54305" name="Line 13"/>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sz="1270"/>
            </a:p>
          </p:txBody>
        </p:sp>
      </p:grpSp>
      <p:grpSp>
        <p:nvGrpSpPr>
          <p:cNvPr id="52229" name="Group 15"/>
          <p:cNvGrpSpPr>
            <a:grpSpLocks/>
          </p:cNvGrpSpPr>
          <p:nvPr/>
        </p:nvGrpSpPr>
        <p:grpSpPr bwMode="auto">
          <a:xfrm>
            <a:off x="1118364" y="3751333"/>
            <a:ext cx="6908766" cy="413600"/>
            <a:chOff x="0" y="0"/>
            <a:chExt cx="4354" cy="809"/>
          </a:xfrm>
        </p:grpSpPr>
        <p:sp>
          <p:nvSpPr>
            <p:cNvPr id="54302"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defTabSz="682394"/>
              <a:endParaRPr lang="zh-CN" altLang="en-US" sz="1317" i="1">
                <a:solidFill>
                  <a:srgbClr val="000000"/>
                </a:solidFill>
                <a:latin typeface="微软雅黑" pitchFamily="34" charset="-122"/>
                <a:sym typeface="微软雅黑" pitchFamily="34" charset="-122"/>
              </a:endParaRPr>
            </a:p>
          </p:txBody>
        </p:sp>
        <p:sp>
          <p:nvSpPr>
            <p:cNvPr id="54303"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sz="1270"/>
            </a:p>
          </p:txBody>
        </p:sp>
      </p:grpSp>
      <p:grpSp>
        <p:nvGrpSpPr>
          <p:cNvPr id="52230" name="Group 15"/>
          <p:cNvGrpSpPr>
            <a:grpSpLocks/>
          </p:cNvGrpSpPr>
          <p:nvPr/>
        </p:nvGrpSpPr>
        <p:grpSpPr bwMode="auto">
          <a:xfrm>
            <a:off x="1118364" y="4257507"/>
            <a:ext cx="6908766" cy="413601"/>
            <a:chOff x="0" y="0"/>
            <a:chExt cx="4354" cy="809"/>
          </a:xfrm>
        </p:grpSpPr>
        <p:sp>
          <p:nvSpPr>
            <p:cNvPr id="54300"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defTabSz="682394"/>
              <a:endParaRPr lang="zh-CN" altLang="en-US" sz="1317" i="1">
                <a:solidFill>
                  <a:srgbClr val="000000"/>
                </a:solidFill>
                <a:latin typeface="微软雅黑" pitchFamily="34" charset="-122"/>
                <a:sym typeface="微软雅黑" pitchFamily="34" charset="-122"/>
              </a:endParaRPr>
            </a:p>
          </p:txBody>
        </p:sp>
        <p:sp>
          <p:nvSpPr>
            <p:cNvPr id="54301"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sz="1270"/>
            </a:p>
          </p:txBody>
        </p:sp>
      </p:grpSp>
      <p:grpSp>
        <p:nvGrpSpPr>
          <p:cNvPr id="52257" name="Group 33"/>
          <p:cNvGrpSpPr>
            <a:grpSpLocks/>
          </p:cNvGrpSpPr>
          <p:nvPr/>
        </p:nvGrpSpPr>
        <p:grpSpPr bwMode="auto">
          <a:xfrm>
            <a:off x="1118363" y="1525058"/>
            <a:ext cx="2781723" cy="1281116"/>
            <a:chOff x="749" y="1000"/>
            <a:chExt cx="1863" cy="858"/>
          </a:xfrm>
        </p:grpSpPr>
        <p:sp>
          <p:nvSpPr>
            <p:cNvPr id="54295" name="AutoShape 3"/>
            <p:cNvSpPr>
              <a:spLocks noChangeArrowheads="1"/>
            </p:cNvSpPr>
            <p:nvPr/>
          </p:nvSpPr>
          <p:spPr bwMode="auto">
            <a:xfrm rot="5400000">
              <a:off x="1252" y="497"/>
              <a:ext cx="858" cy="1863"/>
            </a:xfrm>
            <a:prstGeom prst="upArrowCallout">
              <a:avLst>
                <a:gd name="adj1" fmla="val 33824"/>
                <a:gd name="adj2" fmla="val 25000"/>
                <a:gd name="adj3" fmla="val 29806"/>
                <a:gd name="adj4" fmla="val 86269"/>
              </a:avLst>
            </a:prstGeom>
            <a:solidFill>
              <a:schemeClr val="tx2"/>
            </a:solidFill>
            <a:ln w="9525">
              <a:noFill/>
              <a:bevel/>
              <a:headEnd/>
              <a:tailEnd/>
            </a:ln>
          </p:spPr>
          <p:txBody>
            <a:bodyPr rot="10800000" vert="eaVert" wrap="none" lIns="68271" tIns="34136" rIns="68271" bIns="34136" anchor="ctr"/>
            <a:lstStyle/>
            <a:p>
              <a:pPr defTabSz="682394"/>
              <a:endParaRPr lang="zh-CN" altLang="en-US" sz="1317" i="1">
                <a:solidFill>
                  <a:srgbClr val="000000"/>
                </a:solidFill>
                <a:latin typeface="微软雅黑" pitchFamily="34" charset="-122"/>
                <a:sym typeface="微软雅黑" pitchFamily="34" charset="-122"/>
              </a:endParaRPr>
            </a:p>
          </p:txBody>
        </p:sp>
        <p:sp>
          <p:nvSpPr>
            <p:cNvPr id="54296" name="文本框 26"/>
            <p:cNvSpPr>
              <a:spLocks noChangeArrowheads="1"/>
            </p:cNvSpPr>
            <p:nvPr/>
          </p:nvSpPr>
          <p:spPr bwMode="auto">
            <a:xfrm>
              <a:off x="976" y="1111"/>
              <a:ext cx="1263" cy="161"/>
            </a:xfrm>
            <a:prstGeom prst="rect">
              <a:avLst/>
            </a:prstGeom>
            <a:noFill/>
            <a:ln w="9525">
              <a:noFill/>
              <a:miter lim="800000"/>
              <a:headEnd/>
              <a:tailEnd/>
            </a:ln>
          </p:spPr>
          <p:txBody>
            <a:bodyPr lIns="68271" tIns="34136" rIns="68271" bIns="34136">
              <a:spAutoFit/>
            </a:bodyPr>
            <a:lstStyle/>
            <a:p>
              <a:pPr defTabSz="682394"/>
              <a:r>
                <a:rPr lang="zh-CN" altLang="en-US" sz="1129">
                  <a:solidFill>
                    <a:schemeClr val="bg1"/>
                  </a:solidFill>
                  <a:latin typeface="微软雅黑" pitchFamily="34" charset="-122"/>
                  <a:sym typeface="造字工房悦黑体验版常规体" pitchFamily="50" charset="-122"/>
                </a:rPr>
                <a:t>请输入您想要的文字内容</a:t>
              </a:r>
            </a:p>
          </p:txBody>
        </p:sp>
        <p:sp>
          <p:nvSpPr>
            <p:cNvPr id="54297" name="文本框 27"/>
            <p:cNvSpPr>
              <a:spLocks noChangeArrowheads="1"/>
            </p:cNvSpPr>
            <p:nvPr/>
          </p:nvSpPr>
          <p:spPr bwMode="auto">
            <a:xfrm>
              <a:off x="976" y="1271"/>
              <a:ext cx="1263" cy="161"/>
            </a:xfrm>
            <a:prstGeom prst="rect">
              <a:avLst/>
            </a:prstGeom>
            <a:noFill/>
            <a:ln w="9525">
              <a:noFill/>
              <a:miter lim="800000"/>
              <a:headEnd/>
              <a:tailEnd/>
            </a:ln>
          </p:spPr>
          <p:txBody>
            <a:bodyPr lIns="68271" tIns="34136" rIns="68271" bIns="34136">
              <a:spAutoFit/>
            </a:bodyPr>
            <a:lstStyle/>
            <a:p>
              <a:pPr defTabSz="682394"/>
              <a:r>
                <a:rPr lang="zh-CN" altLang="en-US" sz="1129">
                  <a:solidFill>
                    <a:schemeClr val="bg1"/>
                  </a:solidFill>
                  <a:latin typeface="微软雅黑" pitchFamily="34" charset="-122"/>
                  <a:sym typeface="造字工房悦黑体验版常规体" pitchFamily="50" charset="-122"/>
                </a:rPr>
                <a:t>请输入您想要的文字内容</a:t>
              </a:r>
            </a:p>
          </p:txBody>
        </p:sp>
        <p:sp>
          <p:nvSpPr>
            <p:cNvPr id="54298" name="文本框 28"/>
            <p:cNvSpPr>
              <a:spLocks noChangeArrowheads="1"/>
            </p:cNvSpPr>
            <p:nvPr/>
          </p:nvSpPr>
          <p:spPr bwMode="auto">
            <a:xfrm>
              <a:off x="976" y="1443"/>
              <a:ext cx="1263" cy="161"/>
            </a:xfrm>
            <a:prstGeom prst="rect">
              <a:avLst/>
            </a:prstGeom>
            <a:noFill/>
            <a:ln w="9525">
              <a:noFill/>
              <a:miter lim="800000"/>
              <a:headEnd/>
              <a:tailEnd/>
            </a:ln>
          </p:spPr>
          <p:txBody>
            <a:bodyPr lIns="68271" tIns="34136" rIns="68271" bIns="34136">
              <a:spAutoFit/>
            </a:bodyPr>
            <a:lstStyle/>
            <a:p>
              <a:pPr defTabSz="682394"/>
              <a:r>
                <a:rPr lang="zh-CN" altLang="en-US" sz="1129">
                  <a:solidFill>
                    <a:schemeClr val="bg1"/>
                  </a:solidFill>
                  <a:latin typeface="微软雅黑" pitchFamily="34" charset="-122"/>
                  <a:sym typeface="造字工房悦黑体验版常规体" pitchFamily="50" charset="-122"/>
                </a:rPr>
                <a:t>请输入您想要的文字内容</a:t>
              </a:r>
            </a:p>
          </p:txBody>
        </p:sp>
        <p:sp>
          <p:nvSpPr>
            <p:cNvPr id="54299" name="文本框 29"/>
            <p:cNvSpPr>
              <a:spLocks noChangeArrowheads="1"/>
            </p:cNvSpPr>
            <p:nvPr/>
          </p:nvSpPr>
          <p:spPr bwMode="auto">
            <a:xfrm>
              <a:off x="976" y="1601"/>
              <a:ext cx="1263" cy="161"/>
            </a:xfrm>
            <a:prstGeom prst="rect">
              <a:avLst/>
            </a:prstGeom>
            <a:noFill/>
            <a:ln w="9525">
              <a:noFill/>
              <a:miter lim="800000"/>
              <a:headEnd/>
              <a:tailEnd/>
            </a:ln>
          </p:spPr>
          <p:txBody>
            <a:bodyPr lIns="68271" tIns="34136" rIns="68271" bIns="34136">
              <a:spAutoFit/>
            </a:bodyPr>
            <a:lstStyle/>
            <a:p>
              <a:pPr defTabSz="682394"/>
              <a:r>
                <a:rPr lang="zh-CN" altLang="en-US" sz="1129">
                  <a:solidFill>
                    <a:schemeClr val="bg1"/>
                  </a:solidFill>
                  <a:latin typeface="微软雅黑" pitchFamily="34" charset="-122"/>
                  <a:sym typeface="造字工房悦黑体验版常规体" pitchFamily="50" charset="-122"/>
                </a:rPr>
                <a:t>请输入您想要的文字内容</a:t>
              </a:r>
            </a:p>
          </p:txBody>
        </p:sp>
      </p:grpSp>
      <p:grpSp>
        <p:nvGrpSpPr>
          <p:cNvPr id="52258" name="Group 34"/>
          <p:cNvGrpSpPr>
            <a:grpSpLocks/>
          </p:cNvGrpSpPr>
          <p:nvPr/>
        </p:nvGrpSpPr>
        <p:grpSpPr bwMode="auto">
          <a:xfrm>
            <a:off x="5260339" y="1525058"/>
            <a:ext cx="2766791" cy="1281116"/>
            <a:chOff x="3523" y="1000"/>
            <a:chExt cx="1853" cy="858"/>
          </a:xfrm>
        </p:grpSpPr>
        <p:sp>
          <p:nvSpPr>
            <p:cNvPr id="54290" name="AutoShape 5"/>
            <p:cNvSpPr>
              <a:spLocks noChangeArrowheads="1"/>
            </p:cNvSpPr>
            <p:nvPr/>
          </p:nvSpPr>
          <p:spPr bwMode="auto">
            <a:xfrm rot="-5400000">
              <a:off x="4021" y="502"/>
              <a:ext cx="858" cy="1853"/>
            </a:xfrm>
            <a:prstGeom prst="upArrowCallout">
              <a:avLst>
                <a:gd name="adj1" fmla="val 33824"/>
                <a:gd name="adj2" fmla="val 25000"/>
                <a:gd name="adj3" fmla="val 29646"/>
                <a:gd name="adj4" fmla="val 86269"/>
              </a:avLst>
            </a:prstGeom>
            <a:solidFill>
              <a:schemeClr val="tx2"/>
            </a:solidFill>
            <a:ln w="9525">
              <a:noFill/>
              <a:bevel/>
              <a:headEnd/>
              <a:tailEnd/>
            </a:ln>
          </p:spPr>
          <p:txBody>
            <a:bodyPr vert="eaVert" wrap="none" lIns="68271" tIns="34136" rIns="68271" bIns="34136" anchor="ctr"/>
            <a:lstStyle/>
            <a:p>
              <a:pPr defTabSz="682394"/>
              <a:endParaRPr lang="zh-CN" altLang="en-US" sz="1317" i="1">
                <a:solidFill>
                  <a:srgbClr val="000000"/>
                </a:solidFill>
                <a:latin typeface="微软雅黑" pitchFamily="34" charset="-122"/>
                <a:sym typeface="微软雅黑" pitchFamily="34" charset="-122"/>
              </a:endParaRPr>
            </a:p>
          </p:txBody>
        </p:sp>
        <p:sp>
          <p:nvSpPr>
            <p:cNvPr id="54291" name="文本框 30"/>
            <p:cNvSpPr>
              <a:spLocks noChangeArrowheads="1"/>
            </p:cNvSpPr>
            <p:nvPr/>
          </p:nvSpPr>
          <p:spPr bwMode="auto">
            <a:xfrm>
              <a:off x="4022" y="1111"/>
              <a:ext cx="1263" cy="161"/>
            </a:xfrm>
            <a:prstGeom prst="rect">
              <a:avLst/>
            </a:prstGeom>
            <a:noFill/>
            <a:ln w="9525">
              <a:noFill/>
              <a:miter lim="800000"/>
              <a:headEnd/>
              <a:tailEnd/>
            </a:ln>
          </p:spPr>
          <p:txBody>
            <a:bodyPr lIns="68271" tIns="34136" rIns="68271" bIns="34136">
              <a:spAutoFit/>
            </a:bodyPr>
            <a:lstStyle/>
            <a:p>
              <a:pPr defTabSz="682394"/>
              <a:r>
                <a:rPr lang="zh-CN" altLang="en-US" sz="1129">
                  <a:solidFill>
                    <a:schemeClr val="bg1"/>
                  </a:solidFill>
                  <a:latin typeface="微软雅黑" pitchFamily="34" charset="-122"/>
                  <a:sym typeface="造字工房悦黑体验版常规体" pitchFamily="50" charset="-122"/>
                </a:rPr>
                <a:t>请输入您想要的文字内容</a:t>
              </a:r>
              <a:endParaRPr lang="en-US" altLang="zh-CN" sz="1129">
                <a:solidFill>
                  <a:schemeClr val="bg1"/>
                </a:solidFill>
                <a:latin typeface="微软雅黑" pitchFamily="34" charset="-122"/>
                <a:sym typeface="造字工房悦黑体验版常规体" pitchFamily="50" charset="-122"/>
              </a:endParaRPr>
            </a:p>
          </p:txBody>
        </p:sp>
        <p:sp>
          <p:nvSpPr>
            <p:cNvPr id="54292" name="文本框 31"/>
            <p:cNvSpPr>
              <a:spLocks noChangeArrowheads="1"/>
            </p:cNvSpPr>
            <p:nvPr/>
          </p:nvSpPr>
          <p:spPr bwMode="auto">
            <a:xfrm>
              <a:off x="4022" y="1271"/>
              <a:ext cx="1263" cy="161"/>
            </a:xfrm>
            <a:prstGeom prst="rect">
              <a:avLst/>
            </a:prstGeom>
            <a:noFill/>
            <a:ln w="9525">
              <a:noFill/>
              <a:miter lim="800000"/>
              <a:headEnd/>
              <a:tailEnd/>
            </a:ln>
          </p:spPr>
          <p:txBody>
            <a:bodyPr lIns="68271" tIns="34136" rIns="68271" bIns="34136">
              <a:spAutoFit/>
            </a:bodyPr>
            <a:lstStyle/>
            <a:p>
              <a:pPr defTabSz="682394"/>
              <a:r>
                <a:rPr lang="zh-CN" altLang="en-US" sz="1129">
                  <a:solidFill>
                    <a:schemeClr val="bg1"/>
                  </a:solidFill>
                  <a:latin typeface="微软雅黑" pitchFamily="34" charset="-122"/>
                  <a:sym typeface="造字工房悦黑体验版常规体" pitchFamily="50" charset="-122"/>
                </a:rPr>
                <a:t>请输入您想要的文字内容</a:t>
              </a:r>
            </a:p>
          </p:txBody>
        </p:sp>
        <p:sp>
          <p:nvSpPr>
            <p:cNvPr id="54293" name="文本框 32"/>
            <p:cNvSpPr>
              <a:spLocks noChangeArrowheads="1"/>
            </p:cNvSpPr>
            <p:nvPr/>
          </p:nvSpPr>
          <p:spPr bwMode="auto">
            <a:xfrm>
              <a:off x="4022" y="1443"/>
              <a:ext cx="1263" cy="161"/>
            </a:xfrm>
            <a:prstGeom prst="rect">
              <a:avLst/>
            </a:prstGeom>
            <a:noFill/>
            <a:ln w="9525">
              <a:noFill/>
              <a:miter lim="800000"/>
              <a:headEnd/>
              <a:tailEnd/>
            </a:ln>
          </p:spPr>
          <p:txBody>
            <a:bodyPr lIns="68271" tIns="34136" rIns="68271" bIns="34136">
              <a:spAutoFit/>
            </a:bodyPr>
            <a:lstStyle/>
            <a:p>
              <a:pPr defTabSz="682394"/>
              <a:r>
                <a:rPr lang="zh-CN" altLang="en-US" sz="1129">
                  <a:solidFill>
                    <a:schemeClr val="bg1"/>
                  </a:solidFill>
                  <a:latin typeface="微软雅黑" pitchFamily="34" charset="-122"/>
                  <a:sym typeface="造字工房悦黑体验版常规体" pitchFamily="50" charset="-122"/>
                </a:rPr>
                <a:t>请输入您想要的文字内容</a:t>
              </a:r>
            </a:p>
          </p:txBody>
        </p:sp>
        <p:sp>
          <p:nvSpPr>
            <p:cNvPr id="54294" name="文本框 33"/>
            <p:cNvSpPr>
              <a:spLocks noChangeArrowheads="1"/>
            </p:cNvSpPr>
            <p:nvPr/>
          </p:nvSpPr>
          <p:spPr bwMode="auto">
            <a:xfrm>
              <a:off x="4022" y="1601"/>
              <a:ext cx="1263" cy="161"/>
            </a:xfrm>
            <a:prstGeom prst="rect">
              <a:avLst/>
            </a:prstGeom>
            <a:noFill/>
            <a:ln w="9525">
              <a:noFill/>
              <a:miter lim="800000"/>
              <a:headEnd/>
              <a:tailEnd/>
            </a:ln>
          </p:spPr>
          <p:txBody>
            <a:bodyPr lIns="68271" tIns="34136" rIns="68271" bIns="34136">
              <a:spAutoFit/>
            </a:bodyPr>
            <a:lstStyle/>
            <a:p>
              <a:pPr defTabSz="682394"/>
              <a:r>
                <a:rPr lang="zh-CN" altLang="en-US" sz="1129">
                  <a:solidFill>
                    <a:schemeClr val="bg1"/>
                  </a:solidFill>
                  <a:latin typeface="微软雅黑" pitchFamily="34" charset="-122"/>
                  <a:sym typeface="造字工房悦黑体验版常规体" pitchFamily="50" charset="-122"/>
                </a:rPr>
                <a:t>请输入您想要的文字内容</a:t>
              </a:r>
            </a:p>
          </p:txBody>
        </p:sp>
      </p:grpSp>
      <p:grpSp>
        <p:nvGrpSpPr>
          <p:cNvPr id="52256" name="Group 32"/>
          <p:cNvGrpSpPr>
            <a:grpSpLocks/>
          </p:cNvGrpSpPr>
          <p:nvPr/>
        </p:nvGrpSpPr>
        <p:grpSpPr bwMode="auto">
          <a:xfrm>
            <a:off x="3910539" y="1525058"/>
            <a:ext cx="1322924" cy="1493142"/>
            <a:chOff x="2619" y="1000"/>
            <a:chExt cx="886" cy="1000"/>
          </a:xfrm>
        </p:grpSpPr>
        <p:sp>
          <p:nvSpPr>
            <p:cNvPr id="54288" name="AutoShape 4"/>
            <p:cNvSpPr>
              <a:spLocks noChangeArrowheads="1"/>
            </p:cNvSpPr>
            <p:nvPr/>
          </p:nvSpPr>
          <p:spPr bwMode="auto">
            <a:xfrm rot="10800000">
              <a:off x="2619" y="1000"/>
              <a:ext cx="886" cy="1000"/>
            </a:xfrm>
            <a:prstGeom prst="upArrowCallout">
              <a:avLst>
                <a:gd name="adj1" fmla="val 33824"/>
                <a:gd name="adj2" fmla="val 25000"/>
                <a:gd name="adj3" fmla="val 15498"/>
                <a:gd name="adj4" fmla="val 86269"/>
              </a:avLst>
            </a:prstGeom>
            <a:solidFill>
              <a:schemeClr val="bg2"/>
            </a:solidFill>
            <a:ln w="9525">
              <a:noFill/>
              <a:bevel/>
              <a:headEnd/>
              <a:tailEnd/>
            </a:ln>
          </p:spPr>
          <p:txBody>
            <a:bodyPr rot="10800000" wrap="none" lIns="68271" tIns="34136" rIns="68271" bIns="34136" anchor="ctr"/>
            <a:lstStyle/>
            <a:p>
              <a:pPr defTabSz="682394"/>
              <a:endParaRPr lang="zh-CN" altLang="en-US" sz="1317" i="1">
                <a:solidFill>
                  <a:srgbClr val="000000"/>
                </a:solidFill>
                <a:latin typeface="微软雅黑" pitchFamily="34" charset="-122"/>
                <a:sym typeface="微软雅黑" pitchFamily="34" charset="-122"/>
              </a:endParaRPr>
            </a:p>
          </p:txBody>
        </p:sp>
        <p:sp>
          <p:nvSpPr>
            <p:cNvPr id="54289" name="文本框 34"/>
            <p:cNvSpPr>
              <a:spLocks noChangeArrowheads="1"/>
            </p:cNvSpPr>
            <p:nvPr/>
          </p:nvSpPr>
          <p:spPr bwMode="auto">
            <a:xfrm>
              <a:off x="2784" y="1154"/>
              <a:ext cx="551" cy="589"/>
            </a:xfrm>
            <a:prstGeom prst="rect">
              <a:avLst/>
            </a:prstGeom>
            <a:noFill/>
            <a:ln w="9525">
              <a:noFill/>
              <a:miter lim="800000"/>
              <a:headEnd/>
              <a:tailEnd/>
            </a:ln>
          </p:spPr>
          <p:txBody>
            <a:bodyPr lIns="68271" tIns="34136" rIns="68271" bIns="34136">
              <a:spAutoFit/>
            </a:bodyPr>
            <a:lstStyle/>
            <a:p>
              <a:pPr defTabSz="682394"/>
              <a:r>
                <a:rPr lang="zh-CN" altLang="en-US" sz="2634">
                  <a:solidFill>
                    <a:schemeClr val="bg1"/>
                  </a:solidFill>
                  <a:latin typeface="微软雅黑" pitchFamily="34" charset="-122"/>
                  <a:sym typeface="造字工房悦黑体验版常规体" pitchFamily="50" charset="-122"/>
                </a:rPr>
                <a:t>标题</a:t>
              </a:r>
            </a:p>
            <a:p>
              <a:pPr defTabSz="682394"/>
              <a:r>
                <a:rPr lang="zh-CN" altLang="en-US" sz="2634">
                  <a:solidFill>
                    <a:schemeClr val="bg1"/>
                  </a:solidFill>
                  <a:latin typeface="微软雅黑" pitchFamily="34" charset="-122"/>
                  <a:sym typeface="造字工房悦黑体验版常规体" pitchFamily="50" charset="-122"/>
                </a:rPr>
                <a:t>内容</a:t>
              </a:r>
            </a:p>
          </p:txBody>
        </p:sp>
      </p:grpSp>
      <p:sp>
        <p:nvSpPr>
          <p:cNvPr id="52240" name="文本框 35"/>
          <p:cNvSpPr>
            <a:spLocks noChangeArrowheads="1"/>
          </p:cNvSpPr>
          <p:nvPr/>
        </p:nvSpPr>
        <p:spPr bwMode="auto">
          <a:xfrm>
            <a:off x="1391608" y="3325787"/>
            <a:ext cx="2047098" cy="271623"/>
          </a:xfrm>
          <a:prstGeom prst="rect">
            <a:avLst/>
          </a:prstGeom>
          <a:noFill/>
          <a:ln w="9525">
            <a:noFill/>
            <a:miter lim="800000"/>
            <a:headEnd/>
            <a:tailEnd/>
          </a:ln>
        </p:spPr>
        <p:txBody>
          <a:bodyPr lIns="68271" tIns="34136" rIns="68271" bIns="34136">
            <a:spAutoFit/>
          </a:bodyPr>
          <a:lstStyle/>
          <a:p>
            <a:pPr defTabSz="682394"/>
            <a:r>
              <a:rPr lang="zh-CN" altLang="en-US" sz="1317">
                <a:solidFill>
                  <a:schemeClr val="bg1"/>
                </a:solidFill>
                <a:latin typeface="微软雅黑" pitchFamily="34" charset="-122"/>
                <a:sym typeface="造字工房悦黑体验版常规体" pitchFamily="50" charset="-122"/>
              </a:rPr>
              <a:t>请输入您想要的文字内容</a:t>
            </a:r>
          </a:p>
        </p:txBody>
      </p:sp>
      <p:sp>
        <p:nvSpPr>
          <p:cNvPr id="52241" name="文本框 36"/>
          <p:cNvSpPr>
            <a:spLocks noChangeArrowheads="1"/>
          </p:cNvSpPr>
          <p:nvPr/>
        </p:nvSpPr>
        <p:spPr bwMode="auto">
          <a:xfrm>
            <a:off x="3588020" y="3325787"/>
            <a:ext cx="2068001" cy="271623"/>
          </a:xfrm>
          <a:prstGeom prst="rect">
            <a:avLst/>
          </a:prstGeom>
          <a:noFill/>
          <a:ln w="9525">
            <a:noFill/>
            <a:miter lim="800000"/>
            <a:headEnd/>
            <a:tailEnd/>
          </a:ln>
        </p:spPr>
        <p:txBody>
          <a:bodyPr lIns="68271" tIns="34136" rIns="68271" bIns="34136">
            <a:spAutoFit/>
          </a:bodyPr>
          <a:lstStyle/>
          <a:p>
            <a:pPr defTabSz="682394"/>
            <a:r>
              <a:rPr lang="zh-CN" altLang="en-US" sz="1317">
                <a:solidFill>
                  <a:schemeClr val="bg1"/>
                </a:solidFill>
                <a:latin typeface="微软雅黑" pitchFamily="34" charset="-122"/>
                <a:sym typeface="造字工房悦黑体验版常规体" pitchFamily="50" charset="-122"/>
              </a:rPr>
              <a:t>请输入您想要的文字内容</a:t>
            </a:r>
            <a:endParaRPr lang="en-US" altLang="zh-CN" sz="1317">
              <a:solidFill>
                <a:schemeClr val="bg1"/>
              </a:solidFill>
              <a:latin typeface="微软雅黑" pitchFamily="34" charset="-122"/>
              <a:sym typeface="造字工房悦黑体验版常规体" pitchFamily="50" charset="-122"/>
            </a:endParaRPr>
          </a:p>
        </p:txBody>
      </p:sp>
      <p:sp>
        <p:nvSpPr>
          <p:cNvPr id="52242" name="文本框 37"/>
          <p:cNvSpPr>
            <a:spLocks noChangeArrowheads="1"/>
          </p:cNvSpPr>
          <p:nvPr/>
        </p:nvSpPr>
        <p:spPr bwMode="auto">
          <a:xfrm>
            <a:off x="5796377" y="3325787"/>
            <a:ext cx="2076961" cy="271623"/>
          </a:xfrm>
          <a:prstGeom prst="rect">
            <a:avLst/>
          </a:prstGeom>
          <a:noFill/>
          <a:ln w="9525">
            <a:noFill/>
            <a:miter lim="800000"/>
            <a:headEnd/>
            <a:tailEnd/>
          </a:ln>
        </p:spPr>
        <p:txBody>
          <a:bodyPr lIns="68271" tIns="34136" rIns="68271" bIns="34136">
            <a:spAutoFit/>
          </a:bodyPr>
          <a:lstStyle/>
          <a:p>
            <a:pPr defTabSz="682394"/>
            <a:r>
              <a:rPr lang="zh-CN" altLang="en-US" sz="1317">
                <a:solidFill>
                  <a:schemeClr val="bg1"/>
                </a:solidFill>
                <a:latin typeface="微软雅黑" pitchFamily="34" charset="-122"/>
                <a:sym typeface="造字工房悦黑体验版常规体" pitchFamily="50" charset="-122"/>
              </a:rPr>
              <a:t>请输入您想要的文字内容</a:t>
            </a:r>
          </a:p>
        </p:txBody>
      </p:sp>
      <p:sp>
        <p:nvSpPr>
          <p:cNvPr id="52243" name="文本框 38"/>
          <p:cNvSpPr>
            <a:spLocks noChangeArrowheads="1"/>
          </p:cNvSpPr>
          <p:nvPr/>
        </p:nvSpPr>
        <p:spPr bwMode="auto">
          <a:xfrm>
            <a:off x="1388622" y="3830469"/>
            <a:ext cx="2047098" cy="271623"/>
          </a:xfrm>
          <a:prstGeom prst="rect">
            <a:avLst/>
          </a:prstGeom>
          <a:noFill/>
          <a:ln w="9525">
            <a:noFill/>
            <a:miter lim="800000"/>
            <a:headEnd/>
            <a:tailEnd/>
          </a:ln>
        </p:spPr>
        <p:txBody>
          <a:bodyPr lIns="68271" tIns="34136" rIns="68271" bIns="34136">
            <a:spAutoFit/>
          </a:bodyPr>
          <a:lstStyle/>
          <a:p>
            <a:pPr defTabSz="682394"/>
            <a:r>
              <a:rPr lang="zh-CN" altLang="en-US" sz="1317">
                <a:solidFill>
                  <a:schemeClr val="bg1"/>
                </a:solidFill>
                <a:latin typeface="微软雅黑" pitchFamily="34" charset="-122"/>
                <a:sym typeface="造字工房悦黑体验版常规体" pitchFamily="50" charset="-122"/>
              </a:rPr>
              <a:t>请输入您想要的文字内容</a:t>
            </a:r>
          </a:p>
        </p:txBody>
      </p:sp>
      <p:sp>
        <p:nvSpPr>
          <p:cNvPr id="52244" name="文本框 39"/>
          <p:cNvSpPr>
            <a:spLocks noChangeArrowheads="1"/>
          </p:cNvSpPr>
          <p:nvPr/>
        </p:nvSpPr>
        <p:spPr bwMode="auto">
          <a:xfrm>
            <a:off x="3583540" y="3828976"/>
            <a:ext cx="2066508" cy="271623"/>
          </a:xfrm>
          <a:prstGeom prst="rect">
            <a:avLst/>
          </a:prstGeom>
          <a:noFill/>
          <a:ln w="9525">
            <a:noFill/>
            <a:miter lim="800000"/>
            <a:headEnd/>
            <a:tailEnd/>
          </a:ln>
        </p:spPr>
        <p:txBody>
          <a:bodyPr lIns="68271" tIns="34136" rIns="68271" bIns="34136">
            <a:spAutoFit/>
          </a:bodyPr>
          <a:lstStyle/>
          <a:p>
            <a:pPr defTabSz="682394"/>
            <a:r>
              <a:rPr lang="zh-CN" altLang="en-US" sz="1317">
                <a:solidFill>
                  <a:schemeClr val="bg1"/>
                </a:solidFill>
                <a:latin typeface="微软雅黑" pitchFamily="34" charset="-122"/>
                <a:sym typeface="造字工房悦黑体验版常规体" pitchFamily="50" charset="-122"/>
              </a:rPr>
              <a:t>请输入您想要的文字内容</a:t>
            </a:r>
          </a:p>
        </p:txBody>
      </p:sp>
      <p:sp>
        <p:nvSpPr>
          <p:cNvPr id="52245" name="文本框 40"/>
          <p:cNvSpPr>
            <a:spLocks noChangeArrowheads="1"/>
          </p:cNvSpPr>
          <p:nvPr/>
        </p:nvSpPr>
        <p:spPr bwMode="auto">
          <a:xfrm>
            <a:off x="5791897" y="3828976"/>
            <a:ext cx="2076960" cy="271623"/>
          </a:xfrm>
          <a:prstGeom prst="rect">
            <a:avLst/>
          </a:prstGeom>
          <a:noFill/>
          <a:ln w="9525">
            <a:noFill/>
            <a:miter lim="800000"/>
            <a:headEnd/>
            <a:tailEnd/>
          </a:ln>
        </p:spPr>
        <p:txBody>
          <a:bodyPr lIns="68271" tIns="34136" rIns="68271" bIns="34136">
            <a:spAutoFit/>
          </a:bodyPr>
          <a:lstStyle/>
          <a:p>
            <a:pPr defTabSz="682394"/>
            <a:r>
              <a:rPr lang="zh-CN" altLang="en-US" sz="1317">
                <a:solidFill>
                  <a:schemeClr val="bg1"/>
                </a:solidFill>
                <a:latin typeface="微软雅黑" pitchFamily="34" charset="-122"/>
                <a:sym typeface="造字工房悦黑体验版常规体" pitchFamily="50" charset="-122"/>
              </a:rPr>
              <a:t>请输入您想要的文字内容</a:t>
            </a:r>
          </a:p>
        </p:txBody>
      </p:sp>
      <p:sp>
        <p:nvSpPr>
          <p:cNvPr id="52246" name="文本框 41"/>
          <p:cNvSpPr>
            <a:spLocks noChangeArrowheads="1"/>
          </p:cNvSpPr>
          <p:nvPr/>
        </p:nvSpPr>
        <p:spPr bwMode="auto">
          <a:xfrm>
            <a:off x="1388622" y="4329178"/>
            <a:ext cx="2047098" cy="271623"/>
          </a:xfrm>
          <a:prstGeom prst="rect">
            <a:avLst/>
          </a:prstGeom>
          <a:noFill/>
          <a:ln w="9525">
            <a:noFill/>
            <a:miter lim="800000"/>
            <a:headEnd/>
            <a:tailEnd/>
          </a:ln>
        </p:spPr>
        <p:txBody>
          <a:bodyPr lIns="68271" tIns="34136" rIns="68271" bIns="34136">
            <a:spAutoFit/>
          </a:bodyPr>
          <a:lstStyle/>
          <a:p>
            <a:pPr defTabSz="682394"/>
            <a:r>
              <a:rPr lang="zh-CN" altLang="en-US" sz="1317">
                <a:solidFill>
                  <a:schemeClr val="bg1"/>
                </a:solidFill>
                <a:latin typeface="微软雅黑" pitchFamily="34" charset="-122"/>
                <a:sym typeface="造字工房悦黑体验版常规体" pitchFamily="50" charset="-122"/>
              </a:rPr>
              <a:t>请输入您想要的文字内容</a:t>
            </a:r>
          </a:p>
        </p:txBody>
      </p:sp>
      <p:sp>
        <p:nvSpPr>
          <p:cNvPr id="52247" name="文本框 42"/>
          <p:cNvSpPr>
            <a:spLocks noChangeArrowheads="1"/>
          </p:cNvSpPr>
          <p:nvPr/>
        </p:nvSpPr>
        <p:spPr bwMode="auto">
          <a:xfrm>
            <a:off x="3583540" y="4327685"/>
            <a:ext cx="2066508" cy="271623"/>
          </a:xfrm>
          <a:prstGeom prst="rect">
            <a:avLst/>
          </a:prstGeom>
          <a:noFill/>
          <a:ln w="9525">
            <a:noFill/>
            <a:miter lim="800000"/>
            <a:headEnd/>
            <a:tailEnd/>
          </a:ln>
        </p:spPr>
        <p:txBody>
          <a:bodyPr lIns="68271" tIns="34136" rIns="68271" bIns="34136">
            <a:spAutoFit/>
          </a:bodyPr>
          <a:lstStyle/>
          <a:p>
            <a:pPr defTabSz="682394"/>
            <a:r>
              <a:rPr lang="zh-CN" altLang="en-US" sz="1317">
                <a:solidFill>
                  <a:schemeClr val="bg1"/>
                </a:solidFill>
                <a:latin typeface="微软雅黑" pitchFamily="34" charset="-122"/>
                <a:sym typeface="造字工房悦黑体验版常规体" pitchFamily="50" charset="-122"/>
              </a:rPr>
              <a:t>请输入您想要的文字内容</a:t>
            </a:r>
          </a:p>
        </p:txBody>
      </p:sp>
      <p:sp>
        <p:nvSpPr>
          <p:cNvPr id="52248" name="文本框 43"/>
          <p:cNvSpPr>
            <a:spLocks noChangeArrowheads="1"/>
          </p:cNvSpPr>
          <p:nvPr/>
        </p:nvSpPr>
        <p:spPr bwMode="auto">
          <a:xfrm>
            <a:off x="5791897" y="4327685"/>
            <a:ext cx="2076960" cy="271623"/>
          </a:xfrm>
          <a:prstGeom prst="rect">
            <a:avLst/>
          </a:prstGeom>
          <a:noFill/>
          <a:ln w="9525">
            <a:noFill/>
            <a:miter lim="800000"/>
            <a:headEnd/>
            <a:tailEnd/>
          </a:ln>
        </p:spPr>
        <p:txBody>
          <a:bodyPr lIns="68271" tIns="34136" rIns="68271" bIns="34136">
            <a:spAutoFit/>
          </a:bodyPr>
          <a:lstStyle/>
          <a:p>
            <a:pPr defTabSz="682394"/>
            <a:r>
              <a:rPr lang="zh-CN" altLang="en-US" sz="1317">
                <a:solidFill>
                  <a:schemeClr val="bg1"/>
                </a:solidFill>
                <a:latin typeface="微软雅黑" pitchFamily="34" charset="-122"/>
                <a:sym typeface="造字工房悦黑体验版常规体" pitchFamily="50" charset="-122"/>
              </a:rPr>
              <a:t>请输入您想要的文字内容</a:t>
            </a:r>
          </a:p>
        </p:txBody>
      </p:sp>
    </p:spTree>
    <p:extLst>
      <p:ext uri="{BB962C8B-B14F-4D97-AF65-F5344CB8AC3E}">
        <p14:creationId xmlns:p14="http://schemas.microsoft.com/office/powerpoint/2010/main" val="326397414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256"/>
                                        </p:tgtEl>
                                        <p:attrNameLst>
                                          <p:attrName>style.visibility</p:attrName>
                                        </p:attrNameLst>
                                      </p:cBhvr>
                                      <p:to>
                                        <p:strVal val="visible"/>
                                      </p:to>
                                    </p:set>
                                    <p:animEffect transition="in" filter="fade">
                                      <p:cBhvr>
                                        <p:cTn id="7" dur="1000"/>
                                        <p:tgtEl>
                                          <p:spTgt spid="52256"/>
                                        </p:tgtEl>
                                      </p:cBhvr>
                                    </p:animEffect>
                                    <p:anim calcmode="lin" valueType="num">
                                      <p:cBhvr>
                                        <p:cTn id="8" dur="1000" fill="hold"/>
                                        <p:tgtEl>
                                          <p:spTgt spid="52256"/>
                                        </p:tgtEl>
                                        <p:attrNameLst>
                                          <p:attrName>ppt_x</p:attrName>
                                        </p:attrNameLst>
                                      </p:cBhvr>
                                      <p:tavLst>
                                        <p:tav tm="0">
                                          <p:val>
                                            <p:strVal val="#ppt_x"/>
                                          </p:val>
                                        </p:tav>
                                        <p:tav tm="100000">
                                          <p:val>
                                            <p:strVal val="#ppt_x"/>
                                          </p:val>
                                        </p:tav>
                                      </p:tavLst>
                                    </p:anim>
                                    <p:anim calcmode="lin" valueType="num">
                                      <p:cBhvr>
                                        <p:cTn id="9" dur="1000" fill="hold"/>
                                        <p:tgtEl>
                                          <p:spTgt spid="5225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257"/>
                                        </p:tgtEl>
                                        <p:attrNameLst>
                                          <p:attrName>style.visibility</p:attrName>
                                        </p:attrNameLst>
                                      </p:cBhvr>
                                      <p:to>
                                        <p:strVal val="visible"/>
                                      </p:to>
                                    </p:set>
                                    <p:anim calcmode="lin" valueType="num">
                                      <p:cBhvr additive="base">
                                        <p:cTn id="13" dur="500" fill="hold"/>
                                        <p:tgtEl>
                                          <p:spTgt spid="52257"/>
                                        </p:tgtEl>
                                        <p:attrNameLst>
                                          <p:attrName>ppt_x</p:attrName>
                                        </p:attrNameLst>
                                      </p:cBhvr>
                                      <p:tavLst>
                                        <p:tav tm="0">
                                          <p:val>
                                            <p:strVal val="0-#ppt_w/2"/>
                                          </p:val>
                                        </p:tav>
                                        <p:tav tm="100000">
                                          <p:val>
                                            <p:strVal val="#ppt_x"/>
                                          </p:val>
                                        </p:tav>
                                      </p:tavLst>
                                    </p:anim>
                                    <p:anim calcmode="lin" valueType="num">
                                      <p:cBhvr additive="base">
                                        <p:cTn id="14" dur="500" fill="hold"/>
                                        <p:tgtEl>
                                          <p:spTgt spid="5225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2258"/>
                                        </p:tgtEl>
                                        <p:attrNameLst>
                                          <p:attrName>style.visibility</p:attrName>
                                        </p:attrNameLst>
                                      </p:cBhvr>
                                      <p:to>
                                        <p:strVal val="visible"/>
                                      </p:to>
                                    </p:set>
                                    <p:anim calcmode="lin" valueType="num">
                                      <p:cBhvr additive="base">
                                        <p:cTn id="17" dur="500" fill="hold"/>
                                        <p:tgtEl>
                                          <p:spTgt spid="52258"/>
                                        </p:tgtEl>
                                        <p:attrNameLst>
                                          <p:attrName>ppt_x</p:attrName>
                                        </p:attrNameLst>
                                      </p:cBhvr>
                                      <p:tavLst>
                                        <p:tav tm="0">
                                          <p:val>
                                            <p:strVal val="1+#ppt_w/2"/>
                                          </p:val>
                                        </p:tav>
                                        <p:tav tm="100000">
                                          <p:val>
                                            <p:strVal val="#ppt_x"/>
                                          </p:val>
                                        </p:tav>
                                      </p:tavLst>
                                    </p:anim>
                                    <p:anim calcmode="lin" valueType="num">
                                      <p:cBhvr additive="base">
                                        <p:cTn id="18" dur="500" fill="hold"/>
                                        <p:tgtEl>
                                          <p:spTgt spid="5225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fade">
                                      <p:cBhvr>
                                        <p:cTn id="22" dur="1000"/>
                                        <p:tgtEl>
                                          <p:spTgt spid="52228"/>
                                        </p:tgtEl>
                                      </p:cBhvr>
                                    </p:animEffect>
                                    <p:anim calcmode="lin" valueType="num">
                                      <p:cBhvr>
                                        <p:cTn id="23" dur="1000" fill="hold"/>
                                        <p:tgtEl>
                                          <p:spTgt spid="52228"/>
                                        </p:tgtEl>
                                        <p:attrNameLst>
                                          <p:attrName>ppt_x</p:attrName>
                                        </p:attrNameLst>
                                      </p:cBhvr>
                                      <p:tavLst>
                                        <p:tav tm="0">
                                          <p:val>
                                            <p:strVal val="#ppt_x"/>
                                          </p:val>
                                        </p:tav>
                                        <p:tav tm="100000">
                                          <p:val>
                                            <p:strVal val="#ppt_x"/>
                                          </p:val>
                                        </p:tav>
                                      </p:tavLst>
                                    </p:anim>
                                    <p:anim calcmode="lin" valueType="num">
                                      <p:cBhvr>
                                        <p:cTn id="24" dur="1000" fill="hold"/>
                                        <p:tgtEl>
                                          <p:spTgt spid="5222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2229"/>
                                        </p:tgtEl>
                                        <p:attrNameLst>
                                          <p:attrName>style.visibility</p:attrName>
                                        </p:attrNameLst>
                                      </p:cBhvr>
                                      <p:to>
                                        <p:strVal val="visible"/>
                                      </p:to>
                                    </p:set>
                                    <p:animEffect transition="in" filter="fade">
                                      <p:cBhvr>
                                        <p:cTn id="27" dur="1000"/>
                                        <p:tgtEl>
                                          <p:spTgt spid="52229"/>
                                        </p:tgtEl>
                                      </p:cBhvr>
                                    </p:animEffect>
                                    <p:anim calcmode="lin" valueType="num">
                                      <p:cBhvr>
                                        <p:cTn id="28" dur="1000" fill="hold"/>
                                        <p:tgtEl>
                                          <p:spTgt spid="52229"/>
                                        </p:tgtEl>
                                        <p:attrNameLst>
                                          <p:attrName>ppt_x</p:attrName>
                                        </p:attrNameLst>
                                      </p:cBhvr>
                                      <p:tavLst>
                                        <p:tav tm="0">
                                          <p:val>
                                            <p:strVal val="#ppt_x"/>
                                          </p:val>
                                        </p:tav>
                                        <p:tav tm="100000">
                                          <p:val>
                                            <p:strVal val="#ppt_x"/>
                                          </p:val>
                                        </p:tav>
                                      </p:tavLst>
                                    </p:anim>
                                    <p:anim calcmode="lin" valueType="num">
                                      <p:cBhvr>
                                        <p:cTn id="29" dur="1000" fill="hold"/>
                                        <p:tgtEl>
                                          <p:spTgt spid="5222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2230"/>
                                        </p:tgtEl>
                                        <p:attrNameLst>
                                          <p:attrName>style.visibility</p:attrName>
                                        </p:attrNameLst>
                                      </p:cBhvr>
                                      <p:to>
                                        <p:strVal val="visible"/>
                                      </p:to>
                                    </p:set>
                                    <p:animEffect transition="in" filter="fade">
                                      <p:cBhvr>
                                        <p:cTn id="32" dur="1000"/>
                                        <p:tgtEl>
                                          <p:spTgt spid="52230"/>
                                        </p:tgtEl>
                                      </p:cBhvr>
                                    </p:animEffect>
                                    <p:anim calcmode="lin" valueType="num">
                                      <p:cBhvr>
                                        <p:cTn id="33" dur="1000" fill="hold"/>
                                        <p:tgtEl>
                                          <p:spTgt spid="52230"/>
                                        </p:tgtEl>
                                        <p:attrNameLst>
                                          <p:attrName>ppt_x</p:attrName>
                                        </p:attrNameLst>
                                      </p:cBhvr>
                                      <p:tavLst>
                                        <p:tav tm="0">
                                          <p:val>
                                            <p:strVal val="#ppt_x"/>
                                          </p:val>
                                        </p:tav>
                                        <p:tav tm="100000">
                                          <p:val>
                                            <p:strVal val="#ppt_x"/>
                                          </p:val>
                                        </p:tav>
                                      </p:tavLst>
                                    </p:anim>
                                    <p:anim calcmode="lin" valueType="num">
                                      <p:cBhvr>
                                        <p:cTn id="34" dur="1000" fill="hold"/>
                                        <p:tgtEl>
                                          <p:spTgt spid="5223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9" presetClass="entr" presetSubtype="0" fill="hold" grpId="0" nodeType="afterEffect">
                                  <p:stCondLst>
                                    <p:cond delay="0"/>
                                  </p:stCondLst>
                                  <p:childTnLst>
                                    <p:set>
                                      <p:cBhvr>
                                        <p:cTn id="37" dur="1" fill="hold">
                                          <p:stCondLst>
                                            <p:cond delay="0"/>
                                          </p:stCondLst>
                                        </p:cTn>
                                        <p:tgtEl>
                                          <p:spTgt spid="52240"/>
                                        </p:tgtEl>
                                        <p:attrNameLst>
                                          <p:attrName>style.visibility</p:attrName>
                                        </p:attrNameLst>
                                      </p:cBhvr>
                                      <p:to>
                                        <p:strVal val="visible"/>
                                      </p:to>
                                    </p:set>
                                    <p:anim calcmode="lin" valueType="num">
                                      <p:cBhvr>
                                        <p:cTn id="38" dur="1000" fill="hold"/>
                                        <p:tgtEl>
                                          <p:spTgt spid="52240"/>
                                        </p:tgtEl>
                                        <p:attrNameLst>
                                          <p:attrName>ppt_x</p:attrName>
                                        </p:attrNameLst>
                                      </p:cBhvr>
                                      <p:tavLst>
                                        <p:tav tm="0">
                                          <p:val>
                                            <p:strVal val="#ppt_x-.2"/>
                                          </p:val>
                                        </p:tav>
                                        <p:tav tm="100000">
                                          <p:val>
                                            <p:strVal val="#ppt_x"/>
                                          </p:val>
                                        </p:tav>
                                      </p:tavLst>
                                    </p:anim>
                                    <p:anim calcmode="lin" valueType="num">
                                      <p:cBhvr>
                                        <p:cTn id="39" dur="1000" fill="hold"/>
                                        <p:tgtEl>
                                          <p:spTgt spid="52240"/>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2240"/>
                                        </p:tgtEl>
                                      </p:cBhvr>
                                    </p:animEffect>
                                  </p:childTnLst>
                                </p:cTn>
                              </p:par>
                              <p:par>
                                <p:cTn id="41" presetID="29" presetClass="entr" presetSubtype="0" fill="hold" grpId="0" nodeType="withEffect">
                                  <p:stCondLst>
                                    <p:cond delay="0"/>
                                  </p:stCondLst>
                                  <p:childTnLst>
                                    <p:set>
                                      <p:cBhvr>
                                        <p:cTn id="42" dur="1" fill="hold">
                                          <p:stCondLst>
                                            <p:cond delay="0"/>
                                          </p:stCondLst>
                                        </p:cTn>
                                        <p:tgtEl>
                                          <p:spTgt spid="52241"/>
                                        </p:tgtEl>
                                        <p:attrNameLst>
                                          <p:attrName>style.visibility</p:attrName>
                                        </p:attrNameLst>
                                      </p:cBhvr>
                                      <p:to>
                                        <p:strVal val="visible"/>
                                      </p:to>
                                    </p:set>
                                    <p:anim calcmode="lin" valueType="num">
                                      <p:cBhvr>
                                        <p:cTn id="43" dur="1000" fill="hold"/>
                                        <p:tgtEl>
                                          <p:spTgt spid="52241"/>
                                        </p:tgtEl>
                                        <p:attrNameLst>
                                          <p:attrName>ppt_x</p:attrName>
                                        </p:attrNameLst>
                                      </p:cBhvr>
                                      <p:tavLst>
                                        <p:tav tm="0">
                                          <p:val>
                                            <p:strVal val="#ppt_x-.2"/>
                                          </p:val>
                                        </p:tav>
                                        <p:tav tm="100000">
                                          <p:val>
                                            <p:strVal val="#ppt_x"/>
                                          </p:val>
                                        </p:tav>
                                      </p:tavLst>
                                    </p:anim>
                                    <p:anim calcmode="lin" valueType="num">
                                      <p:cBhvr>
                                        <p:cTn id="44" dur="1000" fill="hold"/>
                                        <p:tgtEl>
                                          <p:spTgt spid="52241"/>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224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52242"/>
                                        </p:tgtEl>
                                        <p:attrNameLst>
                                          <p:attrName>style.visibility</p:attrName>
                                        </p:attrNameLst>
                                      </p:cBhvr>
                                      <p:to>
                                        <p:strVal val="visible"/>
                                      </p:to>
                                    </p:set>
                                    <p:anim calcmode="lin" valueType="num">
                                      <p:cBhvr>
                                        <p:cTn id="48" dur="1000" fill="hold"/>
                                        <p:tgtEl>
                                          <p:spTgt spid="52242"/>
                                        </p:tgtEl>
                                        <p:attrNameLst>
                                          <p:attrName>ppt_x</p:attrName>
                                        </p:attrNameLst>
                                      </p:cBhvr>
                                      <p:tavLst>
                                        <p:tav tm="0">
                                          <p:val>
                                            <p:strVal val="#ppt_x-.2"/>
                                          </p:val>
                                        </p:tav>
                                        <p:tav tm="100000">
                                          <p:val>
                                            <p:strVal val="#ppt_x"/>
                                          </p:val>
                                        </p:tav>
                                      </p:tavLst>
                                    </p:anim>
                                    <p:anim calcmode="lin" valueType="num">
                                      <p:cBhvr>
                                        <p:cTn id="49" dur="1000" fill="hold"/>
                                        <p:tgtEl>
                                          <p:spTgt spid="52242"/>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2242"/>
                                        </p:tgtEl>
                                      </p:cBhvr>
                                    </p:animEffect>
                                  </p:childTnLst>
                                </p:cTn>
                              </p:par>
                              <p:par>
                                <p:cTn id="51" presetID="29" presetClass="entr" presetSubtype="0" fill="hold" grpId="0" nodeType="withEffect">
                                  <p:stCondLst>
                                    <p:cond delay="0"/>
                                  </p:stCondLst>
                                  <p:childTnLst>
                                    <p:set>
                                      <p:cBhvr>
                                        <p:cTn id="52" dur="1" fill="hold">
                                          <p:stCondLst>
                                            <p:cond delay="0"/>
                                          </p:stCondLst>
                                        </p:cTn>
                                        <p:tgtEl>
                                          <p:spTgt spid="52243"/>
                                        </p:tgtEl>
                                        <p:attrNameLst>
                                          <p:attrName>style.visibility</p:attrName>
                                        </p:attrNameLst>
                                      </p:cBhvr>
                                      <p:to>
                                        <p:strVal val="visible"/>
                                      </p:to>
                                    </p:set>
                                    <p:anim calcmode="lin" valueType="num">
                                      <p:cBhvr>
                                        <p:cTn id="53" dur="1000" fill="hold"/>
                                        <p:tgtEl>
                                          <p:spTgt spid="52243"/>
                                        </p:tgtEl>
                                        <p:attrNameLst>
                                          <p:attrName>ppt_x</p:attrName>
                                        </p:attrNameLst>
                                      </p:cBhvr>
                                      <p:tavLst>
                                        <p:tav tm="0">
                                          <p:val>
                                            <p:strVal val="#ppt_x-.2"/>
                                          </p:val>
                                        </p:tav>
                                        <p:tav tm="100000">
                                          <p:val>
                                            <p:strVal val="#ppt_x"/>
                                          </p:val>
                                        </p:tav>
                                      </p:tavLst>
                                    </p:anim>
                                    <p:anim calcmode="lin" valueType="num">
                                      <p:cBhvr>
                                        <p:cTn id="54" dur="1000" fill="hold"/>
                                        <p:tgtEl>
                                          <p:spTgt spid="5224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2243"/>
                                        </p:tgtEl>
                                      </p:cBhvr>
                                    </p:animEffect>
                                  </p:childTnLst>
                                </p:cTn>
                              </p:par>
                              <p:par>
                                <p:cTn id="56" presetID="29" presetClass="entr" presetSubtype="0" fill="hold" grpId="0" nodeType="withEffect">
                                  <p:stCondLst>
                                    <p:cond delay="0"/>
                                  </p:stCondLst>
                                  <p:childTnLst>
                                    <p:set>
                                      <p:cBhvr>
                                        <p:cTn id="57" dur="1" fill="hold">
                                          <p:stCondLst>
                                            <p:cond delay="0"/>
                                          </p:stCondLst>
                                        </p:cTn>
                                        <p:tgtEl>
                                          <p:spTgt spid="52244"/>
                                        </p:tgtEl>
                                        <p:attrNameLst>
                                          <p:attrName>style.visibility</p:attrName>
                                        </p:attrNameLst>
                                      </p:cBhvr>
                                      <p:to>
                                        <p:strVal val="visible"/>
                                      </p:to>
                                    </p:set>
                                    <p:anim calcmode="lin" valueType="num">
                                      <p:cBhvr>
                                        <p:cTn id="58" dur="1000" fill="hold"/>
                                        <p:tgtEl>
                                          <p:spTgt spid="52244"/>
                                        </p:tgtEl>
                                        <p:attrNameLst>
                                          <p:attrName>ppt_x</p:attrName>
                                        </p:attrNameLst>
                                      </p:cBhvr>
                                      <p:tavLst>
                                        <p:tav tm="0">
                                          <p:val>
                                            <p:strVal val="#ppt_x-.2"/>
                                          </p:val>
                                        </p:tav>
                                        <p:tav tm="100000">
                                          <p:val>
                                            <p:strVal val="#ppt_x"/>
                                          </p:val>
                                        </p:tav>
                                      </p:tavLst>
                                    </p:anim>
                                    <p:anim calcmode="lin" valueType="num">
                                      <p:cBhvr>
                                        <p:cTn id="59" dur="1000" fill="hold"/>
                                        <p:tgtEl>
                                          <p:spTgt spid="52244"/>
                                        </p:tgtEl>
                                        <p:attrNameLst>
                                          <p:attrName>ppt_y</p:attrName>
                                        </p:attrNameLst>
                                      </p:cBhvr>
                                      <p:tavLst>
                                        <p:tav tm="0">
                                          <p:val>
                                            <p:strVal val="#ppt_y"/>
                                          </p:val>
                                        </p:tav>
                                        <p:tav tm="100000">
                                          <p:val>
                                            <p:strVal val="#ppt_y"/>
                                          </p:val>
                                        </p:tav>
                                      </p:tavLst>
                                    </p:anim>
                                    <p:animEffect transition="in" filter="wipe(right)" prLst="gradientSize: 0.1">
                                      <p:cBhvr>
                                        <p:cTn id="60" dur="1000"/>
                                        <p:tgtEl>
                                          <p:spTgt spid="52244"/>
                                        </p:tgtEl>
                                      </p:cBhvr>
                                    </p:animEffect>
                                  </p:childTnLst>
                                </p:cTn>
                              </p:par>
                              <p:par>
                                <p:cTn id="61" presetID="29" presetClass="entr" presetSubtype="0" fill="hold" grpId="0" nodeType="withEffect">
                                  <p:stCondLst>
                                    <p:cond delay="0"/>
                                  </p:stCondLst>
                                  <p:childTnLst>
                                    <p:set>
                                      <p:cBhvr>
                                        <p:cTn id="62" dur="1" fill="hold">
                                          <p:stCondLst>
                                            <p:cond delay="0"/>
                                          </p:stCondLst>
                                        </p:cTn>
                                        <p:tgtEl>
                                          <p:spTgt spid="52245"/>
                                        </p:tgtEl>
                                        <p:attrNameLst>
                                          <p:attrName>style.visibility</p:attrName>
                                        </p:attrNameLst>
                                      </p:cBhvr>
                                      <p:to>
                                        <p:strVal val="visible"/>
                                      </p:to>
                                    </p:set>
                                    <p:anim calcmode="lin" valueType="num">
                                      <p:cBhvr>
                                        <p:cTn id="63" dur="1000" fill="hold"/>
                                        <p:tgtEl>
                                          <p:spTgt spid="52245"/>
                                        </p:tgtEl>
                                        <p:attrNameLst>
                                          <p:attrName>ppt_x</p:attrName>
                                        </p:attrNameLst>
                                      </p:cBhvr>
                                      <p:tavLst>
                                        <p:tav tm="0">
                                          <p:val>
                                            <p:strVal val="#ppt_x-.2"/>
                                          </p:val>
                                        </p:tav>
                                        <p:tav tm="100000">
                                          <p:val>
                                            <p:strVal val="#ppt_x"/>
                                          </p:val>
                                        </p:tav>
                                      </p:tavLst>
                                    </p:anim>
                                    <p:anim calcmode="lin" valueType="num">
                                      <p:cBhvr>
                                        <p:cTn id="64" dur="1000" fill="hold"/>
                                        <p:tgtEl>
                                          <p:spTgt spid="52245"/>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2245"/>
                                        </p:tgtEl>
                                      </p:cBhvr>
                                    </p:animEffect>
                                  </p:childTnLst>
                                </p:cTn>
                              </p:par>
                              <p:par>
                                <p:cTn id="66" presetID="29" presetClass="entr" presetSubtype="0" fill="hold" grpId="0" nodeType="withEffect">
                                  <p:stCondLst>
                                    <p:cond delay="0"/>
                                  </p:stCondLst>
                                  <p:childTnLst>
                                    <p:set>
                                      <p:cBhvr>
                                        <p:cTn id="67" dur="1" fill="hold">
                                          <p:stCondLst>
                                            <p:cond delay="0"/>
                                          </p:stCondLst>
                                        </p:cTn>
                                        <p:tgtEl>
                                          <p:spTgt spid="52246"/>
                                        </p:tgtEl>
                                        <p:attrNameLst>
                                          <p:attrName>style.visibility</p:attrName>
                                        </p:attrNameLst>
                                      </p:cBhvr>
                                      <p:to>
                                        <p:strVal val="visible"/>
                                      </p:to>
                                    </p:set>
                                    <p:anim calcmode="lin" valueType="num">
                                      <p:cBhvr>
                                        <p:cTn id="68" dur="1000" fill="hold"/>
                                        <p:tgtEl>
                                          <p:spTgt spid="52246"/>
                                        </p:tgtEl>
                                        <p:attrNameLst>
                                          <p:attrName>ppt_x</p:attrName>
                                        </p:attrNameLst>
                                      </p:cBhvr>
                                      <p:tavLst>
                                        <p:tav tm="0">
                                          <p:val>
                                            <p:strVal val="#ppt_x-.2"/>
                                          </p:val>
                                        </p:tav>
                                        <p:tav tm="100000">
                                          <p:val>
                                            <p:strVal val="#ppt_x"/>
                                          </p:val>
                                        </p:tav>
                                      </p:tavLst>
                                    </p:anim>
                                    <p:anim calcmode="lin" valueType="num">
                                      <p:cBhvr>
                                        <p:cTn id="69" dur="1000" fill="hold"/>
                                        <p:tgtEl>
                                          <p:spTgt spid="52246"/>
                                        </p:tgtEl>
                                        <p:attrNameLst>
                                          <p:attrName>ppt_y</p:attrName>
                                        </p:attrNameLst>
                                      </p:cBhvr>
                                      <p:tavLst>
                                        <p:tav tm="0">
                                          <p:val>
                                            <p:strVal val="#ppt_y"/>
                                          </p:val>
                                        </p:tav>
                                        <p:tav tm="100000">
                                          <p:val>
                                            <p:strVal val="#ppt_y"/>
                                          </p:val>
                                        </p:tav>
                                      </p:tavLst>
                                    </p:anim>
                                    <p:animEffect transition="in" filter="wipe(right)" prLst="gradientSize: 0.1">
                                      <p:cBhvr>
                                        <p:cTn id="70" dur="1000"/>
                                        <p:tgtEl>
                                          <p:spTgt spid="52246"/>
                                        </p:tgtEl>
                                      </p:cBhvr>
                                    </p:animEffect>
                                  </p:childTnLst>
                                </p:cTn>
                              </p:par>
                              <p:par>
                                <p:cTn id="71" presetID="29" presetClass="entr" presetSubtype="0" fill="hold" grpId="0" nodeType="withEffect">
                                  <p:stCondLst>
                                    <p:cond delay="0"/>
                                  </p:stCondLst>
                                  <p:childTnLst>
                                    <p:set>
                                      <p:cBhvr>
                                        <p:cTn id="72" dur="1" fill="hold">
                                          <p:stCondLst>
                                            <p:cond delay="0"/>
                                          </p:stCondLst>
                                        </p:cTn>
                                        <p:tgtEl>
                                          <p:spTgt spid="52247"/>
                                        </p:tgtEl>
                                        <p:attrNameLst>
                                          <p:attrName>style.visibility</p:attrName>
                                        </p:attrNameLst>
                                      </p:cBhvr>
                                      <p:to>
                                        <p:strVal val="visible"/>
                                      </p:to>
                                    </p:set>
                                    <p:anim calcmode="lin" valueType="num">
                                      <p:cBhvr>
                                        <p:cTn id="73" dur="1000" fill="hold"/>
                                        <p:tgtEl>
                                          <p:spTgt spid="52247"/>
                                        </p:tgtEl>
                                        <p:attrNameLst>
                                          <p:attrName>ppt_x</p:attrName>
                                        </p:attrNameLst>
                                      </p:cBhvr>
                                      <p:tavLst>
                                        <p:tav tm="0">
                                          <p:val>
                                            <p:strVal val="#ppt_x-.2"/>
                                          </p:val>
                                        </p:tav>
                                        <p:tav tm="100000">
                                          <p:val>
                                            <p:strVal val="#ppt_x"/>
                                          </p:val>
                                        </p:tav>
                                      </p:tavLst>
                                    </p:anim>
                                    <p:anim calcmode="lin" valueType="num">
                                      <p:cBhvr>
                                        <p:cTn id="74" dur="1000" fill="hold"/>
                                        <p:tgtEl>
                                          <p:spTgt spid="52247"/>
                                        </p:tgtEl>
                                        <p:attrNameLst>
                                          <p:attrName>ppt_y</p:attrName>
                                        </p:attrNameLst>
                                      </p:cBhvr>
                                      <p:tavLst>
                                        <p:tav tm="0">
                                          <p:val>
                                            <p:strVal val="#ppt_y"/>
                                          </p:val>
                                        </p:tav>
                                        <p:tav tm="100000">
                                          <p:val>
                                            <p:strVal val="#ppt_y"/>
                                          </p:val>
                                        </p:tav>
                                      </p:tavLst>
                                    </p:anim>
                                    <p:animEffect transition="in" filter="wipe(right)" prLst="gradientSize: 0.1">
                                      <p:cBhvr>
                                        <p:cTn id="75" dur="1000"/>
                                        <p:tgtEl>
                                          <p:spTgt spid="52247"/>
                                        </p:tgtEl>
                                      </p:cBhvr>
                                    </p:animEffect>
                                  </p:childTnLst>
                                </p:cTn>
                              </p:par>
                              <p:par>
                                <p:cTn id="76" presetID="29" presetClass="entr" presetSubtype="0" fill="hold" grpId="0" nodeType="withEffect">
                                  <p:stCondLst>
                                    <p:cond delay="0"/>
                                  </p:stCondLst>
                                  <p:childTnLst>
                                    <p:set>
                                      <p:cBhvr>
                                        <p:cTn id="77" dur="1" fill="hold">
                                          <p:stCondLst>
                                            <p:cond delay="0"/>
                                          </p:stCondLst>
                                        </p:cTn>
                                        <p:tgtEl>
                                          <p:spTgt spid="52248"/>
                                        </p:tgtEl>
                                        <p:attrNameLst>
                                          <p:attrName>style.visibility</p:attrName>
                                        </p:attrNameLst>
                                      </p:cBhvr>
                                      <p:to>
                                        <p:strVal val="visible"/>
                                      </p:to>
                                    </p:set>
                                    <p:anim calcmode="lin" valueType="num">
                                      <p:cBhvr>
                                        <p:cTn id="78" dur="1000" fill="hold"/>
                                        <p:tgtEl>
                                          <p:spTgt spid="52248"/>
                                        </p:tgtEl>
                                        <p:attrNameLst>
                                          <p:attrName>ppt_x</p:attrName>
                                        </p:attrNameLst>
                                      </p:cBhvr>
                                      <p:tavLst>
                                        <p:tav tm="0">
                                          <p:val>
                                            <p:strVal val="#ppt_x-.2"/>
                                          </p:val>
                                        </p:tav>
                                        <p:tav tm="100000">
                                          <p:val>
                                            <p:strVal val="#ppt_x"/>
                                          </p:val>
                                        </p:tav>
                                      </p:tavLst>
                                    </p:anim>
                                    <p:anim calcmode="lin" valueType="num">
                                      <p:cBhvr>
                                        <p:cTn id="79" dur="1000" fill="hold"/>
                                        <p:tgtEl>
                                          <p:spTgt spid="52248"/>
                                        </p:tgtEl>
                                        <p:attrNameLst>
                                          <p:attrName>ppt_y</p:attrName>
                                        </p:attrNameLst>
                                      </p:cBhvr>
                                      <p:tavLst>
                                        <p:tav tm="0">
                                          <p:val>
                                            <p:strVal val="#ppt_y"/>
                                          </p:val>
                                        </p:tav>
                                        <p:tav tm="100000">
                                          <p:val>
                                            <p:strVal val="#ppt_y"/>
                                          </p:val>
                                        </p:tav>
                                      </p:tavLst>
                                    </p:anim>
                                    <p:animEffect transition="in" filter="wipe(right)" prLst="gradientSize: 0.1">
                                      <p:cBhvr>
                                        <p:cTn id="80" dur="1000"/>
                                        <p:tgtEl>
                                          <p:spTgt spid="52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0" grpId="0"/>
      <p:bldP spid="52241" grpId="0"/>
      <p:bldP spid="52242" grpId="0"/>
      <p:bldP spid="52243" grpId="0"/>
      <p:bldP spid="52244" grpId="0"/>
      <p:bldP spid="52245" grpId="0"/>
      <p:bldP spid="52246" grpId="0"/>
      <p:bldP spid="52247" grpId="0"/>
      <p:bldP spid="5224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9665" y="1910735"/>
            <a:ext cx="2636435" cy="3270039"/>
          </a:xfrm>
          <a:prstGeom prst="rect">
            <a:avLst/>
          </a:prstGeom>
        </p:spPr>
      </p:pic>
      <p:sp>
        <p:nvSpPr>
          <p:cNvPr id="2" name="圆角矩形 1"/>
          <p:cNvSpPr/>
          <p:nvPr/>
        </p:nvSpPr>
        <p:spPr>
          <a:xfrm>
            <a:off x="449665" y="397138"/>
            <a:ext cx="1896068" cy="809362"/>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612869" y="478653"/>
            <a:ext cx="1569660" cy="646331"/>
          </a:xfrm>
          <a:prstGeom prst="rect">
            <a:avLst/>
          </a:prstGeom>
          <a:noFill/>
        </p:spPr>
        <p:txBody>
          <a:bodyPr wrap="non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过渡页</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4274144" y="2950991"/>
            <a:ext cx="1998386" cy="651648"/>
            <a:chOff x="3086100" y="2790052"/>
            <a:chExt cx="1415772" cy="461665"/>
          </a:xfrm>
        </p:grpSpPr>
        <p:sp>
          <p:nvSpPr>
            <p:cNvPr id="23" name="圆角矩形 22"/>
            <p:cNvSpPr/>
            <p:nvPr/>
          </p:nvSpPr>
          <p:spPr>
            <a:xfrm>
              <a:off x="3086100" y="2790052"/>
              <a:ext cx="1415772" cy="461665"/>
            </a:xfrm>
            <a:prstGeom prst="roundRect">
              <a:avLst>
                <a:gd name="adj" fmla="val 1863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8" name="文本框 27"/>
            <p:cNvSpPr txBox="1"/>
            <p:nvPr/>
          </p:nvSpPr>
          <p:spPr>
            <a:xfrm>
              <a:off x="3147114" y="2813740"/>
              <a:ext cx="1293744" cy="414288"/>
            </a:xfrm>
            <a:prstGeom prst="rect">
              <a:avLst/>
            </a:prstGeom>
            <a:noFill/>
            <a:ln>
              <a:noFill/>
            </a:ln>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第二部分</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sp>
        <p:nvSpPr>
          <p:cNvPr id="29" name="文本框 28"/>
          <p:cNvSpPr txBox="1"/>
          <p:nvPr/>
        </p:nvSpPr>
        <p:spPr>
          <a:xfrm>
            <a:off x="2794000" y="3690909"/>
            <a:ext cx="5314275" cy="707886"/>
          </a:xfrm>
          <a:prstGeom prst="rect">
            <a:avLst/>
          </a:prstGeom>
          <a:noFill/>
          <a:ln>
            <a:noFill/>
          </a:ln>
        </p:spPr>
        <p:txBody>
          <a:bodyPr wrap="non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单击此处添加标题文字</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9062448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250"/>
                                        <p:tgtEl>
                                          <p:spTgt spid="2"/>
                                        </p:tgtEl>
                                      </p:cBhvr>
                                    </p:animEffect>
                                  </p:childTnLst>
                                </p:cTn>
                              </p:par>
                            </p:childTnLst>
                          </p:cTn>
                        </p:par>
                        <p:par>
                          <p:cTn id="8" fill="hold">
                            <p:stCondLst>
                              <p:cond delay="125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750"/>
                            </p:stCondLst>
                            <p:childTnLst>
                              <p:par>
                                <p:cTn id="15" presetID="12" presetClass="entr" presetSubtype="4"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p:tgtEl>
                                          <p:spTgt spid="22"/>
                                        </p:tgtEl>
                                        <p:attrNameLst>
                                          <p:attrName>ppt_y</p:attrName>
                                        </p:attrNameLst>
                                      </p:cBhvr>
                                      <p:tavLst>
                                        <p:tav tm="0">
                                          <p:val>
                                            <p:strVal val="#ppt_y+#ppt_h*1.125000"/>
                                          </p:val>
                                        </p:tav>
                                        <p:tav tm="100000">
                                          <p:val>
                                            <p:strVal val="#ppt_y"/>
                                          </p:val>
                                        </p:tav>
                                      </p:tavLst>
                                    </p:anim>
                                    <p:animEffect transition="in" filter="wipe(up)">
                                      <p:cBhvr>
                                        <p:cTn id="18" dur="500"/>
                                        <p:tgtEl>
                                          <p:spTgt spid="22"/>
                                        </p:tgtEl>
                                      </p:cBhvr>
                                    </p:animEffect>
                                  </p:childTnLst>
                                </p:cTn>
                              </p:par>
                            </p:childTnLst>
                          </p:cTn>
                        </p:par>
                        <p:par>
                          <p:cTn id="19" fill="hold">
                            <p:stCondLst>
                              <p:cond delay="2250"/>
                            </p:stCondLst>
                            <p:childTnLst>
                              <p:par>
                                <p:cTn id="20" presetID="10" presetClass="entr" presetSubtype="0" fill="hold" grpId="0" nodeType="afterEffect">
                                  <p:stCondLst>
                                    <p:cond delay="0"/>
                                  </p:stCondLst>
                                  <p:iterate type="lt">
                                    <p:tmPct val="13000"/>
                                  </p:iterate>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29" grpId="0"/>
    </p:bldLst>
  </p:timing>
</p:sld>
</file>

<file path=ppt/theme/theme1.xml><?xml version="1.0" encoding="utf-8"?>
<a:theme xmlns:a="http://schemas.openxmlformats.org/drawingml/2006/main" name="第一PPT，www.1ppt.com">
  <a:themeElements>
    <a:clrScheme name="自定义 23">
      <a:dk1>
        <a:srgbClr val="FFC000"/>
      </a:dk1>
      <a:lt1>
        <a:sysClr val="window" lastClr="FFFFFF"/>
      </a:lt1>
      <a:dk2>
        <a:srgbClr val="C55A11"/>
      </a:dk2>
      <a:lt2>
        <a:srgbClr val="FFD965"/>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TotalTime>
  <Words>4419</Words>
  <Application>Microsoft Office PowerPoint</Application>
  <PresentationFormat>全屏显示(16:9)</PresentationFormat>
  <Paragraphs>325</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金融贷款</dc:title>
  <dc:creator>第一PPT</dc:creator>
  <cp:keywords>www.1ppt.com</cp:keywords>
  <cp:lastModifiedBy>Windows User</cp:lastModifiedBy>
  <cp:revision>11</cp:revision>
  <dcterms:created xsi:type="dcterms:W3CDTF">2016-12-24T07:12:18Z</dcterms:created>
  <dcterms:modified xsi:type="dcterms:W3CDTF">2018-12-20T14:27:57Z</dcterms:modified>
</cp:coreProperties>
</file>