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1"/>
  </p:notesMasterIdLst>
  <p:sldIdLst>
    <p:sldId id="256" r:id="rId3"/>
    <p:sldId id="257" r:id="rId4"/>
    <p:sldId id="258" r:id="rId5"/>
    <p:sldId id="266" r:id="rId6"/>
    <p:sldId id="268" r:id="rId7"/>
    <p:sldId id="267" r:id="rId8"/>
    <p:sldId id="277" r:id="rId9"/>
    <p:sldId id="278" r:id="rId10"/>
    <p:sldId id="259" r:id="rId11"/>
    <p:sldId id="284" r:id="rId12"/>
    <p:sldId id="269" r:id="rId13"/>
    <p:sldId id="271" r:id="rId14"/>
    <p:sldId id="282" r:id="rId15"/>
    <p:sldId id="273" r:id="rId16"/>
    <p:sldId id="261" r:id="rId17"/>
    <p:sldId id="275" r:id="rId18"/>
    <p:sldId id="263" r:id="rId19"/>
    <p:sldId id="279" r:id="rId20"/>
    <p:sldId id="281" r:id="rId21"/>
    <p:sldId id="264" r:id="rId22"/>
    <p:sldId id="262" r:id="rId23"/>
    <p:sldId id="265" r:id="rId24"/>
    <p:sldId id="270" r:id="rId25"/>
    <p:sldId id="272" r:id="rId26"/>
    <p:sldId id="274" r:id="rId27"/>
    <p:sldId id="280"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A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9D4A9F-CA47-4906-A38F-9858006BD7E9}" type="datetimeFigureOut">
              <a:rPr lang="zh-CN" altLang="en-US" smtClean="0"/>
              <a:t>2018/12/20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EE94CA-4609-422B-9DE2-5FC413581335}" type="slidenum">
              <a:rPr lang="zh-CN" altLang="en-US" smtClean="0"/>
              <a:t>‹#›</a:t>
            </a:fld>
            <a:endParaRPr lang="zh-CN" altLang="en-US"/>
          </a:p>
        </p:txBody>
      </p:sp>
    </p:spTree>
    <p:extLst>
      <p:ext uri="{BB962C8B-B14F-4D97-AF65-F5344CB8AC3E}">
        <p14:creationId xmlns:p14="http://schemas.microsoft.com/office/powerpoint/2010/main" val="207241593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4569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170436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17399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12848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135347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26437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8903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AD6F111-35FF-46D5-9D6D-15E9135AD0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657174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0897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041520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21347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660632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568832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28477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3696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32430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base" latinLnBrk="0" hangingPunct="0">
              <a:lnSpc>
                <a:spcPct val="100000"/>
              </a:lnSpc>
              <a:spcBef>
                <a:spcPct val="0"/>
              </a:spcBef>
              <a:spcAft>
                <a:spcPct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0" fontAlgn="base" latinLnBrk="0" hangingPunct="0">
                <a:lnSpc>
                  <a:spcPct val="100000"/>
                </a:lnSpc>
                <a:spcBef>
                  <a:spcPct val="0"/>
                </a:spcBef>
                <a:spcAft>
                  <a:spcPct val="0"/>
                </a:spcAft>
                <a:buClrTx/>
                <a:buSzTx/>
                <a:buFont typeface="Arial" charset="0"/>
                <a:buNone/>
                <a:tabLst/>
                <a:defRPr/>
              </a:pPr>
              <a:t>10</a:t>
            </a:fld>
            <a:endParaRPr kumimoji="0" lang="en-US" altLang="zh-CN"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2945186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31643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74014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38560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5655673"/>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68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6208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735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58810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869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998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502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3063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32577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890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6521156"/>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4332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450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546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113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77253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59145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45036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584389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616753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Tree>
    <p:extLst>
      <p:ext uri="{BB962C8B-B14F-4D97-AF65-F5344CB8AC3E}">
        <p14:creationId xmlns:p14="http://schemas.microsoft.com/office/powerpoint/2010/main" val="1175759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7560282"/>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822566"/>
      </p:ext>
    </p:extLst>
  </p:cSld>
  <p:clrMapOvr>
    <a:masterClrMapping/>
  </p:clrMapOvr>
  <p:transition spd="med" advClick="0" advTm="0">
    <p:pull/>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924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8810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5820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0429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563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57760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464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692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281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704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3236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62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154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7967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61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1141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437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矩形 11"/>
          <p:cNvSpPr/>
          <p:nvPr userDrawn="1"/>
        </p:nvSpPr>
        <p:spPr>
          <a:xfrm>
            <a:off x="6307742" y="44212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8" name="图片 7"/>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图片 8"/>
          <p:cNvPicPr>
            <a:picLocks noChangeAspect="1"/>
          </p:cNvPicPr>
          <p:nvPr userDrawn="1"/>
        </p:nvPicPr>
        <p:blipFill rotWithShape="1">
          <a:blip r:embed="rId33" cstate="screen">
            <a:extLst>
              <a:ext uri="{28A0092B-C50C-407E-A947-70E740481C1C}">
                <a14:useLocalDpi xmlns:a14="http://schemas.microsoft.com/office/drawing/2010/main"/>
              </a:ext>
            </a:extLst>
          </a:blip>
          <a:srcRect b="-2"/>
          <a:stretch/>
        </p:blipFill>
        <p:spPr>
          <a:xfrm>
            <a:off x="0" y="3672114"/>
            <a:ext cx="9173029" cy="1471386"/>
          </a:xfrm>
          <a:prstGeom prst="rect">
            <a:avLst/>
          </a:prstGeom>
        </p:spPr>
      </p:pic>
      <p:sp>
        <p:nvSpPr>
          <p:cNvPr id="10" name="矩形 9"/>
          <p:cNvSpPr/>
          <p:nvPr userDrawn="1"/>
        </p:nvSpPr>
        <p:spPr>
          <a:xfrm>
            <a:off x="159657" y="711200"/>
            <a:ext cx="8781143" cy="4252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a:spLocks noChangeArrowheads="1"/>
          </p:cNvSpPr>
          <p:nvPr userDrawn="1"/>
        </p:nvSpPr>
        <p:spPr bwMode="auto">
          <a:xfrm>
            <a:off x="0" y="153310"/>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153309"/>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200891" y="632583"/>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8453361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662" r:id="rId30"/>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1197382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3178629"/>
            <a:ext cx="9173029" cy="1964871"/>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6147" y="2317920"/>
            <a:ext cx="4848159" cy="50766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33774" y="1730422"/>
            <a:ext cx="3667375" cy="2924955"/>
          </a:xfrm>
          <a:prstGeom prst="rect">
            <a:avLst/>
          </a:prstGeom>
        </p:spPr>
      </p:pic>
      <p:sp>
        <p:nvSpPr>
          <p:cNvPr id="8" name="文本框 7"/>
          <p:cNvSpPr txBox="1"/>
          <p:nvPr/>
        </p:nvSpPr>
        <p:spPr>
          <a:xfrm>
            <a:off x="509345" y="1456609"/>
            <a:ext cx="5791970" cy="769441"/>
          </a:xfrm>
          <a:prstGeom prst="rect">
            <a:avLst/>
          </a:prstGeom>
          <a:noFill/>
        </p:spPr>
        <p:txBody>
          <a:bodyPr wrap="none" rtlCol="0">
            <a:spAutoFit/>
          </a:bodyPr>
          <a:lstStyle/>
          <a:p>
            <a:r>
              <a:rPr lang="zh-CN" altLang="en-US" sz="4400" b="1" dirty="0" smtClean="0">
                <a:solidFill>
                  <a:schemeClr val="bg2">
                    <a:lumMod val="75000"/>
                  </a:schemeClr>
                </a:solidFill>
                <a:latin typeface="微软雅黑" panose="020B0503020204020204" pitchFamily="34" charset="-122"/>
                <a:ea typeface="微软雅黑" panose="020B0503020204020204" pitchFamily="34" charset="-122"/>
              </a:rPr>
              <a:t>绿色环保工作汇报</a:t>
            </a:r>
            <a:r>
              <a:rPr lang="en-US" altLang="zh-CN" sz="4400" b="1" dirty="0" smtClean="0">
                <a:solidFill>
                  <a:schemeClr val="bg2">
                    <a:lumMod val="75000"/>
                  </a:schemeClr>
                </a:solidFill>
                <a:latin typeface="微软雅黑" panose="020B0503020204020204" pitchFamily="34" charset="-122"/>
                <a:ea typeface="微软雅黑" panose="020B0503020204020204" pitchFamily="34" charset="-122"/>
              </a:rPr>
              <a:t>PPT</a:t>
            </a:r>
            <a:endParaRPr lang="zh-CN" altLang="en-US" sz="4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66845" y="933389"/>
            <a:ext cx="4325158" cy="523220"/>
          </a:xfrm>
          <a:prstGeom prst="rect">
            <a:avLst/>
          </a:prstGeom>
          <a:noFill/>
        </p:spPr>
        <p:txBody>
          <a:bodyPr wrap="none" rtlCol="0">
            <a:spAutoFit/>
          </a:bodyPr>
          <a:lstStyle/>
          <a:p>
            <a:r>
              <a:rPr lang="en-US" altLang="zh-CN" sz="2800" dirty="0" smtClean="0">
                <a:solidFill>
                  <a:schemeClr val="bg2">
                    <a:lumMod val="75000"/>
                  </a:schemeClr>
                </a:solidFill>
              </a:rPr>
              <a:t>—20XXPOWERPOINT </a:t>
            </a:r>
            <a:r>
              <a:rPr lang="en-US" altLang="zh-CN" sz="2800" dirty="0" smtClean="0">
                <a:solidFill>
                  <a:schemeClr val="bg2">
                    <a:lumMod val="75000"/>
                  </a:schemeClr>
                </a:solidFill>
              </a:rPr>
              <a:t>—</a:t>
            </a:r>
            <a:endParaRPr lang="zh-CN" altLang="en-US" sz="2800" dirty="0">
              <a:solidFill>
                <a:schemeClr val="bg2">
                  <a:lumMod val="75000"/>
                </a:schemeClr>
              </a:solidFill>
            </a:endParaRPr>
          </a:p>
        </p:txBody>
      </p:sp>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89210" y="3192899"/>
            <a:ext cx="2356502" cy="1777324"/>
          </a:xfrm>
          <a:prstGeom prst="rect">
            <a:avLst/>
          </a:prstGeom>
        </p:spPr>
      </p:pic>
    </p:spTree>
    <p:extLst>
      <p:ext uri="{BB962C8B-B14F-4D97-AF65-F5344CB8AC3E}">
        <p14:creationId xmlns:p14="http://schemas.microsoft.com/office/powerpoint/2010/main" val="186384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1000"/>
                                        <p:tgtEl>
                                          <p:spTgt spid="7"/>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3500"/>
                            </p:stCondLst>
                            <p:childTnLst>
                              <p:par>
                                <p:cTn id="27" presetID="2" presetClass="entr" presetSubtype="1" fill="hold" grpId="0" nodeType="afterEffect">
                                  <p:stCondLst>
                                    <p:cond delay="0"/>
                                  </p:stCondLst>
                                  <p:iterate type="lt">
                                    <p:tmPct val="13000"/>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childTnLst>
                          </p:cTn>
                        </p:par>
                        <p:par>
                          <p:cTn id="31" fill="hold">
                            <p:stCondLst>
                              <p:cond delay="4650"/>
                            </p:stCondLst>
                            <p:childTnLst>
                              <p:par>
                                <p:cTn id="32" presetID="16" presetClass="entr" presetSubtype="21"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par>
                          <p:cTn id="35" fill="hold">
                            <p:stCondLst>
                              <p:cond delay="5150"/>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spTree>
    <p:extLst>
      <p:ext uri="{BB962C8B-B14F-4D97-AF65-F5344CB8AC3E}">
        <p14:creationId xmlns:p14="http://schemas.microsoft.com/office/powerpoint/2010/main" val="384499229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85" fontAlgn="base">
                <a:spcBef>
                  <a:spcPct val="50000"/>
                </a:spcBef>
                <a:spcAft>
                  <a:spcPct val="0"/>
                </a:spcAft>
              </a:pPr>
              <a:r>
                <a:rPr lang="zh-CN" altLang="en-US" sz="3010">
                  <a:solidFill>
                    <a:srgbClr val="FFFFFF"/>
                  </a:solidFill>
                  <a:latin typeface="Arial" charset="0"/>
                  <a:ea typeface="方正大黑简体" pitchFamily="2" charset="-122"/>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Tree>
    <p:extLst>
      <p:ext uri="{BB962C8B-B14F-4D97-AF65-F5344CB8AC3E}">
        <p14:creationId xmlns:p14="http://schemas.microsoft.com/office/powerpoint/2010/main" val="21429623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646464"/>
                </a:solidFill>
                <a:latin typeface="微软雅黑" pitchFamily="34" charset="-122"/>
                <a:ea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129">
                <a:solidFill>
                  <a:srgbClr val="FFFFFF"/>
                </a:solidFill>
                <a:latin typeface="微软雅黑" pitchFamily="34" charset="-122"/>
                <a:ea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标题</a:t>
              </a:r>
            </a:p>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317">
              <a:solidFill>
                <a:srgbClr val="FFFFFF"/>
              </a:solidFill>
              <a:latin typeface="微软雅黑" pitchFamily="34" charset="-122"/>
              <a:ea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3561208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fontAlgn="base">
                <a:spcBef>
                  <a:spcPct val="0"/>
                </a:spcBef>
                <a:spcAft>
                  <a:spcPct val="0"/>
                </a:spcAft>
              </a:pPr>
              <a:endParaRPr lang="zh-CN" altLang="en-US" sz="1693">
                <a:solidFill>
                  <a:srgbClr val="00A800"/>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693">
                  <a:solidFill>
                    <a:srgbClr val="00A800"/>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693">
                <a:solidFill>
                  <a:srgbClr val="C00000"/>
                </a:solidFill>
                <a:latin typeface="Calibri" pitchFamily="34" charset="0"/>
                <a:ea typeface="微软雅黑" pitchFamily="34" charset="-122"/>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fontAlgn="base">
                <a:spcBef>
                  <a:spcPct val="0"/>
                </a:spcBef>
                <a:spcAft>
                  <a:spcPct val="0"/>
                </a:spcAft>
              </a:pPr>
              <a:endParaRPr lang="zh-CN" altLang="en-US" sz="1129">
                <a:solidFill>
                  <a:srgbClr val="00A800"/>
                </a:solidFill>
                <a:latin typeface="Arial" charset="0"/>
                <a:ea typeface="微软雅黑" pitchFamily="34" charset="-122"/>
                <a:sym typeface="造字工房悦黑体验版常规体" pitchFamily="50" charset="-122"/>
              </a:endParaRPr>
            </a:p>
            <a:p>
              <a:pPr algn="ctr" defTabSz="860085" fontAlgn="base">
                <a:spcBef>
                  <a:spcPct val="0"/>
                </a:spcBef>
                <a:spcAft>
                  <a:spcPct val="0"/>
                </a:spcAft>
              </a:pPr>
              <a:r>
                <a:rPr lang="zh-CN" altLang="en-US" sz="1129">
                  <a:solidFill>
                    <a:srgbClr val="00A800"/>
                  </a:solidFill>
                  <a:latin typeface="Arial" charset="0"/>
                  <a:ea typeface="微软雅黑" pitchFamily="34" charset="-122"/>
                  <a:sym typeface="造字工房悦黑体验版常规体" pitchFamily="50" charset="-122"/>
                </a:rPr>
                <a:t>输入您想要的文字内容</a:t>
              </a:r>
            </a:p>
            <a:p>
              <a:pPr algn="ctr" defTabSz="860085" fontAlgn="base">
                <a:spcBef>
                  <a:spcPct val="0"/>
                </a:spcBef>
                <a:spcAft>
                  <a:spcPct val="0"/>
                </a:spcAft>
              </a:pPr>
              <a:endParaRPr lang="en-US" altLang="zh-CN" sz="1129">
                <a:solidFill>
                  <a:srgbClr val="C00000"/>
                </a:solidFill>
                <a:latin typeface="Calibri" pitchFamily="34" charset="0"/>
                <a:ea typeface="微软雅黑" pitchFamily="34" charset="-122"/>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endParaRPr lang="zh-CN" altLang="en-US" sz="1317">
                <a:solidFill>
                  <a:srgbClr val="00A800"/>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317">
                  <a:solidFill>
                    <a:srgbClr val="00A800"/>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317">
                <a:solidFill>
                  <a:srgbClr val="00A800"/>
                </a:solidFill>
                <a:latin typeface="Calibri" pitchFamily="34" charset="0"/>
                <a:ea typeface="微软雅黑" pitchFamily="34" charset="-122"/>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A800"/>
                </a:solidFill>
                <a:latin typeface="微软雅黑" pitchFamily="34" charset="-122"/>
                <a:ea typeface="宋体" charset="-122"/>
              </a:rPr>
              <a:t>添加标题内容</a:t>
            </a:r>
            <a:endParaRPr lang="zh-CN" altLang="en-US" sz="1505">
              <a:solidFill>
                <a:srgbClr val="00A800"/>
              </a:solidFill>
              <a:latin typeface="Arial" charset="0"/>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00"/>
                </a:solidFill>
                <a:latin typeface="Arial" charset="0"/>
                <a:ea typeface="微软雅黑" pitchFamily="34" charset="-122"/>
              </a:rPr>
              <a:t>添加标题内容</a:t>
            </a:r>
            <a:endParaRPr lang="zh-CN" altLang="en-US" sz="1505">
              <a:solidFill>
                <a:srgbClr val="009900"/>
              </a:solidFill>
              <a:latin typeface="Arial" charset="0"/>
              <a:ea typeface="微软雅黑" pitchFamily="34" charset="-122"/>
            </a:endParaRPr>
          </a:p>
          <a:p>
            <a:pPr algn="ctr" defTabSz="946690" fontAlgn="base">
              <a:spcBef>
                <a:spcPct val="0"/>
              </a:spcBef>
              <a:spcAft>
                <a:spcPct val="0"/>
              </a:spcAft>
            </a:pPr>
            <a:endParaRPr lang="zh-CN" altLang="en-US" sz="1505">
              <a:solidFill>
                <a:srgbClr val="009900"/>
              </a:solidFill>
              <a:latin typeface="Arial" charset="0"/>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00"/>
                </a:solidFill>
                <a:latin typeface="Arial" charset="0"/>
                <a:ea typeface="微软雅黑" pitchFamily="34" charset="-122"/>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r>
                <a:rPr lang="zh-CN" altLang="en-US" sz="1129">
                  <a:solidFill>
                    <a:srgbClr val="00A800"/>
                  </a:solidFill>
                  <a:latin typeface="Arial" charset="0"/>
                  <a:ea typeface="微软雅黑" pitchFamily="34" charset="-122"/>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A800"/>
                </a:solidFill>
                <a:latin typeface="Arial" charset="0"/>
                <a:ea typeface="微软雅黑" pitchFamily="34" charset="-122"/>
              </a:rPr>
              <a:t>添加标题内容</a:t>
            </a:r>
          </a:p>
        </p:txBody>
      </p:sp>
    </p:spTree>
    <p:extLst>
      <p:ext uri="{BB962C8B-B14F-4D97-AF65-F5344CB8AC3E}">
        <p14:creationId xmlns:p14="http://schemas.microsoft.com/office/powerpoint/2010/main" val="40507758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endParaRPr lang="en-US" altLang="zh-CN" sz="1599">
                <a:solidFill>
                  <a:srgbClr val="808080"/>
                </a:solidFill>
                <a:latin typeface="微软雅黑" pitchFamily="34" charset="-122"/>
                <a:ea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Tree>
    <p:extLst>
      <p:ext uri="{BB962C8B-B14F-4D97-AF65-F5344CB8AC3E}">
        <p14:creationId xmlns:p14="http://schemas.microsoft.com/office/powerpoint/2010/main" val="64127458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5056"/>
          <a:stretch/>
        </p:blipFill>
        <p:spPr>
          <a:xfrm>
            <a:off x="0" y="2429327"/>
            <a:ext cx="9173029" cy="2714173"/>
          </a:xfrm>
          <a:prstGeom prst="rect">
            <a:avLst/>
          </a:prstGeom>
        </p:spPr>
      </p:pic>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03</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4400" b="1" dirty="0" smtClean="0">
                <a:solidFill>
                  <a:srgbClr val="009900"/>
                </a:solidFill>
                <a:latin typeface="微软雅黑" pitchFamily="34" charset="-122"/>
                <a:ea typeface="微软雅黑" pitchFamily="34" charset="-122"/>
              </a:rPr>
              <a:t>单击添加标题内容</a:t>
            </a:r>
            <a:endParaRPr lang="zh-CN" altLang="en-US" sz="4400" b="1" dirty="0">
              <a:solidFill>
                <a:srgbClr val="009900"/>
              </a:solidFill>
              <a:latin typeface="微软雅黑" pitchFamily="34" charset="-122"/>
              <a:ea typeface="微软雅黑" pitchFamily="34" charset="-122"/>
            </a:endParaRPr>
          </a:p>
        </p:txBody>
      </p:sp>
      <p:sp>
        <p:nvSpPr>
          <p:cNvPr id="2" name="文本框 1"/>
          <p:cNvSpPr txBox="1"/>
          <p:nvPr/>
        </p:nvSpPr>
        <p:spPr>
          <a:xfrm>
            <a:off x="648835" y="286672"/>
            <a:ext cx="1569660" cy="646331"/>
          </a:xfrm>
          <a:prstGeom prst="rect">
            <a:avLst/>
          </a:prstGeom>
          <a:noFill/>
        </p:spPr>
        <p:txBody>
          <a:bodyPr wrap="none" rtlCol="0">
            <a:spAutoFit/>
          </a:bodyPr>
          <a:lstStyle/>
          <a:p>
            <a:r>
              <a:rPr lang="zh-CN" altLang="en-US" sz="3600" i="1" dirty="0" smtClean="0">
                <a:solidFill>
                  <a:srgbClr val="61AF00"/>
                </a:solidFill>
                <a:latin typeface="微软雅黑" panose="020B0503020204020204" pitchFamily="34" charset="-122"/>
                <a:ea typeface="微软雅黑" panose="020B0503020204020204" pitchFamily="34" charset="-122"/>
              </a:rPr>
              <a:t>过渡页</a:t>
            </a:r>
            <a:endParaRPr lang="zh-CN" altLang="en-US" sz="3600" i="1" dirty="0">
              <a:solidFill>
                <a:srgbClr val="61AF00"/>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2400" dirty="0" smtClean="0">
                <a:solidFill>
                  <a:srgbClr val="009900"/>
                </a:solidFill>
                <a:latin typeface="微软雅黑" pitchFamily="34" charset="-122"/>
                <a:ea typeface="微软雅黑" pitchFamily="34" charset="-122"/>
              </a:rPr>
              <a:t>单击此处添加文字内容</a:t>
            </a:r>
            <a:endParaRPr lang="zh-CN" altLang="en-US" sz="2400" dirty="0">
              <a:solidFill>
                <a:srgbClr val="009900"/>
              </a:solidFill>
              <a:latin typeface="微软雅黑" pitchFamily="34" charset="-122"/>
              <a:ea typeface="微软雅黑" pitchFamily="34" charset="-122"/>
            </a:endParaRPr>
          </a:p>
        </p:txBody>
      </p:sp>
    </p:spTree>
    <p:extLst>
      <p:ext uri="{BB962C8B-B14F-4D97-AF65-F5344CB8AC3E}">
        <p14:creationId xmlns:p14="http://schemas.microsoft.com/office/powerpoint/2010/main" val="17050206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3386" b="1">
                <a:solidFill>
                  <a:srgbClr val="00A800"/>
                </a:solidFill>
                <a:latin typeface="微软雅黑" pitchFamily="34" charset="-122"/>
                <a:ea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847">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latin typeface="Arial" charset="0"/>
              <a:ea typeface="微软雅黑" pitchFamily="34" charset="-122"/>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spTree>
    <p:extLst>
      <p:ext uri="{BB962C8B-B14F-4D97-AF65-F5344CB8AC3E}">
        <p14:creationId xmlns:p14="http://schemas.microsoft.com/office/powerpoint/2010/main" val="324607936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zh-CN" altLang="en-US" sz="1317">
              <a:solidFill>
                <a:srgbClr val="000000"/>
              </a:solidFill>
              <a:latin typeface="Arial" charset="0"/>
              <a:ea typeface="造字工房悦黑体验版常规体" pitchFamily="50" charset="-122"/>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zh-CN" altLang="en-US" sz="941">
              <a:solidFill>
                <a:srgbClr val="000000"/>
              </a:solidFill>
              <a:latin typeface="Arial" charset="0"/>
              <a:ea typeface="微软雅黑" pitchFamily="34" charset="-122"/>
            </a:endParaRPr>
          </a:p>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Tree>
    <p:extLst>
      <p:ext uri="{BB962C8B-B14F-4D97-AF65-F5344CB8AC3E}">
        <p14:creationId xmlns:p14="http://schemas.microsoft.com/office/powerpoint/2010/main" val="323452145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5F5F5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73287145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微软雅黑" pitchFamily="34" charset="-122"/>
                <a:ea typeface="微软雅黑" pitchFamily="34" charset="-122"/>
              </a:rPr>
              <a:t>标题内容</a:t>
            </a:r>
            <a:endParaRPr lang="en-US" altLang="zh-CN" sz="1317">
              <a:solidFill>
                <a:srgbClr val="808080"/>
              </a:solidFill>
              <a:latin typeface="微软雅黑" pitchFamily="34" charset="-122"/>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dirty="0">
                <a:solidFill>
                  <a:srgbClr val="FFFFFF"/>
                </a:solidFill>
                <a:latin typeface="Arial"/>
                <a:ea typeface="微软雅黑"/>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129" b="1">
                  <a:solidFill>
                    <a:srgbClr val="FFFFFF"/>
                  </a:solidFill>
                  <a:latin typeface="微软雅黑" pitchFamily="34" charset="-122"/>
                  <a:ea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Tree>
    <p:extLst>
      <p:ext uri="{BB962C8B-B14F-4D97-AF65-F5344CB8AC3E}">
        <p14:creationId xmlns:p14="http://schemas.microsoft.com/office/powerpoint/2010/main" val="175456929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5056"/>
          <a:stretch/>
        </p:blipFill>
        <p:spPr>
          <a:xfrm>
            <a:off x="0" y="2429327"/>
            <a:ext cx="9173029" cy="2714173"/>
          </a:xfrm>
          <a:prstGeom prst="rect">
            <a:avLst/>
          </a:prstGeom>
        </p:spPr>
      </p:pic>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rPr>
              <a:t>01</a:t>
            </a:r>
          </a:p>
          <a:p>
            <a:pPr marL="0" marR="0" lvl="0" indent="0" algn="ctr" defTabSz="725488"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p:txBody>
      </p:sp>
      <p:sp>
        <p:nvSpPr>
          <p:cNvPr id="22" name="AutoShape 50"/>
          <p:cNvSpPr>
            <a:spLocks noChangeArrowheads="1"/>
          </p:cNvSpPr>
          <p:nvPr/>
        </p:nvSpPr>
        <p:spPr bwMode="gray">
          <a:xfrm>
            <a:off x="4497849" y="2008413"/>
            <a:ext cx="369887"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4" name="椭圆 23"/>
          <p:cNvSpPr>
            <a:spLocks noChangeArrowheads="1"/>
          </p:cNvSpPr>
          <p:nvPr/>
        </p:nvSpPr>
        <p:spPr bwMode="auto">
          <a:xfrm>
            <a:off x="2994486" y="1513113"/>
            <a:ext cx="1425575" cy="1409700"/>
          </a:xfrm>
          <a:prstGeom prst="ellipse">
            <a:avLst/>
          </a:prstGeom>
          <a:solidFill>
            <a:srgbClr val="00A8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rPr>
              <a:t>02</a:t>
            </a:r>
          </a:p>
          <a:p>
            <a:pPr marL="0" marR="0" lvl="0" indent="0" algn="ctr" defTabSz="725488"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zh-CN" sz="1000" b="0" i="0" u="none" strike="noStrike" kern="0" cap="none" spc="0" normalizeH="0" baseline="0" noProof="0">
              <a:ln>
                <a:noFill/>
              </a:ln>
              <a:solidFill>
                <a:srgbClr val="404040"/>
              </a:solidFill>
              <a:effectLst/>
              <a:uLnTx/>
              <a:uFillTx/>
              <a:latin typeface="微软雅黑" pitchFamily="34" charset="-122"/>
              <a:ea typeface="微软雅黑" pitchFamily="34" charset="-122"/>
            </a:endParaRPr>
          </a:p>
        </p:txBody>
      </p:sp>
      <p:sp>
        <p:nvSpPr>
          <p:cNvPr id="25" name="椭圆 24"/>
          <p:cNvSpPr>
            <a:spLocks noChangeArrowheads="1"/>
          </p:cNvSpPr>
          <p:nvPr/>
        </p:nvSpPr>
        <p:spPr bwMode="auto">
          <a:xfrm>
            <a:off x="5001086" y="1513113"/>
            <a:ext cx="1428750"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rPr>
              <a:t>03</a:t>
            </a:r>
          </a:p>
          <a:p>
            <a:pPr marL="0" marR="0" lvl="0" indent="0" algn="ctr" defTabSz="725488"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zh-CN" sz="1000" b="0" i="0" u="none" strike="noStrike" kern="0" cap="none" spc="0" normalizeH="0" baseline="0" noProof="0">
              <a:ln>
                <a:noFill/>
              </a:ln>
              <a:solidFill>
                <a:srgbClr val="404040"/>
              </a:solidFill>
              <a:effectLst/>
              <a:uLnTx/>
              <a:uFillTx/>
              <a:latin typeface="微软雅黑" pitchFamily="34" charset="-122"/>
              <a:ea typeface="微软雅黑" pitchFamily="34" charset="-122"/>
            </a:endParaRPr>
          </a:p>
        </p:txBody>
      </p:sp>
      <p:sp>
        <p:nvSpPr>
          <p:cNvPr id="26" name="AutoShape 50"/>
          <p:cNvSpPr>
            <a:spLocks noChangeArrowheads="1"/>
          </p:cNvSpPr>
          <p:nvPr/>
        </p:nvSpPr>
        <p:spPr bwMode="gray">
          <a:xfrm>
            <a:off x="6492207"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7" name="椭圆 26"/>
          <p:cNvSpPr>
            <a:spLocks noChangeArrowheads="1"/>
          </p:cNvSpPr>
          <p:nvPr/>
        </p:nvSpPr>
        <p:spPr bwMode="auto">
          <a:xfrm>
            <a:off x="6987049" y="1513113"/>
            <a:ext cx="1427162" cy="1409700"/>
          </a:xfrm>
          <a:prstGeom prst="ellipse">
            <a:avLst/>
          </a:prstGeom>
          <a:solidFill>
            <a:srgbClr val="00A8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rPr>
              <a:t>04</a:t>
            </a:r>
          </a:p>
          <a:p>
            <a:pPr marL="0" marR="0" lvl="0" indent="0" algn="ctr" defTabSz="725488"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p:txBody>
      </p:sp>
      <p:sp>
        <p:nvSpPr>
          <p:cNvPr id="28" name="TextBox 6"/>
          <p:cNvSpPr txBox="1">
            <a:spLocks noChangeArrowheads="1"/>
          </p:cNvSpPr>
          <p:nvPr/>
        </p:nvSpPr>
        <p:spPr bwMode="auto">
          <a:xfrm>
            <a:off x="648835" y="3251425"/>
            <a:ext cx="1925637" cy="381000"/>
          </a:xfrm>
          <a:prstGeom prst="rect">
            <a:avLst/>
          </a:prstGeom>
          <a:noFill/>
          <a:ln w="9525">
            <a:noFill/>
            <a:miter lim="800000"/>
            <a:headEnd/>
            <a:tailEnd/>
          </a:ln>
        </p:spPr>
        <p:txBody>
          <a:bodyPr>
            <a:spAutoFit/>
          </a:bodyPr>
          <a:lstStyle/>
          <a:p>
            <a:pPr algn="ctr" defTabSz="966788" fontAlgn="base">
              <a:spcBef>
                <a:spcPct val="0"/>
              </a:spcBef>
              <a:spcAft>
                <a:spcPct val="0"/>
              </a:spcAft>
            </a:pPr>
            <a:r>
              <a:rPr lang="zh-CN" altLang="en-US" sz="1900" b="1" dirty="0" smtClean="0">
                <a:solidFill>
                  <a:srgbClr val="009900"/>
                </a:solidFill>
                <a:latin typeface="微软雅黑" pitchFamily="34" charset="-122"/>
                <a:ea typeface="微软雅黑" pitchFamily="34" charset="-122"/>
              </a:rPr>
              <a:t>标题内容</a:t>
            </a:r>
            <a:endParaRPr lang="zh-CN" altLang="en-US" sz="1900" b="1" dirty="0">
              <a:solidFill>
                <a:srgbClr val="009900"/>
              </a:solidFill>
              <a:latin typeface="微软雅黑" pitchFamily="34" charset="-122"/>
              <a:ea typeface="微软雅黑" pitchFamily="34" charset="-122"/>
            </a:endParaRPr>
          </a:p>
        </p:txBody>
      </p:sp>
      <p:sp>
        <p:nvSpPr>
          <p:cNvPr id="29" name="TextBox 12"/>
          <p:cNvSpPr txBox="1">
            <a:spLocks noChangeArrowheads="1"/>
          </p:cNvSpPr>
          <p:nvPr/>
        </p:nvSpPr>
        <p:spPr bwMode="auto">
          <a:xfrm>
            <a:off x="2726535" y="3251425"/>
            <a:ext cx="1927225" cy="381000"/>
          </a:xfrm>
          <a:prstGeom prst="rect">
            <a:avLst/>
          </a:prstGeom>
          <a:noFill/>
          <a:ln w="9525">
            <a:noFill/>
            <a:miter lim="800000"/>
            <a:headEnd/>
            <a:tailEnd/>
          </a:ln>
        </p:spPr>
        <p:txBody>
          <a:bodyPr>
            <a:spAutoFit/>
          </a:bodyPr>
          <a:lstStyle/>
          <a:p>
            <a:pPr algn="ctr" defTabSz="966788" fontAlgn="base">
              <a:spcBef>
                <a:spcPct val="0"/>
              </a:spcBef>
              <a:spcAft>
                <a:spcPct val="0"/>
              </a:spcAft>
            </a:pPr>
            <a:r>
              <a:rPr lang="zh-CN" altLang="en-US" sz="1900" b="1">
                <a:solidFill>
                  <a:srgbClr val="00A800"/>
                </a:solidFill>
                <a:latin typeface="微软雅黑" pitchFamily="34" charset="-122"/>
                <a:ea typeface="微软雅黑" pitchFamily="34" charset="-122"/>
              </a:rPr>
              <a:t>标题内容</a:t>
            </a:r>
          </a:p>
        </p:txBody>
      </p:sp>
      <p:sp>
        <p:nvSpPr>
          <p:cNvPr id="30" name="TextBox 18"/>
          <p:cNvSpPr txBox="1">
            <a:spLocks noChangeArrowheads="1"/>
          </p:cNvSpPr>
          <p:nvPr/>
        </p:nvSpPr>
        <p:spPr bwMode="auto">
          <a:xfrm>
            <a:off x="4936457" y="3251425"/>
            <a:ext cx="1927225" cy="381000"/>
          </a:xfrm>
          <a:prstGeom prst="rect">
            <a:avLst/>
          </a:prstGeom>
          <a:noFill/>
          <a:ln w="9525">
            <a:noFill/>
            <a:miter lim="800000"/>
            <a:headEnd/>
            <a:tailEnd/>
          </a:ln>
        </p:spPr>
        <p:txBody>
          <a:bodyPr>
            <a:spAutoFit/>
          </a:bodyPr>
          <a:lstStyle/>
          <a:p>
            <a:pPr algn="ctr" defTabSz="966788" fontAlgn="base">
              <a:spcBef>
                <a:spcPct val="0"/>
              </a:spcBef>
              <a:spcAft>
                <a:spcPct val="0"/>
              </a:spcAft>
            </a:pPr>
            <a:r>
              <a:rPr lang="zh-CN" altLang="en-US" sz="1900" b="1" dirty="0">
                <a:solidFill>
                  <a:srgbClr val="009900"/>
                </a:solidFill>
                <a:latin typeface="微软雅黑" pitchFamily="34" charset="-122"/>
                <a:ea typeface="微软雅黑" pitchFamily="34" charset="-122"/>
              </a:rPr>
              <a:t>标题内容</a:t>
            </a:r>
          </a:p>
        </p:txBody>
      </p:sp>
      <p:sp>
        <p:nvSpPr>
          <p:cNvPr id="31" name="TextBox 24"/>
          <p:cNvSpPr txBox="1">
            <a:spLocks noChangeArrowheads="1"/>
          </p:cNvSpPr>
          <p:nvPr/>
        </p:nvSpPr>
        <p:spPr bwMode="auto">
          <a:xfrm>
            <a:off x="6733049" y="3251425"/>
            <a:ext cx="1925637" cy="381000"/>
          </a:xfrm>
          <a:prstGeom prst="rect">
            <a:avLst/>
          </a:prstGeom>
          <a:noFill/>
          <a:ln w="9525">
            <a:noFill/>
            <a:miter lim="800000"/>
            <a:headEnd/>
            <a:tailEnd/>
          </a:ln>
        </p:spPr>
        <p:txBody>
          <a:bodyPr>
            <a:spAutoFit/>
          </a:bodyPr>
          <a:lstStyle/>
          <a:p>
            <a:pPr algn="ctr" defTabSz="966788" fontAlgn="base">
              <a:spcBef>
                <a:spcPct val="0"/>
              </a:spcBef>
              <a:spcAft>
                <a:spcPct val="0"/>
              </a:spcAft>
            </a:pPr>
            <a:r>
              <a:rPr lang="zh-CN" altLang="en-US" sz="1900" b="1">
                <a:solidFill>
                  <a:srgbClr val="00A800"/>
                </a:solidFill>
                <a:latin typeface="微软雅黑" pitchFamily="34" charset="-122"/>
                <a:ea typeface="微软雅黑" pitchFamily="34" charset="-122"/>
              </a:rPr>
              <a:t>标题内容</a:t>
            </a:r>
          </a:p>
        </p:txBody>
      </p:sp>
      <p:sp>
        <p:nvSpPr>
          <p:cNvPr id="2" name="文本框 1"/>
          <p:cNvSpPr txBox="1"/>
          <p:nvPr/>
        </p:nvSpPr>
        <p:spPr>
          <a:xfrm>
            <a:off x="648835" y="286672"/>
            <a:ext cx="2477986" cy="646331"/>
          </a:xfrm>
          <a:prstGeom prst="rect">
            <a:avLst/>
          </a:prstGeom>
          <a:noFill/>
        </p:spPr>
        <p:txBody>
          <a:bodyPr wrap="none" rtlCol="0">
            <a:spAutoFit/>
          </a:bodyPr>
          <a:lstStyle/>
          <a:p>
            <a:r>
              <a:rPr lang="zh-CN" altLang="en-US" sz="3600" i="1" dirty="0" smtClean="0">
                <a:solidFill>
                  <a:srgbClr val="61AF00"/>
                </a:solidFill>
                <a:latin typeface="微软雅黑" panose="020B0503020204020204" pitchFamily="34" charset="-122"/>
                <a:ea typeface="微软雅黑" panose="020B0503020204020204" pitchFamily="34" charset="-122"/>
              </a:rPr>
              <a:t>目录</a:t>
            </a:r>
            <a:r>
              <a:rPr lang="en-US" altLang="zh-CN" sz="3600" i="1" dirty="0" smtClean="0">
                <a:solidFill>
                  <a:srgbClr val="61AF00"/>
                </a:solidFill>
                <a:latin typeface="微软雅黑" panose="020B0503020204020204" pitchFamily="34" charset="-122"/>
                <a:ea typeface="微软雅黑" panose="020B0503020204020204" pitchFamily="34" charset="-122"/>
              </a:rPr>
              <a:t>MULU</a:t>
            </a:r>
            <a:endParaRPr lang="zh-CN" altLang="en-US" sz="3600" i="1" dirty="0">
              <a:solidFill>
                <a:srgbClr val="61AF00"/>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71189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barn(inVertical)">
                                      <p:cBhvr>
                                        <p:cTn id="13" dur="500"/>
                                        <p:tgtEl>
                                          <p:spTgt spid="3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634" b="1">
                <a:solidFill>
                  <a:srgbClr val="FFFFFF"/>
                </a:solidFill>
                <a:latin typeface="微软雅黑" pitchFamily="34" charset="-122"/>
                <a:ea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1</a:t>
            </a:r>
            <a:endParaRPr lang="zh-CN" altLang="en-US" sz="1693" b="1" dirty="0">
              <a:solidFill>
                <a:srgbClr val="FFFFFF"/>
              </a:solidFill>
              <a:latin typeface="微软雅黑" pitchFamily="34" charset="-122"/>
              <a:ea typeface="微软雅黑"/>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2</a:t>
            </a:r>
            <a:endParaRPr lang="zh-CN" altLang="en-US" sz="1693" b="1" dirty="0">
              <a:solidFill>
                <a:srgbClr val="FFFFFF"/>
              </a:solidFill>
              <a:latin typeface="微软雅黑" pitchFamily="34" charset="-122"/>
              <a:ea typeface="微软雅黑"/>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3</a:t>
            </a:r>
            <a:endParaRPr lang="zh-CN" altLang="en-US" sz="1693" b="1" dirty="0">
              <a:solidFill>
                <a:srgbClr val="FFFFFF"/>
              </a:solidFill>
              <a:latin typeface="微软雅黑" pitchFamily="34" charset="-122"/>
              <a:ea typeface="微软雅黑"/>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206909898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5056"/>
          <a:stretch/>
        </p:blipFill>
        <p:spPr>
          <a:xfrm>
            <a:off x="0" y="2429327"/>
            <a:ext cx="9173029" cy="2714173"/>
          </a:xfrm>
          <a:prstGeom prst="rect">
            <a:avLst/>
          </a:prstGeom>
        </p:spPr>
      </p:pic>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04</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4400" b="1" dirty="0" smtClean="0">
                <a:solidFill>
                  <a:srgbClr val="009900"/>
                </a:solidFill>
                <a:latin typeface="微软雅黑" pitchFamily="34" charset="-122"/>
                <a:ea typeface="微软雅黑" pitchFamily="34" charset="-122"/>
              </a:rPr>
              <a:t>单击添加标题内容</a:t>
            </a:r>
            <a:endParaRPr lang="zh-CN" altLang="en-US" sz="4400" b="1" dirty="0">
              <a:solidFill>
                <a:srgbClr val="009900"/>
              </a:solidFill>
              <a:latin typeface="微软雅黑" pitchFamily="34" charset="-122"/>
              <a:ea typeface="微软雅黑" pitchFamily="34" charset="-122"/>
            </a:endParaRPr>
          </a:p>
        </p:txBody>
      </p:sp>
      <p:sp>
        <p:nvSpPr>
          <p:cNvPr id="2" name="文本框 1"/>
          <p:cNvSpPr txBox="1"/>
          <p:nvPr/>
        </p:nvSpPr>
        <p:spPr>
          <a:xfrm>
            <a:off x="648835" y="286672"/>
            <a:ext cx="1569660" cy="646331"/>
          </a:xfrm>
          <a:prstGeom prst="rect">
            <a:avLst/>
          </a:prstGeom>
          <a:noFill/>
        </p:spPr>
        <p:txBody>
          <a:bodyPr wrap="none" rtlCol="0">
            <a:spAutoFit/>
          </a:bodyPr>
          <a:lstStyle/>
          <a:p>
            <a:r>
              <a:rPr lang="zh-CN" altLang="en-US" sz="3600" i="1" dirty="0" smtClean="0">
                <a:solidFill>
                  <a:srgbClr val="61AF00"/>
                </a:solidFill>
                <a:latin typeface="微软雅黑" panose="020B0503020204020204" pitchFamily="34" charset="-122"/>
                <a:ea typeface="微软雅黑" panose="020B0503020204020204" pitchFamily="34" charset="-122"/>
              </a:rPr>
              <a:t>过渡页</a:t>
            </a:r>
            <a:endParaRPr lang="zh-CN" altLang="en-US" sz="3600" i="1" dirty="0">
              <a:solidFill>
                <a:srgbClr val="61AF00"/>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2400" dirty="0" smtClean="0">
                <a:solidFill>
                  <a:srgbClr val="009900"/>
                </a:solidFill>
                <a:latin typeface="微软雅黑" pitchFamily="34" charset="-122"/>
                <a:ea typeface="微软雅黑" pitchFamily="34" charset="-122"/>
              </a:rPr>
              <a:t>单击此处添加文字内容</a:t>
            </a:r>
            <a:endParaRPr lang="zh-CN" altLang="en-US" sz="2400" dirty="0">
              <a:solidFill>
                <a:srgbClr val="009900"/>
              </a:solidFill>
              <a:latin typeface="微软雅黑" pitchFamily="34" charset="-122"/>
              <a:ea typeface="微软雅黑" pitchFamily="34" charset="-122"/>
            </a:endParaRPr>
          </a:p>
        </p:txBody>
      </p:sp>
    </p:spTree>
    <p:extLst>
      <p:ext uri="{BB962C8B-B14F-4D97-AF65-F5344CB8AC3E}">
        <p14:creationId xmlns:p14="http://schemas.microsoft.com/office/powerpoint/2010/main" val="36810340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a:t>
              </a:r>
              <a:endParaRPr lang="en-US" altLang="zh-CN" sz="847" b="1">
                <a:solidFill>
                  <a:srgbClr val="808080"/>
                </a:solidFill>
                <a:latin typeface="Arial" charset="0"/>
                <a:ea typeface="微软雅黑" pitchFamily="34" charset="-122"/>
              </a:endParaRPr>
            </a:p>
            <a:p>
              <a:pPr defTabSz="910854" fontAlgn="base">
                <a:spcBef>
                  <a:spcPct val="0"/>
                </a:spcBef>
                <a:spcAft>
                  <a:spcPct val="0"/>
                </a:spcAft>
              </a:pPr>
              <a:endParaRPr lang="en-US" altLang="zh-CN" sz="847" b="1">
                <a:solidFill>
                  <a:srgbClr val="808080"/>
                </a:solidFill>
                <a:latin typeface="Arial" charset="0"/>
                <a:ea typeface="微软雅黑" pitchFamily="34" charset="-122"/>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1505" b="1">
                  <a:solidFill>
                    <a:srgbClr val="808080"/>
                  </a:solidFill>
                  <a:latin typeface="TeXGyreAdventor"/>
                  <a:ea typeface="微软雅黑" pitchFamily="34" charset="-122"/>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defTabSz="910854" fontAlgn="base">
              <a:lnSpc>
                <a:spcPct val="120000"/>
              </a:lnSpc>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1</a:t>
            </a:r>
            <a:endParaRPr lang="zh-CN" altLang="en-US" sz="1787" b="1">
              <a:solidFill>
                <a:srgbClr val="FFFFFF"/>
              </a:solidFill>
              <a:latin typeface="微软雅黑" pitchFamily="34" charset="-122"/>
              <a:ea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2</a:t>
            </a:r>
            <a:endParaRPr lang="zh-CN" altLang="en-US" sz="1787" b="1">
              <a:solidFill>
                <a:srgbClr val="FFFFFF"/>
              </a:solidFill>
              <a:latin typeface="微软雅黑" pitchFamily="34" charset="-122"/>
              <a:ea typeface="微软雅黑" pitchFamily="34" charset="-122"/>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3</a:t>
            </a:r>
            <a:endParaRPr lang="zh-CN" altLang="en-US" sz="1787" b="1">
              <a:solidFill>
                <a:srgbClr val="FFFFFF"/>
              </a:solidFill>
              <a:latin typeface="微软雅黑" pitchFamily="34" charset="-122"/>
              <a:ea typeface="微软雅黑" pitchFamily="34" charset="-122"/>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4</a:t>
            </a:r>
            <a:endParaRPr lang="zh-CN" altLang="en-US" sz="1787" b="1">
              <a:solidFill>
                <a:srgbClr val="FFFFFF"/>
              </a:solidFill>
              <a:latin typeface="微软雅黑" pitchFamily="34" charset="-122"/>
              <a:ea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5</a:t>
            </a:r>
            <a:endParaRPr lang="zh-CN" altLang="en-US" sz="1787" b="1">
              <a:solidFill>
                <a:srgbClr val="FFFFFF"/>
              </a:solidFill>
              <a:latin typeface="微软雅黑" pitchFamily="34" charset="-122"/>
              <a:ea typeface="微软雅黑" pitchFamily="34" charset="-122"/>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r>
              <a:rPr lang="zh-CN" altLang="en-US" sz="1505" b="1">
                <a:solidFill>
                  <a:srgbClr val="FFFFFF"/>
                </a:solidFill>
                <a:latin typeface="Ping Hei"/>
                <a:ea typeface="微软雅黑" pitchFamily="34" charset="-122"/>
              </a:rPr>
              <a:t>请在此添加主题内容</a:t>
            </a:r>
          </a:p>
        </p:txBody>
      </p:sp>
    </p:spTree>
    <p:extLst>
      <p:ext uri="{BB962C8B-B14F-4D97-AF65-F5344CB8AC3E}">
        <p14:creationId xmlns:p14="http://schemas.microsoft.com/office/powerpoint/2010/main" val="5473169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286498356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cs typeface="Arial" charset="0"/>
                <a:sym typeface="Arial" charset="0"/>
              </a:rPr>
              <a:t>单击此处添加标题内容</a:t>
            </a:r>
            <a:endParaRPr lang="zh-CN" altLang="en-US" sz="1129" b="1">
              <a:solidFill>
                <a:srgbClr val="808080"/>
              </a:solidFill>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a:p>
            <a:pPr algn="r" defTabSz="682394" fontAlgn="base">
              <a:lnSpc>
                <a:spcPct val="130000"/>
              </a:lnSpc>
              <a:spcBef>
                <a:spcPts val="447"/>
              </a:spcBef>
              <a:spcAft>
                <a:spcPct val="0"/>
              </a:spcAft>
            </a:pPr>
            <a:r>
              <a:rPr lang="en-US" altLang="zh-CN" sz="941">
                <a:solidFill>
                  <a:srgbClr val="7F7F7F"/>
                </a:solidFill>
                <a:latin typeface="微软雅黑" pitchFamily="34" charset="-122"/>
                <a:ea typeface="微软雅黑" pitchFamily="34" charset="-122"/>
                <a:cs typeface="Arial" charset="0"/>
                <a:sym typeface="Arial" charset="0"/>
              </a:rPr>
              <a:t>.</a:t>
            </a:r>
            <a:endParaRPr lang="zh-CN" altLang="en-US" sz="941">
              <a:solidFill>
                <a:srgbClr val="7F7F7F"/>
              </a:solidFill>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Arial" charset="0"/>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fontAlgn="base">
              <a:spcBef>
                <a:spcPct val="0"/>
              </a:spcBef>
              <a:spcAft>
                <a:spcPct val="0"/>
              </a:spcAft>
            </a:pPr>
            <a:r>
              <a:rPr lang="zh-CN" altLang="en-US" sz="2069" b="1">
                <a:solidFill>
                  <a:srgbClr val="808080"/>
                </a:solidFill>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spTree>
    <p:extLst>
      <p:ext uri="{BB962C8B-B14F-4D97-AF65-F5344CB8AC3E}">
        <p14:creationId xmlns:p14="http://schemas.microsoft.com/office/powerpoint/2010/main" val="348885690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fontAlgn="base">
              <a:spcBef>
                <a:spcPct val="0"/>
              </a:spcBef>
              <a:spcAft>
                <a:spcPct val="0"/>
              </a:spcAft>
            </a:pPr>
            <a:endParaRPr lang="zh-CN" altLang="zh-CN" sz="1881">
              <a:solidFill>
                <a:srgbClr val="FFFFFF"/>
              </a:solidFill>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标题</a:t>
            </a:r>
          </a:p>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内容</a:t>
            </a:r>
          </a:p>
        </p:txBody>
      </p:sp>
    </p:spTree>
    <p:extLst>
      <p:ext uri="{BB962C8B-B14F-4D97-AF65-F5344CB8AC3E}">
        <p14:creationId xmlns:p14="http://schemas.microsoft.com/office/powerpoint/2010/main" val="323084738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25%</a:t>
            </a:r>
            <a:endParaRPr lang="zh-CN" altLang="en-US" sz="1787">
              <a:solidFill>
                <a:srgbClr val="333333"/>
              </a:solidFill>
              <a:latin typeface="Impact" pitchFamily="34" charset="0"/>
              <a:ea typeface="微软雅黑" pitchFamily="34" charset="-122"/>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50%</a:t>
            </a:r>
            <a:endParaRPr lang="zh-CN" altLang="en-US" sz="1787">
              <a:solidFill>
                <a:srgbClr val="333333"/>
              </a:solidFill>
              <a:latin typeface="Impact" pitchFamily="34" charset="0"/>
              <a:ea typeface="微软雅黑" pitchFamily="34" charset="-122"/>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75%</a:t>
            </a:r>
            <a:endParaRPr lang="zh-CN" altLang="en-US" sz="1787">
              <a:solidFill>
                <a:srgbClr val="333333"/>
              </a:solidFill>
              <a:latin typeface="Impact" pitchFamily="34" charset="0"/>
              <a:ea typeface="微软雅黑" pitchFamily="34" charset="-122"/>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100%</a:t>
            </a:r>
            <a:endParaRPr lang="zh-CN" altLang="en-US" sz="1787">
              <a:solidFill>
                <a:srgbClr val="333333"/>
              </a:solidFill>
              <a:latin typeface="Impact" pitchFamily="34" charset="0"/>
              <a:ea typeface="微软雅黑" pitchFamily="34" charset="-122"/>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fontAlgn="base">
              <a:spcBef>
                <a:spcPct val="0"/>
              </a:spcBef>
              <a:spcAft>
                <a:spcPct val="0"/>
              </a:spcAft>
            </a:pPr>
            <a:r>
              <a:rPr lang="zh-CN" altLang="en-US" sz="1129">
                <a:solidFill>
                  <a:srgbClr val="808080"/>
                </a:solidFill>
                <a:latin typeface="微软雅黑" pitchFamily="34" charset="-122"/>
                <a:ea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微软雅黑" pitchFamily="34" charset="-122"/>
                <a:ea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fontAlgn="base">
                <a:spcBef>
                  <a:spcPct val="0"/>
                </a:spcBef>
                <a:spcAft>
                  <a:spcPct val="0"/>
                </a:spcAft>
              </a:pPr>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787" b="1">
                <a:solidFill>
                  <a:srgbClr val="FFFFFF"/>
                </a:solidFill>
                <a:latin typeface="微软雅黑" pitchFamily="34" charset="-122"/>
                <a:ea typeface="微软雅黑" pitchFamily="34" charset="-122"/>
              </a:rPr>
              <a:t>输入标题内容和文字</a:t>
            </a:r>
          </a:p>
        </p:txBody>
      </p:sp>
    </p:spTree>
    <p:extLst>
      <p:ext uri="{BB962C8B-B14F-4D97-AF65-F5344CB8AC3E}">
        <p14:creationId xmlns:p14="http://schemas.microsoft.com/office/powerpoint/2010/main" val="135566016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3178629"/>
            <a:ext cx="9173029" cy="1964871"/>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6147" y="2317920"/>
            <a:ext cx="4848159" cy="50766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33774" y="1730422"/>
            <a:ext cx="3667375" cy="2924955"/>
          </a:xfrm>
          <a:prstGeom prst="rect">
            <a:avLst/>
          </a:prstGeom>
        </p:spPr>
      </p:pic>
      <p:sp>
        <p:nvSpPr>
          <p:cNvPr id="8" name="文本框 7"/>
          <p:cNvSpPr txBox="1"/>
          <p:nvPr/>
        </p:nvSpPr>
        <p:spPr>
          <a:xfrm>
            <a:off x="509345" y="1456609"/>
            <a:ext cx="6189515" cy="769441"/>
          </a:xfrm>
          <a:prstGeom prst="rect">
            <a:avLst/>
          </a:prstGeom>
          <a:noFill/>
        </p:spPr>
        <p:txBody>
          <a:bodyPr wrap="none" rtlCol="0">
            <a:spAutoFit/>
          </a:bodyPr>
          <a:lstStyle/>
          <a:p>
            <a:r>
              <a:rPr lang="zh-CN" altLang="en-US" sz="4400" b="1" dirty="0" smtClean="0">
                <a:solidFill>
                  <a:schemeClr val="bg2">
                    <a:lumMod val="75000"/>
                  </a:schemeClr>
                </a:solidFill>
                <a:latin typeface="微软雅黑" panose="020B0503020204020204" pitchFamily="34" charset="-122"/>
                <a:ea typeface="微软雅黑" panose="020B0503020204020204" pitchFamily="34" charset="-122"/>
              </a:rPr>
              <a:t>感谢您的观看 </a:t>
            </a:r>
            <a:r>
              <a:rPr lang="en-US" altLang="zh-CN" sz="4400" b="1" dirty="0" smtClean="0">
                <a:solidFill>
                  <a:schemeClr val="bg2">
                    <a:lumMod val="75000"/>
                  </a:schemeClr>
                </a:solidFill>
                <a:latin typeface="微软雅黑" panose="020B0503020204020204" pitchFamily="34" charset="-122"/>
                <a:ea typeface="微软雅黑" panose="020B0503020204020204" pitchFamily="34" charset="-122"/>
              </a:rPr>
              <a:t>THANKS</a:t>
            </a:r>
            <a:endParaRPr lang="zh-CN" altLang="en-US" sz="4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66845" y="933389"/>
            <a:ext cx="4325158" cy="523220"/>
          </a:xfrm>
          <a:prstGeom prst="rect">
            <a:avLst/>
          </a:prstGeom>
          <a:noFill/>
        </p:spPr>
        <p:txBody>
          <a:bodyPr wrap="none" rtlCol="0">
            <a:spAutoFit/>
          </a:bodyPr>
          <a:lstStyle/>
          <a:p>
            <a:r>
              <a:rPr lang="en-US" altLang="zh-CN" sz="2800" dirty="0" smtClean="0">
                <a:solidFill>
                  <a:schemeClr val="tx2">
                    <a:lumMod val="20000"/>
                    <a:lumOff val="80000"/>
                  </a:schemeClr>
                </a:solidFill>
              </a:rPr>
              <a:t>—20XXPOWERPOINT </a:t>
            </a:r>
            <a:r>
              <a:rPr lang="en-US" altLang="zh-CN" sz="2800" dirty="0" smtClean="0">
                <a:solidFill>
                  <a:schemeClr val="tx2">
                    <a:lumMod val="20000"/>
                    <a:lumOff val="80000"/>
                  </a:schemeClr>
                </a:solidFill>
              </a:rPr>
              <a:t>—</a:t>
            </a:r>
            <a:endParaRPr lang="zh-CN" altLang="en-US" sz="2800" dirty="0">
              <a:solidFill>
                <a:schemeClr val="tx2">
                  <a:lumMod val="20000"/>
                  <a:lumOff val="80000"/>
                </a:schemeClr>
              </a:solidFill>
            </a:endParaRPr>
          </a:p>
        </p:txBody>
      </p:sp>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89210" y="3192899"/>
            <a:ext cx="2356502" cy="1777324"/>
          </a:xfrm>
          <a:prstGeom prst="rect">
            <a:avLst/>
          </a:prstGeom>
        </p:spPr>
      </p:pic>
    </p:spTree>
    <p:extLst>
      <p:ext uri="{BB962C8B-B14F-4D97-AF65-F5344CB8AC3E}">
        <p14:creationId xmlns:p14="http://schemas.microsoft.com/office/powerpoint/2010/main" val="294725592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1000"/>
                                        <p:tgtEl>
                                          <p:spTgt spid="7"/>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3500"/>
                            </p:stCondLst>
                            <p:childTnLst>
                              <p:par>
                                <p:cTn id="27" presetID="2" presetClass="entr" presetSubtype="1" fill="hold" grpId="0" nodeType="afterEffect">
                                  <p:stCondLst>
                                    <p:cond delay="0"/>
                                  </p:stCondLst>
                                  <p:iterate type="lt">
                                    <p:tmPct val="13000"/>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childTnLst>
                          </p:cTn>
                        </p:par>
                        <p:par>
                          <p:cTn id="31" fill="hold">
                            <p:stCondLst>
                              <p:cond delay="4715"/>
                            </p:stCondLst>
                            <p:childTnLst>
                              <p:par>
                                <p:cTn id="32" presetID="16" presetClass="entr" presetSubtype="21"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par>
                          <p:cTn id="35" fill="hold">
                            <p:stCondLst>
                              <p:cond delay="5215"/>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2109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5056"/>
          <a:stretch/>
        </p:blipFill>
        <p:spPr>
          <a:xfrm>
            <a:off x="0" y="2429327"/>
            <a:ext cx="9173029" cy="2714173"/>
          </a:xfrm>
          <a:prstGeom prst="rect">
            <a:avLst/>
          </a:prstGeom>
        </p:spPr>
      </p:pic>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01</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4400" b="1" dirty="0" smtClean="0">
                <a:solidFill>
                  <a:srgbClr val="009900"/>
                </a:solidFill>
                <a:latin typeface="微软雅黑" pitchFamily="34" charset="-122"/>
                <a:ea typeface="微软雅黑" pitchFamily="34" charset="-122"/>
              </a:rPr>
              <a:t>单击添加标题内容</a:t>
            </a:r>
            <a:endParaRPr lang="zh-CN" altLang="en-US" sz="4400" b="1" dirty="0">
              <a:solidFill>
                <a:srgbClr val="009900"/>
              </a:solidFill>
              <a:latin typeface="微软雅黑" pitchFamily="34" charset="-122"/>
              <a:ea typeface="微软雅黑" pitchFamily="34" charset="-122"/>
            </a:endParaRPr>
          </a:p>
        </p:txBody>
      </p:sp>
      <p:sp>
        <p:nvSpPr>
          <p:cNvPr id="2" name="文本框 1"/>
          <p:cNvSpPr txBox="1"/>
          <p:nvPr/>
        </p:nvSpPr>
        <p:spPr>
          <a:xfrm>
            <a:off x="648835" y="286672"/>
            <a:ext cx="1569660" cy="646331"/>
          </a:xfrm>
          <a:prstGeom prst="rect">
            <a:avLst/>
          </a:prstGeom>
          <a:noFill/>
        </p:spPr>
        <p:txBody>
          <a:bodyPr wrap="none" rtlCol="0">
            <a:spAutoFit/>
          </a:bodyPr>
          <a:lstStyle/>
          <a:p>
            <a:r>
              <a:rPr lang="zh-CN" altLang="en-US" sz="3600" i="1" dirty="0" smtClean="0">
                <a:solidFill>
                  <a:srgbClr val="61AF00"/>
                </a:solidFill>
                <a:latin typeface="微软雅黑" panose="020B0503020204020204" pitchFamily="34" charset="-122"/>
                <a:ea typeface="微软雅黑" panose="020B0503020204020204" pitchFamily="34" charset="-122"/>
              </a:rPr>
              <a:t>过渡页</a:t>
            </a:r>
            <a:endParaRPr lang="zh-CN" altLang="en-US" sz="3600" i="1" dirty="0">
              <a:solidFill>
                <a:srgbClr val="61AF00"/>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2400" dirty="0" smtClean="0">
                <a:solidFill>
                  <a:srgbClr val="009900"/>
                </a:solidFill>
                <a:latin typeface="微软雅黑" pitchFamily="34" charset="-122"/>
                <a:ea typeface="微软雅黑" pitchFamily="34" charset="-122"/>
              </a:rPr>
              <a:t>单击此处添加文字内容</a:t>
            </a:r>
            <a:endParaRPr lang="zh-CN" altLang="en-US" sz="2400" dirty="0">
              <a:solidFill>
                <a:srgbClr val="009900"/>
              </a:solidFill>
              <a:latin typeface="微软雅黑" pitchFamily="34" charset="-122"/>
              <a:ea typeface="微软雅黑" pitchFamily="34" charset="-122"/>
            </a:endParaRPr>
          </a:p>
        </p:txBody>
      </p:sp>
    </p:spTree>
    <p:extLst>
      <p:ext uri="{BB962C8B-B14F-4D97-AF65-F5344CB8AC3E}">
        <p14:creationId xmlns:p14="http://schemas.microsoft.com/office/powerpoint/2010/main" val="32388935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1</a:t>
            </a:r>
            <a:endParaRPr lang="zh-CN" altLang="en-US" sz="1881">
              <a:solidFill>
                <a:srgbClr val="FFFFFF"/>
              </a:solidFill>
              <a:latin typeface="微软雅黑" pitchFamily="34" charset="-122"/>
              <a:ea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6</a:t>
            </a:r>
            <a:endParaRPr lang="zh-CN" altLang="en-US" sz="1881">
              <a:solidFill>
                <a:srgbClr val="FFFFFF"/>
              </a:solidFill>
              <a:latin typeface="微软雅黑" pitchFamily="34" charset="-122"/>
              <a:ea typeface="微软雅黑" pitchFamily="34" charset="-122"/>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5</a:t>
            </a:r>
            <a:endParaRPr lang="zh-CN" altLang="en-US" sz="1881">
              <a:solidFill>
                <a:srgbClr val="FFFFFF"/>
              </a:solidFill>
              <a:latin typeface="微软雅黑" pitchFamily="34" charset="-122"/>
              <a:ea typeface="微软雅黑" pitchFamily="34" charset="-122"/>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4</a:t>
            </a:r>
            <a:endParaRPr lang="zh-CN" altLang="en-US" sz="1881">
              <a:solidFill>
                <a:srgbClr val="FFFFFF"/>
              </a:solidFill>
              <a:latin typeface="微软雅黑" pitchFamily="34" charset="-122"/>
              <a:ea typeface="微软雅黑" pitchFamily="34" charset="-122"/>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3</a:t>
            </a:r>
            <a:endParaRPr lang="zh-CN" altLang="en-US" sz="1881">
              <a:solidFill>
                <a:srgbClr val="FFFFFF"/>
              </a:solidFill>
              <a:latin typeface="微软雅黑" pitchFamily="34" charset="-122"/>
              <a:ea typeface="微软雅黑" pitchFamily="34" charset="-122"/>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2</a:t>
            </a:r>
            <a:endParaRPr lang="zh-CN" altLang="en-US" sz="1881">
              <a:solidFill>
                <a:srgbClr val="FFFFFF"/>
              </a:solidFill>
              <a:latin typeface="微软雅黑" pitchFamily="34" charset="-122"/>
              <a:ea typeface="微软雅黑" pitchFamily="34" charset="-122"/>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009900"/>
              </a:solidFill>
              <a:latin typeface="微软雅黑" pitchFamily="34" charset="-122"/>
              <a:ea typeface="微软雅黑" pitchFamily="34" charset="-122"/>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009900"/>
              </a:solidFill>
              <a:latin typeface="微软雅黑" pitchFamily="34" charset="-122"/>
              <a:ea typeface="微软雅黑" pitchFamily="34" charset="-122"/>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069" b="1">
                <a:solidFill>
                  <a:srgbClr val="FFFFFF"/>
                </a:solidFill>
                <a:latin typeface="微软雅黑" pitchFamily="34" charset="-122"/>
                <a:ea typeface="微软雅黑" pitchFamily="34" charset="-122"/>
              </a:rPr>
              <a:t>点击输入标题</a:t>
            </a:r>
          </a:p>
        </p:txBody>
      </p:sp>
    </p:spTree>
    <p:extLst>
      <p:ext uri="{BB962C8B-B14F-4D97-AF65-F5344CB8AC3E}">
        <p14:creationId xmlns:p14="http://schemas.microsoft.com/office/powerpoint/2010/main" val="155184501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A</a:t>
            </a:r>
            <a:endParaRPr lang="zh-CN" altLang="en-US" sz="2069">
              <a:solidFill>
                <a:srgbClr val="FFFFFF"/>
              </a:solidFill>
              <a:latin typeface="微软雅黑" pitchFamily="34" charset="-122"/>
              <a:ea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B</a:t>
            </a:r>
            <a:endParaRPr lang="zh-CN" altLang="en-US" sz="2069">
              <a:solidFill>
                <a:srgbClr val="FFFFFF"/>
              </a:solidFill>
              <a:latin typeface="微软雅黑" pitchFamily="34" charset="-122"/>
              <a:ea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C</a:t>
            </a:r>
            <a:endParaRPr lang="zh-CN" altLang="en-US" sz="2069">
              <a:solidFill>
                <a:srgbClr val="FFFFFF"/>
              </a:solidFill>
              <a:latin typeface="微软雅黑" pitchFamily="34" charset="-122"/>
              <a:ea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D</a:t>
            </a:r>
            <a:endParaRPr lang="zh-CN" altLang="en-US" sz="2069">
              <a:solidFill>
                <a:srgbClr val="FFFFFF"/>
              </a:solidFill>
              <a:latin typeface="微软雅黑" pitchFamily="34" charset="-122"/>
              <a:ea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标题</a:t>
            </a:r>
          </a:p>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Tree>
    <p:extLst>
      <p:ext uri="{BB962C8B-B14F-4D97-AF65-F5344CB8AC3E}">
        <p14:creationId xmlns:p14="http://schemas.microsoft.com/office/powerpoint/2010/main" val="205146592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spTree>
    <p:extLst>
      <p:ext uri="{BB962C8B-B14F-4D97-AF65-F5344CB8AC3E}">
        <p14:creationId xmlns:p14="http://schemas.microsoft.com/office/powerpoint/2010/main" val="279113955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b="1">
                  <a:solidFill>
                    <a:srgbClr val="FFFFFF"/>
                  </a:solidFill>
                  <a:latin typeface="微软雅黑" pitchFamily="34" charset="-122"/>
                  <a:ea typeface="微软雅黑" pitchFamily="34" charset="-122"/>
                </a:rPr>
                <a:t>插入相关案例图片</a:t>
              </a:r>
              <a:endParaRPr lang="en-US" altLang="zh-CN" sz="847" b="1">
                <a:solidFill>
                  <a:srgbClr val="FFFFFF"/>
                </a:solidFill>
                <a:latin typeface="微软雅黑" pitchFamily="34" charset="-122"/>
                <a:ea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defTabSz="909361" fontAlgn="base">
                <a:lnSpc>
                  <a:spcPct val="125000"/>
                </a:lnSpc>
                <a:spcBef>
                  <a:spcPct val="0"/>
                </a:spcBef>
                <a:spcAft>
                  <a:spcPct val="0"/>
                </a:spcAft>
              </a:pPr>
              <a:r>
                <a:rPr lang="zh-CN" altLang="en-US" sz="847">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endParaRPr lang="en-US" altLang="zh-CN" sz="847">
                <a:solidFill>
                  <a:srgbClr val="FFFFFF"/>
                </a:solidFill>
                <a:latin typeface="Arial" charset="0"/>
                <a:ea typeface="微软雅黑" pitchFamily="34" charset="-122"/>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b="1">
                  <a:solidFill>
                    <a:srgbClr val="FFFFFF"/>
                  </a:solidFill>
                  <a:latin typeface="微软雅黑" pitchFamily="34" charset="-122"/>
                  <a:ea typeface="微软雅黑" pitchFamily="34" charset="-122"/>
                </a:rPr>
                <a:t>插入相关案例图片</a:t>
              </a:r>
              <a:endParaRPr lang="en-US" altLang="zh-CN" sz="847" b="1">
                <a:solidFill>
                  <a:srgbClr val="FFFFFF"/>
                </a:solidFill>
                <a:latin typeface="微软雅黑" pitchFamily="34" charset="-122"/>
                <a:ea typeface="微软雅黑" pitchFamily="34" charset="-122"/>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endParaRPr lang="en-US" altLang="zh-CN" sz="847">
                <a:solidFill>
                  <a:srgbClr val="FFFFFF"/>
                </a:solidFill>
                <a:latin typeface="Arial" charset="0"/>
                <a:ea typeface="微软雅黑" pitchFamily="34" charset="-122"/>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defTabSz="909361" fontAlgn="base">
              <a:lnSpc>
                <a:spcPct val="125000"/>
              </a:lnSpc>
              <a:spcBef>
                <a:spcPct val="0"/>
              </a:spcBef>
              <a:spcAft>
                <a:spcPct val="0"/>
              </a:spcAft>
            </a:pPr>
            <a:r>
              <a:rPr lang="zh-CN" altLang="en-US" sz="941">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a:solidFill>
                <a:srgbClr val="FFFFFF"/>
              </a:solidFill>
              <a:latin typeface="Arial" charset="0"/>
              <a:ea typeface="微软雅黑" pitchFamily="34" charset="-122"/>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defTabSz="909361" fontAlgn="base">
              <a:lnSpc>
                <a:spcPct val="125000"/>
              </a:lnSpc>
              <a:spcBef>
                <a:spcPct val="0"/>
              </a:spcBef>
              <a:spcAft>
                <a:spcPct val="0"/>
              </a:spcAft>
            </a:pPr>
            <a:r>
              <a:rPr lang="zh-CN" altLang="en-US" sz="941">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a:solidFill>
                <a:srgbClr val="FFFFFF"/>
              </a:solidFill>
              <a:latin typeface="Arial" charset="0"/>
              <a:ea typeface="微软雅黑" pitchFamily="34" charset="-122"/>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Tree>
    <p:extLst>
      <p:ext uri="{BB962C8B-B14F-4D97-AF65-F5344CB8AC3E}">
        <p14:creationId xmlns:p14="http://schemas.microsoft.com/office/powerpoint/2010/main" val="36857959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941">
              <a:solidFill>
                <a:srgbClr val="FFFFFF"/>
              </a:solidFill>
              <a:latin typeface="Calibri" pitchFamily="34" charset="0"/>
              <a:ea typeface="微软雅黑" pitchFamily="34" charset="-122"/>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035" b="1">
                  <a:solidFill>
                    <a:srgbClr val="808080"/>
                  </a:solidFill>
                  <a:latin typeface="微软雅黑" pitchFamily="34" charset="-122"/>
                  <a:ea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860085" fontAlgn="base">
              <a:spcBef>
                <a:spcPct val="0"/>
              </a:spcBef>
              <a:spcAft>
                <a:spcPct val="0"/>
              </a:spcAft>
            </a:pPr>
            <a:r>
              <a:rPr lang="zh-CN" altLang="en-US" sz="752">
                <a:solidFill>
                  <a:srgbClr val="000000"/>
                </a:solidFill>
                <a:latin typeface="Arial" charset="0"/>
                <a:ea typeface="微软雅黑" pitchFamily="34" charset="-122"/>
              </a:rPr>
              <a:t>添加标题内容</a:t>
            </a:r>
          </a:p>
        </p:txBody>
      </p:sp>
    </p:spTree>
    <p:extLst>
      <p:ext uri="{BB962C8B-B14F-4D97-AF65-F5344CB8AC3E}">
        <p14:creationId xmlns:p14="http://schemas.microsoft.com/office/powerpoint/2010/main" val="165056380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5056"/>
          <a:stretch/>
        </p:blipFill>
        <p:spPr>
          <a:xfrm>
            <a:off x="0" y="2429327"/>
            <a:ext cx="9173029" cy="2714173"/>
          </a:xfrm>
          <a:prstGeom prst="rect">
            <a:avLst/>
          </a:prstGeom>
        </p:spPr>
      </p:pic>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02</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4400" b="1" dirty="0" smtClean="0">
                <a:solidFill>
                  <a:srgbClr val="009900"/>
                </a:solidFill>
                <a:latin typeface="微软雅黑" pitchFamily="34" charset="-122"/>
                <a:ea typeface="微软雅黑" pitchFamily="34" charset="-122"/>
              </a:rPr>
              <a:t>单击添加标题内容</a:t>
            </a:r>
            <a:endParaRPr lang="zh-CN" altLang="en-US" sz="4400" b="1" dirty="0">
              <a:solidFill>
                <a:srgbClr val="009900"/>
              </a:solidFill>
              <a:latin typeface="微软雅黑" pitchFamily="34" charset="-122"/>
              <a:ea typeface="微软雅黑" pitchFamily="34" charset="-122"/>
            </a:endParaRPr>
          </a:p>
        </p:txBody>
      </p:sp>
      <p:sp>
        <p:nvSpPr>
          <p:cNvPr id="2" name="文本框 1"/>
          <p:cNvSpPr txBox="1"/>
          <p:nvPr/>
        </p:nvSpPr>
        <p:spPr>
          <a:xfrm>
            <a:off x="648835" y="286672"/>
            <a:ext cx="1569660" cy="646331"/>
          </a:xfrm>
          <a:prstGeom prst="rect">
            <a:avLst/>
          </a:prstGeom>
          <a:noFill/>
        </p:spPr>
        <p:txBody>
          <a:bodyPr wrap="none" rtlCol="0">
            <a:spAutoFit/>
          </a:bodyPr>
          <a:lstStyle/>
          <a:p>
            <a:r>
              <a:rPr lang="zh-CN" altLang="en-US" sz="3600" i="1" dirty="0" smtClean="0">
                <a:solidFill>
                  <a:srgbClr val="61AF00"/>
                </a:solidFill>
                <a:latin typeface="微软雅黑" panose="020B0503020204020204" pitchFamily="34" charset="-122"/>
                <a:ea typeface="微软雅黑" panose="020B0503020204020204" pitchFamily="34" charset="-122"/>
              </a:rPr>
              <a:t>过渡页</a:t>
            </a:r>
            <a:endParaRPr lang="zh-CN" altLang="en-US" sz="3600" i="1" dirty="0">
              <a:solidFill>
                <a:srgbClr val="61AF00"/>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algn="ctr" defTabSz="966788" fontAlgn="base">
              <a:spcBef>
                <a:spcPct val="0"/>
              </a:spcBef>
              <a:spcAft>
                <a:spcPct val="0"/>
              </a:spcAft>
            </a:pPr>
            <a:r>
              <a:rPr lang="zh-CN" altLang="en-US" sz="2400" dirty="0" smtClean="0">
                <a:solidFill>
                  <a:srgbClr val="009900"/>
                </a:solidFill>
                <a:latin typeface="微软雅黑" pitchFamily="34" charset="-122"/>
                <a:ea typeface="微软雅黑" pitchFamily="34" charset="-122"/>
              </a:rPr>
              <a:t>单击此处添加文字内容</a:t>
            </a:r>
            <a:endParaRPr lang="zh-CN" altLang="en-US" sz="2400" dirty="0">
              <a:solidFill>
                <a:srgbClr val="009900"/>
              </a:solidFill>
              <a:latin typeface="微软雅黑" pitchFamily="34" charset="-122"/>
              <a:ea typeface="微软雅黑" pitchFamily="34" charset="-122"/>
            </a:endParaRPr>
          </a:p>
        </p:txBody>
      </p:sp>
    </p:spTree>
    <p:extLst>
      <p:ext uri="{BB962C8B-B14F-4D97-AF65-F5344CB8AC3E}">
        <p14:creationId xmlns:p14="http://schemas.microsoft.com/office/powerpoint/2010/main" val="27752720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TotalTime>
  <Words>4479</Words>
  <Application>Microsoft Office PowerPoint</Application>
  <PresentationFormat>全屏显示(16:9)</PresentationFormat>
  <Paragraphs>326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绿色环保</dc:title>
  <dc:creator>第一PPT</dc:creator>
  <cp:keywords>www.1ppt.com</cp:keywords>
  <cp:lastModifiedBy>Windows User</cp:lastModifiedBy>
  <cp:revision>12</cp:revision>
  <dcterms:created xsi:type="dcterms:W3CDTF">2016-12-24T05:38:44Z</dcterms:created>
  <dcterms:modified xsi:type="dcterms:W3CDTF">2018-12-20T14:22:52Z</dcterms:modified>
</cp:coreProperties>
</file>