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5" r:id="rId2"/>
  </p:sldMasterIdLst>
  <p:notesMasterIdLst>
    <p:notesMasterId r:id="rId24"/>
  </p:notesMasterIdLst>
  <p:handoutMasterIdLst>
    <p:handoutMasterId r:id="rId25"/>
  </p:handoutMasterIdLst>
  <p:sldIdLst>
    <p:sldId id="3288" r:id="rId3"/>
    <p:sldId id="3281" r:id="rId4"/>
    <p:sldId id="3289" r:id="rId5"/>
    <p:sldId id="3170" r:id="rId6"/>
    <p:sldId id="3179" r:id="rId7"/>
    <p:sldId id="3290" r:id="rId8"/>
    <p:sldId id="3172" r:id="rId9"/>
    <p:sldId id="3177" r:id="rId10"/>
    <p:sldId id="3176" r:id="rId11"/>
    <p:sldId id="3171" r:id="rId12"/>
    <p:sldId id="3291" r:id="rId13"/>
    <p:sldId id="3174" r:id="rId14"/>
    <p:sldId id="3192" r:id="rId15"/>
    <p:sldId id="3169" r:id="rId16"/>
    <p:sldId id="3175" r:id="rId17"/>
    <p:sldId id="3292" r:id="rId18"/>
    <p:sldId id="3191" r:id="rId19"/>
    <p:sldId id="3173" r:id="rId20"/>
    <p:sldId id="3178" r:id="rId21"/>
    <p:sldId id="3294" r:id="rId22"/>
    <p:sldId id="3295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84E"/>
    <a:srgbClr val="BD8769"/>
    <a:srgbClr val="F16904"/>
    <a:srgbClr val="223D5E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66" autoAdjust="0"/>
    <p:restoredTop sz="92986" autoAdjust="0"/>
  </p:normalViewPr>
  <p:slideViewPr>
    <p:cSldViewPr>
      <p:cViewPr varScale="1">
        <p:scale>
          <a:sx n="60" d="100"/>
          <a:sy n="60" d="100"/>
        </p:scale>
        <p:origin x="-72" y="-1464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279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934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4953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125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178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993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0488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76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998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271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50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200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93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97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98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59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53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365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89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789539" y="-1"/>
            <a:ext cx="5068857" cy="131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77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189015" y="58485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337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69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2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4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0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07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2702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52" y="-11701"/>
            <a:ext cx="12858045" cy="332829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11" name="TextBox 23"/>
          <p:cNvSpPr txBox="1"/>
          <p:nvPr/>
        </p:nvSpPr>
        <p:spPr>
          <a:xfrm>
            <a:off x="4537125" y="3739834"/>
            <a:ext cx="3784501" cy="554480"/>
          </a:xfrm>
          <a:prstGeom prst="rect">
            <a:avLst/>
          </a:prstGeom>
          <a:noFill/>
        </p:spPr>
        <p:txBody>
          <a:bodyPr wrap="non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400" cap="all" dirty="0">
                <a:solidFill>
                  <a:srgbClr val="BE084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Personal profile</a:t>
            </a:r>
            <a:endParaRPr lang="zh-CN" altLang="zh-CN" sz="2400" cap="all" dirty="0">
              <a:solidFill>
                <a:srgbClr val="BE084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2867054" y="3015887"/>
            <a:ext cx="7738785" cy="960746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zh-CN" altLang="en-US" sz="5400" spc="600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个人简</a:t>
            </a:r>
            <a:r>
              <a:rPr lang="zh-CN" altLang="en-US" sz="5400" spc="600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介幻灯片模板</a:t>
            </a:r>
            <a:endParaRPr lang="zh-CN" altLang="en-US" sz="5400" spc="600" dirty="0">
              <a:solidFill>
                <a:srgbClr val="BE084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3624779" y="4399874"/>
            <a:ext cx="56091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cap="all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2000" cap="all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2000" cap="all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2000" cap="all" dirty="0">
              <a:solidFill>
                <a:srgbClr val="BE084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5034739" y="1816125"/>
            <a:ext cx="2789273" cy="1360855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en-US" altLang="zh-CN" sz="8000" spc="600" dirty="0" smtClean="0">
                <a:solidFill>
                  <a:srgbClr val="BE084E"/>
                </a:solidFill>
                <a:latin typeface="Agency FB" panose="020B0503020202020204" pitchFamily="34" charset="0"/>
                <a:ea typeface="方正正准黑简体" panose="02000000000000000000" pitchFamily="2" charset="-122"/>
                <a:cs typeface="+mn-ea"/>
                <a:sym typeface="+mn-lt"/>
              </a:rPr>
              <a:t>20XX</a:t>
            </a:r>
            <a:endParaRPr lang="zh-CN" altLang="en-US" sz="8000" spc="600" dirty="0">
              <a:solidFill>
                <a:srgbClr val="BE084E"/>
              </a:solidFill>
              <a:latin typeface="Agency FB" panose="020B0503020202020204" pitchFamily="34" charset="0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87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383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47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35197" y="3088054"/>
            <a:ext cx="38546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14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47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35197" y="3088054"/>
            <a:ext cx="38546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4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9" name="MH_Number_1"/>
          <p:cNvSpPr/>
          <p:nvPr>
            <p:custDataLst>
              <p:tags r:id="rId1"/>
            </p:custDataLst>
          </p:nvPr>
        </p:nvSpPr>
        <p:spPr>
          <a:xfrm>
            <a:off x="6655460" y="2104241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0" name="MH_Entry_1"/>
          <p:cNvSpPr/>
          <p:nvPr>
            <p:custDataLst>
              <p:tags r:id="rId2"/>
            </p:custDataLst>
          </p:nvPr>
        </p:nvSpPr>
        <p:spPr>
          <a:xfrm>
            <a:off x="7360417" y="2146144"/>
            <a:ext cx="2957389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2"/>
          <p:cNvSpPr/>
          <p:nvPr>
            <p:custDataLst>
              <p:tags r:id="rId3"/>
            </p:custDataLst>
          </p:nvPr>
        </p:nvSpPr>
        <p:spPr>
          <a:xfrm>
            <a:off x="6655460" y="2973710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MH_Entry_2"/>
          <p:cNvSpPr/>
          <p:nvPr>
            <p:custDataLst>
              <p:tags r:id="rId4"/>
            </p:custDataLst>
          </p:nvPr>
        </p:nvSpPr>
        <p:spPr>
          <a:xfrm>
            <a:off x="7360417" y="3015614"/>
            <a:ext cx="2957389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Number_3"/>
          <p:cNvSpPr/>
          <p:nvPr>
            <p:custDataLst>
              <p:tags r:id="rId5"/>
            </p:custDataLst>
          </p:nvPr>
        </p:nvSpPr>
        <p:spPr>
          <a:xfrm>
            <a:off x="6655460" y="3843178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3"/>
          <p:cNvSpPr/>
          <p:nvPr>
            <p:custDataLst>
              <p:tags r:id="rId6"/>
            </p:custDataLst>
          </p:nvPr>
        </p:nvSpPr>
        <p:spPr>
          <a:xfrm>
            <a:off x="7360417" y="3885082"/>
            <a:ext cx="2957389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Number_4"/>
          <p:cNvSpPr/>
          <p:nvPr>
            <p:custDataLst>
              <p:tags r:id="rId7"/>
            </p:custDataLst>
          </p:nvPr>
        </p:nvSpPr>
        <p:spPr>
          <a:xfrm>
            <a:off x="6655460" y="471264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4"/>
          <p:cNvSpPr/>
          <p:nvPr>
            <p:custDataLst>
              <p:tags r:id="rId8"/>
            </p:custDataLst>
          </p:nvPr>
        </p:nvSpPr>
        <p:spPr>
          <a:xfrm>
            <a:off x="7360417" y="4754549"/>
            <a:ext cx="2957389" cy="3693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2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9"/>
            </p:custDataLst>
          </p:nvPr>
        </p:nvSpPr>
        <p:spPr>
          <a:xfrm rot="5400000">
            <a:off x="865734" y="3277772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Others_1"/>
          <p:cNvSpPr txBox="1"/>
          <p:nvPr>
            <p:custDataLst>
              <p:tags r:id="rId10"/>
            </p:custDataLst>
          </p:nvPr>
        </p:nvSpPr>
        <p:spPr>
          <a:xfrm>
            <a:off x="2713367" y="1719134"/>
            <a:ext cx="1769715" cy="37943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44797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11" name="TextBox 23"/>
          <p:cNvSpPr txBox="1"/>
          <p:nvPr/>
        </p:nvSpPr>
        <p:spPr>
          <a:xfrm>
            <a:off x="4537125" y="3739834"/>
            <a:ext cx="3784501" cy="554480"/>
          </a:xfrm>
          <a:prstGeom prst="rect">
            <a:avLst/>
          </a:prstGeom>
          <a:noFill/>
        </p:spPr>
        <p:txBody>
          <a:bodyPr wrap="non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2400" cap="all" dirty="0">
                <a:solidFill>
                  <a:srgbClr val="BE084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Personal profile</a:t>
            </a:r>
            <a:endParaRPr lang="zh-CN" altLang="zh-CN" sz="2400" cap="all" dirty="0">
              <a:solidFill>
                <a:srgbClr val="BE084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2559983" y="3015887"/>
            <a:ext cx="7738785" cy="960746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en-US" altLang="zh-CN" sz="5400" spc="600" dirty="0" smtClean="0">
                <a:solidFill>
                  <a:srgbClr val="BE084E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rPr>
              <a:t>THANK YOU</a:t>
            </a:r>
            <a:endParaRPr lang="zh-CN" altLang="en-US" sz="5400" spc="600" dirty="0">
              <a:solidFill>
                <a:srgbClr val="BE084E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3624779" y="4399874"/>
            <a:ext cx="56091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000" cap="all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2000" cap="all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2000" cap="all" dirty="0" smtClean="0">
                <a:solidFill>
                  <a:srgbClr val="BE084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2000" cap="all" dirty="0">
              <a:solidFill>
                <a:srgbClr val="BE084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5034739" y="1955738"/>
            <a:ext cx="2789273" cy="1360855"/>
          </a:xfrm>
          <a:prstGeom prst="rect">
            <a:avLst/>
          </a:prstGeom>
          <a:noFill/>
        </p:spPr>
        <p:txBody>
          <a:bodyPr wrap="square" lIns="128494" tIns="64247" rIns="128494" bIns="64247" rtlCol="0">
            <a:spAutoFit/>
          </a:bodyPr>
          <a:lstStyle/>
          <a:p>
            <a:pPr algn="ctr"/>
            <a:r>
              <a:rPr lang="en-US" altLang="zh-CN" sz="8000" spc="600" dirty="0" smtClean="0">
                <a:solidFill>
                  <a:srgbClr val="BE084E"/>
                </a:solidFill>
                <a:latin typeface="Agency FB" panose="020B0503020202020204" pitchFamily="34" charset="0"/>
                <a:ea typeface="方正正准黑简体" panose="02000000000000000000" pitchFamily="2" charset="-122"/>
                <a:cs typeface="+mn-ea"/>
                <a:sym typeface="+mn-lt"/>
              </a:rPr>
              <a:t>20XX</a:t>
            </a:r>
            <a:endParaRPr lang="zh-CN" altLang="en-US" sz="8000" spc="600" dirty="0">
              <a:solidFill>
                <a:srgbClr val="BE084E"/>
              </a:solidFill>
              <a:latin typeface="Agency FB" panose="020B0503020202020204" pitchFamily="34" charset="0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52" y="-11701"/>
            <a:ext cx="12858045" cy="332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35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67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38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35197" y="3088054"/>
            <a:ext cx="38546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95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3904356"/>
            <a:ext cx="12858045" cy="3328293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47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35197" y="3088054"/>
            <a:ext cx="385461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52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BA6D05B-DA81-4C3A-889D-C6041F7F6B9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022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A2D81"/>
      </a:accent1>
      <a:accent2>
        <a:srgbClr val="E987B2"/>
      </a:accent2>
      <a:accent3>
        <a:srgbClr val="EA2D81"/>
      </a:accent3>
      <a:accent4>
        <a:srgbClr val="E987B2"/>
      </a:accent4>
      <a:accent5>
        <a:srgbClr val="EA2D81"/>
      </a:accent5>
      <a:accent6>
        <a:srgbClr val="E987B2"/>
      </a:accent6>
      <a:hlink>
        <a:srgbClr val="EA2D81"/>
      </a:hlink>
      <a:folHlink>
        <a:srgbClr val="E987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2626</Words>
  <Application>Microsoft Office PowerPoint</Application>
  <PresentationFormat>自定义</PresentationFormat>
  <Paragraphs>235</Paragraphs>
  <Slides>21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/>
  <cp:keywords>www.1ppt.com</cp:keywords>
  <cp:lastModifiedBy/>
  <cp:revision>1</cp:revision>
  <dcterms:created xsi:type="dcterms:W3CDTF">2016-10-17T14:00:15Z</dcterms:created>
  <dcterms:modified xsi:type="dcterms:W3CDTF">2018-12-20T14:02:27Z</dcterms:modified>
</cp:coreProperties>
</file>