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91" r:id="rId2"/>
  </p:sldMasterIdLst>
  <p:notesMasterIdLst>
    <p:notesMasterId r:id="rId24"/>
  </p:notesMasterIdLst>
  <p:handoutMasterIdLst>
    <p:handoutMasterId r:id="rId25"/>
  </p:handoutMasterIdLst>
  <p:sldIdLst>
    <p:sldId id="3396" r:id="rId3"/>
    <p:sldId id="3403" r:id="rId4"/>
    <p:sldId id="3404" r:id="rId5"/>
    <p:sldId id="3331" r:id="rId6"/>
    <p:sldId id="3354" r:id="rId7"/>
    <p:sldId id="3405" r:id="rId8"/>
    <p:sldId id="3328" r:id="rId9"/>
    <p:sldId id="3332" r:id="rId10"/>
    <p:sldId id="3334" r:id="rId11"/>
    <p:sldId id="3336" r:id="rId12"/>
    <p:sldId id="3406" r:id="rId13"/>
    <p:sldId id="3326" r:id="rId14"/>
    <p:sldId id="3353" r:id="rId15"/>
    <p:sldId id="3327" r:id="rId16"/>
    <p:sldId id="3329" r:id="rId17"/>
    <p:sldId id="3407" r:id="rId18"/>
    <p:sldId id="3335" r:id="rId19"/>
    <p:sldId id="3330" r:id="rId20"/>
    <p:sldId id="3333" r:id="rId21"/>
    <p:sldId id="3408" r:id="rId22"/>
    <p:sldId id="3409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342"/>
    <a:srgbClr val="6EB92B"/>
    <a:srgbClr val="00428E"/>
    <a:srgbClr val="3E3E3E"/>
    <a:srgbClr val="E12A09"/>
    <a:srgbClr val="FFFFFF"/>
    <a:srgbClr val="297E9B"/>
    <a:srgbClr val="900000"/>
    <a:srgbClr val="0FC7D3"/>
    <a:srgbClr val="EC20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2986" autoAdjust="0"/>
  </p:normalViewPr>
  <p:slideViewPr>
    <p:cSldViewPr>
      <p:cViewPr>
        <p:scale>
          <a:sx n="50" d="100"/>
          <a:sy n="50" d="100"/>
        </p:scale>
        <p:origin x="-180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283170304"/>
        <c:axId val="283171840"/>
      </c:barChart>
      <c:catAx>
        <c:axId val="283170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83171840"/>
        <c:crosses val="autoZero"/>
        <c:auto val="1"/>
        <c:lblAlgn val="ctr"/>
        <c:lblOffset val="100"/>
        <c:noMultiLvlLbl val="0"/>
      </c:catAx>
      <c:valAx>
        <c:axId val="283171840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283170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26889984"/>
        <c:axId val="126891520"/>
      </c:barChart>
      <c:dateAx>
        <c:axId val="12688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26891520"/>
        <c:crosses val="autoZero"/>
        <c:auto val="0"/>
        <c:lblOffset val="100"/>
        <c:baseTimeUnit val="days"/>
      </c:dateAx>
      <c:valAx>
        <c:axId val="126891520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26889984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4788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330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093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40224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4187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60080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7268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2574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331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1376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835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19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74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18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65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93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0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947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870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77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40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0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1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54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6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5857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176" y="4014164"/>
            <a:ext cx="6480399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唯美动态</a:t>
            </a:r>
            <a:r>
              <a:rPr lang="en-US" altLang="zh-CN" sz="5999" cap="all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5999" cap="all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5999" cap="all" dirty="0">
              <a:solidFill>
                <a:schemeClr val="accent4">
                  <a:lumMod val="60000"/>
                  <a:lumOff val="40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405039" y="5001544"/>
            <a:ext cx="59766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917207" y="2896245"/>
            <a:ext cx="3096183" cy="132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20XX</a:t>
            </a:r>
            <a:endParaRPr lang="zh-CN" altLang="en-US" sz="7999" cap="all" dirty="0"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00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7" grpId="0"/>
      <p:bldP spid="7" grpId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MH_Others_1"/>
          <p:cNvSpPr txBox="1"/>
          <p:nvPr>
            <p:custDataLst>
              <p:tags r:id="rId1"/>
            </p:custDataLst>
          </p:nvPr>
        </p:nvSpPr>
        <p:spPr>
          <a:xfrm>
            <a:off x="5857690" y="2896245"/>
            <a:ext cx="1143373" cy="16415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59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59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7221" y="4241079"/>
            <a:ext cx="3244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3600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57277" y="4858077"/>
            <a:ext cx="2744198" cy="5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59656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MH_Others_1"/>
          <p:cNvSpPr txBox="1"/>
          <p:nvPr>
            <p:custDataLst>
              <p:tags r:id="rId1"/>
            </p:custDataLst>
          </p:nvPr>
        </p:nvSpPr>
        <p:spPr>
          <a:xfrm>
            <a:off x="5857690" y="2896245"/>
            <a:ext cx="1143373" cy="16415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59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59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7221" y="4241079"/>
            <a:ext cx="3244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3600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57277" y="4858077"/>
            <a:ext cx="2744198" cy="5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26822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Other_1"/>
          <p:cNvSpPr/>
          <p:nvPr>
            <p:custDataLst>
              <p:tags r:id="rId1"/>
            </p:custDataLst>
          </p:nvPr>
        </p:nvSpPr>
        <p:spPr>
          <a:xfrm>
            <a:off x="6429375" y="2536205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0" name="MH_Other_2"/>
          <p:cNvSpPr/>
          <p:nvPr>
            <p:custDataLst>
              <p:tags r:id="rId2"/>
            </p:custDataLst>
          </p:nvPr>
        </p:nvSpPr>
        <p:spPr>
          <a:xfrm>
            <a:off x="6429375" y="3537337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MH_Other_3"/>
          <p:cNvSpPr/>
          <p:nvPr>
            <p:custDataLst>
              <p:tags r:id="rId3"/>
            </p:custDataLst>
          </p:nvPr>
        </p:nvSpPr>
        <p:spPr>
          <a:xfrm>
            <a:off x="6429375" y="4538467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2" name="MH_Other_4"/>
          <p:cNvSpPr/>
          <p:nvPr>
            <p:custDataLst>
              <p:tags r:id="rId4"/>
            </p:custDataLst>
          </p:nvPr>
        </p:nvSpPr>
        <p:spPr>
          <a:xfrm>
            <a:off x="6429375" y="5539599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5" name="MH_Others_1"/>
          <p:cNvSpPr txBox="1"/>
          <p:nvPr>
            <p:custDataLst>
              <p:tags r:id="rId5"/>
            </p:custDataLst>
          </p:nvPr>
        </p:nvSpPr>
        <p:spPr>
          <a:xfrm>
            <a:off x="1778609" y="3612362"/>
            <a:ext cx="287374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6" name="MH_Others_2"/>
          <p:cNvSpPr txBox="1"/>
          <p:nvPr>
            <p:custDataLst>
              <p:tags r:id="rId6"/>
            </p:custDataLst>
          </p:nvPr>
        </p:nvSpPr>
        <p:spPr>
          <a:xfrm>
            <a:off x="1793122" y="4627930"/>
            <a:ext cx="28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Text_1"/>
          <p:cNvSpPr/>
          <p:nvPr>
            <p:custDataLst>
              <p:tags r:id="rId7"/>
            </p:custDataLst>
          </p:nvPr>
        </p:nvSpPr>
        <p:spPr>
          <a:xfrm>
            <a:off x="7521156" y="2549084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Text_2"/>
          <p:cNvSpPr/>
          <p:nvPr>
            <p:custDataLst>
              <p:tags r:id="rId8"/>
            </p:custDataLst>
          </p:nvPr>
        </p:nvSpPr>
        <p:spPr>
          <a:xfrm>
            <a:off x="7521156" y="3561646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Text_3"/>
          <p:cNvSpPr/>
          <p:nvPr>
            <p:custDataLst>
              <p:tags r:id="rId9"/>
            </p:custDataLst>
          </p:nvPr>
        </p:nvSpPr>
        <p:spPr>
          <a:xfrm>
            <a:off x="7521156" y="4574209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4"/>
          <p:cNvSpPr/>
          <p:nvPr>
            <p:custDataLst>
              <p:tags r:id="rId10"/>
            </p:custDataLst>
          </p:nvPr>
        </p:nvSpPr>
        <p:spPr>
          <a:xfrm>
            <a:off x="7521156" y="5586771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12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176" y="4014164"/>
            <a:ext cx="64803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CC034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rgbClr val="CC034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43686" y="4912469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CC034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CC0342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845199" y="2824237"/>
            <a:ext cx="3312207" cy="132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rgbClr val="CC0342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20XX</a:t>
            </a:r>
            <a:endParaRPr lang="zh-CN" altLang="en-US" sz="7999" cap="all" dirty="0">
              <a:solidFill>
                <a:srgbClr val="CC0342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1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7" grpId="0"/>
      <p:bldP spid="7" grpId="1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5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MH_Others_1"/>
          <p:cNvSpPr txBox="1"/>
          <p:nvPr>
            <p:custDataLst>
              <p:tags r:id="rId1"/>
            </p:custDataLst>
          </p:nvPr>
        </p:nvSpPr>
        <p:spPr>
          <a:xfrm>
            <a:off x="5857690" y="2896245"/>
            <a:ext cx="1143373" cy="16415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59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59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7221" y="4241079"/>
            <a:ext cx="3244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3600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57277" y="4858077"/>
            <a:ext cx="2744198" cy="5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74878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MH_Others_1"/>
          <p:cNvSpPr txBox="1"/>
          <p:nvPr>
            <p:custDataLst>
              <p:tags r:id="rId1"/>
            </p:custDataLst>
          </p:nvPr>
        </p:nvSpPr>
        <p:spPr>
          <a:xfrm>
            <a:off x="5857690" y="2896245"/>
            <a:ext cx="1143373" cy="16415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6598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59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7221" y="4241079"/>
            <a:ext cx="3244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3600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57277" y="4858077"/>
            <a:ext cx="2744198" cy="5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96230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9EC8E55-FB97-4ADE-A4FB-87104786A62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015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A87"/>
      </a:accent1>
      <a:accent2>
        <a:srgbClr val="E04661"/>
      </a:accent2>
      <a:accent3>
        <a:srgbClr val="003A87"/>
      </a:accent3>
      <a:accent4>
        <a:srgbClr val="E04661"/>
      </a:accent4>
      <a:accent5>
        <a:srgbClr val="003A87"/>
      </a:accent5>
      <a:accent6>
        <a:srgbClr val="E04661"/>
      </a:accent6>
      <a:hlink>
        <a:srgbClr val="003A87"/>
      </a:hlink>
      <a:folHlink>
        <a:srgbClr val="E046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2990</Words>
  <Application>Microsoft Office PowerPoint</Application>
  <PresentationFormat>自定义</PresentationFormat>
  <Paragraphs>234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唯美水彩</dc:title>
  <dc:creator/>
  <cp:keywords>www.1ppt.com</cp:keywords>
  <cp:lastModifiedBy/>
  <cp:revision>1</cp:revision>
  <dcterms:created xsi:type="dcterms:W3CDTF">2016-10-17T14:00:15Z</dcterms:created>
  <dcterms:modified xsi:type="dcterms:W3CDTF">2018-12-20T09:00:44Z</dcterms:modified>
</cp:coreProperties>
</file>