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2" r:id="rId2"/>
  </p:sldMasterIdLst>
  <p:notesMasterIdLst>
    <p:notesMasterId r:id="rId26"/>
  </p:notesMasterIdLst>
  <p:handoutMasterIdLst>
    <p:handoutMasterId r:id="rId27"/>
  </p:handoutMasterIdLst>
  <p:sldIdLst>
    <p:sldId id="3260" r:id="rId3"/>
    <p:sldId id="3248" r:id="rId4"/>
    <p:sldId id="3261" r:id="rId5"/>
    <p:sldId id="3191" r:id="rId6"/>
    <p:sldId id="3197" r:id="rId7"/>
    <p:sldId id="3202" r:id="rId8"/>
    <p:sldId id="3195" r:id="rId9"/>
    <p:sldId id="3262" r:id="rId10"/>
    <p:sldId id="3205" r:id="rId11"/>
    <p:sldId id="3192" r:id="rId12"/>
    <p:sldId id="3190" r:id="rId13"/>
    <p:sldId id="3204" r:id="rId14"/>
    <p:sldId id="3263" r:id="rId15"/>
    <p:sldId id="3196" r:id="rId16"/>
    <p:sldId id="3198" r:id="rId17"/>
    <p:sldId id="3194" r:id="rId18"/>
    <p:sldId id="3200" r:id="rId19"/>
    <p:sldId id="3264" r:id="rId20"/>
    <p:sldId id="3203" r:id="rId21"/>
    <p:sldId id="3199" r:id="rId22"/>
    <p:sldId id="3193" r:id="rId23"/>
    <p:sldId id="3265" r:id="rId24"/>
    <p:sldId id="326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12"/>
    <a:srgbClr val="FBFAF8"/>
    <a:srgbClr val="0FC7D3"/>
    <a:srgbClr val="EC206C"/>
    <a:srgbClr val="BC148E"/>
    <a:srgbClr val="0A1A3B"/>
    <a:srgbClr val="CE000D"/>
    <a:srgbClr val="FE67BE"/>
    <a:srgbClr val="84004C"/>
    <a:srgbClr val="8B2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33" d="100"/>
          <a:sy n="33" d="100"/>
        </p:scale>
        <p:origin x="-1140" y="-2082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2959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375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3127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7605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1984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88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5610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070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9967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84693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918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8866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66554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854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3089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979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768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7325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708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7537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6383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84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857957" cy="7232205"/>
          </a:xfrm>
          <a:prstGeom prst="rect">
            <a:avLst/>
          </a:prstGeom>
          <a:solidFill>
            <a:srgbClr val="FB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3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79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675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936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822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702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428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94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742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086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055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1556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5557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96900" y="880021"/>
            <a:ext cx="3725410" cy="738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4800" spc="300" dirty="0" smtClean="0">
                <a:solidFill>
                  <a:schemeClr val="accent1"/>
                </a:solidFill>
                <a:latin typeface="Arial" panose="020B0604020202020204" pitchFamily="34" charset="0"/>
                <a:ea typeface="书体坊禚效锋行草体" panose="02010601030101010101" pitchFamily="2" charset="-122"/>
                <a:cs typeface="Arial" panose="020B0604020202020204" pitchFamily="34" charset="0"/>
              </a:rPr>
              <a:t>LOGISTICS</a:t>
            </a:r>
            <a:endParaRPr lang="zh-CN" altLang="en-US" sz="4800" spc="3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96900" y="1618594"/>
            <a:ext cx="7675781" cy="73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799" b="1" spc="600" dirty="0" smtClean="0">
                <a:solidFill>
                  <a:schemeClr val="accent1"/>
                </a:solidFill>
                <a:cs typeface="Arial" panose="020B0604020202020204" pitchFamily="34" charset="0"/>
              </a:rPr>
              <a:t>物流行业公司年终总结</a:t>
            </a:r>
            <a:endParaRPr lang="zh-CN" altLang="en-US" sz="4799" b="1" spc="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96900" y="2450761"/>
            <a:ext cx="5676764" cy="27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76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3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1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7" grpId="0"/>
      <p:bldP spid="7" grpId="1"/>
      <p:bldP spid="8" grpId="0"/>
      <p:bldP spid="8" grpId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223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837358" y="4907917"/>
            <a:ext cx="3243766" cy="1330425"/>
            <a:chOff x="620310" y="4663505"/>
            <a:chExt cx="3351081" cy="1374438"/>
          </a:xfrm>
        </p:grpSpPr>
        <p:sp>
          <p:nvSpPr>
            <p:cNvPr id="6" name="Oval 5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39076" y="4428488"/>
            <a:ext cx="2840330" cy="1164953"/>
            <a:chOff x="620310" y="4663505"/>
            <a:chExt cx="3351081" cy="1374438"/>
          </a:xfrm>
        </p:grpSpPr>
        <p:sp>
          <p:nvSpPr>
            <p:cNvPr id="11" name="Oval 10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09480" y="3966590"/>
            <a:ext cx="2499522" cy="1025171"/>
            <a:chOff x="6724539" y="1872152"/>
            <a:chExt cx="2057954" cy="96795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4284" y="3562743"/>
            <a:ext cx="2209913" cy="906390"/>
            <a:chOff x="6724539" y="1872152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uppe 203"/>
          <p:cNvGrpSpPr>
            <a:grpSpLocks noChangeAspect="1"/>
          </p:cNvGrpSpPr>
          <p:nvPr/>
        </p:nvGrpSpPr>
        <p:grpSpPr bwMode="auto">
          <a:xfrm>
            <a:off x="5646715" y="1758825"/>
            <a:ext cx="1625053" cy="2163886"/>
            <a:chOff x="5947532" y="1849623"/>
            <a:chExt cx="602159" cy="8028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3" name="Gruppe 65"/>
            <p:cNvGrpSpPr>
              <a:grpSpLocks/>
            </p:cNvGrpSpPr>
            <p:nvPr/>
          </p:nvGrpSpPr>
          <p:grpSpPr bwMode="auto">
            <a:xfrm flipH="1">
              <a:off x="5947524" y="1938472"/>
              <a:ext cx="293160" cy="707672"/>
              <a:chOff x="506456" y="1658064"/>
              <a:chExt cx="1625556" cy="3599525"/>
            </a:xfrm>
          </p:grpSpPr>
          <p:sp>
            <p:nvSpPr>
              <p:cNvPr id="33" name="Freeform 64"/>
              <p:cNvSpPr>
                <a:spLocks/>
              </p:cNvSpPr>
              <p:nvPr/>
            </p:nvSpPr>
            <p:spPr bwMode="auto">
              <a:xfrm>
                <a:off x="726098" y="1847581"/>
                <a:ext cx="388078" cy="833969"/>
              </a:xfrm>
              <a:custGeom>
                <a:avLst/>
                <a:gdLst>
                  <a:gd name="T0" fmla="*/ 209550 w 246"/>
                  <a:gd name="T1" fmla="*/ 508000 h 512"/>
                  <a:gd name="T2" fmla="*/ 234950 w 246"/>
                  <a:gd name="T3" fmla="*/ 508000 h 512"/>
                  <a:gd name="T4" fmla="*/ 304800 w 246"/>
                  <a:gd name="T5" fmla="*/ 812800 h 512"/>
                  <a:gd name="T6" fmla="*/ 292100 w 246"/>
                  <a:gd name="T7" fmla="*/ 485775 h 512"/>
                  <a:gd name="T8" fmla="*/ 314325 w 246"/>
                  <a:gd name="T9" fmla="*/ 473075 h 512"/>
                  <a:gd name="T10" fmla="*/ 330200 w 246"/>
                  <a:gd name="T11" fmla="*/ 466725 h 512"/>
                  <a:gd name="T12" fmla="*/ 346075 w 246"/>
                  <a:gd name="T13" fmla="*/ 457200 h 512"/>
                  <a:gd name="T14" fmla="*/ 358775 w 246"/>
                  <a:gd name="T15" fmla="*/ 447675 h 512"/>
                  <a:gd name="T16" fmla="*/ 371475 w 246"/>
                  <a:gd name="T17" fmla="*/ 434975 h 512"/>
                  <a:gd name="T18" fmla="*/ 377825 w 246"/>
                  <a:gd name="T19" fmla="*/ 419100 h 512"/>
                  <a:gd name="T20" fmla="*/ 384175 w 246"/>
                  <a:gd name="T21" fmla="*/ 406400 h 512"/>
                  <a:gd name="T22" fmla="*/ 387350 w 246"/>
                  <a:gd name="T23" fmla="*/ 390525 h 512"/>
                  <a:gd name="T24" fmla="*/ 390525 w 246"/>
                  <a:gd name="T25" fmla="*/ 384175 h 512"/>
                  <a:gd name="T26" fmla="*/ 368300 w 246"/>
                  <a:gd name="T27" fmla="*/ 336550 h 512"/>
                  <a:gd name="T28" fmla="*/ 368300 w 246"/>
                  <a:gd name="T29" fmla="*/ 285750 h 512"/>
                  <a:gd name="T30" fmla="*/ 361950 w 246"/>
                  <a:gd name="T31" fmla="*/ 244475 h 512"/>
                  <a:gd name="T32" fmla="*/ 371475 w 246"/>
                  <a:gd name="T33" fmla="*/ 219075 h 512"/>
                  <a:gd name="T34" fmla="*/ 374650 w 246"/>
                  <a:gd name="T35" fmla="*/ 200025 h 512"/>
                  <a:gd name="T36" fmla="*/ 368300 w 246"/>
                  <a:gd name="T37" fmla="*/ 174625 h 512"/>
                  <a:gd name="T38" fmla="*/ 361950 w 246"/>
                  <a:gd name="T39" fmla="*/ 155575 h 512"/>
                  <a:gd name="T40" fmla="*/ 349250 w 246"/>
                  <a:gd name="T41" fmla="*/ 142875 h 512"/>
                  <a:gd name="T42" fmla="*/ 346075 w 246"/>
                  <a:gd name="T43" fmla="*/ 149225 h 512"/>
                  <a:gd name="T44" fmla="*/ 342900 w 246"/>
                  <a:gd name="T45" fmla="*/ 155575 h 512"/>
                  <a:gd name="T46" fmla="*/ 320675 w 246"/>
                  <a:gd name="T47" fmla="*/ 88900 h 512"/>
                  <a:gd name="T48" fmla="*/ 304800 w 246"/>
                  <a:gd name="T49" fmla="*/ 60325 h 512"/>
                  <a:gd name="T50" fmla="*/ 288925 w 246"/>
                  <a:gd name="T51" fmla="*/ 31750 h 512"/>
                  <a:gd name="T52" fmla="*/ 234950 w 246"/>
                  <a:gd name="T53" fmla="*/ 9525 h 512"/>
                  <a:gd name="T54" fmla="*/ 209550 w 246"/>
                  <a:gd name="T55" fmla="*/ 3175 h 512"/>
                  <a:gd name="T56" fmla="*/ 180975 w 246"/>
                  <a:gd name="T57" fmla="*/ 3175 h 512"/>
                  <a:gd name="T58" fmla="*/ 152400 w 246"/>
                  <a:gd name="T59" fmla="*/ 0 h 512"/>
                  <a:gd name="T60" fmla="*/ 127000 w 246"/>
                  <a:gd name="T61" fmla="*/ 6350 h 512"/>
                  <a:gd name="T62" fmla="*/ 69850 w 246"/>
                  <a:gd name="T63" fmla="*/ 25400 h 512"/>
                  <a:gd name="T64" fmla="*/ 44450 w 246"/>
                  <a:gd name="T65" fmla="*/ 53975 h 512"/>
                  <a:gd name="T66" fmla="*/ 31750 w 246"/>
                  <a:gd name="T67" fmla="*/ 66675 h 512"/>
                  <a:gd name="T68" fmla="*/ 22225 w 246"/>
                  <a:gd name="T69" fmla="*/ 82550 h 512"/>
                  <a:gd name="T70" fmla="*/ 9525 w 246"/>
                  <a:gd name="T71" fmla="*/ 114300 h 512"/>
                  <a:gd name="T72" fmla="*/ 0 w 246"/>
                  <a:gd name="T73" fmla="*/ 142875 h 512"/>
                  <a:gd name="T74" fmla="*/ 34925 w 246"/>
                  <a:gd name="T75" fmla="*/ 257175 h 512"/>
                  <a:gd name="T76" fmla="*/ 31750 w 246"/>
                  <a:gd name="T77" fmla="*/ 250825 h 512"/>
                  <a:gd name="T78" fmla="*/ 28575 w 246"/>
                  <a:gd name="T79" fmla="*/ 250825 h 512"/>
                  <a:gd name="T80" fmla="*/ 28575 w 246"/>
                  <a:gd name="T81" fmla="*/ 254000 h 512"/>
                  <a:gd name="T82" fmla="*/ 25400 w 246"/>
                  <a:gd name="T83" fmla="*/ 260350 h 512"/>
                  <a:gd name="T84" fmla="*/ 28575 w 246"/>
                  <a:gd name="T85" fmla="*/ 269875 h 512"/>
                  <a:gd name="T86" fmla="*/ 34925 w 246"/>
                  <a:gd name="T87" fmla="*/ 282575 h 512"/>
                  <a:gd name="T88" fmla="*/ 44450 w 246"/>
                  <a:gd name="T89" fmla="*/ 301625 h 512"/>
                  <a:gd name="T90" fmla="*/ 57150 w 246"/>
                  <a:gd name="T91" fmla="*/ 323850 h 512"/>
                  <a:gd name="T92" fmla="*/ 82550 w 246"/>
                  <a:gd name="T93" fmla="*/ 361950 h 512"/>
                  <a:gd name="T94" fmla="*/ 107950 w 246"/>
                  <a:gd name="T95" fmla="*/ 400050 h 512"/>
                  <a:gd name="T96" fmla="*/ 136525 w 246"/>
                  <a:gd name="T97" fmla="*/ 431800 h 512"/>
                  <a:gd name="T98" fmla="*/ 161925 w 246"/>
                  <a:gd name="T99" fmla="*/ 457200 h 512"/>
                  <a:gd name="T100" fmla="*/ 187325 w 246"/>
                  <a:gd name="T101" fmla="*/ 482600 h 512"/>
                  <a:gd name="T102" fmla="*/ 209550 w 246"/>
                  <a:gd name="T103" fmla="*/ 495300 h 512"/>
                  <a:gd name="T104" fmla="*/ 209550 w 246"/>
                  <a:gd name="T105" fmla="*/ 508000 h 5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46"/>
                  <a:gd name="T160" fmla="*/ 0 h 512"/>
                  <a:gd name="T161" fmla="*/ 246 w 246"/>
                  <a:gd name="T162" fmla="*/ 512 h 5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46" h="512">
                    <a:moveTo>
                      <a:pt x="132" y="320"/>
                    </a:moveTo>
                    <a:lnTo>
                      <a:pt x="148" y="320"/>
                    </a:lnTo>
                    <a:lnTo>
                      <a:pt x="192" y="512"/>
                    </a:lnTo>
                    <a:lnTo>
                      <a:pt x="184" y="306"/>
                    </a:lnTo>
                    <a:lnTo>
                      <a:pt x="198" y="298"/>
                    </a:lnTo>
                    <a:lnTo>
                      <a:pt x="208" y="294"/>
                    </a:lnTo>
                    <a:lnTo>
                      <a:pt x="218" y="288"/>
                    </a:lnTo>
                    <a:lnTo>
                      <a:pt x="226" y="282"/>
                    </a:lnTo>
                    <a:lnTo>
                      <a:pt x="234" y="274"/>
                    </a:lnTo>
                    <a:lnTo>
                      <a:pt x="238" y="264"/>
                    </a:lnTo>
                    <a:lnTo>
                      <a:pt x="242" y="256"/>
                    </a:lnTo>
                    <a:lnTo>
                      <a:pt x="244" y="246"/>
                    </a:lnTo>
                    <a:lnTo>
                      <a:pt x="246" y="242"/>
                    </a:lnTo>
                    <a:lnTo>
                      <a:pt x="232" y="212"/>
                    </a:lnTo>
                    <a:lnTo>
                      <a:pt x="232" y="180"/>
                    </a:lnTo>
                    <a:lnTo>
                      <a:pt x="228" y="154"/>
                    </a:lnTo>
                    <a:lnTo>
                      <a:pt x="234" y="138"/>
                    </a:lnTo>
                    <a:lnTo>
                      <a:pt x="236" y="126"/>
                    </a:lnTo>
                    <a:lnTo>
                      <a:pt x="232" y="110"/>
                    </a:lnTo>
                    <a:lnTo>
                      <a:pt x="228" y="98"/>
                    </a:lnTo>
                    <a:lnTo>
                      <a:pt x="220" y="90"/>
                    </a:lnTo>
                    <a:lnTo>
                      <a:pt x="218" y="94"/>
                    </a:lnTo>
                    <a:lnTo>
                      <a:pt x="216" y="98"/>
                    </a:lnTo>
                    <a:lnTo>
                      <a:pt x="202" y="56"/>
                    </a:lnTo>
                    <a:lnTo>
                      <a:pt x="192" y="38"/>
                    </a:lnTo>
                    <a:lnTo>
                      <a:pt x="182" y="20"/>
                    </a:lnTo>
                    <a:lnTo>
                      <a:pt x="148" y="6"/>
                    </a:lnTo>
                    <a:lnTo>
                      <a:pt x="132" y="2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0" y="4"/>
                    </a:lnTo>
                    <a:lnTo>
                      <a:pt x="44" y="16"/>
                    </a:lnTo>
                    <a:lnTo>
                      <a:pt x="28" y="34"/>
                    </a:lnTo>
                    <a:lnTo>
                      <a:pt x="20" y="42"/>
                    </a:lnTo>
                    <a:lnTo>
                      <a:pt x="14" y="52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22" y="162"/>
                    </a:lnTo>
                    <a:lnTo>
                      <a:pt x="20" y="158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16" y="164"/>
                    </a:lnTo>
                    <a:lnTo>
                      <a:pt x="18" y="170"/>
                    </a:lnTo>
                    <a:lnTo>
                      <a:pt x="22" y="178"/>
                    </a:lnTo>
                    <a:lnTo>
                      <a:pt x="28" y="190"/>
                    </a:lnTo>
                    <a:lnTo>
                      <a:pt x="36" y="204"/>
                    </a:lnTo>
                    <a:lnTo>
                      <a:pt x="52" y="228"/>
                    </a:lnTo>
                    <a:lnTo>
                      <a:pt x="68" y="252"/>
                    </a:lnTo>
                    <a:lnTo>
                      <a:pt x="86" y="272"/>
                    </a:lnTo>
                    <a:lnTo>
                      <a:pt x="102" y="288"/>
                    </a:lnTo>
                    <a:lnTo>
                      <a:pt x="118" y="304"/>
                    </a:lnTo>
                    <a:lnTo>
                      <a:pt x="132" y="312"/>
                    </a:lnTo>
                    <a:lnTo>
                      <a:pt x="132" y="3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5"/>
              <p:cNvSpPr>
                <a:spLocks/>
              </p:cNvSpPr>
              <p:nvPr/>
            </p:nvSpPr>
            <p:spPr bwMode="auto">
              <a:xfrm>
                <a:off x="1147127" y="2146869"/>
                <a:ext cx="307534" cy="1035735"/>
              </a:xfrm>
              <a:custGeom>
                <a:avLst/>
                <a:gdLst>
                  <a:gd name="T0" fmla="*/ 3175 w 198"/>
                  <a:gd name="T1" fmla="*/ 107950 h 642"/>
                  <a:gd name="T2" fmla="*/ 0 w 198"/>
                  <a:gd name="T3" fmla="*/ 133350 h 642"/>
                  <a:gd name="T4" fmla="*/ 12700 w 198"/>
                  <a:gd name="T5" fmla="*/ 161925 h 642"/>
                  <a:gd name="T6" fmla="*/ 50800 w 198"/>
                  <a:gd name="T7" fmla="*/ 200025 h 642"/>
                  <a:gd name="T8" fmla="*/ 117475 w 198"/>
                  <a:gd name="T9" fmla="*/ 260350 h 642"/>
                  <a:gd name="T10" fmla="*/ 165100 w 198"/>
                  <a:gd name="T11" fmla="*/ 304800 h 642"/>
                  <a:gd name="T12" fmla="*/ 190500 w 198"/>
                  <a:gd name="T13" fmla="*/ 333375 h 642"/>
                  <a:gd name="T14" fmla="*/ 180975 w 198"/>
                  <a:gd name="T15" fmla="*/ 349250 h 642"/>
                  <a:gd name="T16" fmla="*/ 168275 w 198"/>
                  <a:gd name="T17" fmla="*/ 365125 h 642"/>
                  <a:gd name="T18" fmla="*/ 142875 w 198"/>
                  <a:gd name="T19" fmla="*/ 371475 h 642"/>
                  <a:gd name="T20" fmla="*/ 107950 w 198"/>
                  <a:gd name="T21" fmla="*/ 384175 h 642"/>
                  <a:gd name="T22" fmla="*/ 133350 w 198"/>
                  <a:gd name="T23" fmla="*/ 409575 h 642"/>
                  <a:gd name="T24" fmla="*/ 165100 w 198"/>
                  <a:gd name="T25" fmla="*/ 438150 h 642"/>
                  <a:gd name="T26" fmla="*/ 177800 w 198"/>
                  <a:gd name="T27" fmla="*/ 450850 h 642"/>
                  <a:gd name="T28" fmla="*/ 193675 w 198"/>
                  <a:gd name="T29" fmla="*/ 463550 h 642"/>
                  <a:gd name="T30" fmla="*/ 196850 w 198"/>
                  <a:gd name="T31" fmla="*/ 476250 h 642"/>
                  <a:gd name="T32" fmla="*/ 196850 w 198"/>
                  <a:gd name="T33" fmla="*/ 492125 h 642"/>
                  <a:gd name="T34" fmla="*/ 193675 w 198"/>
                  <a:gd name="T35" fmla="*/ 536575 h 642"/>
                  <a:gd name="T36" fmla="*/ 187325 w 198"/>
                  <a:gd name="T37" fmla="*/ 609600 h 642"/>
                  <a:gd name="T38" fmla="*/ 177800 w 198"/>
                  <a:gd name="T39" fmla="*/ 708025 h 642"/>
                  <a:gd name="T40" fmla="*/ 155575 w 198"/>
                  <a:gd name="T41" fmla="*/ 844550 h 642"/>
                  <a:gd name="T42" fmla="*/ 196850 w 198"/>
                  <a:gd name="T43" fmla="*/ 965200 h 642"/>
                  <a:gd name="T44" fmla="*/ 222250 w 198"/>
                  <a:gd name="T45" fmla="*/ 1006475 h 642"/>
                  <a:gd name="T46" fmla="*/ 215900 w 198"/>
                  <a:gd name="T47" fmla="*/ 977900 h 642"/>
                  <a:gd name="T48" fmla="*/ 209550 w 198"/>
                  <a:gd name="T49" fmla="*/ 917575 h 642"/>
                  <a:gd name="T50" fmla="*/ 206375 w 198"/>
                  <a:gd name="T51" fmla="*/ 809625 h 642"/>
                  <a:gd name="T52" fmla="*/ 206375 w 198"/>
                  <a:gd name="T53" fmla="*/ 746125 h 642"/>
                  <a:gd name="T54" fmla="*/ 206375 w 198"/>
                  <a:gd name="T55" fmla="*/ 708025 h 642"/>
                  <a:gd name="T56" fmla="*/ 206375 w 198"/>
                  <a:gd name="T57" fmla="*/ 587375 h 642"/>
                  <a:gd name="T58" fmla="*/ 215900 w 198"/>
                  <a:gd name="T59" fmla="*/ 419100 h 642"/>
                  <a:gd name="T60" fmla="*/ 228600 w 198"/>
                  <a:gd name="T61" fmla="*/ 307975 h 642"/>
                  <a:gd name="T62" fmla="*/ 238125 w 198"/>
                  <a:gd name="T63" fmla="*/ 206375 h 642"/>
                  <a:gd name="T64" fmla="*/ 247650 w 198"/>
                  <a:gd name="T65" fmla="*/ 149225 h 642"/>
                  <a:gd name="T66" fmla="*/ 257175 w 198"/>
                  <a:gd name="T67" fmla="*/ 92075 h 642"/>
                  <a:gd name="T68" fmla="*/ 292100 w 198"/>
                  <a:gd name="T69" fmla="*/ 15875 h 642"/>
                  <a:gd name="T70" fmla="*/ 25400 w 198"/>
                  <a:gd name="T71" fmla="*/ 88900 h 642"/>
                  <a:gd name="T72" fmla="*/ 12700 w 198"/>
                  <a:gd name="T73" fmla="*/ 92075 h 642"/>
                  <a:gd name="T74" fmla="*/ 3175 w 198"/>
                  <a:gd name="T75" fmla="*/ 104775 h 6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8"/>
                  <a:gd name="T115" fmla="*/ 0 h 642"/>
                  <a:gd name="T116" fmla="*/ 198 w 198"/>
                  <a:gd name="T117" fmla="*/ 642 h 6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8" h="642">
                    <a:moveTo>
                      <a:pt x="2" y="66"/>
                    </a:moveTo>
                    <a:lnTo>
                      <a:pt x="2" y="68"/>
                    </a:lnTo>
                    <a:lnTo>
                      <a:pt x="2" y="74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8" y="102"/>
                    </a:lnTo>
                    <a:lnTo>
                      <a:pt x="18" y="112"/>
                    </a:lnTo>
                    <a:lnTo>
                      <a:pt x="32" y="126"/>
                    </a:lnTo>
                    <a:lnTo>
                      <a:pt x="48" y="142"/>
                    </a:lnTo>
                    <a:lnTo>
                      <a:pt x="74" y="164"/>
                    </a:lnTo>
                    <a:lnTo>
                      <a:pt x="96" y="184"/>
                    </a:lnTo>
                    <a:lnTo>
                      <a:pt x="104" y="192"/>
                    </a:lnTo>
                    <a:lnTo>
                      <a:pt x="112" y="202"/>
                    </a:lnTo>
                    <a:lnTo>
                      <a:pt x="120" y="210"/>
                    </a:lnTo>
                    <a:lnTo>
                      <a:pt x="124" y="220"/>
                    </a:lnTo>
                    <a:lnTo>
                      <a:pt x="114" y="220"/>
                    </a:lnTo>
                    <a:lnTo>
                      <a:pt x="100" y="226"/>
                    </a:lnTo>
                    <a:lnTo>
                      <a:pt x="106" y="230"/>
                    </a:lnTo>
                    <a:lnTo>
                      <a:pt x="98" y="230"/>
                    </a:lnTo>
                    <a:lnTo>
                      <a:pt x="90" y="234"/>
                    </a:lnTo>
                    <a:lnTo>
                      <a:pt x="80" y="236"/>
                    </a:lnTo>
                    <a:lnTo>
                      <a:pt x="68" y="242"/>
                    </a:lnTo>
                    <a:lnTo>
                      <a:pt x="68" y="248"/>
                    </a:lnTo>
                    <a:lnTo>
                      <a:pt x="84" y="258"/>
                    </a:lnTo>
                    <a:lnTo>
                      <a:pt x="96" y="270"/>
                    </a:lnTo>
                    <a:lnTo>
                      <a:pt x="104" y="276"/>
                    </a:lnTo>
                    <a:lnTo>
                      <a:pt x="108" y="280"/>
                    </a:lnTo>
                    <a:lnTo>
                      <a:pt x="112" y="284"/>
                    </a:lnTo>
                    <a:lnTo>
                      <a:pt x="118" y="288"/>
                    </a:lnTo>
                    <a:lnTo>
                      <a:pt x="122" y="292"/>
                    </a:lnTo>
                    <a:lnTo>
                      <a:pt x="124" y="296"/>
                    </a:lnTo>
                    <a:lnTo>
                      <a:pt x="124" y="300"/>
                    </a:lnTo>
                    <a:lnTo>
                      <a:pt x="124" y="302"/>
                    </a:lnTo>
                    <a:lnTo>
                      <a:pt x="124" y="310"/>
                    </a:lnTo>
                    <a:lnTo>
                      <a:pt x="124" y="320"/>
                    </a:lnTo>
                    <a:lnTo>
                      <a:pt x="122" y="338"/>
                    </a:lnTo>
                    <a:lnTo>
                      <a:pt x="120" y="358"/>
                    </a:lnTo>
                    <a:lnTo>
                      <a:pt x="118" y="384"/>
                    </a:lnTo>
                    <a:lnTo>
                      <a:pt x="116" y="412"/>
                    </a:lnTo>
                    <a:lnTo>
                      <a:pt x="112" y="446"/>
                    </a:lnTo>
                    <a:lnTo>
                      <a:pt x="106" y="486"/>
                    </a:lnTo>
                    <a:lnTo>
                      <a:pt x="98" y="532"/>
                    </a:lnTo>
                    <a:lnTo>
                      <a:pt x="96" y="544"/>
                    </a:lnTo>
                    <a:lnTo>
                      <a:pt x="124" y="608"/>
                    </a:lnTo>
                    <a:lnTo>
                      <a:pt x="142" y="642"/>
                    </a:lnTo>
                    <a:lnTo>
                      <a:pt x="140" y="634"/>
                    </a:lnTo>
                    <a:lnTo>
                      <a:pt x="138" y="626"/>
                    </a:lnTo>
                    <a:lnTo>
                      <a:pt x="136" y="616"/>
                    </a:lnTo>
                    <a:lnTo>
                      <a:pt x="134" y="606"/>
                    </a:lnTo>
                    <a:lnTo>
                      <a:pt x="132" y="578"/>
                    </a:lnTo>
                    <a:lnTo>
                      <a:pt x="130" y="548"/>
                    </a:lnTo>
                    <a:lnTo>
                      <a:pt x="130" y="510"/>
                    </a:lnTo>
                    <a:lnTo>
                      <a:pt x="130" y="490"/>
                    </a:lnTo>
                    <a:lnTo>
                      <a:pt x="130" y="470"/>
                    </a:lnTo>
                    <a:lnTo>
                      <a:pt x="130" y="456"/>
                    </a:lnTo>
                    <a:lnTo>
                      <a:pt x="130" y="446"/>
                    </a:lnTo>
                    <a:lnTo>
                      <a:pt x="130" y="422"/>
                    </a:lnTo>
                    <a:lnTo>
                      <a:pt x="130" y="370"/>
                    </a:lnTo>
                    <a:lnTo>
                      <a:pt x="134" y="314"/>
                    </a:lnTo>
                    <a:lnTo>
                      <a:pt x="136" y="264"/>
                    </a:lnTo>
                    <a:lnTo>
                      <a:pt x="142" y="216"/>
                    </a:lnTo>
                    <a:lnTo>
                      <a:pt x="144" y="194"/>
                    </a:lnTo>
                    <a:lnTo>
                      <a:pt x="144" y="172"/>
                    </a:lnTo>
                    <a:lnTo>
                      <a:pt x="150" y="130"/>
                    </a:lnTo>
                    <a:lnTo>
                      <a:pt x="154" y="110"/>
                    </a:lnTo>
                    <a:lnTo>
                      <a:pt x="156" y="94"/>
                    </a:lnTo>
                    <a:lnTo>
                      <a:pt x="160" y="74"/>
                    </a:lnTo>
                    <a:lnTo>
                      <a:pt x="162" y="58"/>
                    </a:lnTo>
                    <a:lnTo>
                      <a:pt x="168" y="28"/>
                    </a:lnTo>
                    <a:lnTo>
                      <a:pt x="184" y="10"/>
                    </a:lnTo>
                    <a:lnTo>
                      <a:pt x="198" y="0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8"/>
                    </a:lnTo>
                    <a:lnTo>
                      <a:pt x="6" y="60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6"/>
              <p:cNvSpPr>
                <a:spLocks/>
              </p:cNvSpPr>
              <p:nvPr/>
            </p:nvSpPr>
            <p:spPr bwMode="auto">
              <a:xfrm>
                <a:off x="806642" y="2237663"/>
                <a:ext cx="508896" cy="1113080"/>
              </a:xfrm>
              <a:custGeom>
                <a:avLst/>
                <a:gdLst>
                  <a:gd name="T0" fmla="*/ 44450 w 322"/>
                  <a:gd name="T1" fmla="*/ 346075 h 692"/>
                  <a:gd name="T2" fmla="*/ 0 w 322"/>
                  <a:gd name="T3" fmla="*/ 762000 h 692"/>
                  <a:gd name="T4" fmla="*/ 9525 w 322"/>
                  <a:gd name="T5" fmla="*/ 1022350 h 692"/>
                  <a:gd name="T6" fmla="*/ 82550 w 322"/>
                  <a:gd name="T7" fmla="*/ 1054100 h 692"/>
                  <a:gd name="T8" fmla="*/ 120650 w 322"/>
                  <a:gd name="T9" fmla="*/ 1066800 h 692"/>
                  <a:gd name="T10" fmla="*/ 200025 w 322"/>
                  <a:gd name="T11" fmla="*/ 1085850 h 692"/>
                  <a:gd name="T12" fmla="*/ 228600 w 322"/>
                  <a:gd name="T13" fmla="*/ 1089025 h 692"/>
                  <a:gd name="T14" fmla="*/ 241300 w 322"/>
                  <a:gd name="T15" fmla="*/ 1082675 h 692"/>
                  <a:gd name="T16" fmla="*/ 244475 w 322"/>
                  <a:gd name="T17" fmla="*/ 1012825 h 692"/>
                  <a:gd name="T18" fmla="*/ 247650 w 322"/>
                  <a:gd name="T19" fmla="*/ 955675 h 692"/>
                  <a:gd name="T20" fmla="*/ 250825 w 322"/>
                  <a:gd name="T21" fmla="*/ 911225 h 692"/>
                  <a:gd name="T22" fmla="*/ 250825 w 322"/>
                  <a:gd name="T23" fmla="*/ 876300 h 692"/>
                  <a:gd name="T24" fmla="*/ 257175 w 322"/>
                  <a:gd name="T25" fmla="*/ 876300 h 692"/>
                  <a:gd name="T26" fmla="*/ 260350 w 322"/>
                  <a:gd name="T27" fmla="*/ 904875 h 692"/>
                  <a:gd name="T28" fmla="*/ 266700 w 322"/>
                  <a:gd name="T29" fmla="*/ 949325 h 692"/>
                  <a:gd name="T30" fmla="*/ 288925 w 322"/>
                  <a:gd name="T31" fmla="*/ 1038225 h 692"/>
                  <a:gd name="T32" fmla="*/ 298450 w 322"/>
                  <a:gd name="T33" fmla="*/ 1098550 h 692"/>
                  <a:gd name="T34" fmla="*/ 384175 w 322"/>
                  <a:gd name="T35" fmla="*/ 1098550 h 692"/>
                  <a:gd name="T36" fmla="*/ 444500 w 322"/>
                  <a:gd name="T37" fmla="*/ 1066800 h 692"/>
                  <a:gd name="T38" fmla="*/ 454025 w 322"/>
                  <a:gd name="T39" fmla="*/ 1025525 h 692"/>
                  <a:gd name="T40" fmla="*/ 454025 w 322"/>
                  <a:gd name="T41" fmla="*/ 1006475 h 692"/>
                  <a:gd name="T42" fmla="*/ 450850 w 322"/>
                  <a:gd name="T43" fmla="*/ 977900 h 692"/>
                  <a:gd name="T44" fmla="*/ 450850 w 322"/>
                  <a:gd name="T45" fmla="*/ 977900 h 692"/>
                  <a:gd name="T46" fmla="*/ 479425 w 322"/>
                  <a:gd name="T47" fmla="*/ 996950 h 692"/>
                  <a:gd name="T48" fmla="*/ 508000 w 322"/>
                  <a:gd name="T49" fmla="*/ 1012825 h 692"/>
                  <a:gd name="T50" fmla="*/ 495300 w 322"/>
                  <a:gd name="T51" fmla="*/ 993775 h 692"/>
                  <a:gd name="T52" fmla="*/ 485775 w 322"/>
                  <a:gd name="T53" fmla="*/ 968375 h 692"/>
                  <a:gd name="T54" fmla="*/ 473075 w 322"/>
                  <a:gd name="T55" fmla="*/ 933450 h 692"/>
                  <a:gd name="T56" fmla="*/ 457200 w 322"/>
                  <a:gd name="T57" fmla="*/ 889000 h 692"/>
                  <a:gd name="T58" fmla="*/ 444500 w 322"/>
                  <a:gd name="T59" fmla="*/ 857250 h 692"/>
                  <a:gd name="T60" fmla="*/ 431800 w 322"/>
                  <a:gd name="T61" fmla="*/ 790575 h 692"/>
                  <a:gd name="T62" fmla="*/ 431800 w 322"/>
                  <a:gd name="T63" fmla="*/ 781050 h 692"/>
                  <a:gd name="T64" fmla="*/ 425450 w 322"/>
                  <a:gd name="T65" fmla="*/ 768350 h 692"/>
                  <a:gd name="T66" fmla="*/ 412750 w 322"/>
                  <a:gd name="T67" fmla="*/ 698500 h 692"/>
                  <a:gd name="T68" fmla="*/ 396875 w 322"/>
                  <a:gd name="T69" fmla="*/ 625475 h 692"/>
                  <a:gd name="T70" fmla="*/ 384175 w 322"/>
                  <a:gd name="T71" fmla="*/ 520700 h 692"/>
                  <a:gd name="T72" fmla="*/ 381000 w 322"/>
                  <a:gd name="T73" fmla="*/ 460375 h 692"/>
                  <a:gd name="T74" fmla="*/ 374650 w 322"/>
                  <a:gd name="T75" fmla="*/ 400050 h 692"/>
                  <a:gd name="T76" fmla="*/ 374650 w 322"/>
                  <a:gd name="T77" fmla="*/ 390525 h 692"/>
                  <a:gd name="T78" fmla="*/ 355600 w 322"/>
                  <a:gd name="T79" fmla="*/ 282575 h 692"/>
                  <a:gd name="T80" fmla="*/ 346075 w 322"/>
                  <a:gd name="T81" fmla="*/ 193675 h 692"/>
                  <a:gd name="T82" fmla="*/ 339725 w 322"/>
                  <a:gd name="T83" fmla="*/ 136525 h 692"/>
                  <a:gd name="T84" fmla="*/ 336550 w 322"/>
                  <a:gd name="T85" fmla="*/ 111125 h 692"/>
                  <a:gd name="T86" fmla="*/ 336550 w 322"/>
                  <a:gd name="T87" fmla="*/ 57150 h 692"/>
                  <a:gd name="T88" fmla="*/ 339725 w 322"/>
                  <a:gd name="T89" fmla="*/ 28575 h 692"/>
                  <a:gd name="T90" fmla="*/ 339725 w 322"/>
                  <a:gd name="T91" fmla="*/ 15875 h 692"/>
                  <a:gd name="T92" fmla="*/ 349250 w 322"/>
                  <a:gd name="T93" fmla="*/ 3175 h 692"/>
                  <a:gd name="T94" fmla="*/ 311150 w 322"/>
                  <a:gd name="T95" fmla="*/ 9525 h 692"/>
                  <a:gd name="T96" fmla="*/ 301625 w 322"/>
                  <a:gd name="T97" fmla="*/ 22225 h 692"/>
                  <a:gd name="T98" fmla="*/ 288925 w 322"/>
                  <a:gd name="T99" fmla="*/ 50800 h 692"/>
                  <a:gd name="T100" fmla="*/ 263525 w 322"/>
                  <a:gd name="T101" fmla="*/ 73025 h 692"/>
                  <a:gd name="T102" fmla="*/ 231775 w 322"/>
                  <a:gd name="T103" fmla="*/ 88900 h 692"/>
                  <a:gd name="T104" fmla="*/ 222250 w 322"/>
                  <a:gd name="T105" fmla="*/ 428625 h 692"/>
                  <a:gd name="T106" fmla="*/ 127000 w 322"/>
                  <a:gd name="T107" fmla="*/ 123825 h 692"/>
                  <a:gd name="T108" fmla="*/ 104775 w 322"/>
                  <a:gd name="T109" fmla="*/ 98425 h 692"/>
                  <a:gd name="T110" fmla="*/ 88900 w 322"/>
                  <a:gd name="T111" fmla="*/ 127000 h 692"/>
                  <a:gd name="T112" fmla="*/ 101600 w 322"/>
                  <a:gd name="T113" fmla="*/ 155575 h 692"/>
                  <a:gd name="T114" fmla="*/ 114300 w 322"/>
                  <a:gd name="T115" fmla="*/ 206375 h 6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2"/>
                  <a:gd name="T175" fmla="*/ 0 h 692"/>
                  <a:gd name="T176" fmla="*/ 322 w 322"/>
                  <a:gd name="T177" fmla="*/ 692 h 6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2" h="692">
                    <a:moveTo>
                      <a:pt x="72" y="130"/>
                    </a:moveTo>
                    <a:lnTo>
                      <a:pt x="28" y="218"/>
                    </a:lnTo>
                    <a:lnTo>
                      <a:pt x="42" y="374"/>
                    </a:lnTo>
                    <a:lnTo>
                      <a:pt x="0" y="480"/>
                    </a:lnTo>
                    <a:lnTo>
                      <a:pt x="4" y="642"/>
                    </a:lnTo>
                    <a:lnTo>
                      <a:pt x="6" y="644"/>
                    </a:lnTo>
                    <a:lnTo>
                      <a:pt x="36" y="658"/>
                    </a:lnTo>
                    <a:lnTo>
                      <a:pt x="52" y="664"/>
                    </a:lnTo>
                    <a:lnTo>
                      <a:pt x="66" y="668"/>
                    </a:lnTo>
                    <a:lnTo>
                      <a:pt x="76" y="672"/>
                    </a:lnTo>
                    <a:lnTo>
                      <a:pt x="100" y="678"/>
                    </a:lnTo>
                    <a:lnTo>
                      <a:pt x="126" y="684"/>
                    </a:lnTo>
                    <a:lnTo>
                      <a:pt x="138" y="686"/>
                    </a:lnTo>
                    <a:lnTo>
                      <a:pt x="144" y="686"/>
                    </a:lnTo>
                    <a:lnTo>
                      <a:pt x="150" y="688"/>
                    </a:lnTo>
                    <a:lnTo>
                      <a:pt x="152" y="682"/>
                    </a:lnTo>
                    <a:lnTo>
                      <a:pt x="154" y="658"/>
                    </a:lnTo>
                    <a:lnTo>
                      <a:pt x="154" y="638"/>
                    </a:lnTo>
                    <a:lnTo>
                      <a:pt x="156" y="618"/>
                    </a:lnTo>
                    <a:lnTo>
                      <a:pt x="156" y="602"/>
                    </a:lnTo>
                    <a:lnTo>
                      <a:pt x="158" y="586"/>
                    </a:lnTo>
                    <a:lnTo>
                      <a:pt x="158" y="574"/>
                    </a:lnTo>
                    <a:lnTo>
                      <a:pt x="158" y="562"/>
                    </a:lnTo>
                    <a:lnTo>
                      <a:pt x="158" y="552"/>
                    </a:lnTo>
                    <a:lnTo>
                      <a:pt x="162" y="552"/>
                    </a:lnTo>
                    <a:lnTo>
                      <a:pt x="164" y="570"/>
                    </a:lnTo>
                    <a:lnTo>
                      <a:pt x="166" y="584"/>
                    </a:lnTo>
                    <a:lnTo>
                      <a:pt x="168" y="598"/>
                    </a:lnTo>
                    <a:lnTo>
                      <a:pt x="170" y="610"/>
                    </a:lnTo>
                    <a:lnTo>
                      <a:pt x="182" y="654"/>
                    </a:lnTo>
                    <a:lnTo>
                      <a:pt x="186" y="672"/>
                    </a:lnTo>
                    <a:lnTo>
                      <a:pt x="188" y="692"/>
                    </a:lnTo>
                    <a:lnTo>
                      <a:pt x="208" y="692"/>
                    </a:lnTo>
                    <a:lnTo>
                      <a:pt x="242" y="692"/>
                    </a:lnTo>
                    <a:lnTo>
                      <a:pt x="274" y="692"/>
                    </a:lnTo>
                    <a:lnTo>
                      <a:pt x="280" y="672"/>
                    </a:lnTo>
                    <a:lnTo>
                      <a:pt x="282" y="658"/>
                    </a:lnTo>
                    <a:lnTo>
                      <a:pt x="286" y="646"/>
                    </a:lnTo>
                    <a:lnTo>
                      <a:pt x="286" y="638"/>
                    </a:lnTo>
                    <a:lnTo>
                      <a:pt x="286" y="634"/>
                    </a:lnTo>
                    <a:lnTo>
                      <a:pt x="284" y="618"/>
                    </a:lnTo>
                    <a:lnTo>
                      <a:pt x="284" y="616"/>
                    </a:lnTo>
                    <a:lnTo>
                      <a:pt x="282" y="614"/>
                    </a:lnTo>
                    <a:lnTo>
                      <a:pt x="284" y="616"/>
                    </a:lnTo>
                    <a:lnTo>
                      <a:pt x="302" y="628"/>
                    </a:lnTo>
                    <a:lnTo>
                      <a:pt x="322" y="642"/>
                    </a:lnTo>
                    <a:lnTo>
                      <a:pt x="320" y="638"/>
                    </a:lnTo>
                    <a:lnTo>
                      <a:pt x="316" y="632"/>
                    </a:lnTo>
                    <a:lnTo>
                      <a:pt x="312" y="626"/>
                    </a:lnTo>
                    <a:lnTo>
                      <a:pt x="308" y="618"/>
                    </a:lnTo>
                    <a:lnTo>
                      <a:pt x="306" y="610"/>
                    </a:lnTo>
                    <a:lnTo>
                      <a:pt x="302" y="600"/>
                    </a:lnTo>
                    <a:lnTo>
                      <a:pt x="298" y="588"/>
                    </a:lnTo>
                    <a:lnTo>
                      <a:pt x="292" y="576"/>
                    </a:lnTo>
                    <a:lnTo>
                      <a:pt x="288" y="560"/>
                    </a:lnTo>
                    <a:lnTo>
                      <a:pt x="282" y="544"/>
                    </a:lnTo>
                    <a:lnTo>
                      <a:pt x="280" y="540"/>
                    </a:lnTo>
                    <a:lnTo>
                      <a:pt x="274" y="512"/>
                    </a:lnTo>
                    <a:lnTo>
                      <a:pt x="272" y="498"/>
                    </a:lnTo>
                    <a:lnTo>
                      <a:pt x="272" y="494"/>
                    </a:lnTo>
                    <a:lnTo>
                      <a:pt x="272" y="492"/>
                    </a:lnTo>
                    <a:lnTo>
                      <a:pt x="270" y="490"/>
                    </a:lnTo>
                    <a:lnTo>
                      <a:pt x="268" y="484"/>
                    </a:lnTo>
                    <a:lnTo>
                      <a:pt x="262" y="456"/>
                    </a:lnTo>
                    <a:lnTo>
                      <a:pt x="260" y="440"/>
                    </a:lnTo>
                    <a:lnTo>
                      <a:pt x="256" y="426"/>
                    </a:lnTo>
                    <a:lnTo>
                      <a:pt x="250" y="394"/>
                    </a:lnTo>
                    <a:lnTo>
                      <a:pt x="246" y="362"/>
                    </a:lnTo>
                    <a:lnTo>
                      <a:pt x="242" y="328"/>
                    </a:lnTo>
                    <a:lnTo>
                      <a:pt x="242" y="308"/>
                    </a:lnTo>
                    <a:lnTo>
                      <a:pt x="240" y="290"/>
                    </a:lnTo>
                    <a:lnTo>
                      <a:pt x="236" y="254"/>
                    </a:lnTo>
                    <a:lnTo>
                      <a:pt x="236" y="252"/>
                    </a:lnTo>
                    <a:lnTo>
                      <a:pt x="236" y="246"/>
                    </a:lnTo>
                    <a:lnTo>
                      <a:pt x="230" y="210"/>
                    </a:lnTo>
                    <a:lnTo>
                      <a:pt x="224" y="178"/>
                    </a:lnTo>
                    <a:lnTo>
                      <a:pt x="222" y="148"/>
                    </a:lnTo>
                    <a:lnTo>
                      <a:pt x="218" y="122"/>
                    </a:lnTo>
                    <a:lnTo>
                      <a:pt x="216" y="98"/>
                    </a:lnTo>
                    <a:lnTo>
                      <a:pt x="214" y="86"/>
                    </a:lnTo>
                    <a:lnTo>
                      <a:pt x="212" y="76"/>
                    </a:lnTo>
                    <a:lnTo>
                      <a:pt x="212" y="70"/>
                    </a:lnTo>
                    <a:lnTo>
                      <a:pt x="212" y="52"/>
                    </a:lnTo>
                    <a:lnTo>
                      <a:pt x="212" y="36"/>
                    </a:lnTo>
                    <a:lnTo>
                      <a:pt x="212" y="28"/>
                    </a:lnTo>
                    <a:lnTo>
                      <a:pt x="214" y="18"/>
                    </a:lnTo>
                    <a:lnTo>
                      <a:pt x="214" y="12"/>
                    </a:lnTo>
                    <a:lnTo>
                      <a:pt x="214" y="10"/>
                    </a:lnTo>
                    <a:lnTo>
                      <a:pt x="218" y="4"/>
                    </a:lnTo>
                    <a:lnTo>
                      <a:pt x="220" y="2"/>
                    </a:lnTo>
                    <a:lnTo>
                      <a:pt x="218" y="0"/>
                    </a:lnTo>
                    <a:lnTo>
                      <a:pt x="196" y="6"/>
                    </a:lnTo>
                    <a:lnTo>
                      <a:pt x="192" y="4"/>
                    </a:lnTo>
                    <a:lnTo>
                      <a:pt x="190" y="14"/>
                    </a:lnTo>
                    <a:lnTo>
                      <a:pt x="186" y="22"/>
                    </a:lnTo>
                    <a:lnTo>
                      <a:pt x="182" y="32"/>
                    </a:lnTo>
                    <a:lnTo>
                      <a:pt x="174" y="40"/>
                    </a:lnTo>
                    <a:lnTo>
                      <a:pt x="166" y="46"/>
                    </a:lnTo>
                    <a:lnTo>
                      <a:pt x="156" y="52"/>
                    </a:lnTo>
                    <a:lnTo>
                      <a:pt x="146" y="56"/>
                    </a:lnTo>
                    <a:lnTo>
                      <a:pt x="132" y="64"/>
                    </a:lnTo>
                    <a:lnTo>
                      <a:pt x="140" y="270"/>
                    </a:lnTo>
                    <a:lnTo>
                      <a:pt x="96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66" y="62"/>
                    </a:lnTo>
                    <a:lnTo>
                      <a:pt x="52" y="78"/>
                    </a:lnTo>
                    <a:lnTo>
                      <a:pt x="56" y="80"/>
                    </a:lnTo>
                    <a:lnTo>
                      <a:pt x="56" y="86"/>
                    </a:lnTo>
                    <a:lnTo>
                      <a:pt x="64" y="98"/>
                    </a:lnTo>
                    <a:lnTo>
                      <a:pt x="74" y="118"/>
                    </a:lnTo>
                    <a:lnTo>
                      <a:pt x="72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>
                <a:spLocks/>
              </p:cNvSpPr>
              <p:nvPr/>
            </p:nvSpPr>
            <p:spPr bwMode="auto">
              <a:xfrm>
                <a:off x="1147127" y="2348635"/>
                <a:ext cx="168411" cy="622113"/>
              </a:xfrm>
              <a:custGeom>
                <a:avLst/>
                <a:gdLst>
                  <a:gd name="T0" fmla="*/ 38100 w 106"/>
                  <a:gd name="T1" fmla="*/ 282575 h 382"/>
                  <a:gd name="T2" fmla="*/ 38100 w 106"/>
                  <a:gd name="T3" fmla="*/ 285750 h 382"/>
                  <a:gd name="T4" fmla="*/ 53975 w 106"/>
                  <a:gd name="T5" fmla="*/ 358775 h 382"/>
                  <a:gd name="T6" fmla="*/ 63500 w 106"/>
                  <a:gd name="T7" fmla="*/ 396875 h 382"/>
                  <a:gd name="T8" fmla="*/ 73025 w 106"/>
                  <a:gd name="T9" fmla="*/ 438150 h 382"/>
                  <a:gd name="T10" fmla="*/ 101600 w 106"/>
                  <a:gd name="T11" fmla="*/ 517525 h 382"/>
                  <a:gd name="T12" fmla="*/ 130175 w 106"/>
                  <a:gd name="T13" fmla="*/ 606425 h 382"/>
                  <a:gd name="T14" fmla="*/ 133350 w 106"/>
                  <a:gd name="T15" fmla="*/ 603250 h 382"/>
                  <a:gd name="T16" fmla="*/ 142875 w 106"/>
                  <a:gd name="T17" fmla="*/ 558800 h 382"/>
                  <a:gd name="T18" fmla="*/ 146050 w 106"/>
                  <a:gd name="T19" fmla="*/ 520700 h 382"/>
                  <a:gd name="T20" fmla="*/ 152400 w 106"/>
                  <a:gd name="T21" fmla="*/ 466725 h 382"/>
                  <a:gd name="T22" fmla="*/ 158750 w 106"/>
                  <a:gd name="T23" fmla="*/ 419100 h 382"/>
                  <a:gd name="T24" fmla="*/ 161925 w 106"/>
                  <a:gd name="T25" fmla="*/ 381000 h 382"/>
                  <a:gd name="T26" fmla="*/ 161925 w 106"/>
                  <a:gd name="T27" fmla="*/ 346075 h 382"/>
                  <a:gd name="T28" fmla="*/ 165100 w 106"/>
                  <a:gd name="T29" fmla="*/ 320675 h 382"/>
                  <a:gd name="T30" fmla="*/ 168275 w 106"/>
                  <a:gd name="T31" fmla="*/ 301625 h 382"/>
                  <a:gd name="T32" fmla="*/ 168275 w 106"/>
                  <a:gd name="T33" fmla="*/ 288925 h 382"/>
                  <a:gd name="T34" fmla="*/ 168275 w 106"/>
                  <a:gd name="T35" fmla="*/ 285750 h 382"/>
                  <a:gd name="T36" fmla="*/ 168275 w 106"/>
                  <a:gd name="T37" fmla="*/ 279400 h 382"/>
                  <a:gd name="T38" fmla="*/ 161925 w 106"/>
                  <a:gd name="T39" fmla="*/ 276225 h 382"/>
                  <a:gd name="T40" fmla="*/ 158750 w 106"/>
                  <a:gd name="T41" fmla="*/ 269875 h 382"/>
                  <a:gd name="T42" fmla="*/ 146050 w 106"/>
                  <a:gd name="T43" fmla="*/ 263525 h 382"/>
                  <a:gd name="T44" fmla="*/ 136525 w 106"/>
                  <a:gd name="T45" fmla="*/ 250825 h 382"/>
                  <a:gd name="T46" fmla="*/ 117475 w 106"/>
                  <a:gd name="T47" fmla="*/ 234950 h 382"/>
                  <a:gd name="T48" fmla="*/ 95250 w 106"/>
                  <a:gd name="T49" fmla="*/ 215900 h 382"/>
                  <a:gd name="T50" fmla="*/ 66675 w 106"/>
                  <a:gd name="T51" fmla="*/ 193675 h 382"/>
                  <a:gd name="T52" fmla="*/ 88900 w 106"/>
                  <a:gd name="T53" fmla="*/ 184150 h 382"/>
                  <a:gd name="T54" fmla="*/ 98425 w 106"/>
                  <a:gd name="T55" fmla="*/ 177800 h 382"/>
                  <a:gd name="T56" fmla="*/ 130175 w 106"/>
                  <a:gd name="T57" fmla="*/ 161925 h 382"/>
                  <a:gd name="T58" fmla="*/ 155575 w 106"/>
                  <a:gd name="T59" fmla="*/ 152400 h 382"/>
                  <a:gd name="T60" fmla="*/ 155575 w 106"/>
                  <a:gd name="T61" fmla="*/ 152400 h 382"/>
                  <a:gd name="T62" fmla="*/ 155575 w 106"/>
                  <a:gd name="T63" fmla="*/ 142875 h 382"/>
                  <a:gd name="T64" fmla="*/ 146050 w 106"/>
                  <a:gd name="T65" fmla="*/ 130175 h 382"/>
                  <a:gd name="T66" fmla="*/ 136525 w 106"/>
                  <a:gd name="T67" fmla="*/ 120650 h 382"/>
                  <a:gd name="T68" fmla="*/ 111125 w 106"/>
                  <a:gd name="T69" fmla="*/ 92075 h 382"/>
                  <a:gd name="T70" fmla="*/ 82550 w 106"/>
                  <a:gd name="T71" fmla="*/ 63500 h 382"/>
                  <a:gd name="T72" fmla="*/ 47625 w 106"/>
                  <a:gd name="T73" fmla="*/ 38100 h 382"/>
                  <a:gd name="T74" fmla="*/ 25400 w 106"/>
                  <a:gd name="T75" fmla="*/ 15875 h 382"/>
                  <a:gd name="T76" fmla="*/ 3175 w 106"/>
                  <a:gd name="T77" fmla="*/ 0 h 382"/>
                  <a:gd name="T78" fmla="*/ 0 w 106"/>
                  <a:gd name="T79" fmla="*/ 3175 h 382"/>
                  <a:gd name="T80" fmla="*/ 3175 w 106"/>
                  <a:gd name="T81" fmla="*/ 19050 h 382"/>
                  <a:gd name="T82" fmla="*/ 6350 w 106"/>
                  <a:gd name="T83" fmla="*/ 38100 h 382"/>
                  <a:gd name="T84" fmla="*/ 9525 w 106"/>
                  <a:gd name="T85" fmla="*/ 76200 h 382"/>
                  <a:gd name="T86" fmla="*/ 15875 w 106"/>
                  <a:gd name="T87" fmla="*/ 117475 h 382"/>
                  <a:gd name="T88" fmla="*/ 19050 w 106"/>
                  <a:gd name="T89" fmla="*/ 165100 h 382"/>
                  <a:gd name="T90" fmla="*/ 28575 w 106"/>
                  <a:gd name="T91" fmla="*/ 215900 h 382"/>
                  <a:gd name="T92" fmla="*/ 38100 w 106"/>
                  <a:gd name="T93" fmla="*/ 273050 h 382"/>
                  <a:gd name="T94" fmla="*/ 38100 w 106"/>
                  <a:gd name="T95" fmla="*/ 273050 h 382"/>
                  <a:gd name="T96" fmla="*/ 38100 w 106"/>
                  <a:gd name="T97" fmla="*/ 276225 h 382"/>
                  <a:gd name="T98" fmla="*/ 38100 w 106"/>
                  <a:gd name="T99" fmla="*/ 282575 h 3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06"/>
                  <a:gd name="T151" fmla="*/ 0 h 382"/>
                  <a:gd name="T152" fmla="*/ 106 w 106"/>
                  <a:gd name="T153" fmla="*/ 382 h 3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06" h="382">
                    <a:moveTo>
                      <a:pt x="24" y="178"/>
                    </a:moveTo>
                    <a:lnTo>
                      <a:pt x="24" y="180"/>
                    </a:lnTo>
                    <a:lnTo>
                      <a:pt x="34" y="226"/>
                    </a:lnTo>
                    <a:lnTo>
                      <a:pt x="40" y="250"/>
                    </a:lnTo>
                    <a:lnTo>
                      <a:pt x="46" y="276"/>
                    </a:lnTo>
                    <a:lnTo>
                      <a:pt x="64" y="326"/>
                    </a:lnTo>
                    <a:lnTo>
                      <a:pt x="82" y="382"/>
                    </a:lnTo>
                    <a:lnTo>
                      <a:pt x="84" y="380"/>
                    </a:lnTo>
                    <a:lnTo>
                      <a:pt x="90" y="352"/>
                    </a:lnTo>
                    <a:lnTo>
                      <a:pt x="92" y="328"/>
                    </a:lnTo>
                    <a:lnTo>
                      <a:pt x="96" y="294"/>
                    </a:lnTo>
                    <a:lnTo>
                      <a:pt x="100" y="264"/>
                    </a:lnTo>
                    <a:lnTo>
                      <a:pt x="102" y="240"/>
                    </a:lnTo>
                    <a:lnTo>
                      <a:pt x="102" y="218"/>
                    </a:lnTo>
                    <a:lnTo>
                      <a:pt x="104" y="202"/>
                    </a:lnTo>
                    <a:lnTo>
                      <a:pt x="106" y="190"/>
                    </a:lnTo>
                    <a:lnTo>
                      <a:pt x="106" y="182"/>
                    </a:lnTo>
                    <a:lnTo>
                      <a:pt x="106" y="180"/>
                    </a:lnTo>
                    <a:lnTo>
                      <a:pt x="106" y="176"/>
                    </a:lnTo>
                    <a:lnTo>
                      <a:pt x="102" y="174"/>
                    </a:lnTo>
                    <a:lnTo>
                      <a:pt x="100" y="170"/>
                    </a:lnTo>
                    <a:lnTo>
                      <a:pt x="92" y="166"/>
                    </a:lnTo>
                    <a:lnTo>
                      <a:pt x="86" y="158"/>
                    </a:lnTo>
                    <a:lnTo>
                      <a:pt x="74" y="148"/>
                    </a:lnTo>
                    <a:lnTo>
                      <a:pt x="60" y="136"/>
                    </a:lnTo>
                    <a:lnTo>
                      <a:pt x="42" y="122"/>
                    </a:lnTo>
                    <a:lnTo>
                      <a:pt x="56" y="116"/>
                    </a:lnTo>
                    <a:lnTo>
                      <a:pt x="62" y="112"/>
                    </a:lnTo>
                    <a:lnTo>
                      <a:pt x="82" y="102"/>
                    </a:lnTo>
                    <a:lnTo>
                      <a:pt x="98" y="96"/>
                    </a:lnTo>
                    <a:lnTo>
                      <a:pt x="98" y="90"/>
                    </a:lnTo>
                    <a:lnTo>
                      <a:pt x="92" y="82"/>
                    </a:lnTo>
                    <a:lnTo>
                      <a:pt x="86" y="76"/>
                    </a:lnTo>
                    <a:lnTo>
                      <a:pt x="70" y="58"/>
                    </a:lnTo>
                    <a:lnTo>
                      <a:pt x="52" y="40"/>
                    </a:lnTo>
                    <a:lnTo>
                      <a:pt x="30" y="24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12"/>
                    </a:lnTo>
                    <a:lnTo>
                      <a:pt x="4" y="24"/>
                    </a:lnTo>
                    <a:lnTo>
                      <a:pt x="6" y="48"/>
                    </a:lnTo>
                    <a:lnTo>
                      <a:pt x="10" y="74"/>
                    </a:lnTo>
                    <a:lnTo>
                      <a:pt x="12" y="104"/>
                    </a:lnTo>
                    <a:lnTo>
                      <a:pt x="18" y="136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8"/>
              <p:cNvSpPr>
                <a:spLocks/>
              </p:cNvSpPr>
              <p:nvPr/>
            </p:nvSpPr>
            <p:spPr bwMode="auto">
              <a:xfrm>
                <a:off x="1147127" y="2284742"/>
                <a:ext cx="194038" cy="736449"/>
              </a:xfrm>
              <a:custGeom>
                <a:avLst/>
                <a:gdLst/>
                <a:ahLst/>
                <a:cxnLst>
                  <a:cxn ang="0">
                    <a:pos x="30" y="62"/>
                  </a:cxn>
                  <a:cxn ang="0">
                    <a:pos x="70" y="96"/>
                  </a:cxn>
                  <a:cxn ang="0">
                    <a:pos x="92" y="120"/>
                  </a:cxn>
                  <a:cxn ang="0">
                    <a:pos x="98" y="134"/>
                  </a:cxn>
                  <a:cxn ang="0">
                    <a:pos x="82" y="140"/>
                  </a:cxn>
                  <a:cxn ang="0">
                    <a:pos x="56" y="154"/>
                  </a:cxn>
                  <a:cxn ang="0">
                    <a:pos x="60" y="174"/>
                  </a:cxn>
                  <a:cxn ang="0">
                    <a:pos x="86" y="196"/>
                  </a:cxn>
                  <a:cxn ang="0">
                    <a:pos x="100" y="208"/>
                  </a:cxn>
                  <a:cxn ang="0">
                    <a:pos x="106" y="214"/>
                  </a:cxn>
                  <a:cxn ang="0">
                    <a:pos x="106" y="220"/>
                  </a:cxn>
                  <a:cxn ang="0">
                    <a:pos x="104" y="240"/>
                  </a:cxn>
                  <a:cxn ang="0">
                    <a:pos x="102" y="278"/>
                  </a:cxn>
                  <a:cxn ang="0">
                    <a:pos x="96" y="332"/>
                  </a:cxn>
                  <a:cxn ang="0">
                    <a:pos x="90" y="390"/>
                  </a:cxn>
                  <a:cxn ang="0">
                    <a:pos x="82" y="420"/>
                  </a:cxn>
                  <a:cxn ang="0">
                    <a:pos x="84" y="424"/>
                  </a:cxn>
                  <a:cxn ang="0">
                    <a:pos x="98" y="440"/>
                  </a:cxn>
                  <a:cxn ang="0">
                    <a:pos x="112" y="354"/>
                  </a:cxn>
                  <a:cxn ang="0">
                    <a:pos x="118" y="292"/>
                  </a:cxn>
                  <a:cxn ang="0">
                    <a:pos x="122" y="246"/>
                  </a:cxn>
                  <a:cxn ang="0">
                    <a:pos x="124" y="218"/>
                  </a:cxn>
                  <a:cxn ang="0">
                    <a:pos x="124" y="208"/>
                  </a:cxn>
                  <a:cxn ang="0">
                    <a:pos x="122" y="200"/>
                  </a:cxn>
                  <a:cxn ang="0">
                    <a:pos x="112" y="192"/>
                  </a:cxn>
                  <a:cxn ang="0">
                    <a:pos x="104" y="184"/>
                  </a:cxn>
                  <a:cxn ang="0">
                    <a:pos x="84" y="166"/>
                  </a:cxn>
                  <a:cxn ang="0">
                    <a:pos x="68" y="150"/>
                  </a:cxn>
                  <a:cxn ang="0">
                    <a:pos x="90" y="142"/>
                  </a:cxn>
                  <a:cxn ang="0">
                    <a:pos x="106" y="138"/>
                  </a:cxn>
                  <a:cxn ang="0">
                    <a:pos x="114" y="128"/>
                  </a:cxn>
                  <a:cxn ang="0">
                    <a:pos x="120" y="118"/>
                  </a:cxn>
                  <a:cxn ang="0">
                    <a:pos x="104" y="100"/>
                  </a:cxn>
                  <a:cxn ang="0">
                    <a:pos x="74" y="72"/>
                  </a:cxn>
                  <a:cxn ang="0">
                    <a:pos x="32" y="34"/>
                  </a:cxn>
                  <a:cxn ang="0">
                    <a:pos x="8" y="10"/>
                  </a:cxn>
                  <a:cxn ang="0">
                    <a:pos x="0" y="16"/>
                  </a:cxn>
                  <a:cxn ang="0">
                    <a:pos x="0" y="40"/>
                  </a:cxn>
                  <a:cxn ang="0">
                    <a:pos x="16" y="48"/>
                  </a:cxn>
                </a:cxnLst>
                <a:rect l="0" t="0" r="r" b="b"/>
                <a:pathLst>
                  <a:path w="124" h="452">
                    <a:moveTo>
                      <a:pt x="16" y="48"/>
                    </a:moveTo>
                    <a:lnTo>
                      <a:pt x="30" y="62"/>
                    </a:lnTo>
                    <a:lnTo>
                      <a:pt x="52" y="78"/>
                    </a:lnTo>
                    <a:lnTo>
                      <a:pt x="70" y="96"/>
                    </a:lnTo>
                    <a:lnTo>
                      <a:pt x="86" y="114"/>
                    </a:lnTo>
                    <a:lnTo>
                      <a:pt x="92" y="120"/>
                    </a:lnTo>
                    <a:lnTo>
                      <a:pt x="98" y="128"/>
                    </a:lnTo>
                    <a:lnTo>
                      <a:pt x="98" y="134"/>
                    </a:lnTo>
                    <a:lnTo>
                      <a:pt x="98" y="134"/>
                    </a:lnTo>
                    <a:lnTo>
                      <a:pt x="82" y="140"/>
                    </a:lnTo>
                    <a:lnTo>
                      <a:pt x="62" y="150"/>
                    </a:lnTo>
                    <a:lnTo>
                      <a:pt x="56" y="154"/>
                    </a:lnTo>
                    <a:lnTo>
                      <a:pt x="42" y="160"/>
                    </a:lnTo>
                    <a:lnTo>
                      <a:pt x="60" y="174"/>
                    </a:lnTo>
                    <a:lnTo>
                      <a:pt x="74" y="186"/>
                    </a:lnTo>
                    <a:lnTo>
                      <a:pt x="86" y="196"/>
                    </a:lnTo>
                    <a:lnTo>
                      <a:pt x="92" y="204"/>
                    </a:lnTo>
                    <a:lnTo>
                      <a:pt x="100" y="208"/>
                    </a:lnTo>
                    <a:lnTo>
                      <a:pt x="102" y="212"/>
                    </a:lnTo>
                    <a:lnTo>
                      <a:pt x="106" y="214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8"/>
                    </a:lnTo>
                    <a:lnTo>
                      <a:pt x="104" y="240"/>
                    </a:lnTo>
                    <a:lnTo>
                      <a:pt x="102" y="256"/>
                    </a:lnTo>
                    <a:lnTo>
                      <a:pt x="102" y="278"/>
                    </a:lnTo>
                    <a:lnTo>
                      <a:pt x="100" y="302"/>
                    </a:lnTo>
                    <a:lnTo>
                      <a:pt x="96" y="332"/>
                    </a:lnTo>
                    <a:lnTo>
                      <a:pt x="92" y="366"/>
                    </a:lnTo>
                    <a:lnTo>
                      <a:pt x="90" y="390"/>
                    </a:lnTo>
                    <a:lnTo>
                      <a:pt x="84" y="418"/>
                    </a:lnTo>
                    <a:lnTo>
                      <a:pt x="82" y="420"/>
                    </a:lnTo>
                    <a:lnTo>
                      <a:pt x="84" y="424"/>
                    </a:lnTo>
                    <a:lnTo>
                      <a:pt x="84" y="424"/>
                    </a:lnTo>
                    <a:lnTo>
                      <a:pt x="96" y="452"/>
                    </a:lnTo>
                    <a:lnTo>
                      <a:pt x="98" y="440"/>
                    </a:lnTo>
                    <a:lnTo>
                      <a:pt x="106" y="394"/>
                    </a:lnTo>
                    <a:lnTo>
                      <a:pt x="112" y="354"/>
                    </a:lnTo>
                    <a:lnTo>
                      <a:pt x="116" y="320"/>
                    </a:lnTo>
                    <a:lnTo>
                      <a:pt x="118" y="292"/>
                    </a:lnTo>
                    <a:lnTo>
                      <a:pt x="120" y="266"/>
                    </a:lnTo>
                    <a:lnTo>
                      <a:pt x="122" y="246"/>
                    </a:lnTo>
                    <a:lnTo>
                      <a:pt x="124" y="228"/>
                    </a:lnTo>
                    <a:lnTo>
                      <a:pt x="124" y="218"/>
                    </a:lnTo>
                    <a:lnTo>
                      <a:pt x="124" y="210"/>
                    </a:lnTo>
                    <a:lnTo>
                      <a:pt x="124" y="208"/>
                    </a:lnTo>
                    <a:lnTo>
                      <a:pt x="124" y="204"/>
                    </a:lnTo>
                    <a:lnTo>
                      <a:pt x="122" y="200"/>
                    </a:lnTo>
                    <a:lnTo>
                      <a:pt x="118" y="196"/>
                    </a:lnTo>
                    <a:lnTo>
                      <a:pt x="112" y="192"/>
                    </a:lnTo>
                    <a:lnTo>
                      <a:pt x="108" y="188"/>
                    </a:lnTo>
                    <a:lnTo>
                      <a:pt x="104" y="184"/>
                    </a:lnTo>
                    <a:lnTo>
                      <a:pt x="96" y="178"/>
                    </a:lnTo>
                    <a:lnTo>
                      <a:pt x="84" y="166"/>
                    </a:lnTo>
                    <a:lnTo>
                      <a:pt x="68" y="156"/>
                    </a:lnTo>
                    <a:lnTo>
                      <a:pt x="68" y="150"/>
                    </a:lnTo>
                    <a:lnTo>
                      <a:pt x="80" y="144"/>
                    </a:lnTo>
                    <a:lnTo>
                      <a:pt x="90" y="142"/>
                    </a:lnTo>
                    <a:lnTo>
                      <a:pt x="98" y="138"/>
                    </a:lnTo>
                    <a:lnTo>
                      <a:pt x="106" y="138"/>
                    </a:lnTo>
                    <a:lnTo>
                      <a:pt x="100" y="134"/>
                    </a:lnTo>
                    <a:lnTo>
                      <a:pt x="114" y="128"/>
                    </a:lnTo>
                    <a:lnTo>
                      <a:pt x="124" y="128"/>
                    </a:lnTo>
                    <a:lnTo>
                      <a:pt x="120" y="118"/>
                    </a:lnTo>
                    <a:lnTo>
                      <a:pt x="112" y="110"/>
                    </a:lnTo>
                    <a:lnTo>
                      <a:pt x="104" y="100"/>
                    </a:lnTo>
                    <a:lnTo>
                      <a:pt x="96" y="92"/>
                    </a:lnTo>
                    <a:lnTo>
                      <a:pt x="74" y="72"/>
                    </a:lnTo>
                    <a:lnTo>
                      <a:pt x="48" y="50"/>
                    </a:lnTo>
                    <a:lnTo>
                      <a:pt x="32" y="34"/>
                    </a:lnTo>
                    <a:lnTo>
                      <a:pt x="18" y="20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9"/>
              <p:cNvSpPr>
                <a:spLocks/>
              </p:cNvSpPr>
              <p:nvPr/>
            </p:nvSpPr>
            <p:spPr bwMode="auto">
              <a:xfrm>
                <a:off x="1183738" y="2647922"/>
                <a:ext cx="252616" cy="702821"/>
              </a:xfrm>
              <a:custGeom>
                <a:avLst/>
                <a:gdLst>
                  <a:gd name="T0" fmla="*/ 158750 w 162"/>
                  <a:gd name="T1" fmla="*/ 514350 h 438"/>
                  <a:gd name="T2" fmla="*/ 155575 w 162"/>
                  <a:gd name="T3" fmla="*/ 539750 h 438"/>
                  <a:gd name="T4" fmla="*/ 152400 w 162"/>
                  <a:gd name="T5" fmla="*/ 555625 h 438"/>
                  <a:gd name="T6" fmla="*/ 139700 w 162"/>
                  <a:gd name="T7" fmla="*/ 581025 h 438"/>
                  <a:gd name="T8" fmla="*/ 152400 w 162"/>
                  <a:gd name="T9" fmla="*/ 555625 h 438"/>
                  <a:gd name="T10" fmla="*/ 155575 w 162"/>
                  <a:gd name="T11" fmla="*/ 539750 h 438"/>
                  <a:gd name="T12" fmla="*/ 158750 w 162"/>
                  <a:gd name="T13" fmla="*/ 514350 h 438"/>
                  <a:gd name="T14" fmla="*/ 158750 w 162"/>
                  <a:gd name="T15" fmla="*/ 473075 h 438"/>
                  <a:gd name="T16" fmla="*/ 95250 w 162"/>
                  <a:gd name="T17" fmla="*/ 327025 h 438"/>
                  <a:gd name="T18" fmla="*/ 92075 w 162"/>
                  <a:gd name="T19" fmla="*/ 320675 h 438"/>
                  <a:gd name="T20" fmla="*/ 34925 w 162"/>
                  <a:gd name="T21" fmla="*/ 152400 h 438"/>
                  <a:gd name="T22" fmla="*/ 15875 w 162"/>
                  <a:gd name="T23" fmla="*/ 73025 h 438"/>
                  <a:gd name="T24" fmla="*/ 0 w 162"/>
                  <a:gd name="T25" fmla="*/ 0 h 438"/>
                  <a:gd name="T26" fmla="*/ 9525 w 162"/>
                  <a:gd name="T27" fmla="*/ 85725 h 438"/>
                  <a:gd name="T28" fmla="*/ 15875 w 162"/>
                  <a:gd name="T29" fmla="*/ 171450 h 438"/>
                  <a:gd name="T30" fmla="*/ 31750 w 162"/>
                  <a:gd name="T31" fmla="*/ 273050 h 438"/>
                  <a:gd name="T32" fmla="*/ 41275 w 162"/>
                  <a:gd name="T33" fmla="*/ 320675 h 438"/>
                  <a:gd name="T34" fmla="*/ 53975 w 162"/>
                  <a:gd name="T35" fmla="*/ 374650 h 438"/>
                  <a:gd name="T36" fmla="*/ 57150 w 162"/>
                  <a:gd name="T37" fmla="*/ 381000 h 438"/>
                  <a:gd name="T38" fmla="*/ 60325 w 162"/>
                  <a:gd name="T39" fmla="*/ 409575 h 438"/>
                  <a:gd name="T40" fmla="*/ 73025 w 162"/>
                  <a:gd name="T41" fmla="*/ 460375 h 438"/>
                  <a:gd name="T42" fmla="*/ 88900 w 162"/>
                  <a:gd name="T43" fmla="*/ 511175 h 438"/>
                  <a:gd name="T44" fmla="*/ 104775 w 162"/>
                  <a:gd name="T45" fmla="*/ 549275 h 438"/>
                  <a:gd name="T46" fmla="*/ 114300 w 162"/>
                  <a:gd name="T47" fmla="*/ 577850 h 438"/>
                  <a:gd name="T48" fmla="*/ 127000 w 162"/>
                  <a:gd name="T49" fmla="*/ 600075 h 438"/>
                  <a:gd name="T50" fmla="*/ 136525 w 162"/>
                  <a:gd name="T51" fmla="*/ 615950 h 438"/>
                  <a:gd name="T52" fmla="*/ 76200 w 162"/>
                  <a:gd name="T53" fmla="*/ 574675 h 438"/>
                  <a:gd name="T54" fmla="*/ 76200 w 162"/>
                  <a:gd name="T55" fmla="*/ 577850 h 438"/>
                  <a:gd name="T56" fmla="*/ 79375 w 162"/>
                  <a:gd name="T57" fmla="*/ 609600 h 438"/>
                  <a:gd name="T58" fmla="*/ 73025 w 162"/>
                  <a:gd name="T59" fmla="*/ 641350 h 438"/>
                  <a:gd name="T60" fmla="*/ 60325 w 162"/>
                  <a:gd name="T61" fmla="*/ 695325 h 438"/>
                  <a:gd name="T62" fmla="*/ 107950 w 162"/>
                  <a:gd name="T63" fmla="*/ 688975 h 438"/>
                  <a:gd name="T64" fmla="*/ 206375 w 162"/>
                  <a:gd name="T65" fmla="*/ 676275 h 438"/>
                  <a:gd name="T66" fmla="*/ 225425 w 162"/>
                  <a:gd name="T67" fmla="*/ 669925 h 438"/>
                  <a:gd name="T68" fmla="*/ 254000 w 162"/>
                  <a:gd name="T69" fmla="*/ 666750 h 438"/>
                  <a:gd name="T70" fmla="*/ 222250 w 162"/>
                  <a:gd name="T71" fmla="*/ 596900 h 438"/>
                  <a:gd name="T72" fmla="*/ 187325 w 162"/>
                  <a:gd name="T73" fmla="*/ 527050 h 438"/>
                  <a:gd name="T74" fmla="*/ 158750 w 162"/>
                  <a:gd name="T75" fmla="*/ 495300 h 4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62"/>
                  <a:gd name="T115" fmla="*/ 0 h 438"/>
                  <a:gd name="T116" fmla="*/ 162 w 162"/>
                  <a:gd name="T117" fmla="*/ 438 h 4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62" h="438">
                    <a:moveTo>
                      <a:pt x="100" y="312"/>
                    </a:moveTo>
                    <a:lnTo>
                      <a:pt x="100" y="324"/>
                    </a:lnTo>
                    <a:lnTo>
                      <a:pt x="100" y="332"/>
                    </a:lnTo>
                    <a:lnTo>
                      <a:pt x="98" y="340"/>
                    </a:lnTo>
                    <a:lnTo>
                      <a:pt x="98" y="344"/>
                    </a:lnTo>
                    <a:lnTo>
                      <a:pt x="96" y="350"/>
                    </a:lnTo>
                    <a:lnTo>
                      <a:pt x="94" y="356"/>
                    </a:lnTo>
                    <a:lnTo>
                      <a:pt x="88" y="366"/>
                    </a:lnTo>
                    <a:lnTo>
                      <a:pt x="94" y="356"/>
                    </a:lnTo>
                    <a:lnTo>
                      <a:pt x="96" y="350"/>
                    </a:lnTo>
                    <a:lnTo>
                      <a:pt x="98" y="344"/>
                    </a:lnTo>
                    <a:lnTo>
                      <a:pt x="98" y="340"/>
                    </a:lnTo>
                    <a:lnTo>
                      <a:pt x="100" y="332"/>
                    </a:lnTo>
                    <a:lnTo>
                      <a:pt x="100" y="324"/>
                    </a:lnTo>
                    <a:lnTo>
                      <a:pt x="100" y="312"/>
                    </a:lnTo>
                    <a:lnTo>
                      <a:pt x="100" y="298"/>
                    </a:lnTo>
                    <a:lnTo>
                      <a:pt x="72" y="234"/>
                    </a:lnTo>
                    <a:lnTo>
                      <a:pt x="60" y="206"/>
                    </a:lnTo>
                    <a:lnTo>
                      <a:pt x="58" y="202"/>
                    </a:lnTo>
                    <a:lnTo>
                      <a:pt x="40" y="146"/>
                    </a:lnTo>
                    <a:lnTo>
                      <a:pt x="22" y="96"/>
                    </a:lnTo>
                    <a:lnTo>
                      <a:pt x="16" y="70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4" y="36"/>
                    </a:lnTo>
                    <a:lnTo>
                      <a:pt x="6" y="54"/>
                    </a:lnTo>
                    <a:lnTo>
                      <a:pt x="6" y="74"/>
                    </a:lnTo>
                    <a:lnTo>
                      <a:pt x="10" y="108"/>
                    </a:lnTo>
                    <a:lnTo>
                      <a:pt x="14" y="140"/>
                    </a:lnTo>
                    <a:lnTo>
                      <a:pt x="20" y="172"/>
                    </a:lnTo>
                    <a:lnTo>
                      <a:pt x="24" y="186"/>
                    </a:lnTo>
                    <a:lnTo>
                      <a:pt x="26" y="202"/>
                    </a:lnTo>
                    <a:lnTo>
                      <a:pt x="32" y="230"/>
                    </a:lnTo>
                    <a:lnTo>
                      <a:pt x="34" y="236"/>
                    </a:lnTo>
                    <a:lnTo>
                      <a:pt x="36" y="238"/>
                    </a:lnTo>
                    <a:lnTo>
                      <a:pt x="36" y="240"/>
                    </a:lnTo>
                    <a:lnTo>
                      <a:pt x="36" y="244"/>
                    </a:lnTo>
                    <a:lnTo>
                      <a:pt x="38" y="258"/>
                    </a:lnTo>
                    <a:lnTo>
                      <a:pt x="44" y="286"/>
                    </a:lnTo>
                    <a:lnTo>
                      <a:pt x="46" y="290"/>
                    </a:lnTo>
                    <a:lnTo>
                      <a:pt x="52" y="306"/>
                    </a:lnTo>
                    <a:lnTo>
                      <a:pt x="56" y="322"/>
                    </a:lnTo>
                    <a:lnTo>
                      <a:pt x="62" y="334"/>
                    </a:lnTo>
                    <a:lnTo>
                      <a:pt x="66" y="346"/>
                    </a:lnTo>
                    <a:lnTo>
                      <a:pt x="70" y="356"/>
                    </a:lnTo>
                    <a:lnTo>
                      <a:pt x="72" y="364"/>
                    </a:lnTo>
                    <a:lnTo>
                      <a:pt x="76" y="372"/>
                    </a:lnTo>
                    <a:lnTo>
                      <a:pt x="80" y="378"/>
                    </a:lnTo>
                    <a:lnTo>
                      <a:pt x="84" y="384"/>
                    </a:lnTo>
                    <a:lnTo>
                      <a:pt x="86" y="388"/>
                    </a:lnTo>
                    <a:lnTo>
                      <a:pt x="66" y="374"/>
                    </a:lnTo>
                    <a:lnTo>
                      <a:pt x="48" y="362"/>
                    </a:lnTo>
                    <a:lnTo>
                      <a:pt x="48" y="364"/>
                    </a:lnTo>
                    <a:lnTo>
                      <a:pt x="50" y="380"/>
                    </a:lnTo>
                    <a:lnTo>
                      <a:pt x="50" y="384"/>
                    </a:lnTo>
                    <a:lnTo>
                      <a:pt x="50" y="392"/>
                    </a:lnTo>
                    <a:lnTo>
                      <a:pt x="46" y="404"/>
                    </a:lnTo>
                    <a:lnTo>
                      <a:pt x="44" y="418"/>
                    </a:lnTo>
                    <a:lnTo>
                      <a:pt x="38" y="438"/>
                    </a:lnTo>
                    <a:lnTo>
                      <a:pt x="54" y="436"/>
                    </a:lnTo>
                    <a:lnTo>
                      <a:pt x="68" y="434"/>
                    </a:lnTo>
                    <a:lnTo>
                      <a:pt x="98" y="430"/>
                    </a:lnTo>
                    <a:lnTo>
                      <a:pt x="130" y="426"/>
                    </a:lnTo>
                    <a:lnTo>
                      <a:pt x="138" y="422"/>
                    </a:lnTo>
                    <a:lnTo>
                      <a:pt x="142" y="422"/>
                    </a:lnTo>
                    <a:lnTo>
                      <a:pt x="144" y="422"/>
                    </a:lnTo>
                    <a:lnTo>
                      <a:pt x="160" y="420"/>
                    </a:lnTo>
                    <a:lnTo>
                      <a:pt x="162" y="418"/>
                    </a:lnTo>
                    <a:lnTo>
                      <a:pt x="140" y="376"/>
                    </a:lnTo>
                    <a:lnTo>
                      <a:pt x="118" y="334"/>
                    </a:lnTo>
                    <a:lnTo>
                      <a:pt x="118" y="332"/>
                    </a:lnTo>
                    <a:lnTo>
                      <a:pt x="100" y="298"/>
                    </a:lnTo>
                    <a:lnTo>
                      <a:pt x="100" y="31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70"/>
              <p:cNvSpPr>
                <a:spLocks/>
              </p:cNvSpPr>
              <p:nvPr/>
            </p:nvSpPr>
            <p:spPr bwMode="auto">
              <a:xfrm>
                <a:off x="689486" y="2388989"/>
                <a:ext cx="237974" cy="904586"/>
              </a:xfrm>
              <a:custGeom>
                <a:avLst/>
                <a:gdLst>
                  <a:gd name="T0" fmla="*/ 184150 w 148"/>
                  <a:gd name="T1" fmla="*/ 438150 h 558"/>
                  <a:gd name="T2" fmla="*/ 161925 w 148"/>
                  <a:gd name="T3" fmla="*/ 190500 h 558"/>
                  <a:gd name="T4" fmla="*/ 231775 w 148"/>
                  <a:gd name="T5" fmla="*/ 50800 h 558"/>
                  <a:gd name="T6" fmla="*/ 234950 w 148"/>
                  <a:gd name="T7" fmla="*/ 31750 h 558"/>
                  <a:gd name="T8" fmla="*/ 219075 w 148"/>
                  <a:gd name="T9" fmla="*/ 0 h 558"/>
                  <a:gd name="T10" fmla="*/ 209550 w 148"/>
                  <a:gd name="T11" fmla="*/ 6350 h 558"/>
                  <a:gd name="T12" fmla="*/ 206375 w 148"/>
                  <a:gd name="T13" fmla="*/ 15875 h 558"/>
                  <a:gd name="T14" fmla="*/ 104775 w 148"/>
                  <a:gd name="T15" fmla="*/ 285750 h 558"/>
                  <a:gd name="T16" fmla="*/ 79375 w 148"/>
                  <a:gd name="T17" fmla="*/ 520700 h 558"/>
                  <a:gd name="T18" fmla="*/ 0 w 148"/>
                  <a:gd name="T19" fmla="*/ 885825 h 558"/>
                  <a:gd name="T20" fmla="*/ 117475 w 148"/>
                  <a:gd name="T21" fmla="*/ 606425 h 558"/>
                  <a:gd name="T22" fmla="*/ 184150 w 148"/>
                  <a:gd name="T23" fmla="*/ 438150 h 5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8"/>
                  <a:gd name="T37" fmla="*/ 0 h 558"/>
                  <a:gd name="T38" fmla="*/ 148 w 148"/>
                  <a:gd name="T39" fmla="*/ 558 h 5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8" h="558">
                    <a:moveTo>
                      <a:pt x="116" y="276"/>
                    </a:moveTo>
                    <a:lnTo>
                      <a:pt x="102" y="120"/>
                    </a:lnTo>
                    <a:lnTo>
                      <a:pt x="146" y="32"/>
                    </a:lnTo>
                    <a:lnTo>
                      <a:pt x="148" y="20"/>
                    </a:lnTo>
                    <a:lnTo>
                      <a:pt x="138" y="0"/>
                    </a:lnTo>
                    <a:lnTo>
                      <a:pt x="132" y="4"/>
                    </a:lnTo>
                    <a:lnTo>
                      <a:pt x="130" y="10"/>
                    </a:lnTo>
                    <a:lnTo>
                      <a:pt x="66" y="180"/>
                    </a:lnTo>
                    <a:lnTo>
                      <a:pt x="50" y="328"/>
                    </a:lnTo>
                    <a:lnTo>
                      <a:pt x="0" y="558"/>
                    </a:lnTo>
                    <a:lnTo>
                      <a:pt x="74" y="382"/>
                    </a:lnTo>
                    <a:lnTo>
                      <a:pt x="116" y="276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71"/>
              <p:cNvSpPr>
                <a:spLocks/>
              </p:cNvSpPr>
              <p:nvPr/>
            </p:nvSpPr>
            <p:spPr bwMode="auto">
              <a:xfrm>
                <a:off x="1040953" y="3125436"/>
                <a:ext cx="62240" cy="225307"/>
              </a:xfrm>
              <a:custGeom>
                <a:avLst/>
                <a:gdLst>
                  <a:gd name="T0" fmla="*/ 50800 w 38"/>
                  <a:gd name="T1" fmla="*/ 161925 h 140"/>
                  <a:gd name="T2" fmla="*/ 31750 w 38"/>
                  <a:gd name="T3" fmla="*/ 92075 h 140"/>
                  <a:gd name="T4" fmla="*/ 28575 w 38"/>
                  <a:gd name="T5" fmla="*/ 73025 h 140"/>
                  <a:gd name="T6" fmla="*/ 25400 w 38"/>
                  <a:gd name="T7" fmla="*/ 50800 h 140"/>
                  <a:gd name="T8" fmla="*/ 22225 w 38"/>
                  <a:gd name="T9" fmla="*/ 28575 h 140"/>
                  <a:gd name="T10" fmla="*/ 19050 w 38"/>
                  <a:gd name="T11" fmla="*/ 0 h 140"/>
                  <a:gd name="T12" fmla="*/ 12700 w 38"/>
                  <a:gd name="T13" fmla="*/ 0 h 140"/>
                  <a:gd name="T14" fmla="*/ 12700 w 38"/>
                  <a:gd name="T15" fmla="*/ 15875 h 140"/>
                  <a:gd name="T16" fmla="*/ 12700 w 38"/>
                  <a:gd name="T17" fmla="*/ 34925 h 140"/>
                  <a:gd name="T18" fmla="*/ 12700 w 38"/>
                  <a:gd name="T19" fmla="*/ 53975 h 140"/>
                  <a:gd name="T20" fmla="*/ 9525 w 38"/>
                  <a:gd name="T21" fmla="*/ 79375 h 140"/>
                  <a:gd name="T22" fmla="*/ 9525 w 38"/>
                  <a:gd name="T23" fmla="*/ 104775 h 140"/>
                  <a:gd name="T24" fmla="*/ 6350 w 38"/>
                  <a:gd name="T25" fmla="*/ 136525 h 140"/>
                  <a:gd name="T26" fmla="*/ 6350 w 38"/>
                  <a:gd name="T27" fmla="*/ 168275 h 140"/>
                  <a:gd name="T28" fmla="*/ 3175 w 38"/>
                  <a:gd name="T29" fmla="*/ 206375 h 140"/>
                  <a:gd name="T30" fmla="*/ 0 w 38"/>
                  <a:gd name="T31" fmla="*/ 215900 h 140"/>
                  <a:gd name="T32" fmla="*/ 60325 w 38"/>
                  <a:gd name="T33" fmla="*/ 222250 h 140"/>
                  <a:gd name="T34" fmla="*/ 57150 w 38"/>
                  <a:gd name="T35" fmla="*/ 190500 h 140"/>
                  <a:gd name="T36" fmla="*/ 50800 w 38"/>
                  <a:gd name="T37" fmla="*/ 161925 h 1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140"/>
                  <a:gd name="T59" fmla="*/ 38 w 38"/>
                  <a:gd name="T60" fmla="*/ 140 h 1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140">
                    <a:moveTo>
                      <a:pt x="32" y="102"/>
                    </a:moveTo>
                    <a:lnTo>
                      <a:pt x="20" y="58"/>
                    </a:lnTo>
                    <a:lnTo>
                      <a:pt x="18" y="46"/>
                    </a:lnTo>
                    <a:lnTo>
                      <a:pt x="16" y="32"/>
                    </a:lnTo>
                    <a:lnTo>
                      <a:pt x="14" y="18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8" y="22"/>
                    </a:lnTo>
                    <a:lnTo>
                      <a:pt x="8" y="34"/>
                    </a:lnTo>
                    <a:lnTo>
                      <a:pt x="6" y="50"/>
                    </a:lnTo>
                    <a:lnTo>
                      <a:pt x="6" y="66"/>
                    </a:lnTo>
                    <a:lnTo>
                      <a:pt x="4" y="86"/>
                    </a:lnTo>
                    <a:lnTo>
                      <a:pt x="4" y="106"/>
                    </a:lnTo>
                    <a:lnTo>
                      <a:pt x="2" y="130"/>
                    </a:lnTo>
                    <a:lnTo>
                      <a:pt x="0" y="136"/>
                    </a:lnTo>
                    <a:lnTo>
                      <a:pt x="38" y="140"/>
                    </a:lnTo>
                    <a:lnTo>
                      <a:pt x="36" y="12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72"/>
              <p:cNvSpPr>
                <a:spLocks/>
              </p:cNvSpPr>
              <p:nvPr/>
            </p:nvSpPr>
            <p:spPr bwMode="auto">
              <a:xfrm>
                <a:off x="645553" y="3011101"/>
                <a:ext cx="219667" cy="850784"/>
              </a:xfrm>
              <a:custGeom>
                <a:avLst/>
                <a:gdLst>
                  <a:gd name="T0" fmla="*/ 209550 w 140"/>
                  <a:gd name="T1" fmla="*/ 358775 h 532"/>
                  <a:gd name="T2" fmla="*/ 222250 w 140"/>
                  <a:gd name="T3" fmla="*/ 282575 h 532"/>
                  <a:gd name="T4" fmla="*/ 174625 w 140"/>
                  <a:gd name="T5" fmla="*/ 260350 h 532"/>
                  <a:gd name="T6" fmla="*/ 171450 w 140"/>
                  <a:gd name="T7" fmla="*/ 257175 h 532"/>
                  <a:gd name="T8" fmla="*/ 165100 w 140"/>
                  <a:gd name="T9" fmla="*/ 0 h 532"/>
                  <a:gd name="T10" fmla="*/ 47625 w 140"/>
                  <a:gd name="T11" fmla="*/ 279400 h 532"/>
                  <a:gd name="T12" fmla="*/ 22225 w 140"/>
                  <a:gd name="T13" fmla="*/ 358775 h 532"/>
                  <a:gd name="T14" fmla="*/ 22225 w 140"/>
                  <a:gd name="T15" fmla="*/ 361950 h 532"/>
                  <a:gd name="T16" fmla="*/ 15875 w 140"/>
                  <a:gd name="T17" fmla="*/ 406400 h 532"/>
                  <a:gd name="T18" fmla="*/ 6350 w 140"/>
                  <a:gd name="T19" fmla="*/ 511175 h 532"/>
                  <a:gd name="T20" fmla="*/ 0 w 140"/>
                  <a:gd name="T21" fmla="*/ 577850 h 532"/>
                  <a:gd name="T22" fmla="*/ 3175 w 140"/>
                  <a:gd name="T23" fmla="*/ 577850 h 532"/>
                  <a:gd name="T24" fmla="*/ 6350 w 140"/>
                  <a:gd name="T25" fmla="*/ 844550 h 532"/>
                  <a:gd name="T26" fmla="*/ 123825 w 140"/>
                  <a:gd name="T27" fmla="*/ 339725 h 532"/>
                  <a:gd name="T28" fmla="*/ 209550 w 140"/>
                  <a:gd name="T29" fmla="*/ 358775 h 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532"/>
                  <a:gd name="T47" fmla="*/ 140 w 140"/>
                  <a:gd name="T48" fmla="*/ 532 h 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532">
                    <a:moveTo>
                      <a:pt x="132" y="226"/>
                    </a:moveTo>
                    <a:lnTo>
                      <a:pt x="140" y="178"/>
                    </a:lnTo>
                    <a:lnTo>
                      <a:pt x="110" y="164"/>
                    </a:lnTo>
                    <a:lnTo>
                      <a:pt x="108" y="162"/>
                    </a:lnTo>
                    <a:lnTo>
                      <a:pt x="104" y="0"/>
                    </a:lnTo>
                    <a:lnTo>
                      <a:pt x="30" y="176"/>
                    </a:lnTo>
                    <a:lnTo>
                      <a:pt x="14" y="226"/>
                    </a:lnTo>
                    <a:lnTo>
                      <a:pt x="14" y="228"/>
                    </a:lnTo>
                    <a:lnTo>
                      <a:pt x="10" y="256"/>
                    </a:lnTo>
                    <a:lnTo>
                      <a:pt x="4" y="322"/>
                    </a:lnTo>
                    <a:lnTo>
                      <a:pt x="0" y="364"/>
                    </a:lnTo>
                    <a:lnTo>
                      <a:pt x="2" y="364"/>
                    </a:lnTo>
                    <a:lnTo>
                      <a:pt x="4" y="532"/>
                    </a:lnTo>
                    <a:lnTo>
                      <a:pt x="78" y="214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73"/>
              <p:cNvSpPr>
                <a:spLocks/>
              </p:cNvSpPr>
              <p:nvPr/>
            </p:nvSpPr>
            <p:spPr bwMode="auto">
              <a:xfrm>
                <a:off x="601620" y="3293575"/>
                <a:ext cx="538185" cy="1607407"/>
              </a:xfrm>
              <a:custGeom>
                <a:avLst/>
                <a:gdLst>
                  <a:gd name="T0" fmla="*/ 79375 w 336"/>
                  <a:gd name="T1" fmla="*/ 1562100 h 1014"/>
                  <a:gd name="T2" fmla="*/ 127000 w 336"/>
                  <a:gd name="T3" fmla="*/ 1463675 h 1014"/>
                  <a:gd name="T4" fmla="*/ 136525 w 336"/>
                  <a:gd name="T5" fmla="*/ 1143000 h 1014"/>
                  <a:gd name="T6" fmla="*/ 120650 w 336"/>
                  <a:gd name="T7" fmla="*/ 1092200 h 1014"/>
                  <a:gd name="T8" fmla="*/ 158750 w 336"/>
                  <a:gd name="T9" fmla="*/ 1012825 h 1014"/>
                  <a:gd name="T10" fmla="*/ 215900 w 336"/>
                  <a:gd name="T11" fmla="*/ 555625 h 1014"/>
                  <a:gd name="T12" fmla="*/ 279400 w 336"/>
                  <a:gd name="T13" fmla="*/ 530225 h 1014"/>
                  <a:gd name="T14" fmla="*/ 206375 w 336"/>
                  <a:gd name="T15" fmla="*/ 447675 h 1014"/>
                  <a:gd name="T16" fmla="*/ 314325 w 336"/>
                  <a:gd name="T17" fmla="*/ 447675 h 1014"/>
                  <a:gd name="T18" fmla="*/ 238125 w 336"/>
                  <a:gd name="T19" fmla="*/ 346075 h 1014"/>
                  <a:gd name="T20" fmla="*/ 304800 w 336"/>
                  <a:gd name="T21" fmla="*/ 95250 h 1014"/>
                  <a:gd name="T22" fmla="*/ 403225 w 336"/>
                  <a:gd name="T23" fmla="*/ 311150 h 1014"/>
                  <a:gd name="T24" fmla="*/ 403225 w 336"/>
                  <a:gd name="T25" fmla="*/ 142875 h 1014"/>
                  <a:gd name="T26" fmla="*/ 390525 w 336"/>
                  <a:gd name="T27" fmla="*/ 136525 h 1014"/>
                  <a:gd name="T28" fmla="*/ 374650 w 336"/>
                  <a:gd name="T29" fmla="*/ 133350 h 1014"/>
                  <a:gd name="T30" fmla="*/ 377825 w 336"/>
                  <a:gd name="T31" fmla="*/ 53975 h 1014"/>
                  <a:gd name="T32" fmla="*/ 396875 w 336"/>
                  <a:gd name="T33" fmla="*/ 57150 h 1014"/>
                  <a:gd name="T34" fmla="*/ 400050 w 336"/>
                  <a:gd name="T35" fmla="*/ 57150 h 1014"/>
                  <a:gd name="T36" fmla="*/ 403225 w 336"/>
                  <a:gd name="T37" fmla="*/ 60325 h 1014"/>
                  <a:gd name="T38" fmla="*/ 409575 w 336"/>
                  <a:gd name="T39" fmla="*/ 63500 h 1014"/>
                  <a:gd name="T40" fmla="*/ 419100 w 336"/>
                  <a:gd name="T41" fmla="*/ 63500 h 1014"/>
                  <a:gd name="T42" fmla="*/ 425450 w 336"/>
                  <a:gd name="T43" fmla="*/ 63500 h 1014"/>
                  <a:gd name="T44" fmla="*/ 428625 w 336"/>
                  <a:gd name="T45" fmla="*/ 63500 h 1014"/>
                  <a:gd name="T46" fmla="*/ 447675 w 336"/>
                  <a:gd name="T47" fmla="*/ 66675 h 1014"/>
                  <a:gd name="T48" fmla="*/ 466725 w 336"/>
                  <a:gd name="T49" fmla="*/ 66675 h 1014"/>
                  <a:gd name="T50" fmla="*/ 488950 w 336"/>
                  <a:gd name="T51" fmla="*/ 69850 h 1014"/>
                  <a:gd name="T52" fmla="*/ 533400 w 336"/>
                  <a:gd name="T53" fmla="*/ 69850 h 1014"/>
                  <a:gd name="T54" fmla="*/ 533400 w 336"/>
                  <a:gd name="T55" fmla="*/ 53975 h 1014"/>
                  <a:gd name="T56" fmla="*/ 501650 w 336"/>
                  <a:gd name="T57" fmla="*/ 53975 h 1014"/>
                  <a:gd name="T58" fmla="*/ 441325 w 336"/>
                  <a:gd name="T59" fmla="*/ 47625 h 1014"/>
                  <a:gd name="T60" fmla="*/ 431800 w 336"/>
                  <a:gd name="T61" fmla="*/ 44450 h 1014"/>
                  <a:gd name="T62" fmla="*/ 422275 w 336"/>
                  <a:gd name="T63" fmla="*/ 44450 h 1014"/>
                  <a:gd name="T64" fmla="*/ 403225 w 336"/>
                  <a:gd name="T65" fmla="*/ 41275 h 1014"/>
                  <a:gd name="T66" fmla="*/ 361950 w 336"/>
                  <a:gd name="T67" fmla="*/ 31750 h 1014"/>
                  <a:gd name="T68" fmla="*/ 323850 w 336"/>
                  <a:gd name="T69" fmla="*/ 22225 h 1014"/>
                  <a:gd name="T70" fmla="*/ 307975 w 336"/>
                  <a:gd name="T71" fmla="*/ 15875 h 1014"/>
                  <a:gd name="T72" fmla="*/ 285750 w 336"/>
                  <a:gd name="T73" fmla="*/ 9525 h 1014"/>
                  <a:gd name="T74" fmla="*/ 260350 w 336"/>
                  <a:gd name="T75" fmla="*/ 0 h 1014"/>
                  <a:gd name="T76" fmla="*/ 247650 w 336"/>
                  <a:gd name="T77" fmla="*/ 76200 h 1014"/>
                  <a:gd name="T78" fmla="*/ 161925 w 336"/>
                  <a:gd name="T79" fmla="*/ 57150 h 1014"/>
                  <a:gd name="T80" fmla="*/ 44450 w 336"/>
                  <a:gd name="T81" fmla="*/ 561975 h 1014"/>
                  <a:gd name="T82" fmla="*/ 47625 w 336"/>
                  <a:gd name="T83" fmla="*/ 736600 h 1014"/>
                  <a:gd name="T84" fmla="*/ 0 w 336"/>
                  <a:gd name="T85" fmla="*/ 1466850 h 1014"/>
                  <a:gd name="T86" fmla="*/ 12700 w 336"/>
                  <a:gd name="T87" fmla="*/ 1549400 h 1014"/>
                  <a:gd name="T88" fmla="*/ 3175 w 336"/>
                  <a:gd name="T89" fmla="*/ 1577975 h 1014"/>
                  <a:gd name="T90" fmla="*/ 117475 w 336"/>
                  <a:gd name="T91" fmla="*/ 1609725 h 1014"/>
                  <a:gd name="T92" fmla="*/ 79375 w 336"/>
                  <a:gd name="T93" fmla="*/ 1562100 h 101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36"/>
                  <a:gd name="T142" fmla="*/ 0 h 1014"/>
                  <a:gd name="T143" fmla="*/ 336 w 336"/>
                  <a:gd name="T144" fmla="*/ 1014 h 101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36" h="1014">
                    <a:moveTo>
                      <a:pt x="50" y="984"/>
                    </a:moveTo>
                    <a:lnTo>
                      <a:pt x="80" y="922"/>
                    </a:lnTo>
                    <a:lnTo>
                      <a:pt x="86" y="720"/>
                    </a:lnTo>
                    <a:lnTo>
                      <a:pt x="76" y="688"/>
                    </a:lnTo>
                    <a:lnTo>
                      <a:pt x="100" y="638"/>
                    </a:lnTo>
                    <a:lnTo>
                      <a:pt x="136" y="350"/>
                    </a:lnTo>
                    <a:lnTo>
                      <a:pt x="176" y="334"/>
                    </a:lnTo>
                    <a:lnTo>
                      <a:pt x="130" y="282"/>
                    </a:lnTo>
                    <a:lnTo>
                      <a:pt x="198" y="282"/>
                    </a:lnTo>
                    <a:lnTo>
                      <a:pt x="150" y="218"/>
                    </a:lnTo>
                    <a:lnTo>
                      <a:pt x="192" y="60"/>
                    </a:lnTo>
                    <a:lnTo>
                      <a:pt x="254" y="196"/>
                    </a:lnTo>
                    <a:lnTo>
                      <a:pt x="254" y="90"/>
                    </a:lnTo>
                    <a:lnTo>
                      <a:pt x="246" y="86"/>
                    </a:lnTo>
                    <a:lnTo>
                      <a:pt x="236" y="84"/>
                    </a:lnTo>
                    <a:lnTo>
                      <a:pt x="238" y="34"/>
                    </a:lnTo>
                    <a:lnTo>
                      <a:pt x="250" y="36"/>
                    </a:lnTo>
                    <a:lnTo>
                      <a:pt x="252" y="36"/>
                    </a:lnTo>
                    <a:lnTo>
                      <a:pt x="254" y="38"/>
                    </a:lnTo>
                    <a:lnTo>
                      <a:pt x="258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0" y="40"/>
                    </a:lnTo>
                    <a:lnTo>
                      <a:pt x="282" y="42"/>
                    </a:lnTo>
                    <a:lnTo>
                      <a:pt x="294" y="42"/>
                    </a:lnTo>
                    <a:lnTo>
                      <a:pt x="308" y="44"/>
                    </a:lnTo>
                    <a:lnTo>
                      <a:pt x="336" y="44"/>
                    </a:lnTo>
                    <a:lnTo>
                      <a:pt x="336" y="34"/>
                    </a:lnTo>
                    <a:lnTo>
                      <a:pt x="316" y="34"/>
                    </a:lnTo>
                    <a:lnTo>
                      <a:pt x="278" y="30"/>
                    </a:lnTo>
                    <a:lnTo>
                      <a:pt x="272" y="28"/>
                    </a:lnTo>
                    <a:lnTo>
                      <a:pt x="266" y="28"/>
                    </a:lnTo>
                    <a:lnTo>
                      <a:pt x="254" y="26"/>
                    </a:lnTo>
                    <a:lnTo>
                      <a:pt x="228" y="20"/>
                    </a:lnTo>
                    <a:lnTo>
                      <a:pt x="204" y="14"/>
                    </a:lnTo>
                    <a:lnTo>
                      <a:pt x="194" y="10"/>
                    </a:lnTo>
                    <a:lnTo>
                      <a:pt x="180" y="6"/>
                    </a:lnTo>
                    <a:lnTo>
                      <a:pt x="164" y="0"/>
                    </a:lnTo>
                    <a:lnTo>
                      <a:pt x="156" y="48"/>
                    </a:lnTo>
                    <a:lnTo>
                      <a:pt x="102" y="36"/>
                    </a:lnTo>
                    <a:lnTo>
                      <a:pt x="28" y="354"/>
                    </a:lnTo>
                    <a:lnTo>
                      <a:pt x="30" y="464"/>
                    </a:lnTo>
                    <a:lnTo>
                      <a:pt x="0" y="924"/>
                    </a:lnTo>
                    <a:lnTo>
                      <a:pt x="8" y="976"/>
                    </a:lnTo>
                    <a:lnTo>
                      <a:pt x="2" y="994"/>
                    </a:lnTo>
                    <a:lnTo>
                      <a:pt x="74" y="1014"/>
                    </a:lnTo>
                    <a:lnTo>
                      <a:pt x="50" y="98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4"/>
              <p:cNvSpPr>
                <a:spLocks/>
              </p:cNvSpPr>
              <p:nvPr/>
            </p:nvSpPr>
            <p:spPr bwMode="auto">
              <a:xfrm>
                <a:off x="1103194" y="3458352"/>
                <a:ext cx="845717" cy="1614133"/>
              </a:xfrm>
              <a:custGeom>
                <a:avLst/>
                <a:gdLst>
                  <a:gd name="T0" fmla="*/ 685800 w 530"/>
                  <a:gd name="T1" fmla="*/ 1482725 h 1018"/>
                  <a:gd name="T2" fmla="*/ 695325 w 530"/>
                  <a:gd name="T3" fmla="*/ 1393825 h 1018"/>
                  <a:gd name="T4" fmla="*/ 615950 w 530"/>
                  <a:gd name="T5" fmla="*/ 1403350 h 1018"/>
                  <a:gd name="T6" fmla="*/ 647700 w 530"/>
                  <a:gd name="T7" fmla="*/ 1314450 h 1018"/>
                  <a:gd name="T8" fmla="*/ 520700 w 530"/>
                  <a:gd name="T9" fmla="*/ 1060450 h 1018"/>
                  <a:gd name="T10" fmla="*/ 390525 w 530"/>
                  <a:gd name="T11" fmla="*/ 974725 h 1018"/>
                  <a:gd name="T12" fmla="*/ 400050 w 530"/>
                  <a:gd name="T13" fmla="*/ 885825 h 1018"/>
                  <a:gd name="T14" fmla="*/ 206375 w 530"/>
                  <a:gd name="T15" fmla="*/ 396875 h 1018"/>
                  <a:gd name="T16" fmla="*/ 149225 w 530"/>
                  <a:gd name="T17" fmla="*/ 358775 h 1018"/>
                  <a:gd name="T18" fmla="*/ 225425 w 530"/>
                  <a:gd name="T19" fmla="*/ 279400 h 1018"/>
                  <a:gd name="T20" fmla="*/ 85725 w 530"/>
                  <a:gd name="T21" fmla="*/ 263525 h 1018"/>
                  <a:gd name="T22" fmla="*/ 225425 w 530"/>
                  <a:gd name="T23" fmla="*/ 142875 h 1018"/>
                  <a:gd name="T24" fmla="*/ 41275 w 530"/>
                  <a:gd name="T25" fmla="*/ 190500 h 1018"/>
                  <a:gd name="T26" fmla="*/ 161925 w 530"/>
                  <a:gd name="T27" fmla="*/ 0 h 1018"/>
                  <a:gd name="T28" fmla="*/ 0 w 530"/>
                  <a:gd name="T29" fmla="*/ 130175 h 1018"/>
                  <a:gd name="T30" fmla="*/ 3175 w 530"/>
                  <a:gd name="T31" fmla="*/ 431800 h 1018"/>
                  <a:gd name="T32" fmla="*/ 254000 w 530"/>
                  <a:gd name="T33" fmla="*/ 1003300 h 1018"/>
                  <a:gd name="T34" fmla="*/ 609600 w 530"/>
                  <a:gd name="T35" fmla="*/ 1590675 h 1018"/>
                  <a:gd name="T36" fmla="*/ 654050 w 530"/>
                  <a:gd name="T37" fmla="*/ 1603375 h 1018"/>
                  <a:gd name="T38" fmla="*/ 692150 w 530"/>
                  <a:gd name="T39" fmla="*/ 1612900 h 1018"/>
                  <a:gd name="T40" fmla="*/ 733425 w 530"/>
                  <a:gd name="T41" fmla="*/ 1616075 h 1018"/>
                  <a:gd name="T42" fmla="*/ 768350 w 530"/>
                  <a:gd name="T43" fmla="*/ 1616075 h 1018"/>
                  <a:gd name="T44" fmla="*/ 771525 w 530"/>
                  <a:gd name="T45" fmla="*/ 1612900 h 1018"/>
                  <a:gd name="T46" fmla="*/ 841375 w 530"/>
                  <a:gd name="T47" fmla="*/ 1587500 h 1018"/>
                  <a:gd name="T48" fmla="*/ 685800 w 530"/>
                  <a:gd name="T49" fmla="*/ 1482725 h 101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0"/>
                  <a:gd name="T76" fmla="*/ 0 h 1018"/>
                  <a:gd name="T77" fmla="*/ 530 w 530"/>
                  <a:gd name="T78" fmla="*/ 1018 h 101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0" h="1018">
                    <a:moveTo>
                      <a:pt x="432" y="934"/>
                    </a:moveTo>
                    <a:lnTo>
                      <a:pt x="438" y="878"/>
                    </a:lnTo>
                    <a:lnTo>
                      <a:pt x="388" y="884"/>
                    </a:lnTo>
                    <a:lnTo>
                      <a:pt x="408" y="828"/>
                    </a:lnTo>
                    <a:lnTo>
                      <a:pt x="328" y="668"/>
                    </a:lnTo>
                    <a:lnTo>
                      <a:pt x="246" y="614"/>
                    </a:lnTo>
                    <a:lnTo>
                      <a:pt x="252" y="558"/>
                    </a:lnTo>
                    <a:lnTo>
                      <a:pt x="130" y="250"/>
                    </a:lnTo>
                    <a:lnTo>
                      <a:pt x="94" y="226"/>
                    </a:lnTo>
                    <a:lnTo>
                      <a:pt x="142" y="176"/>
                    </a:lnTo>
                    <a:lnTo>
                      <a:pt x="54" y="166"/>
                    </a:lnTo>
                    <a:lnTo>
                      <a:pt x="142" y="90"/>
                    </a:lnTo>
                    <a:lnTo>
                      <a:pt x="26" y="120"/>
                    </a:lnTo>
                    <a:lnTo>
                      <a:pt x="102" y="0"/>
                    </a:lnTo>
                    <a:lnTo>
                      <a:pt x="0" y="82"/>
                    </a:lnTo>
                    <a:lnTo>
                      <a:pt x="2" y="272"/>
                    </a:lnTo>
                    <a:lnTo>
                      <a:pt x="160" y="632"/>
                    </a:lnTo>
                    <a:lnTo>
                      <a:pt x="384" y="1002"/>
                    </a:lnTo>
                    <a:lnTo>
                      <a:pt x="412" y="1010"/>
                    </a:lnTo>
                    <a:lnTo>
                      <a:pt x="436" y="1016"/>
                    </a:lnTo>
                    <a:lnTo>
                      <a:pt x="462" y="1018"/>
                    </a:lnTo>
                    <a:lnTo>
                      <a:pt x="484" y="1018"/>
                    </a:lnTo>
                    <a:lnTo>
                      <a:pt x="486" y="1016"/>
                    </a:lnTo>
                    <a:lnTo>
                      <a:pt x="530" y="1000"/>
                    </a:lnTo>
                    <a:lnTo>
                      <a:pt x="432" y="93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75"/>
              <p:cNvSpPr>
                <a:spLocks/>
              </p:cNvSpPr>
              <p:nvPr/>
            </p:nvSpPr>
            <p:spPr bwMode="auto">
              <a:xfrm>
                <a:off x="506431" y="1639088"/>
                <a:ext cx="1625535" cy="3618348"/>
              </a:xfrm>
              <a:custGeom>
                <a:avLst/>
                <a:gdLst>
                  <a:gd name="T0" fmla="*/ 1558925 w 1024"/>
                  <a:gd name="T1" fmla="*/ 3314700 h 2268"/>
                  <a:gd name="T2" fmla="*/ 1558925 w 1024"/>
                  <a:gd name="T3" fmla="*/ 3282950 h 2268"/>
                  <a:gd name="T4" fmla="*/ 1543050 w 1024"/>
                  <a:gd name="T5" fmla="*/ 3241674 h 2268"/>
                  <a:gd name="T6" fmla="*/ 1104900 w 1024"/>
                  <a:gd name="T7" fmla="*/ 1943100 h 2268"/>
                  <a:gd name="T8" fmla="*/ 1466850 w 1024"/>
                  <a:gd name="T9" fmla="*/ 1733550 h 2268"/>
                  <a:gd name="T10" fmla="*/ 1155700 w 1024"/>
                  <a:gd name="T11" fmla="*/ 863600 h 2268"/>
                  <a:gd name="T12" fmla="*/ 1203325 w 1024"/>
                  <a:gd name="T13" fmla="*/ 860425 h 2268"/>
                  <a:gd name="T14" fmla="*/ 1346200 w 1024"/>
                  <a:gd name="T15" fmla="*/ 838200 h 2268"/>
                  <a:gd name="T16" fmla="*/ 1454150 w 1024"/>
                  <a:gd name="T17" fmla="*/ 784225 h 2268"/>
                  <a:gd name="T18" fmla="*/ 1314450 w 1024"/>
                  <a:gd name="T19" fmla="*/ 82550 h 2268"/>
                  <a:gd name="T20" fmla="*/ 1289050 w 1024"/>
                  <a:gd name="T21" fmla="*/ 0 h 2268"/>
                  <a:gd name="T22" fmla="*/ 1133475 w 1024"/>
                  <a:gd name="T23" fmla="*/ 28575 h 2268"/>
                  <a:gd name="T24" fmla="*/ 1111250 w 1024"/>
                  <a:gd name="T25" fmla="*/ 88900 h 2268"/>
                  <a:gd name="T26" fmla="*/ 1101725 w 1024"/>
                  <a:gd name="T27" fmla="*/ 130175 h 2268"/>
                  <a:gd name="T28" fmla="*/ 1143000 w 1024"/>
                  <a:gd name="T29" fmla="*/ 161925 h 2268"/>
                  <a:gd name="T30" fmla="*/ 1174750 w 1024"/>
                  <a:gd name="T31" fmla="*/ 168275 h 2268"/>
                  <a:gd name="T32" fmla="*/ 1181100 w 1024"/>
                  <a:gd name="T33" fmla="*/ 203200 h 2268"/>
                  <a:gd name="T34" fmla="*/ 1216025 w 1024"/>
                  <a:gd name="T35" fmla="*/ 574675 h 2268"/>
                  <a:gd name="T36" fmla="*/ 1193800 w 1024"/>
                  <a:gd name="T37" fmla="*/ 568325 h 2268"/>
                  <a:gd name="T38" fmla="*/ 1190625 w 1024"/>
                  <a:gd name="T39" fmla="*/ 590550 h 2268"/>
                  <a:gd name="T40" fmla="*/ 1133475 w 1024"/>
                  <a:gd name="T41" fmla="*/ 568325 h 2268"/>
                  <a:gd name="T42" fmla="*/ 971550 w 1024"/>
                  <a:gd name="T43" fmla="*/ 498475 h 2268"/>
                  <a:gd name="T44" fmla="*/ 904875 w 1024"/>
                  <a:gd name="T45" fmla="*/ 549275 h 2268"/>
                  <a:gd name="T46" fmla="*/ 885825 w 1024"/>
                  <a:gd name="T47" fmla="*/ 654050 h 2268"/>
                  <a:gd name="T48" fmla="*/ 866775 w 1024"/>
                  <a:gd name="T49" fmla="*/ 777875 h 2268"/>
                  <a:gd name="T50" fmla="*/ 854075 w 1024"/>
                  <a:gd name="T51" fmla="*/ 923925 h 2268"/>
                  <a:gd name="T52" fmla="*/ 844550 w 1024"/>
                  <a:gd name="T53" fmla="*/ 1174750 h 2268"/>
                  <a:gd name="T54" fmla="*/ 844550 w 1024"/>
                  <a:gd name="T55" fmla="*/ 1250950 h 2268"/>
                  <a:gd name="T56" fmla="*/ 844550 w 1024"/>
                  <a:gd name="T57" fmla="*/ 1374775 h 2268"/>
                  <a:gd name="T58" fmla="*/ 854075 w 1024"/>
                  <a:gd name="T59" fmla="*/ 1482725 h 2268"/>
                  <a:gd name="T60" fmla="*/ 863600 w 1024"/>
                  <a:gd name="T61" fmla="*/ 1524000 h 2268"/>
                  <a:gd name="T62" fmla="*/ 933450 w 1024"/>
                  <a:gd name="T63" fmla="*/ 1660525 h 2268"/>
                  <a:gd name="T64" fmla="*/ 930275 w 1024"/>
                  <a:gd name="T65" fmla="*/ 1663700 h 2268"/>
                  <a:gd name="T66" fmla="*/ 895350 w 1024"/>
                  <a:gd name="T67" fmla="*/ 1666875 h 2268"/>
                  <a:gd name="T68" fmla="*/ 784225 w 1024"/>
                  <a:gd name="T69" fmla="*/ 1685925 h 2268"/>
                  <a:gd name="T70" fmla="*/ 685800 w 1024"/>
                  <a:gd name="T71" fmla="*/ 1692275 h 2268"/>
                  <a:gd name="T72" fmla="*/ 447675 w 1024"/>
                  <a:gd name="T73" fmla="*/ 1689100 h 2268"/>
                  <a:gd name="T74" fmla="*/ 501650 w 1024"/>
                  <a:gd name="T75" fmla="*/ 1797050 h 2268"/>
                  <a:gd name="T76" fmla="*/ 336550 w 1024"/>
                  <a:gd name="T77" fmla="*/ 1984375 h 2268"/>
                  <a:gd name="T78" fmla="*/ 377825 w 1024"/>
                  <a:gd name="T79" fmla="*/ 2168525 h 2268"/>
                  <a:gd name="T80" fmla="*/ 219075 w 1024"/>
                  <a:gd name="T81" fmla="*/ 2730500 h 2268"/>
                  <a:gd name="T82" fmla="*/ 177800 w 1024"/>
                  <a:gd name="T83" fmla="*/ 3200399 h 2268"/>
                  <a:gd name="T84" fmla="*/ 0 w 1024"/>
                  <a:gd name="T85" fmla="*/ 3556000 h 2268"/>
                  <a:gd name="T86" fmla="*/ 28575 w 1024"/>
                  <a:gd name="T87" fmla="*/ 3578225 h 2268"/>
                  <a:gd name="T88" fmla="*/ 69850 w 1024"/>
                  <a:gd name="T89" fmla="*/ 3594100 h 2268"/>
                  <a:gd name="T90" fmla="*/ 98425 w 1024"/>
                  <a:gd name="T91" fmla="*/ 3597275 h 2268"/>
                  <a:gd name="T92" fmla="*/ 142875 w 1024"/>
                  <a:gd name="T93" fmla="*/ 3597275 h 2268"/>
                  <a:gd name="T94" fmla="*/ 196850 w 1024"/>
                  <a:gd name="T95" fmla="*/ 3556000 h 2268"/>
                  <a:gd name="T96" fmla="*/ 288925 w 1024"/>
                  <a:gd name="T97" fmla="*/ 3419475 h 2268"/>
                  <a:gd name="T98" fmla="*/ 320675 w 1024"/>
                  <a:gd name="T99" fmla="*/ 3397250 h 2268"/>
                  <a:gd name="T100" fmla="*/ 333375 w 1024"/>
                  <a:gd name="T101" fmla="*/ 3270250 h 2268"/>
                  <a:gd name="T102" fmla="*/ 476250 w 1024"/>
                  <a:gd name="T103" fmla="*/ 2717800 h 2268"/>
                  <a:gd name="T104" fmla="*/ 596900 w 1024"/>
                  <a:gd name="T105" fmla="*/ 1927225 h 2268"/>
                  <a:gd name="T106" fmla="*/ 822325 w 1024"/>
                  <a:gd name="T107" fmla="*/ 1939925 h 2268"/>
                  <a:gd name="T108" fmla="*/ 746125 w 1024"/>
                  <a:gd name="T109" fmla="*/ 2155825 h 2268"/>
                  <a:gd name="T110" fmla="*/ 987425 w 1024"/>
                  <a:gd name="T111" fmla="*/ 2771775 h 2268"/>
                  <a:gd name="T112" fmla="*/ 1212850 w 1024"/>
                  <a:gd name="T113" fmla="*/ 3200399 h 2268"/>
                  <a:gd name="T114" fmla="*/ 1438275 w 1024"/>
                  <a:gd name="T115" fmla="*/ 3384550 h 2268"/>
                  <a:gd name="T116" fmla="*/ 1444625 w 1024"/>
                  <a:gd name="T117" fmla="*/ 3524250 h 2268"/>
                  <a:gd name="T118" fmla="*/ 1476375 w 1024"/>
                  <a:gd name="T119" fmla="*/ 3527425 h 2268"/>
                  <a:gd name="T120" fmla="*/ 1552575 w 1024"/>
                  <a:gd name="T121" fmla="*/ 3517900 h 2268"/>
                  <a:gd name="T122" fmla="*/ 1603375 w 1024"/>
                  <a:gd name="T123" fmla="*/ 3502025 h 2268"/>
                  <a:gd name="T124" fmla="*/ 1549400 w 1024"/>
                  <a:gd name="T125" fmla="*/ 3333750 h 2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24"/>
                  <a:gd name="T190" fmla="*/ 0 h 2268"/>
                  <a:gd name="T191" fmla="*/ 1024 w 1024"/>
                  <a:gd name="T192" fmla="*/ 2268 h 2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24" h="2268">
                    <a:moveTo>
                      <a:pt x="976" y="2100"/>
                    </a:moveTo>
                    <a:lnTo>
                      <a:pt x="980" y="2094"/>
                    </a:lnTo>
                    <a:lnTo>
                      <a:pt x="982" y="2088"/>
                    </a:lnTo>
                    <a:lnTo>
                      <a:pt x="984" y="2082"/>
                    </a:lnTo>
                    <a:lnTo>
                      <a:pt x="982" y="2076"/>
                    </a:lnTo>
                    <a:lnTo>
                      <a:pt x="982" y="2068"/>
                    </a:lnTo>
                    <a:lnTo>
                      <a:pt x="980" y="2060"/>
                    </a:lnTo>
                    <a:lnTo>
                      <a:pt x="978" y="2050"/>
                    </a:lnTo>
                    <a:lnTo>
                      <a:pt x="972" y="2042"/>
                    </a:lnTo>
                    <a:lnTo>
                      <a:pt x="900" y="1962"/>
                    </a:lnTo>
                    <a:lnTo>
                      <a:pt x="708" y="1488"/>
                    </a:lnTo>
                    <a:lnTo>
                      <a:pt x="696" y="1224"/>
                    </a:lnTo>
                    <a:lnTo>
                      <a:pt x="714" y="1260"/>
                    </a:lnTo>
                    <a:lnTo>
                      <a:pt x="924" y="1092"/>
                    </a:lnTo>
                    <a:lnTo>
                      <a:pt x="670" y="540"/>
                    </a:lnTo>
                    <a:lnTo>
                      <a:pt x="700" y="542"/>
                    </a:lnTo>
                    <a:lnTo>
                      <a:pt x="728" y="544"/>
                    </a:lnTo>
                    <a:lnTo>
                      <a:pt x="736" y="542"/>
                    </a:lnTo>
                    <a:lnTo>
                      <a:pt x="744" y="542"/>
                    </a:lnTo>
                    <a:lnTo>
                      <a:pt x="758" y="542"/>
                    </a:lnTo>
                    <a:lnTo>
                      <a:pt x="788" y="540"/>
                    </a:lnTo>
                    <a:lnTo>
                      <a:pt x="818" y="534"/>
                    </a:lnTo>
                    <a:lnTo>
                      <a:pt x="848" y="528"/>
                    </a:lnTo>
                    <a:lnTo>
                      <a:pt x="878" y="518"/>
                    </a:lnTo>
                    <a:lnTo>
                      <a:pt x="908" y="510"/>
                    </a:lnTo>
                    <a:lnTo>
                      <a:pt x="916" y="494"/>
                    </a:lnTo>
                    <a:lnTo>
                      <a:pt x="914" y="172"/>
                    </a:lnTo>
                    <a:lnTo>
                      <a:pt x="862" y="66"/>
                    </a:lnTo>
                    <a:lnTo>
                      <a:pt x="828" y="52"/>
                    </a:lnTo>
                    <a:lnTo>
                      <a:pt x="822" y="28"/>
                    </a:lnTo>
                    <a:lnTo>
                      <a:pt x="818" y="14"/>
                    </a:lnTo>
                    <a:lnTo>
                      <a:pt x="812" y="0"/>
                    </a:lnTo>
                    <a:lnTo>
                      <a:pt x="732" y="0"/>
                    </a:lnTo>
                    <a:lnTo>
                      <a:pt x="726" y="8"/>
                    </a:lnTo>
                    <a:lnTo>
                      <a:pt x="714" y="18"/>
                    </a:lnTo>
                    <a:lnTo>
                      <a:pt x="706" y="32"/>
                    </a:lnTo>
                    <a:lnTo>
                      <a:pt x="704" y="42"/>
                    </a:lnTo>
                    <a:lnTo>
                      <a:pt x="700" y="56"/>
                    </a:lnTo>
                    <a:lnTo>
                      <a:pt x="700" y="66"/>
                    </a:lnTo>
                    <a:lnTo>
                      <a:pt x="696" y="74"/>
                    </a:lnTo>
                    <a:lnTo>
                      <a:pt x="694" y="82"/>
                    </a:lnTo>
                    <a:lnTo>
                      <a:pt x="688" y="90"/>
                    </a:lnTo>
                    <a:lnTo>
                      <a:pt x="706" y="96"/>
                    </a:lnTo>
                    <a:lnTo>
                      <a:pt x="720" y="102"/>
                    </a:lnTo>
                    <a:lnTo>
                      <a:pt x="728" y="106"/>
                    </a:lnTo>
                    <a:lnTo>
                      <a:pt x="734" y="110"/>
                    </a:lnTo>
                    <a:lnTo>
                      <a:pt x="740" y="106"/>
                    </a:lnTo>
                    <a:lnTo>
                      <a:pt x="742" y="106"/>
                    </a:lnTo>
                    <a:lnTo>
                      <a:pt x="758" y="110"/>
                    </a:lnTo>
                    <a:lnTo>
                      <a:pt x="744" y="128"/>
                    </a:lnTo>
                    <a:lnTo>
                      <a:pt x="782" y="372"/>
                    </a:lnTo>
                    <a:lnTo>
                      <a:pt x="774" y="364"/>
                    </a:lnTo>
                    <a:lnTo>
                      <a:pt x="766" y="362"/>
                    </a:lnTo>
                    <a:lnTo>
                      <a:pt x="760" y="358"/>
                    </a:lnTo>
                    <a:lnTo>
                      <a:pt x="754" y="358"/>
                    </a:lnTo>
                    <a:lnTo>
                      <a:pt x="752" y="358"/>
                    </a:lnTo>
                    <a:lnTo>
                      <a:pt x="750" y="362"/>
                    </a:lnTo>
                    <a:lnTo>
                      <a:pt x="750" y="364"/>
                    </a:lnTo>
                    <a:lnTo>
                      <a:pt x="750" y="372"/>
                    </a:lnTo>
                    <a:lnTo>
                      <a:pt x="746" y="374"/>
                    </a:lnTo>
                    <a:lnTo>
                      <a:pt x="746" y="370"/>
                    </a:lnTo>
                    <a:lnTo>
                      <a:pt x="714" y="358"/>
                    </a:lnTo>
                    <a:lnTo>
                      <a:pt x="682" y="346"/>
                    </a:lnTo>
                    <a:lnTo>
                      <a:pt x="648" y="330"/>
                    </a:lnTo>
                    <a:lnTo>
                      <a:pt x="612" y="314"/>
                    </a:lnTo>
                    <a:lnTo>
                      <a:pt x="600" y="318"/>
                    </a:lnTo>
                    <a:lnTo>
                      <a:pt x="586" y="328"/>
                    </a:lnTo>
                    <a:lnTo>
                      <a:pt x="570" y="346"/>
                    </a:lnTo>
                    <a:lnTo>
                      <a:pt x="564" y="376"/>
                    </a:lnTo>
                    <a:lnTo>
                      <a:pt x="562" y="392"/>
                    </a:lnTo>
                    <a:lnTo>
                      <a:pt x="558" y="412"/>
                    </a:lnTo>
                    <a:lnTo>
                      <a:pt x="556" y="428"/>
                    </a:lnTo>
                    <a:lnTo>
                      <a:pt x="552" y="448"/>
                    </a:lnTo>
                    <a:lnTo>
                      <a:pt x="546" y="490"/>
                    </a:lnTo>
                    <a:lnTo>
                      <a:pt x="546" y="512"/>
                    </a:lnTo>
                    <a:lnTo>
                      <a:pt x="544" y="534"/>
                    </a:lnTo>
                    <a:lnTo>
                      <a:pt x="538" y="582"/>
                    </a:lnTo>
                    <a:lnTo>
                      <a:pt x="536" y="632"/>
                    </a:lnTo>
                    <a:lnTo>
                      <a:pt x="532" y="688"/>
                    </a:lnTo>
                    <a:lnTo>
                      <a:pt x="532" y="740"/>
                    </a:lnTo>
                    <a:lnTo>
                      <a:pt x="532" y="764"/>
                    </a:lnTo>
                    <a:lnTo>
                      <a:pt x="532" y="774"/>
                    </a:lnTo>
                    <a:lnTo>
                      <a:pt x="532" y="788"/>
                    </a:lnTo>
                    <a:lnTo>
                      <a:pt x="532" y="808"/>
                    </a:lnTo>
                    <a:lnTo>
                      <a:pt x="532" y="828"/>
                    </a:lnTo>
                    <a:lnTo>
                      <a:pt x="532" y="866"/>
                    </a:lnTo>
                    <a:lnTo>
                      <a:pt x="534" y="896"/>
                    </a:lnTo>
                    <a:lnTo>
                      <a:pt x="536" y="924"/>
                    </a:lnTo>
                    <a:lnTo>
                      <a:pt x="538" y="934"/>
                    </a:lnTo>
                    <a:lnTo>
                      <a:pt x="540" y="944"/>
                    </a:lnTo>
                    <a:lnTo>
                      <a:pt x="542" y="952"/>
                    </a:lnTo>
                    <a:lnTo>
                      <a:pt x="544" y="960"/>
                    </a:lnTo>
                    <a:lnTo>
                      <a:pt x="544" y="962"/>
                    </a:lnTo>
                    <a:lnTo>
                      <a:pt x="566" y="1004"/>
                    </a:lnTo>
                    <a:lnTo>
                      <a:pt x="588" y="1046"/>
                    </a:lnTo>
                    <a:lnTo>
                      <a:pt x="590" y="1046"/>
                    </a:lnTo>
                    <a:lnTo>
                      <a:pt x="590" y="1048"/>
                    </a:lnTo>
                    <a:lnTo>
                      <a:pt x="586" y="1048"/>
                    </a:lnTo>
                    <a:lnTo>
                      <a:pt x="570" y="1050"/>
                    </a:lnTo>
                    <a:lnTo>
                      <a:pt x="568" y="1050"/>
                    </a:lnTo>
                    <a:lnTo>
                      <a:pt x="564" y="1050"/>
                    </a:lnTo>
                    <a:lnTo>
                      <a:pt x="556" y="1054"/>
                    </a:lnTo>
                    <a:lnTo>
                      <a:pt x="524" y="1058"/>
                    </a:lnTo>
                    <a:lnTo>
                      <a:pt x="494" y="1062"/>
                    </a:lnTo>
                    <a:lnTo>
                      <a:pt x="480" y="1064"/>
                    </a:lnTo>
                    <a:lnTo>
                      <a:pt x="464" y="1066"/>
                    </a:lnTo>
                    <a:lnTo>
                      <a:pt x="432" y="1066"/>
                    </a:lnTo>
                    <a:lnTo>
                      <a:pt x="398" y="1066"/>
                    </a:lnTo>
                    <a:lnTo>
                      <a:pt x="398" y="1074"/>
                    </a:lnTo>
                    <a:lnTo>
                      <a:pt x="282" y="1064"/>
                    </a:lnTo>
                    <a:lnTo>
                      <a:pt x="276" y="1108"/>
                    </a:lnTo>
                    <a:lnTo>
                      <a:pt x="308" y="1130"/>
                    </a:lnTo>
                    <a:lnTo>
                      <a:pt x="316" y="1132"/>
                    </a:lnTo>
                    <a:lnTo>
                      <a:pt x="316" y="1228"/>
                    </a:lnTo>
                    <a:lnTo>
                      <a:pt x="254" y="1092"/>
                    </a:lnTo>
                    <a:lnTo>
                      <a:pt x="212" y="1250"/>
                    </a:lnTo>
                    <a:lnTo>
                      <a:pt x="260" y="1314"/>
                    </a:lnTo>
                    <a:lnTo>
                      <a:pt x="192" y="1314"/>
                    </a:lnTo>
                    <a:lnTo>
                      <a:pt x="238" y="1366"/>
                    </a:lnTo>
                    <a:lnTo>
                      <a:pt x="198" y="1382"/>
                    </a:lnTo>
                    <a:lnTo>
                      <a:pt x="162" y="1670"/>
                    </a:lnTo>
                    <a:lnTo>
                      <a:pt x="138" y="1720"/>
                    </a:lnTo>
                    <a:lnTo>
                      <a:pt x="148" y="1752"/>
                    </a:lnTo>
                    <a:lnTo>
                      <a:pt x="142" y="1954"/>
                    </a:lnTo>
                    <a:lnTo>
                      <a:pt x="112" y="2016"/>
                    </a:lnTo>
                    <a:lnTo>
                      <a:pt x="136" y="2046"/>
                    </a:lnTo>
                    <a:lnTo>
                      <a:pt x="64" y="2026"/>
                    </a:lnTo>
                    <a:lnTo>
                      <a:pt x="0" y="2240"/>
                    </a:lnTo>
                    <a:lnTo>
                      <a:pt x="4" y="2244"/>
                    </a:lnTo>
                    <a:lnTo>
                      <a:pt x="10" y="2250"/>
                    </a:lnTo>
                    <a:lnTo>
                      <a:pt x="18" y="2254"/>
                    </a:lnTo>
                    <a:lnTo>
                      <a:pt x="26" y="2260"/>
                    </a:lnTo>
                    <a:lnTo>
                      <a:pt x="36" y="2262"/>
                    </a:lnTo>
                    <a:lnTo>
                      <a:pt x="44" y="2264"/>
                    </a:lnTo>
                    <a:lnTo>
                      <a:pt x="48" y="2266"/>
                    </a:lnTo>
                    <a:lnTo>
                      <a:pt x="56" y="2266"/>
                    </a:lnTo>
                    <a:lnTo>
                      <a:pt x="62" y="2266"/>
                    </a:lnTo>
                    <a:lnTo>
                      <a:pt x="76" y="2268"/>
                    </a:lnTo>
                    <a:lnTo>
                      <a:pt x="84" y="2268"/>
                    </a:lnTo>
                    <a:lnTo>
                      <a:pt x="90" y="2266"/>
                    </a:lnTo>
                    <a:lnTo>
                      <a:pt x="102" y="2260"/>
                    </a:lnTo>
                    <a:lnTo>
                      <a:pt x="116" y="2248"/>
                    </a:lnTo>
                    <a:lnTo>
                      <a:pt x="124" y="2240"/>
                    </a:lnTo>
                    <a:lnTo>
                      <a:pt x="130" y="2230"/>
                    </a:lnTo>
                    <a:lnTo>
                      <a:pt x="166" y="2160"/>
                    </a:lnTo>
                    <a:lnTo>
                      <a:pt x="182" y="2154"/>
                    </a:lnTo>
                    <a:lnTo>
                      <a:pt x="194" y="2148"/>
                    </a:lnTo>
                    <a:lnTo>
                      <a:pt x="200" y="2144"/>
                    </a:lnTo>
                    <a:lnTo>
                      <a:pt x="202" y="2140"/>
                    </a:lnTo>
                    <a:lnTo>
                      <a:pt x="204" y="2136"/>
                    </a:lnTo>
                    <a:lnTo>
                      <a:pt x="204" y="2134"/>
                    </a:lnTo>
                    <a:lnTo>
                      <a:pt x="210" y="2060"/>
                    </a:lnTo>
                    <a:lnTo>
                      <a:pt x="248" y="2022"/>
                    </a:lnTo>
                    <a:lnTo>
                      <a:pt x="256" y="1748"/>
                    </a:lnTo>
                    <a:lnTo>
                      <a:pt x="300" y="1712"/>
                    </a:lnTo>
                    <a:lnTo>
                      <a:pt x="358" y="1362"/>
                    </a:lnTo>
                    <a:lnTo>
                      <a:pt x="378" y="1404"/>
                    </a:lnTo>
                    <a:lnTo>
                      <a:pt x="376" y="1214"/>
                    </a:lnTo>
                    <a:lnTo>
                      <a:pt x="478" y="1132"/>
                    </a:lnTo>
                    <a:lnTo>
                      <a:pt x="402" y="1252"/>
                    </a:lnTo>
                    <a:lnTo>
                      <a:pt x="518" y="1222"/>
                    </a:lnTo>
                    <a:lnTo>
                      <a:pt x="430" y="1298"/>
                    </a:lnTo>
                    <a:lnTo>
                      <a:pt x="518" y="1308"/>
                    </a:lnTo>
                    <a:lnTo>
                      <a:pt x="470" y="1358"/>
                    </a:lnTo>
                    <a:lnTo>
                      <a:pt x="506" y="1382"/>
                    </a:lnTo>
                    <a:lnTo>
                      <a:pt x="628" y="1690"/>
                    </a:lnTo>
                    <a:lnTo>
                      <a:pt x="622" y="1746"/>
                    </a:lnTo>
                    <a:lnTo>
                      <a:pt x="704" y="1800"/>
                    </a:lnTo>
                    <a:lnTo>
                      <a:pt x="784" y="1960"/>
                    </a:lnTo>
                    <a:lnTo>
                      <a:pt x="764" y="2016"/>
                    </a:lnTo>
                    <a:lnTo>
                      <a:pt x="814" y="2010"/>
                    </a:lnTo>
                    <a:lnTo>
                      <a:pt x="808" y="2066"/>
                    </a:lnTo>
                    <a:lnTo>
                      <a:pt x="906" y="2132"/>
                    </a:lnTo>
                    <a:lnTo>
                      <a:pt x="862" y="2148"/>
                    </a:lnTo>
                    <a:lnTo>
                      <a:pt x="894" y="2218"/>
                    </a:lnTo>
                    <a:lnTo>
                      <a:pt x="910" y="2220"/>
                    </a:lnTo>
                    <a:lnTo>
                      <a:pt x="920" y="2220"/>
                    </a:lnTo>
                    <a:lnTo>
                      <a:pt x="924" y="2220"/>
                    </a:lnTo>
                    <a:lnTo>
                      <a:pt x="930" y="2222"/>
                    </a:lnTo>
                    <a:lnTo>
                      <a:pt x="948" y="2220"/>
                    </a:lnTo>
                    <a:lnTo>
                      <a:pt x="964" y="2220"/>
                    </a:lnTo>
                    <a:lnTo>
                      <a:pt x="978" y="2216"/>
                    </a:lnTo>
                    <a:lnTo>
                      <a:pt x="990" y="2214"/>
                    </a:lnTo>
                    <a:lnTo>
                      <a:pt x="1000" y="2210"/>
                    </a:lnTo>
                    <a:lnTo>
                      <a:pt x="1010" y="2206"/>
                    </a:lnTo>
                    <a:lnTo>
                      <a:pt x="1018" y="2200"/>
                    </a:lnTo>
                    <a:lnTo>
                      <a:pt x="1024" y="2196"/>
                    </a:lnTo>
                    <a:lnTo>
                      <a:pt x="976" y="21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uppe 171"/>
            <p:cNvGrpSpPr>
              <a:grpSpLocks/>
            </p:cNvGrpSpPr>
            <p:nvPr/>
          </p:nvGrpSpPr>
          <p:grpSpPr bwMode="auto">
            <a:xfrm>
              <a:off x="6218503" y="1849623"/>
              <a:ext cx="331187" cy="802872"/>
              <a:chOff x="6045328" y="1849623"/>
              <a:chExt cx="331187" cy="802872"/>
            </a:xfrm>
          </p:grpSpPr>
          <p:grpSp>
            <p:nvGrpSpPr>
              <p:cNvPr id="25" name="Gruppe 70"/>
              <p:cNvGrpSpPr>
                <a:grpSpLocks/>
              </p:cNvGrpSpPr>
              <p:nvPr/>
            </p:nvGrpSpPr>
            <p:grpSpPr bwMode="auto">
              <a:xfrm>
                <a:off x="6045328" y="1849623"/>
                <a:ext cx="331187" cy="802872"/>
                <a:chOff x="7635792" y="4784725"/>
                <a:chExt cx="3402096" cy="8248650"/>
              </a:xfrm>
            </p:grpSpPr>
            <p:sp>
              <p:nvSpPr>
                <p:cNvPr id="30" name="Freeform 96"/>
                <p:cNvSpPr>
                  <a:spLocks noEditPoints="1"/>
                </p:cNvSpPr>
                <p:nvPr/>
              </p:nvSpPr>
              <p:spPr bwMode="auto">
                <a:xfrm>
                  <a:off x="7633088" y="4783014"/>
                  <a:ext cx="3404813" cy="8252728"/>
                </a:xfrm>
                <a:custGeom>
                  <a:avLst/>
                  <a:gdLst>
                    <a:gd name="T0" fmla="*/ 3187699 w 2148"/>
                    <a:gd name="T1" fmla="*/ 193675 h 5196"/>
                    <a:gd name="T2" fmla="*/ 3003549 w 2148"/>
                    <a:gd name="T3" fmla="*/ 234950 h 5196"/>
                    <a:gd name="T4" fmla="*/ 2943224 w 2148"/>
                    <a:gd name="T5" fmla="*/ 330200 h 5196"/>
                    <a:gd name="T6" fmla="*/ 2987674 w 2148"/>
                    <a:gd name="T7" fmla="*/ 479425 h 5196"/>
                    <a:gd name="T8" fmla="*/ 2832099 w 2148"/>
                    <a:gd name="T9" fmla="*/ 1012825 h 5196"/>
                    <a:gd name="T10" fmla="*/ 2574925 w 2148"/>
                    <a:gd name="T11" fmla="*/ 1492250 h 5196"/>
                    <a:gd name="T12" fmla="*/ 2339975 w 2148"/>
                    <a:gd name="T13" fmla="*/ 1885950 h 5196"/>
                    <a:gd name="T14" fmla="*/ 2165350 w 2148"/>
                    <a:gd name="T15" fmla="*/ 2127250 h 5196"/>
                    <a:gd name="T16" fmla="*/ 1968500 w 2148"/>
                    <a:gd name="T17" fmla="*/ 2152650 h 5196"/>
                    <a:gd name="T18" fmla="*/ 1882775 w 2148"/>
                    <a:gd name="T19" fmla="*/ 1612900 h 5196"/>
                    <a:gd name="T20" fmla="*/ 1485900 w 2148"/>
                    <a:gd name="T21" fmla="*/ 1476375 h 5196"/>
                    <a:gd name="T22" fmla="*/ 1260475 w 2148"/>
                    <a:gd name="T23" fmla="*/ 1676400 h 5196"/>
                    <a:gd name="T24" fmla="*/ 1165225 w 2148"/>
                    <a:gd name="T25" fmla="*/ 2168525 h 5196"/>
                    <a:gd name="T26" fmla="*/ 1231900 w 2148"/>
                    <a:gd name="T27" fmla="*/ 2336800 h 5196"/>
                    <a:gd name="T28" fmla="*/ 1060450 w 2148"/>
                    <a:gd name="T29" fmla="*/ 2184400 h 5196"/>
                    <a:gd name="T30" fmla="*/ 742950 w 2148"/>
                    <a:gd name="T31" fmla="*/ 1473200 h 5196"/>
                    <a:gd name="T32" fmla="*/ 561975 w 2148"/>
                    <a:gd name="T33" fmla="*/ 854075 h 5196"/>
                    <a:gd name="T34" fmla="*/ 438150 w 2148"/>
                    <a:gd name="T35" fmla="*/ 371475 h 5196"/>
                    <a:gd name="T36" fmla="*/ 527050 w 2148"/>
                    <a:gd name="T37" fmla="*/ 174625 h 5196"/>
                    <a:gd name="T38" fmla="*/ 282575 w 2148"/>
                    <a:gd name="T39" fmla="*/ 6350 h 5196"/>
                    <a:gd name="T40" fmla="*/ 123825 w 2148"/>
                    <a:gd name="T41" fmla="*/ 63500 h 5196"/>
                    <a:gd name="T42" fmla="*/ 25400 w 2148"/>
                    <a:gd name="T43" fmla="*/ 228600 h 5196"/>
                    <a:gd name="T44" fmla="*/ 53975 w 2148"/>
                    <a:gd name="T45" fmla="*/ 346075 h 5196"/>
                    <a:gd name="T46" fmla="*/ 117475 w 2148"/>
                    <a:gd name="T47" fmla="*/ 479425 h 5196"/>
                    <a:gd name="T48" fmla="*/ 101600 w 2148"/>
                    <a:gd name="T49" fmla="*/ 822325 h 5196"/>
                    <a:gd name="T50" fmla="*/ 390525 w 2148"/>
                    <a:gd name="T51" fmla="*/ 1812925 h 5196"/>
                    <a:gd name="T52" fmla="*/ 508000 w 2148"/>
                    <a:gd name="T53" fmla="*/ 2000250 h 5196"/>
                    <a:gd name="T54" fmla="*/ 828675 w 2148"/>
                    <a:gd name="T55" fmla="*/ 2930525 h 5196"/>
                    <a:gd name="T56" fmla="*/ 812800 w 2148"/>
                    <a:gd name="T57" fmla="*/ 3502025 h 5196"/>
                    <a:gd name="T58" fmla="*/ 946150 w 2148"/>
                    <a:gd name="T59" fmla="*/ 4152900 h 5196"/>
                    <a:gd name="T60" fmla="*/ 920750 w 2148"/>
                    <a:gd name="T61" fmla="*/ 4610100 h 5196"/>
                    <a:gd name="T62" fmla="*/ 939800 w 2148"/>
                    <a:gd name="T63" fmla="*/ 5038725 h 5196"/>
                    <a:gd name="T64" fmla="*/ 939800 w 2148"/>
                    <a:gd name="T65" fmla="*/ 5902324 h 5196"/>
                    <a:gd name="T66" fmla="*/ 996950 w 2148"/>
                    <a:gd name="T67" fmla="*/ 6394449 h 5196"/>
                    <a:gd name="T68" fmla="*/ 1111250 w 2148"/>
                    <a:gd name="T69" fmla="*/ 7019925 h 5196"/>
                    <a:gd name="T70" fmla="*/ 1247775 w 2148"/>
                    <a:gd name="T71" fmla="*/ 7629525 h 5196"/>
                    <a:gd name="T72" fmla="*/ 1273175 w 2148"/>
                    <a:gd name="T73" fmla="*/ 8086725 h 5196"/>
                    <a:gd name="T74" fmla="*/ 1447800 w 2148"/>
                    <a:gd name="T75" fmla="*/ 8235950 h 5196"/>
                    <a:gd name="T76" fmla="*/ 1647825 w 2148"/>
                    <a:gd name="T77" fmla="*/ 8178800 h 5196"/>
                    <a:gd name="T78" fmla="*/ 1876425 w 2148"/>
                    <a:gd name="T79" fmla="*/ 8191500 h 5196"/>
                    <a:gd name="T80" fmla="*/ 1806575 w 2148"/>
                    <a:gd name="T81" fmla="*/ 7947025 h 5196"/>
                    <a:gd name="T82" fmla="*/ 1778000 w 2148"/>
                    <a:gd name="T83" fmla="*/ 7600950 h 5196"/>
                    <a:gd name="T84" fmla="*/ 2152650 w 2148"/>
                    <a:gd name="T85" fmla="*/ 6267449 h 5196"/>
                    <a:gd name="T86" fmla="*/ 2247900 w 2148"/>
                    <a:gd name="T87" fmla="*/ 4978400 h 5196"/>
                    <a:gd name="T88" fmla="*/ 2244725 w 2148"/>
                    <a:gd name="T89" fmla="*/ 3673475 h 5196"/>
                    <a:gd name="T90" fmla="*/ 2263775 w 2148"/>
                    <a:gd name="T91" fmla="*/ 3352800 h 5196"/>
                    <a:gd name="T92" fmla="*/ 2292350 w 2148"/>
                    <a:gd name="T93" fmla="*/ 2879725 h 5196"/>
                    <a:gd name="T94" fmla="*/ 2416175 w 2148"/>
                    <a:gd name="T95" fmla="*/ 2644775 h 5196"/>
                    <a:gd name="T96" fmla="*/ 2574925 w 2148"/>
                    <a:gd name="T97" fmla="*/ 2225675 h 5196"/>
                    <a:gd name="T98" fmla="*/ 2781300 w 2148"/>
                    <a:gd name="T99" fmla="*/ 1958975 h 5196"/>
                    <a:gd name="T100" fmla="*/ 2886074 w 2148"/>
                    <a:gd name="T101" fmla="*/ 1657350 h 5196"/>
                    <a:gd name="T102" fmla="*/ 3105149 w 2148"/>
                    <a:gd name="T103" fmla="*/ 1292225 h 5196"/>
                    <a:gd name="T104" fmla="*/ 3197224 w 2148"/>
                    <a:gd name="T105" fmla="*/ 847725 h 5196"/>
                    <a:gd name="T106" fmla="*/ 3286125 w 2148"/>
                    <a:gd name="T107" fmla="*/ 647700 h 5196"/>
                    <a:gd name="T108" fmla="*/ 3403600 w 2148"/>
                    <a:gd name="T109" fmla="*/ 473075 h 5196"/>
                    <a:gd name="T110" fmla="*/ 1527175 w 2148"/>
                    <a:gd name="T111" fmla="*/ 7864475 h 5196"/>
                    <a:gd name="T112" fmla="*/ 1765300 w 2148"/>
                    <a:gd name="T113" fmla="*/ 6511926 h 5196"/>
                    <a:gd name="T114" fmla="*/ 1660525 w 2148"/>
                    <a:gd name="T115" fmla="*/ 7194550 h 5196"/>
                    <a:gd name="T116" fmla="*/ 1508125 w 2148"/>
                    <a:gd name="T117" fmla="*/ 7597775 h 5196"/>
                    <a:gd name="T118" fmla="*/ 1412875 w 2148"/>
                    <a:gd name="T119" fmla="*/ 7264400 h 5196"/>
                    <a:gd name="T120" fmla="*/ 1330325 w 2148"/>
                    <a:gd name="T121" fmla="*/ 6384924 h 5196"/>
                    <a:gd name="T122" fmla="*/ 1638300 w 2148"/>
                    <a:gd name="T123" fmla="*/ 6235699 h 519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148"/>
                    <a:gd name="T187" fmla="*/ 0 h 5196"/>
                    <a:gd name="T188" fmla="*/ 2148 w 2148"/>
                    <a:gd name="T189" fmla="*/ 5196 h 519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148" h="5196">
                      <a:moveTo>
                        <a:pt x="2136" y="254"/>
                      </a:moveTo>
                      <a:lnTo>
                        <a:pt x="2086" y="166"/>
                      </a:lnTo>
                      <a:lnTo>
                        <a:pt x="2078" y="154"/>
                      </a:lnTo>
                      <a:lnTo>
                        <a:pt x="2068" y="142"/>
                      </a:lnTo>
                      <a:lnTo>
                        <a:pt x="2060" y="136"/>
                      </a:lnTo>
                      <a:lnTo>
                        <a:pt x="2054" y="132"/>
                      </a:lnTo>
                      <a:lnTo>
                        <a:pt x="2026" y="126"/>
                      </a:lnTo>
                      <a:lnTo>
                        <a:pt x="2008" y="122"/>
                      </a:lnTo>
                      <a:lnTo>
                        <a:pt x="1990" y="120"/>
                      </a:lnTo>
                      <a:lnTo>
                        <a:pt x="1976" y="120"/>
                      </a:lnTo>
                      <a:lnTo>
                        <a:pt x="1964" y="124"/>
                      </a:lnTo>
                      <a:lnTo>
                        <a:pt x="1938" y="130"/>
                      </a:lnTo>
                      <a:lnTo>
                        <a:pt x="1914" y="140"/>
                      </a:lnTo>
                      <a:lnTo>
                        <a:pt x="1892" y="148"/>
                      </a:lnTo>
                      <a:lnTo>
                        <a:pt x="1872" y="150"/>
                      </a:lnTo>
                      <a:lnTo>
                        <a:pt x="1868" y="152"/>
                      </a:lnTo>
                      <a:lnTo>
                        <a:pt x="1864" y="156"/>
                      </a:lnTo>
                      <a:lnTo>
                        <a:pt x="1858" y="164"/>
                      </a:lnTo>
                      <a:lnTo>
                        <a:pt x="1854" y="176"/>
                      </a:lnTo>
                      <a:lnTo>
                        <a:pt x="1852" y="184"/>
                      </a:lnTo>
                      <a:lnTo>
                        <a:pt x="1854" y="208"/>
                      </a:lnTo>
                      <a:lnTo>
                        <a:pt x="1856" y="234"/>
                      </a:lnTo>
                      <a:lnTo>
                        <a:pt x="1858" y="252"/>
                      </a:lnTo>
                      <a:lnTo>
                        <a:pt x="1860" y="258"/>
                      </a:lnTo>
                      <a:lnTo>
                        <a:pt x="1864" y="264"/>
                      </a:lnTo>
                      <a:lnTo>
                        <a:pt x="1872" y="270"/>
                      </a:lnTo>
                      <a:lnTo>
                        <a:pt x="1882" y="302"/>
                      </a:lnTo>
                      <a:lnTo>
                        <a:pt x="1888" y="330"/>
                      </a:lnTo>
                      <a:lnTo>
                        <a:pt x="1890" y="362"/>
                      </a:lnTo>
                      <a:lnTo>
                        <a:pt x="1888" y="394"/>
                      </a:lnTo>
                      <a:lnTo>
                        <a:pt x="1882" y="428"/>
                      </a:lnTo>
                      <a:lnTo>
                        <a:pt x="1876" y="450"/>
                      </a:lnTo>
                      <a:lnTo>
                        <a:pt x="1866" y="484"/>
                      </a:lnTo>
                      <a:lnTo>
                        <a:pt x="1850" y="516"/>
                      </a:lnTo>
                      <a:lnTo>
                        <a:pt x="1784" y="638"/>
                      </a:lnTo>
                      <a:lnTo>
                        <a:pt x="1752" y="702"/>
                      </a:lnTo>
                      <a:lnTo>
                        <a:pt x="1730" y="744"/>
                      </a:lnTo>
                      <a:lnTo>
                        <a:pt x="1712" y="776"/>
                      </a:lnTo>
                      <a:lnTo>
                        <a:pt x="1694" y="808"/>
                      </a:lnTo>
                      <a:lnTo>
                        <a:pt x="1648" y="878"/>
                      </a:lnTo>
                      <a:lnTo>
                        <a:pt x="1640" y="892"/>
                      </a:lnTo>
                      <a:lnTo>
                        <a:pt x="1632" y="908"/>
                      </a:lnTo>
                      <a:lnTo>
                        <a:pt x="1626" y="924"/>
                      </a:lnTo>
                      <a:lnTo>
                        <a:pt x="1622" y="940"/>
                      </a:lnTo>
                      <a:lnTo>
                        <a:pt x="1610" y="970"/>
                      </a:lnTo>
                      <a:lnTo>
                        <a:pt x="1596" y="1002"/>
                      </a:lnTo>
                      <a:lnTo>
                        <a:pt x="1584" y="1022"/>
                      </a:lnTo>
                      <a:lnTo>
                        <a:pt x="1548" y="1086"/>
                      </a:lnTo>
                      <a:lnTo>
                        <a:pt x="1532" y="1108"/>
                      </a:lnTo>
                      <a:lnTo>
                        <a:pt x="1512" y="1138"/>
                      </a:lnTo>
                      <a:lnTo>
                        <a:pt x="1490" y="1168"/>
                      </a:lnTo>
                      <a:lnTo>
                        <a:pt x="1474" y="1188"/>
                      </a:lnTo>
                      <a:lnTo>
                        <a:pt x="1458" y="1212"/>
                      </a:lnTo>
                      <a:lnTo>
                        <a:pt x="1448" y="1228"/>
                      </a:lnTo>
                      <a:lnTo>
                        <a:pt x="1440" y="1246"/>
                      </a:lnTo>
                      <a:lnTo>
                        <a:pt x="1424" y="1270"/>
                      </a:lnTo>
                      <a:lnTo>
                        <a:pt x="1402" y="1302"/>
                      </a:lnTo>
                      <a:lnTo>
                        <a:pt x="1392" y="1316"/>
                      </a:lnTo>
                      <a:lnTo>
                        <a:pt x="1378" y="1328"/>
                      </a:lnTo>
                      <a:lnTo>
                        <a:pt x="1364" y="1340"/>
                      </a:lnTo>
                      <a:lnTo>
                        <a:pt x="1350" y="1350"/>
                      </a:lnTo>
                      <a:lnTo>
                        <a:pt x="1306" y="1376"/>
                      </a:lnTo>
                      <a:lnTo>
                        <a:pt x="1292" y="1382"/>
                      </a:lnTo>
                      <a:lnTo>
                        <a:pt x="1278" y="1384"/>
                      </a:lnTo>
                      <a:lnTo>
                        <a:pt x="1264" y="1384"/>
                      </a:lnTo>
                      <a:lnTo>
                        <a:pt x="1260" y="1382"/>
                      </a:lnTo>
                      <a:lnTo>
                        <a:pt x="1256" y="1378"/>
                      </a:lnTo>
                      <a:lnTo>
                        <a:pt x="1248" y="1370"/>
                      </a:lnTo>
                      <a:lnTo>
                        <a:pt x="1240" y="1356"/>
                      </a:lnTo>
                      <a:lnTo>
                        <a:pt x="1236" y="1342"/>
                      </a:lnTo>
                      <a:lnTo>
                        <a:pt x="1234" y="1326"/>
                      </a:lnTo>
                      <a:lnTo>
                        <a:pt x="1230" y="1230"/>
                      </a:lnTo>
                      <a:lnTo>
                        <a:pt x="1226" y="1194"/>
                      </a:lnTo>
                      <a:lnTo>
                        <a:pt x="1222" y="1158"/>
                      </a:lnTo>
                      <a:lnTo>
                        <a:pt x="1204" y="1068"/>
                      </a:lnTo>
                      <a:lnTo>
                        <a:pt x="1200" y="1052"/>
                      </a:lnTo>
                      <a:lnTo>
                        <a:pt x="1194" y="1034"/>
                      </a:lnTo>
                      <a:lnTo>
                        <a:pt x="1186" y="1016"/>
                      </a:lnTo>
                      <a:lnTo>
                        <a:pt x="1176" y="1002"/>
                      </a:lnTo>
                      <a:lnTo>
                        <a:pt x="1148" y="962"/>
                      </a:lnTo>
                      <a:lnTo>
                        <a:pt x="1138" y="950"/>
                      </a:lnTo>
                      <a:lnTo>
                        <a:pt x="1124" y="940"/>
                      </a:lnTo>
                      <a:lnTo>
                        <a:pt x="1108" y="932"/>
                      </a:lnTo>
                      <a:lnTo>
                        <a:pt x="1092" y="930"/>
                      </a:lnTo>
                      <a:lnTo>
                        <a:pt x="972" y="926"/>
                      </a:lnTo>
                      <a:lnTo>
                        <a:pt x="954" y="926"/>
                      </a:lnTo>
                      <a:lnTo>
                        <a:pt x="936" y="930"/>
                      </a:lnTo>
                      <a:lnTo>
                        <a:pt x="918" y="936"/>
                      </a:lnTo>
                      <a:lnTo>
                        <a:pt x="904" y="942"/>
                      </a:lnTo>
                      <a:lnTo>
                        <a:pt x="890" y="952"/>
                      </a:lnTo>
                      <a:lnTo>
                        <a:pt x="876" y="960"/>
                      </a:lnTo>
                      <a:lnTo>
                        <a:pt x="860" y="972"/>
                      </a:lnTo>
                      <a:lnTo>
                        <a:pt x="846" y="986"/>
                      </a:lnTo>
                      <a:lnTo>
                        <a:pt x="836" y="998"/>
                      </a:lnTo>
                      <a:lnTo>
                        <a:pt x="804" y="1042"/>
                      </a:lnTo>
                      <a:lnTo>
                        <a:pt x="794" y="1056"/>
                      </a:lnTo>
                      <a:lnTo>
                        <a:pt x="784" y="1072"/>
                      </a:lnTo>
                      <a:lnTo>
                        <a:pt x="776" y="1090"/>
                      </a:lnTo>
                      <a:lnTo>
                        <a:pt x="770" y="1104"/>
                      </a:lnTo>
                      <a:lnTo>
                        <a:pt x="754" y="1152"/>
                      </a:lnTo>
                      <a:lnTo>
                        <a:pt x="746" y="1186"/>
                      </a:lnTo>
                      <a:lnTo>
                        <a:pt x="740" y="1222"/>
                      </a:lnTo>
                      <a:lnTo>
                        <a:pt x="738" y="1272"/>
                      </a:lnTo>
                      <a:lnTo>
                        <a:pt x="734" y="1346"/>
                      </a:lnTo>
                      <a:lnTo>
                        <a:pt x="734" y="1366"/>
                      </a:lnTo>
                      <a:lnTo>
                        <a:pt x="736" y="1382"/>
                      </a:lnTo>
                      <a:lnTo>
                        <a:pt x="742" y="1398"/>
                      </a:lnTo>
                      <a:lnTo>
                        <a:pt x="750" y="1416"/>
                      </a:lnTo>
                      <a:lnTo>
                        <a:pt x="758" y="1428"/>
                      </a:lnTo>
                      <a:lnTo>
                        <a:pt x="764" y="1436"/>
                      </a:lnTo>
                      <a:lnTo>
                        <a:pt x="772" y="1448"/>
                      </a:lnTo>
                      <a:lnTo>
                        <a:pt x="778" y="1458"/>
                      </a:lnTo>
                      <a:lnTo>
                        <a:pt x="778" y="1468"/>
                      </a:lnTo>
                      <a:lnTo>
                        <a:pt x="776" y="1472"/>
                      </a:lnTo>
                      <a:lnTo>
                        <a:pt x="774" y="1474"/>
                      </a:lnTo>
                      <a:lnTo>
                        <a:pt x="770" y="1476"/>
                      </a:lnTo>
                      <a:lnTo>
                        <a:pt x="766" y="1478"/>
                      </a:lnTo>
                      <a:lnTo>
                        <a:pt x="756" y="1474"/>
                      </a:lnTo>
                      <a:lnTo>
                        <a:pt x="744" y="1468"/>
                      </a:lnTo>
                      <a:lnTo>
                        <a:pt x="734" y="1458"/>
                      </a:lnTo>
                      <a:lnTo>
                        <a:pt x="690" y="1406"/>
                      </a:lnTo>
                      <a:lnTo>
                        <a:pt x="678" y="1392"/>
                      </a:lnTo>
                      <a:lnTo>
                        <a:pt x="668" y="1376"/>
                      </a:lnTo>
                      <a:lnTo>
                        <a:pt x="658" y="1360"/>
                      </a:lnTo>
                      <a:lnTo>
                        <a:pt x="650" y="1346"/>
                      </a:lnTo>
                      <a:lnTo>
                        <a:pt x="618" y="1272"/>
                      </a:lnTo>
                      <a:lnTo>
                        <a:pt x="588" y="1208"/>
                      </a:lnTo>
                      <a:lnTo>
                        <a:pt x="528" y="1088"/>
                      </a:lnTo>
                      <a:lnTo>
                        <a:pt x="512" y="1054"/>
                      </a:lnTo>
                      <a:lnTo>
                        <a:pt x="500" y="1020"/>
                      </a:lnTo>
                      <a:lnTo>
                        <a:pt x="468" y="928"/>
                      </a:lnTo>
                      <a:lnTo>
                        <a:pt x="444" y="858"/>
                      </a:lnTo>
                      <a:lnTo>
                        <a:pt x="408" y="758"/>
                      </a:lnTo>
                      <a:lnTo>
                        <a:pt x="398" y="722"/>
                      </a:lnTo>
                      <a:lnTo>
                        <a:pt x="390" y="688"/>
                      </a:lnTo>
                      <a:lnTo>
                        <a:pt x="378" y="606"/>
                      </a:lnTo>
                      <a:lnTo>
                        <a:pt x="374" y="588"/>
                      </a:lnTo>
                      <a:lnTo>
                        <a:pt x="368" y="570"/>
                      </a:lnTo>
                      <a:lnTo>
                        <a:pt x="362" y="554"/>
                      </a:lnTo>
                      <a:lnTo>
                        <a:pt x="354" y="538"/>
                      </a:lnTo>
                      <a:lnTo>
                        <a:pt x="318" y="476"/>
                      </a:lnTo>
                      <a:lnTo>
                        <a:pt x="258" y="362"/>
                      </a:lnTo>
                      <a:lnTo>
                        <a:pt x="252" y="348"/>
                      </a:lnTo>
                      <a:lnTo>
                        <a:pt x="250" y="330"/>
                      </a:lnTo>
                      <a:lnTo>
                        <a:pt x="250" y="312"/>
                      </a:lnTo>
                      <a:lnTo>
                        <a:pt x="254" y="296"/>
                      </a:lnTo>
                      <a:lnTo>
                        <a:pt x="276" y="234"/>
                      </a:lnTo>
                      <a:lnTo>
                        <a:pt x="292" y="188"/>
                      </a:lnTo>
                      <a:lnTo>
                        <a:pt x="300" y="178"/>
                      </a:lnTo>
                      <a:lnTo>
                        <a:pt x="308" y="170"/>
                      </a:lnTo>
                      <a:lnTo>
                        <a:pt x="312" y="164"/>
                      </a:lnTo>
                      <a:lnTo>
                        <a:pt x="318" y="156"/>
                      </a:lnTo>
                      <a:lnTo>
                        <a:pt x="322" y="146"/>
                      </a:lnTo>
                      <a:lnTo>
                        <a:pt x="326" y="134"/>
                      </a:lnTo>
                      <a:lnTo>
                        <a:pt x="332" y="110"/>
                      </a:lnTo>
                      <a:lnTo>
                        <a:pt x="334" y="92"/>
                      </a:lnTo>
                      <a:lnTo>
                        <a:pt x="332" y="84"/>
                      </a:lnTo>
                      <a:lnTo>
                        <a:pt x="330" y="76"/>
                      </a:lnTo>
                      <a:lnTo>
                        <a:pt x="322" y="58"/>
                      </a:lnTo>
                      <a:lnTo>
                        <a:pt x="314" y="50"/>
                      </a:lnTo>
                      <a:lnTo>
                        <a:pt x="304" y="42"/>
                      </a:lnTo>
                      <a:lnTo>
                        <a:pt x="290" y="36"/>
                      </a:lnTo>
                      <a:lnTo>
                        <a:pt x="276" y="30"/>
                      </a:lnTo>
                      <a:lnTo>
                        <a:pt x="178" y="4"/>
                      </a:lnTo>
                      <a:lnTo>
                        <a:pt x="162" y="2"/>
                      </a:lnTo>
                      <a:lnTo>
                        <a:pt x="150" y="0"/>
                      </a:ln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06" y="18"/>
                      </a:lnTo>
                      <a:lnTo>
                        <a:pt x="92" y="28"/>
                      </a:lnTo>
                      <a:lnTo>
                        <a:pt x="78" y="40"/>
                      </a:lnTo>
                      <a:lnTo>
                        <a:pt x="68" y="50"/>
                      </a:lnTo>
                      <a:lnTo>
                        <a:pt x="60" y="60"/>
                      </a:lnTo>
                      <a:lnTo>
                        <a:pt x="48" y="84"/>
                      </a:lnTo>
                      <a:lnTo>
                        <a:pt x="38" y="108"/>
                      </a:lnTo>
                      <a:lnTo>
                        <a:pt x="28" y="128"/>
                      </a:lnTo>
                      <a:lnTo>
                        <a:pt x="16" y="144"/>
                      </a:lnTo>
                      <a:lnTo>
                        <a:pt x="4" y="158"/>
                      </a:ln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2" y="174"/>
                      </a:lnTo>
                      <a:lnTo>
                        <a:pt x="6" y="184"/>
                      </a:lnTo>
                      <a:lnTo>
                        <a:pt x="16" y="196"/>
                      </a:lnTo>
                      <a:lnTo>
                        <a:pt x="26" y="206"/>
                      </a:lnTo>
                      <a:lnTo>
                        <a:pt x="34" y="218"/>
                      </a:lnTo>
                      <a:lnTo>
                        <a:pt x="40" y="228"/>
                      </a:lnTo>
                      <a:lnTo>
                        <a:pt x="50" y="240"/>
                      </a:lnTo>
                      <a:lnTo>
                        <a:pt x="60" y="254"/>
                      </a:lnTo>
                      <a:lnTo>
                        <a:pt x="68" y="272"/>
                      </a:lnTo>
                      <a:lnTo>
                        <a:pt x="74" y="292"/>
                      </a:lnTo>
                      <a:lnTo>
                        <a:pt x="74" y="298"/>
                      </a:lnTo>
                      <a:lnTo>
                        <a:pt x="74" y="302"/>
                      </a:lnTo>
                      <a:lnTo>
                        <a:pt x="74" y="316"/>
                      </a:lnTo>
                      <a:lnTo>
                        <a:pt x="76" y="344"/>
                      </a:lnTo>
                      <a:lnTo>
                        <a:pt x="84" y="426"/>
                      </a:lnTo>
                      <a:lnTo>
                        <a:pt x="84" y="442"/>
                      </a:lnTo>
                      <a:lnTo>
                        <a:pt x="82" y="458"/>
                      </a:lnTo>
                      <a:lnTo>
                        <a:pt x="78" y="474"/>
                      </a:lnTo>
                      <a:lnTo>
                        <a:pt x="72" y="488"/>
                      </a:lnTo>
                      <a:lnTo>
                        <a:pt x="66" y="502"/>
                      </a:lnTo>
                      <a:lnTo>
                        <a:pt x="64" y="518"/>
                      </a:lnTo>
                      <a:lnTo>
                        <a:pt x="64" y="534"/>
                      </a:lnTo>
                      <a:lnTo>
                        <a:pt x="66" y="550"/>
                      </a:lnTo>
                      <a:lnTo>
                        <a:pt x="100" y="666"/>
                      </a:lnTo>
                      <a:lnTo>
                        <a:pt x="122" y="734"/>
                      </a:lnTo>
                      <a:lnTo>
                        <a:pt x="230" y="1044"/>
                      </a:lnTo>
                      <a:lnTo>
                        <a:pt x="238" y="1078"/>
                      </a:lnTo>
                      <a:lnTo>
                        <a:pt x="244" y="1114"/>
                      </a:lnTo>
                      <a:lnTo>
                        <a:pt x="246" y="1142"/>
                      </a:lnTo>
                      <a:lnTo>
                        <a:pt x="250" y="1156"/>
                      </a:lnTo>
                      <a:lnTo>
                        <a:pt x="256" y="1170"/>
                      </a:lnTo>
                      <a:lnTo>
                        <a:pt x="264" y="1180"/>
                      </a:lnTo>
                      <a:lnTo>
                        <a:pt x="268" y="1184"/>
                      </a:lnTo>
                      <a:lnTo>
                        <a:pt x="272" y="1186"/>
                      </a:lnTo>
                      <a:lnTo>
                        <a:pt x="282" y="1192"/>
                      </a:lnTo>
                      <a:lnTo>
                        <a:pt x="292" y="1202"/>
                      </a:lnTo>
                      <a:lnTo>
                        <a:pt x="302" y="1214"/>
                      </a:lnTo>
                      <a:lnTo>
                        <a:pt x="308" y="1228"/>
                      </a:lnTo>
                      <a:lnTo>
                        <a:pt x="320" y="1260"/>
                      </a:lnTo>
                      <a:lnTo>
                        <a:pt x="332" y="1294"/>
                      </a:lnTo>
                      <a:lnTo>
                        <a:pt x="340" y="1330"/>
                      </a:lnTo>
                      <a:lnTo>
                        <a:pt x="344" y="1366"/>
                      </a:lnTo>
                      <a:lnTo>
                        <a:pt x="352" y="1400"/>
                      </a:lnTo>
                      <a:lnTo>
                        <a:pt x="364" y="1436"/>
                      </a:lnTo>
                      <a:lnTo>
                        <a:pt x="444" y="1622"/>
                      </a:lnTo>
                      <a:lnTo>
                        <a:pt x="470" y="1690"/>
                      </a:lnTo>
                      <a:lnTo>
                        <a:pt x="522" y="1846"/>
                      </a:lnTo>
                      <a:lnTo>
                        <a:pt x="528" y="1862"/>
                      </a:lnTo>
                      <a:lnTo>
                        <a:pt x="532" y="1880"/>
                      </a:lnTo>
                      <a:lnTo>
                        <a:pt x="534" y="1898"/>
                      </a:lnTo>
                      <a:lnTo>
                        <a:pt x="536" y="1916"/>
                      </a:lnTo>
                      <a:lnTo>
                        <a:pt x="540" y="2044"/>
                      </a:lnTo>
                      <a:lnTo>
                        <a:pt x="540" y="2080"/>
                      </a:lnTo>
                      <a:lnTo>
                        <a:pt x="534" y="2116"/>
                      </a:lnTo>
                      <a:lnTo>
                        <a:pt x="512" y="2206"/>
                      </a:lnTo>
                      <a:lnTo>
                        <a:pt x="502" y="2240"/>
                      </a:lnTo>
                      <a:lnTo>
                        <a:pt x="488" y="2274"/>
                      </a:lnTo>
                      <a:lnTo>
                        <a:pt x="442" y="2364"/>
                      </a:lnTo>
                      <a:lnTo>
                        <a:pt x="410" y="2428"/>
                      </a:lnTo>
                      <a:lnTo>
                        <a:pt x="382" y="2486"/>
                      </a:lnTo>
                      <a:lnTo>
                        <a:pt x="370" y="2508"/>
                      </a:lnTo>
                      <a:lnTo>
                        <a:pt x="588" y="2612"/>
                      </a:lnTo>
                      <a:lnTo>
                        <a:pt x="586" y="2614"/>
                      </a:lnTo>
                      <a:lnTo>
                        <a:pt x="596" y="2616"/>
                      </a:lnTo>
                      <a:lnTo>
                        <a:pt x="600" y="2618"/>
                      </a:lnTo>
                      <a:lnTo>
                        <a:pt x="602" y="2698"/>
                      </a:lnTo>
                      <a:lnTo>
                        <a:pt x="592" y="2740"/>
                      </a:lnTo>
                      <a:lnTo>
                        <a:pt x="594" y="2740"/>
                      </a:lnTo>
                      <a:lnTo>
                        <a:pt x="588" y="2756"/>
                      </a:lnTo>
                      <a:lnTo>
                        <a:pt x="584" y="2824"/>
                      </a:lnTo>
                      <a:lnTo>
                        <a:pt x="580" y="2904"/>
                      </a:lnTo>
                      <a:lnTo>
                        <a:pt x="586" y="2988"/>
                      </a:lnTo>
                      <a:lnTo>
                        <a:pt x="592" y="3056"/>
                      </a:lnTo>
                      <a:lnTo>
                        <a:pt x="592" y="3070"/>
                      </a:lnTo>
                      <a:lnTo>
                        <a:pt x="594" y="3072"/>
                      </a:lnTo>
                      <a:lnTo>
                        <a:pt x="594" y="3076"/>
                      </a:lnTo>
                      <a:lnTo>
                        <a:pt x="594" y="3086"/>
                      </a:lnTo>
                      <a:lnTo>
                        <a:pt x="592" y="3096"/>
                      </a:lnTo>
                      <a:lnTo>
                        <a:pt x="592" y="3102"/>
                      </a:lnTo>
                      <a:lnTo>
                        <a:pt x="592" y="3174"/>
                      </a:lnTo>
                      <a:lnTo>
                        <a:pt x="590" y="3250"/>
                      </a:lnTo>
                      <a:lnTo>
                        <a:pt x="582" y="3396"/>
                      </a:lnTo>
                      <a:lnTo>
                        <a:pt x="582" y="3460"/>
                      </a:lnTo>
                      <a:lnTo>
                        <a:pt x="584" y="3492"/>
                      </a:lnTo>
                      <a:lnTo>
                        <a:pt x="588" y="3526"/>
                      </a:lnTo>
                      <a:lnTo>
                        <a:pt x="592" y="3574"/>
                      </a:lnTo>
                      <a:lnTo>
                        <a:pt x="594" y="3622"/>
                      </a:lnTo>
                      <a:lnTo>
                        <a:pt x="594" y="3670"/>
                      </a:lnTo>
                      <a:lnTo>
                        <a:pt x="592" y="3718"/>
                      </a:lnTo>
                      <a:lnTo>
                        <a:pt x="590" y="3766"/>
                      </a:lnTo>
                      <a:lnTo>
                        <a:pt x="586" y="3814"/>
                      </a:lnTo>
                      <a:lnTo>
                        <a:pt x="576" y="3906"/>
                      </a:lnTo>
                      <a:lnTo>
                        <a:pt x="592" y="3912"/>
                      </a:lnTo>
                      <a:lnTo>
                        <a:pt x="608" y="3916"/>
                      </a:lnTo>
                      <a:lnTo>
                        <a:pt x="638" y="3916"/>
                      </a:lnTo>
                      <a:lnTo>
                        <a:pt x="632" y="3972"/>
                      </a:lnTo>
                      <a:lnTo>
                        <a:pt x="628" y="4000"/>
                      </a:lnTo>
                      <a:lnTo>
                        <a:pt x="628" y="4028"/>
                      </a:lnTo>
                      <a:lnTo>
                        <a:pt x="626" y="4060"/>
                      </a:lnTo>
                      <a:lnTo>
                        <a:pt x="628" y="4092"/>
                      </a:lnTo>
                      <a:lnTo>
                        <a:pt x="632" y="4126"/>
                      </a:lnTo>
                      <a:lnTo>
                        <a:pt x="636" y="4158"/>
                      </a:lnTo>
                      <a:lnTo>
                        <a:pt x="644" y="4202"/>
                      </a:lnTo>
                      <a:lnTo>
                        <a:pt x="652" y="4248"/>
                      </a:lnTo>
                      <a:lnTo>
                        <a:pt x="662" y="4292"/>
                      </a:lnTo>
                      <a:lnTo>
                        <a:pt x="674" y="4336"/>
                      </a:lnTo>
                      <a:lnTo>
                        <a:pt x="700" y="4422"/>
                      </a:lnTo>
                      <a:lnTo>
                        <a:pt x="730" y="4508"/>
                      </a:lnTo>
                      <a:lnTo>
                        <a:pt x="756" y="4578"/>
                      </a:lnTo>
                      <a:lnTo>
                        <a:pt x="768" y="4616"/>
                      </a:lnTo>
                      <a:lnTo>
                        <a:pt x="778" y="4656"/>
                      </a:lnTo>
                      <a:lnTo>
                        <a:pt x="786" y="4694"/>
                      </a:lnTo>
                      <a:lnTo>
                        <a:pt x="790" y="4734"/>
                      </a:lnTo>
                      <a:lnTo>
                        <a:pt x="792" y="4752"/>
                      </a:lnTo>
                      <a:lnTo>
                        <a:pt x="792" y="4770"/>
                      </a:lnTo>
                      <a:lnTo>
                        <a:pt x="790" y="4790"/>
                      </a:lnTo>
                      <a:lnTo>
                        <a:pt x="786" y="4806"/>
                      </a:lnTo>
                      <a:lnTo>
                        <a:pt x="780" y="4850"/>
                      </a:lnTo>
                      <a:lnTo>
                        <a:pt x="776" y="4894"/>
                      </a:lnTo>
                      <a:lnTo>
                        <a:pt x="776" y="4938"/>
                      </a:lnTo>
                      <a:lnTo>
                        <a:pt x="778" y="4980"/>
                      </a:lnTo>
                      <a:lnTo>
                        <a:pt x="782" y="5008"/>
                      </a:lnTo>
                      <a:lnTo>
                        <a:pt x="790" y="5038"/>
                      </a:lnTo>
                      <a:lnTo>
                        <a:pt x="798" y="5066"/>
                      </a:lnTo>
                      <a:lnTo>
                        <a:pt x="802" y="5094"/>
                      </a:lnTo>
                      <a:lnTo>
                        <a:pt x="804" y="5104"/>
                      </a:lnTo>
                      <a:lnTo>
                        <a:pt x="804" y="5114"/>
                      </a:lnTo>
                      <a:lnTo>
                        <a:pt x="802" y="5130"/>
                      </a:lnTo>
                      <a:lnTo>
                        <a:pt x="804" y="5138"/>
                      </a:lnTo>
                      <a:lnTo>
                        <a:pt x="806" y="5146"/>
                      </a:lnTo>
                      <a:lnTo>
                        <a:pt x="812" y="5152"/>
                      </a:lnTo>
                      <a:lnTo>
                        <a:pt x="822" y="5160"/>
                      </a:lnTo>
                      <a:lnTo>
                        <a:pt x="860" y="5174"/>
                      </a:lnTo>
                      <a:lnTo>
                        <a:pt x="886" y="5182"/>
                      </a:lnTo>
                      <a:lnTo>
                        <a:pt x="912" y="5188"/>
                      </a:lnTo>
                      <a:lnTo>
                        <a:pt x="940" y="5194"/>
                      </a:lnTo>
                      <a:lnTo>
                        <a:pt x="964" y="5196"/>
                      </a:lnTo>
                      <a:lnTo>
                        <a:pt x="986" y="5196"/>
                      </a:lnTo>
                      <a:lnTo>
                        <a:pt x="996" y="5194"/>
                      </a:lnTo>
                      <a:lnTo>
                        <a:pt x="1004" y="5190"/>
                      </a:lnTo>
                      <a:lnTo>
                        <a:pt x="1018" y="5182"/>
                      </a:lnTo>
                      <a:lnTo>
                        <a:pt x="1026" y="5172"/>
                      </a:lnTo>
                      <a:lnTo>
                        <a:pt x="1034" y="5162"/>
                      </a:lnTo>
                      <a:lnTo>
                        <a:pt x="1038" y="5152"/>
                      </a:lnTo>
                      <a:lnTo>
                        <a:pt x="1042" y="5160"/>
                      </a:lnTo>
                      <a:lnTo>
                        <a:pt x="1050" y="5166"/>
                      </a:lnTo>
                      <a:lnTo>
                        <a:pt x="1058" y="5170"/>
                      </a:lnTo>
                      <a:lnTo>
                        <a:pt x="1070" y="5174"/>
                      </a:lnTo>
                      <a:lnTo>
                        <a:pt x="1096" y="5176"/>
                      </a:lnTo>
                      <a:lnTo>
                        <a:pt x="1120" y="5176"/>
                      </a:lnTo>
                      <a:lnTo>
                        <a:pt x="1142" y="5172"/>
                      </a:lnTo>
                      <a:lnTo>
                        <a:pt x="1166" y="5166"/>
                      </a:lnTo>
                      <a:lnTo>
                        <a:pt x="1182" y="5160"/>
                      </a:lnTo>
                      <a:lnTo>
                        <a:pt x="1194" y="5154"/>
                      </a:lnTo>
                      <a:lnTo>
                        <a:pt x="1202" y="5146"/>
                      </a:lnTo>
                      <a:lnTo>
                        <a:pt x="1206" y="5136"/>
                      </a:lnTo>
                      <a:lnTo>
                        <a:pt x="1208" y="5128"/>
                      </a:lnTo>
                      <a:lnTo>
                        <a:pt x="1206" y="5118"/>
                      </a:lnTo>
                      <a:lnTo>
                        <a:pt x="1202" y="5108"/>
                      </a:lnTo>
                      <a:lnTo>
                        <a:pt x="1198" y="5096"/>
                      </a:lnTo>
                      <a:lnTo>
                        <a:pt x="1182" y="5074"/>
                      </a:lnTo>
                      <a:lnTo>
                        <a:pt x="1166" y="5052"/>
                      </a:lnTo>
                      <a:lnTo>
                        <a:pt x="1150" y="5028"/>
                      </a:lnTo>
                      <a:lnTo>
                        <a:pt x="1138" y="5006"/>
                      </a:lnTo>
                      <a:lnTo>
                        <a:pt x="1132" y="4990"/>
                      </a:lnTo>
                      <a:lnTo>
                        <a:pt x="1128" y="4970"/>
                      </a:lnTo>
                      <a:lnTo>
                        <a:pt x="1124" y="4928"/>
                      </a:lnTo>
                      <a:lnTo>
                        <a:pt x="1122" y="4892"/>
                      </a:lnTo>
                      <a:lnTo>
                        <a:pt x="1118" y="4864"/>
                      </a:lnTo>
                      <a:lnTo>
                        <a:pt x="1116" y="4840"/>
                      </a:lnTo>
                      <a:lnTo>
                        <a:pt x="1114" y="4814"/>
                      </a:lnTo>
                      <a:lnTo>
                        <a:pt x="1120" y="4788"/>
                      </a:lnTo>
                      <a:lnTo>
                        <a:pt x="1130" y="4746"/>
                      </a:lnTo>
                      <a:lnTo>
                        <a:pt x="1164" y="4632"/>
                      </a:lnTo>
                      <a:lnTo>
                        <a:pt x="1198" y="4522"/>
                      </a:lnTo>
                      <a:lnTo>
                        <a:pt x="1218" y="4462"/>
                      </a:lnTo>
                      <a:lnTo>
                        <a:pt x="1234" y="4410"/>
                      </a:lnTo>
                      <a:lnTo>
                        <a:pt x="1264" y="4318"/>
                      </a:lnTo>
                      <a:lnTo>
                        <a:pt x="1296" y="4226"/>
                      </a:lnTo>
                      <a:lnTo>
                        <a:pt x="1312" y="4172"/>
                      </a:lnTo>
                      <a:lnTo>
                        <a:pt x="1356" y="3948"/>
                      </a:lnTo>
                      <a:lnTo>
                        <a:pt x="1360" y="3942"/>
                      </a:lnTo>
                      <a:lnTo>
                        <a:pt x="1362" y="3926"/>
                      </a:lnTo>
                      <a:lnTo>
                        <a:pt x="1368" y="3870"/>
                      </a:lnTo>
                      <a:lnTo>
                        <a:pt x="1374" y="3690"/>
                      </a:lnTo>
                      <a:lnTo>
                        <a:pt x="1384" y="3470"/>
                      </a:lnTo>
                      <a:lnTo>
                        <a:pt x="1390" y="3364"/>
                      </a:lnTo>
                      <a:lnTo>
                        <a:pt x="1398" y="3270"/>
                      </a:lnTo>
                      <a:lnTo>
                        <a:pt x="1412" y="3164"/>
                      </a:lnTo>
                      <a:lnTo>
                        <a:pt x="1416" y="3136"/>
                      </a:lnTo>
                      <a:lnTo>
                        <a:pt x="1420" y="3128"/>
                      </a:lnTo>
                      <a:lnTo>
                        <a:pt x="1422" y="3120"/>
                      </a:lnTo>
                      <a:lnTo>
                        <a:pt x="1414" y="3024"/>
                      </a:lnTo>
                      <a:lnTo>
                        <a:pt x="1344" y="2810"/>
                      </a:lnTo>
                      <a:lnTo>
                        <a:pt x="1284" y="2690"/>
                      </a:lnTo>
                      <a:lnTo>
                        <a:pt x="1536" y="2594"/>
                      </a:lnTo>
                      <a:lnTo>
                        <a:pt x="1428" y="2368"/>
                      </a:lnTo>
                      <a:lnTo>
                        <a:pt x="1422" y="2352"/>
                      </a:lnTo>
                      <a:lnTo>
                        <a:pt x="1418" y="2334"/>
                      </a:lnTo>
                      <a:lnTo>
                        <a:pt x="1414" y="2314"/>
                      </a:lnTo>
                      <a:lnTo>
                        <a:pt x="1414" y="2298"/>
                      </a:lnTo>
                      <a:lnTo>
                        <a:pt x="1414" y="2244"/>
                      </a:lnTo>
                      <a:lnTo>
                        <a:pt x="1412" y="2210"/>
                      </a:lnTo>
                      <a:lnTo>
                        <a:pt x="1410" y="2178"/>
                      </a:lnTo>
                      <a:lnTo>
                        <a:pt x="1410" y="2164"/>
                      </a:lnTo>
                      <a:lnTo>
                        <a:pt x="1412" y="2148"/>
                      </a:lnTo>
                      <a:lnTo>
                        <a:pt x="1416" y="2132"/>
                      </a:lnTo>
                      <a:lnTo>
                        <a:pt x="1422" y="2118"/>
                      </a:lnTo>
                      <a:lnTo>
                        <a:pt x="1426" y="2112"/>
                      </a:lnTo>
                      <a:lnTo>
                        <a:pt x="1434" y="2096"/>
                      </a:lnTo>
                      <a:lnTo>
                        <a:pt x="1438" y="2078"/>
                      </a:lnTo>
                      <a:lnTo>
                        <a:pt x="1442" y="2060"/>
                      </a:lnTo>
                      <a:lnTo>
                        <a:pt x="1444" y="2044"/>
                      </a:lnTo>
                      <a:lnTo>
                        <a:pt x="1444" y="2032"/>
                      </a:lnTo>
                      <a:lnTo>
                        <a:pt x="1444" y="1958"/>
                      </a:lnTo>
                      <a:lnTo>
                        <a:pt x="1444" y="1878"/>
                      </a:lnTo>
                      <a:lnTo>
                        <a:pt x="1444" y="1814"/>
                      </a:lnTo>
                      <a:lnTo>
                        <a:pt x="1446" y="1802"/>
                      </a:lnTo>
                      <a:lnTo>
                        <a:pt x="1450" y="1786"/>
                      </a:lnTo>
                      <a:lnTo>
                        <a:pt x="1456" y="1772"/>
                      </a:lnTo>
                      <a:lnTo>
                        <a:pt x="1466" y="1758"/>
                      </a:lnTo>
                      <a:lnTo>
                        <a:pt x="1484" y="1732"/>
                      </a:lnTo>
                      <a:lnTo>
                        <a:pt x="1504" y="1702"/>
                      </a:lnTo>
                      <a:lnTo>
                        <a:pt x="1520" y="1668"/>
                      </a:lnTo>
                      <a:lnTo>
                        <a:pt x="1522" y="1666"/>
                      </a:lnTo>
                      <a:lnTo>
                        <a:pt x="1534" y="1634"/>
                      </a:lnTo>
                      <a:lnTo>
                        <a:pt x="1544" y="1602"/>
                      </a:lnTo>
                      <a:lnTo>
                        <a:pt x="1554" y="1570"/>
                      </a:lnTo>
                      <a:lnTo>
                        <a:pt x="1564" y="1538"/>
                      </a:lnTo>
                      <a:lnTo>
                        <a:pt x="1570" y="1520"/>
                      </a:lnTo>
                      <a:lnTo>
                        <a:pt x="1598" y="1454"/>
                      </a:lnTo>
                      <a:lnTo>
                        <a:pt x="1606" y="1434"/>
                      </a:lnTo>
                      <a:lnTo>
                        <a:pt x="1622" y="1402"/>
                      </a:lnTo>
                      <a:lnTo>
                        <a:pt x="1642" y="1372"/>
                      </a:lnTo>
                      <a:lnTo>
                        <a:pt x="1654" y="1354"/>
                      </a:lnTo>
                      <a:lnTo>
                        <a:pt x="1696" y="1296"/>
                      </a:lnTo>
                      <a:lnTo>
                        <a:pt x="1700" y="1292"/>
                      </a:lnTo>
                      <a:lnTo>
                        <a:pt x="1720" y="1268"/>
                      </a:lnTo>
                      <a:lnTo>
                        <a:pt x="1736" y="1252"/>
                      </a:lnTo>
                      <a:lnTo>
                        <a:pt x="1744" y="1244"/>
                      </a:lnTo>
                      <a:lnTo>
                        <a:pt x="1752" y="1234"/>
                      </a:lnTo>
                      <a:lnTo>
                        <a:pt x="1758" y="1220"/>
                      </a:lnTo>
                      <a:lnTo>
                        <a:pt x="1764" y="1206"/>
                      </a:lnTo>
                      <a:lnTo>
                        <a:pt x="1770" y="1190"/>
                      </a:lnTo>
                      <a:lnTo>
                        <a:pt x="1794" y="1124"/>
                      </a:lnTo>
                      <a:lnTo>
                        <a:pt x="1804" y="1096"/>
                      </a:lnTo>
                      <a:lnTo>
                        <a:pt x="1810" y="1070"/>
                      </a:lnTo>
                      <a:lnTo>
                        <a:pt x="1814" y="1058"/>
                      </a:lnTo>
                      <a:lnTo>
                        <a:pt x="1818" y="1044"/>
                      </a:lnTo>
                      <a:lnTo>
                        <a:pt x="1826" y="1030"/>
                      </a:lnTo>
                      <a:lnTo>
                        <a:pt x="1834" y="1016"/>
                      </a:lnTo>
                      <a:lnTo>
                        <a:pt x="1848" y="992"/>
                      </a:lnTo>
                      <a:lnTo>
                        <a:pt x="1886" y="930"/>
                      </a:lnTo>
                      <a:lnTo>
                        <a:pt x="1912" y="886"/>
                      </a:lnTo>
                      <a:lnTo>
                        <a:pt x="1930" y="856"/>
                      </a:lnTo>
                      <a:lnTo>
                        <a:pt x="1948" y="828"/>
                      </a:lnTo>
                      <a:lnTo>
                        <a:pt x="1956" y="814"/>
                      </a:lnTo>
                      <a:lnTo>
                        <a:pt x="1964" y="798"/>
                      </a:lnTo>
                      <a:lnTo>
                        <a:pt x="1970" y="780"/>
                      </a:lnTo>
                      <a:lnTo>
                        <a:pt x="1976" y="764"/>
                      </a:lnTo>
                      <a:lnTo>
                        <a:pt x="1984" y="720"/>
                      </a:lnTo>
                      <a:lnTo>
                        <a:pt x="1998" y="650"/>
                      </a:lnTo>
                      <a:lnTo>
                        <a:pt x="2008" y="598"/>
                      </a:lnTo>
                      <a:lnTo>
                        <a:pt x="2012" y="564"/>
                      </a:lnTo>
                      <a:lnTo>
                        <a:pt x="2014" y="534"/>
                      </a:lnTo>
                      <a:lnTo>
                        <a:pt x="2016" y="522"/>
                      </a:lnTo>
                      <a:lnTo>
                        <a:pt x="2018" y="506"/>
                      </a:lnTo>
                      <a:lnTo>
                        <a:pt x="2024" y="490"/>
                      </a:lnTo>
                      <a:lnTo>
                        <a:pt x="2030" y="476"/>
                      </a:lnTo>
                      <a:lnTo>
                        <a:pt x="2044" y="452"/>
                      </a:lnTo>
                      <a:lnTo>
                        <a:pt x="2056" y="434"/>
                      </a:lnTo>
                      <a:lnTo>
                        <a:pt x="2062" y="428"/>
                      </a:lnTo>
                      <a:lnTo>
                        <a:pt x="2066" y="418"/>
                      </a:lnTo>
                      <a:lnTo>
                        <a:pt x="2070" y="408"/>
                      </a:lnTo>
                      <a:lnTo>
                        <a:pt x="2074" y="398"/>
                      </a:lnTo>
                      <a:lnTo>
                        <a:pt x="2076" y="386"/>
                      </a:lnTo>
                      <a:lnTo>
                        <a:pt x="2082" y="374"/>
                      </a:lnTo>
                      <a:lnTo>
                        <a:pt x="2088" y="364"/>
                      </a:lnTo>
                      <a:lnTo>
                        <a:pt x="2096" y="354"/>
                      </a:lnTo>
                      <a:lnTo>
                        <a:pt x="2124" y="324"/>
                      </a:lnTo>
                      <a:lnTo>
                        <a:pt x="2144" y="298"/>
                      </a:lnTo>
                      <a:lnTo>
                        <a:pt x="2148" y="292"/>
                      </a:lnTo>
                      <a:lnTo>
                        <a:pt x="2146" y="280"/>
                      </a:lnTo>
                      <a:lnTo>
                        <a:pt x="2142" y="266"/>
                      </a:lnTo>
                      <a:lnTo>
                        <a:pt x="2136" y="254"/>
                      </a:lnTo>
                      <a:close/>
                      <a:moveTo>
                        <a:pt x="988" y="5046"/>
                      </a:moveTo>
                      <a:lnTo>
                        <a:pt x="988" y="5046"/>
                      </a:lnTo>
                      <a:lnTo>
                        <a:pt x="982" y="5032"/>
                      </a:lnTo>
                      <a:lnTo>
                        <a:pt x="976" y="5016"/>
                      </a:lnTo>
                      <a:lnTo>
                        <a:pt x="968" y="4986"/>
                      </a:lnTo>
                      <a:lnTo>
                        <a:pt x="962" y="4954"/>
                      </a:lnTo>
                      <a:lnTo>
                        <a:pt x="958" y="4922"/>
                      </a:lnTo>
                      <a:lnTo>
                        <a:pt x="974" y="4938"/>
                      </a:lnTo>
                      <a:lnTo>
                        <a:pt x="980" y="4948"/>
                      </a:lnTo>
                      <a:lnTo>
                        <a:pt x="984" y="4958"/>
                      </a:lnTo>
                      <a:lnTo>
                        <a:pt x="988" y="4980"/>
                      </a:lnTo>
                      <a:lnTo>
                        <a:pt x="990" y="5002"/>
                      </a:lnTo>
                      <a:lnTo>
                        <a:pt x="988" y="5046"/>
                      </a:lnTo>
                      <a:close/>
                      <a:moveTo>
                        <a:pt x="1112" y="4102"/>
                      </a:moveTo>
                      <a:lnTo>
                        <a:pt x="1112" y="4102"/>
                      </a:lnTo>
                      <a:lnTo>
                        <a:pt x="1106" y="4132"/>
                      </a:lnTo>
                      <a:lnTo>
                        <a:pt x="1096" y="4162"/>
                      </a:lnTo>
                      <a:lnTo>
                        <a:pt x="1078" y="4220"/>
                      </a:lnTo>
                      <a:lnTo>
                        <a:pt x="1068" y="4260"/>
                      </a:lnTo>
                      <a:lnTo>
                        <a:pt x="1062" y="4300"/>
                      </a:lnTo>
                      <a:lnTo>
                        <a:pt x="1056" y="4380"/>
                      </a:lnTo>
                      <a:lnTo>
                        <a:pt x="1052" y="4456"/>
                      </a:lnTo>
                      <a:lnTo>
                        <a:pt x="1046" y="4532"/>
                      </a:lnTo>
                      <a:lnTo>
                        <a:pt x="1042" y="4568"/>
                      </a:lnTo>
                      <a:lnTo>
                        <a:pt x="1036" y="4606"/>
                      </a:lnTo>
                      <a:lnTo>
                        <a:pt x="1026" y="4642"/>
                      </a:lnTo>
                      <a:lnTo>
                        <a:pt x="1016" y="4680"/>
                      </a:lnTo>
                      <a:lnTo>
                        <a:pt x="1004" y="4706"/>
                      </a:lnTo>
                      <a:lnTo>
                        <a:pt x="992" y="4730"/>
                      </a:lnTo>
                      <a:lnTo>
                        <a:pt x="976" y="4754"/>
                      </a:lnTo>
                      <a:lnTo>
                        <a:pt x="960" y="4776"/>
                      </a:lnTo>
                      <a:lnTo>
                        <a:pt x="950" y="4786"/>
                      </a:lnTo>
                      <a:lnTo>
                        <a:pt x="938" y="4800"/>
                      </a:lnTo>
                      <a:lnTo>
                        <a:pt x="936" y="4786"/>
                      </a:lnTo>
                      <a:lnTo>
                        <a:pt x="934" y="4778"/>
                      </a:lnTo>
                      <a:lnTo>
                        <a:pt x="930" y="4774"/>
                      </a:lnTo>
                      <a:lnTo>
                        <a:pt x="924" y="4754"/>
                      </a:lnTo>
                      <a:lnTo>
                        <a:pt x="912" y="4698"/>
                      </a:lnTo>
                      <a:lnTo>
                        <a:pt x="900" y="4636"/>
                      </a:lnTo>
                      <a:lnTo>
                        <a:pt x="890" y="4576"/>
                      </a:lnTo>
                      <a:lnTo>
                        <a:pt x="886" y="4550"/>
                      </a:lnTo>
                      <a:lnTo>
                        <a:pt x="884" y="4528"/>
                      </a:lnTo>
                      <a:lnTo>
                        <a:pt x="864" y="4252"/>
                      </a:lnTo>
                      <a:lnTo>
                        <a:pt x="860" y="4198"/>
                      </a:lnTo>
                      <a:lnTo>
                        <a:pt x="854" y="4144"/>
                      </a:lnTo>
                      <a:lnTo>
                        <a:pt x="842" y="4084"/>
                      </a:lnTo>
                      <a:lnTo>
                        <a:pt x="838" y="4054"/>
                      </a:lnTo>
                      <a:lnTo>
                        <a:pt x="838" y="4022"/>
                      </a:lnTo>
                      <a:lnTo>
                        <a:pt x="846" y="3974"/>
                      </a:lnTo>
                      <a:lnTo>
                        <a:pt x="854" y="3926"/>
                      </a:lnTo>
                      <a:lnTo>
                        <a:pt x="860" y="3924"/>
                      </a:lnTo>
                      <a:lnTo>
                        <a:pt x="870" y="3924"/>
                      </a:lnTo>
                      <a:lnTo>
                        <a:pt x="912" y="3922"/>
                      </a:lnTo>
                      <a:lnTo>
                        <a:pt x="952" y="3924"/>
                      </a:lnTo>
                      <a:lnTo>
                        <a:pt x="1032" y="3928"/>
                      </a:lnTo>
                      <a:lnTo>
                        <a:pt x="1112" y="3932"/>
                      </a:lnTo>
                      <a:lnTo>
                        <a:pt x="1114" y="3942"/>
                      </a:lnTo>
                      <a:lnTo>
                        <a:pt x="1116" y="3952"/>
                      </a:lnTo>
                      <a:lnTo>
                        <a:pt x="1120" y="3978"/>
                      </a:lnTo>
                      <a:lnTo>
                        <a:pt x="1120" y="3998"/>
                      </a:lnTo>
                      <a:lnTo>
                        <a:pt x="1120" y="4024"/>
                      </a:lnTo>
                      <a:lnTo>
                        <a:pt x="1118" y="4058"/>
                      </a:lnTo>
                      <a:lnTo>
                        <a:pt x="1112" y="410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97"/>
                <p:cNvSpPr>
                  <a:spLocks/>
                </p:cNvSpPr>
                <p:nvPr/>
              </p:nvSpPr>
              <p:spPr bwMode="auto">
                <a:xfrm>
                  <a:off x="7714478" y="5448666"/>
                  <a:ext cx="488340" cy="380373"/>
                </a:xfrm>
                <a:custGeom>
                  <a:avLst/>
                  <a:gdLst>
                    <a:gd name="T0" fmla="*/ 0 w 308"/>
                    <a:gd name="T1" fmla="*/ 136525 h 230"/>
                    <a:gd name="T2" fmla="*/ 66675 w 308"/>
                    <a:gd name="T3" fmla="*/ 365125 h 230"/>
                    <a:gd name="T4" fmla="*/ 257175 w 308"/>
                    <a:gd name="T5" fmla="*/ 307975 h 230"/>
                    <a:gd name="T6" fmla="*/ 406400 w 308"/>
                    <a:gd name="T7" fmla="*/ 244475 h 230"/>
                    <a:gd name="T8" fmla="*/ 488950 w 308"/>
                    <a:gd name="T9" fmla="*/ 158750 h 230"/>
                    <a:gd name="T10" fmla="*/ 406400 w 308"/>
                    <a:gd name="T11" fmla="*/ 0 h 230"/>
                    <a:gd name="T12" fmla="*/ 0 w 308"/>
                    <a:gd name="T13" fmla="*/ 136525 h 230"/>
                    <a:gd name="T14" fmla="*/ 0 w 308"/>
                    <a:gd name="T15" fmla="*/ 136525 h 2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8"/>
                    <a:gd name="T25" fmla="*/ 0 h 230"/>
                    <a:gd name="T26" fmla="*/ 308 w 308"/>
                    <a:gd name="T27" fmla="*/ 230 h 2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8" h="230">
                      <a:moveTo>
                        <a:pt x="0" y="86"/>
                      </a:moveTo>
                      <a:lnTo>
                        <a:pt x="42" y="230"/>
                      </a:lnTo>
                      <a:lnTo>
                        <a:pt x="162" y="194"/>
                      </a:lnTo>
                      <a:lnTo>
                        <a:pt x="256" y="154"/>
                      </a:lnTo>
                      <a:lnTo>
                        <a:pt x="308" y="100"/>
                      </a:lnTo>
                      <a:lnTo>
                        <a:pt x="256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98"/>
                <p:cNvSpPr>
                  <a:spLocks/>
                </p:cNvSpPr>
                <p:nvPr/>
              </p:nvSpPr>
              <p:spPr bwMode="auto">
                <a:xfrm>
                  <a:off x="10434256" y="5584513"/>
                  <a:ext cx="454429" cy="339619"/>
                </a:xfrm>
                <a:custGeom>
                  <a:avLst/>
                  <a:gdLst>
                    <a:gd name="T0" fmla="*/ 463550 w 292"/>
                    <a:gd name="T1" fmla="*/ 133350 h 216"/>
                    <a:gd name="T2" fmla="*/ 365125 w 292"/>
                    <a:gd name="T3" fmla="*/ 342900 h 216"/>
                    <a:gd name="T4" fmla="*/ 206375 w 292"/>
                    <a:gd name="T5" fmla="*/ 304800 h 216"/>
                    <a:gd name="T6" fmla="*/ 60325 w 292"/>
                    <a:gd name="T7" fmla="*/ 244475 h 216"/>
                    <a:gd name="T8" fmla="*/ 0 w 292"/>
                    <a:gd name="T9" fmla="*/ 158750 h 216"/>
                    <a:gd name="T10" fmla="*/ 60325 w 292"/>
                    <a:gd name="T11" fmla="*/ 0 h 216"/>
                    <a:gd name="T12" fmla="*/ 463550 w 292"/>
                    <a:gd name="T13" fmla="*/ 133350 h 216"/>
                    <a:gd name="T14" fmla="*/ 463550 w 292"/>
                    <a:gd name="T15" fmla="*/ 133350 h 2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2"/>
                    <a:gd name="T25" fmla="*/ 0 h 216"/>
                    <a:gd name="T26" fmla="*/ 292 w 292"/>
                    <a:gd name="T27" fmla="*/ 216 h 2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2" h="216">
                      <a:moveTo>
                        <a:pt x="292" y="84"/>
                      </a:moveTo>
                      <a:lnTo>
                        <a:pt x="230" y="216"/>
                      </a:lnTo>
                      <a:lnTo>
                        <a:pt x="130" y="192"/>
                      </a:lnTo>
                      <a:lnTo>
                        <a:pt x="38" y="154"/>
                      </a:lnTo>
                      <a:lnTo>
                        <a:pt x="0" y="100"/>
                      </a:lnTo>
                      <a:lnTo>
                        <a:pt x="38" y="0"/>
                      </a:lnTo>
                      <a:lnTo>
                        <a:pt x="29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uppe 74"/>
              <p:cNvGrpSpPr>
                <a:grpSpLocks/>
              </p:cNvGrpSpPr>
              <p:nvPr/>
            </p:nvGrpSpPr>
            <p:grpSpPr bwMode="auto">
              <a:xfrm>
                <a:off x="6141994" y="2089215"/>
                <a:ext cx="95078" cy="150736"/>
                <a:chOff x="12261828" y="5789559"/>
                <a:chExt cx="866566" cy="1809769"/>
              </a:xfrm>
            </p:grpSpPr>
            <p:sp>
              <p:nvSpPr>
                <p:cNvPr id="27" name="Freeform 113"/>
                <p:cNvSpPr>
                  <a:spLocks/>
                </p:cNvSpPr>
                <p:nvPr/>
              </p:nvSpPr>
              <p:spPr bwMode="auto">
                <a:xfrm>
                  <a:off x="12263003" y="5792324"/>
                  <a:ext cx="866562" cy="1809779"/>
                </a:xfrm>
                <a:custGeom>
                  <a:avLst/>
                  <a:gdLst>
                    <a:gd name="T0" fmla="*/ 524 w 548"/>
                    <a:gd name="T1" fmla="*/ 1080 h 1142"/>
                    <a:gd name="T2" fmla="*/ 494 w 548"/>
                    <a:gd name="T3" fmla="*/ 1104 h 1142"/>
                    <a:gd name="T4" fmla="*/ 450 w 548"/>
                    <a:gd name="T5" fmla="*/ 1122 h 1142"/>
                    <a:gd name="T6" fmla="*/ 326 w 548"/>
                    <a:gd name="T7" fmla="*/ 1140 h 1142"/>
                    <a:gd name="T8" fmla="*/ 204 w 548"/>
                    <a:gd name="T9" fmla="*/ 1140 h 1142"/>
                    <a:gd name="T10" fmla="*/ 72 w 548"/>
                    <a:gd name="T11" fmla="*/ 1112 h 1142"/>
                    <a:gd name="T12" fmla="*/ 30 w 548"/>
                    <a:gd name="T13" fmla="*/ 1088 h 1142"/>
                    <a:gd name="T14" fmla="*/ 4 w 548"/>
                    <a:gd name="T15" fmla="*/ 1048 h 1142"/>
                    <a:gd name="T16" fmla="*/ 26 w 548"/>
                    <a:gd name="T17" fmla="*/ 580 h 1142"/>
                    <a:gd name="T18" fmla="*/ 36 w 548"/>
                    <a:gd name="T19" fmla="*/ 506 h 1142"/>
                    <a:gd name="T20" fmla="*/ 50 w 548"/>
                    <a:gd name="T21" fmla="*/ 440 h 1142"/>
                    <a:gd name="T22" fmla="*/ 74 w 548"/>
                    <a:gd name="T23" fmla="*/ 334 h 1142"/>
                    <a:gd name="T24" fmla="*/ 84 w 548"/>
                    <a:gd name="T25" fmla="*/ 272 h 1142"/>
                    <a:gd name="T26" fmla="*/ 112 w 548"/>
                    <a:gd name="T27" fmla="*/ 168 h 1142"/>
                    <a:gd name="T28" fmla="*/ 136 w 548"/>
                    <a:gd name="T29" fmla="*/ 120 h 1142"/>
                    <a:gd name="T30" fmla="*/ 166 w 548"/>
                    <a:gd name="T31" fmla="*/ 42 h 1142"/>
                    <a:gd name="T32" fmla="*/ 180 w 548"/>
                    <a:gd name="T33" fmla="*/ 10 h 1142"/>
                    <a:gd name="T34" fmla="*/ 194 w 548"/>
                    <a:gd name="T35" fmla="*/ 0 h 1142"/>
                    <a:gd name="T36" fmla="*/ 206 w 548"/>
                    <a:gd name="T37" fmla="*/ 6 h 1142"/>
                    <a:gd name="T38" fmla="*/ 236 w 548"/>
                    <a:gd name="T39" fmla="*/ 34 h 1142"/>
                    <a:gd name="T40" fmla="*/ 240 w 548"/>
                    <a:gd name="T41" fmla="*/ 50 h 1142"/>
                    <a:gd name="T42" fmla="*/ 234 w 548"/>
                    <a:gd name="T43" fmla="*/ 80 h 1142"/>
                    <a:gd name="T44" fmla="*/ 212 w 548"/>
                    <a:gd name="T45" fmla="*/ 112 h 1142"/>
                    <a:gd name="T46" fmla="*/ 206 w 548"/>
                    <a:gd name="T47" fmla="*/ 124 h 1142"/>
                    <a:gd name="T48" fmla="*/ 210 w 548"/>
                    <a:gd name="T49" fmla="*/ 158 h 1142"/>
                    <a:gd name="T50" fmla="*/ 238 w 548"/>
                    <a:gd name="T51" fmla="*/ 218 h 1142"/>
                    <a:gd name="T52" fmla="*/ 260 w 548"/>
                    <a:gd name="T53" fmla="*/ 248 h 1142"/>
                    <a:gd name="T54" fmla="*/ 282 w 548"/>
                    <a:gd name="T55" fmla="*/ 250 h 1142"/>
                    <a:gd name="T56" fmla="*/ 312 w 548"/>
                    <a:gd name="T57" fmla="*/ 230 h 1142"/>
                    <a:gd name="T58" fmla="*/ 364 w 548"/>
                    <a:gd name="T59" fmla="*/ 160 h 1142"/>
                    <a:gd name="T60" fmla="*/ 376 w 548"/>
                    <a:gd name="T61" fmla="*/ 128 h 1142"/>
                    <a:gd name="T62" fmla="*/ 374 w 548"/>
                    <a:gd name="T63" fmla="*/ 110 h 1142"/>
                    <a:gd name="T64" fmla="*/ 378 w 548"/>
                    <a:gd name="T65" fmla="*/ 34 h 1142"/>
                    <a:gd name="T66" fmla="*/ 384 w 548"/>
                    <a:gd name="T67" fmla="*/ 16 h 1142"/>
                    <a:gd name="T68" fmla="*/ 396 w 548"/>
                    <a:gd name="T69" fmla="*/ 10 h 1142"/>
                    <a:gd name="T70" fmla="*/ 410 w 548"/>
                    <a:gd name="T71" fmla="*/ 30 h 1142"/>
                    <a:gd name="T72" fmla="*/ 422 w 548"/>
                    <a:gd name="T73" fmla="*/ 78 h 1142"/>
                    <a:gd name="T74" fmla="*/ 416 w 548"/>
                    <a:gd name="T75" fmla="*/ 112 h 1142"/>
                    <a:gd name="T76" fmla="*/ 412 w 548"/>
                    <a:gd name="T77" fmla="*/ 128 h 1142"/>
                    <a:gd name="T78" fmla="*/ 418 w 548"/>
                    <a:gd name="T79" fmla="*/ 218 h 1142"/>
                    <a:gd name="T80" fmla="*/ 432 w 548"/>
                    <a:gd name="T81" fmla="*/ 274 h 1142"/>
                    <a:gd name="T82" fmla="*/ 470 w 548"/>
                    <a:gd name="T83" fmla="*/ 390 h 1142"/>
                    <a:gd name="T84" fmla="*/ 530 w 548"/>
                    <a:gd name="T85" fmla="*/ 540 h 1142"/>
                    <a:gd name="T86" fmla="*/ 548 w 548"/>
                    <a:gd name="T87" fmla="*/ 658 h 1142"/>
                    <a:gd name="T88" fmla="*/ 546 w 548"/>
                    <a:gd name="T89" fmla="*/ 980 h 1142"/>
                    <a:gd name="T90" fmla="*/ 530 w 548"/>
                    <a:gd name="T91" fmla="*/ 1070 h 114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48"/>
                    <a:gd name="T139" fmla="*/ 0 h 1142"/>
                    <a:gd name="T140" fmla="*/ 548 w 548"/>
                    <a:gd name="T141" fmla="*/ 1142 h 114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48" h="1142">
                      <a:moveTo>
                        <a:pt x="530" y="1070"/>
                      </a:moveTo>
                      <a:lnTo>
                        <a:pt x="530" y="1070"/>
                      </a:lnTo>
                      <a:lnTo>
                        <a:pt x="524" y="1080"/>
                      </a:lnTo>
                      <a:lnTo>
                        <a:pt x="516" y="1088"/>
                      </a:lnTo>
                      <a:lnTo>
                        <a:pt x="506" y="1098"/>
                      </a:lnTo>
                      <a:lnTo>
                        <a:pt x="494" y="1104"/>
                      </a:lnTo>
                      <a:lnTo>
                        <a:pt x="480" y="1112"/>
                      </a:lnTo>
                      <a:lnTo>
                        <a:pt x="464" y="1118"/>
                      </a:lnTo>
                      <a:lnTo>
                        <a:pt x="450" y="1122"/>
                      </a:lnTo>
                      <a:lnTo>
                        <a:pt x="432" y="1126"/>
                      </a:lnTo>
                      <a:lnTo>
                        <a:pt x="326" y="1140"/>
                      </a:lnTo>
                      <a:lnTo>
                        <a:pt x="288" y="1142"/>
                      </a:lnTo>
                      <a:lnTo>
                        <a:pt x="246" y="1142"/>
                      </a:lnTo>
                      <a:lnTo>
                        <a:pt x="204" y="1140"/>
                      </a:lnTo>
                      <a:lnTo>
                        <a:pt x="168" y="1134"/>
                      </a:lnTo>
                      <a:lnTo>
                        <a:pt x="72" y="1112"/>
                      </a:lnTo>
                      <a:lnTo>
                        <a:pt x="58" y="1106"/>
                      </a:lnTo>
                      <a:lnTo>
                        <a:pt x="42" y="1098"/>
                      </a:lnTo>
                      <a:lnTo>
                        <a:pt x="30" y="1088"/>
                      </a:lnTo>
                      <a:lnTo>
                        <a:pt x="20" y="1076"/>
                      </a:lnTo>
                      <a:lnTo>
                        <a:pt x="10" y="1062"/>
                      </a:lnTo>
                      <a:lnTo>
                        <a:pt x="4" y="1048"/>
                      </a:lnTo>
                      <a:lnTo>
                        <a:pt x="0" y="1032"/>
                      </a:lnTo>
                      <a:lnTo>
                        <a:pt x="0" y="1014"/>
                      </a:lnTo>
                      <a:lnTo>
                        <a:pt x="26" y="580"/>
                      </a:lnTo>
                      <a:lnTo>
                        <a:pt x="30" y="546"/>
                      </a:lnTo>
                      <a:lnTo>
                        <a:pt x="36" y="506"/>
                      </a:lnTo>
                      <a:lnTo>
                        <a:pt x="44" y="470"/>
                      </a:lnTo>
                      <a:lnTo>
                        <a:pt x="50" y="440"/>
                      </a:lnTo>
                      <a:lnTo>
                        <a:pt x="60" y="410"/>
                      </a:lnTo>
                      <a:lnTo>
                        <a:pt x="68" y="372"/>
                      </a:lnTo>
                      <a:lnTo>
                        <a:pt x="74" y="334"/>
                      </a:lnTo>
                      <a:lnTo>
                        <a:pt x="80" y="298"/>
                      </a:lnTo>
                      <a:lnTo>
                        <a:pt x="84" y="272"/>
                      </a:lnTo>
                      <a:lnTo>
                        <a:pt x="90" y="238"/>
                      </a:lnTo>
                      <a:lnTo>
                        <a:pt x="100" y="202"/>
                      </a:lnTo>
                      <a:lnTo>
                        <a:pt x="112" y="168"/>
                      </a:lnTo>
                      <a:lnTo>
                        <a:pt x="124" y="142"/>
                      </a:lnTo>
                      <a:lnTo>
                        <a:pt x="136" y="120"/>
                      </a:lnTo>
                      <a:lnTo>
                        <a:pt x="150" y="92"/>
                      </a:lnTo>
                      <a:lnTo>
                        <a:pt x="160" y="66"/>
                      </a:lnTo>
                      <a:lnTo>
                        <a:pt x="166" y="42"/>
                      </a:lnTo>
                      <a:lnTo>
                        <a:pt x="172" y="24"/>
                      </a:lnTo>
                      <a:lnTo>
                        <a:pt x="180" y="10"/>
                      </a:lnTo>
                      <a:lnTo>
                        <a:pt x="184" y="4"/>
                      </a:lnTo>
                      <a:lnTo>
                        <a:pt x="188" y="2"/>
                      </a:lnTo>
                      <a:lnTo>
                        <a:pt x="194" y="0"/>
                      </a:lnTo>
                      <a:lnTo>
                        <a:pt x="198" y="0"/>
                      </a:lnTo>
                      <a:lnTo>
                        <a:pt x="206" y="6"/>
                      </a:lnTo>
                      <a:lnTo>
                        <a:pt x="216" y="14"/>
                      </a:lnTo>
                      <a:lnTo>
                        <a:pt x="226" y="24"/>
                      </a:lnTo>
                      <a:lnTo>
                        <a:pt x="236" y="34"/>
                      </a:lnTo>
                      <a:lnTo>
                        <a:pt x="238" y="42"/>
                      </a:lnTo>
                      <a:lnTo>
                        <a:pt x="240" y="50"/>
                      </a:lnTo>
                      <a:lnTo>
                        <a:pt x="240" y="58"/>
                      </a:lnTo>
                      <a:lnTo>
                        <a:pt x="238" y="68"/>
                      </a:lnTo>
                      <a:lnTo>
                        <a:pt x="234" y="80"/>
                      </a:lnTo>
                      <a:lnTo>
                        <a:pt x="228" y="90"/>
                      </a:lnTo>
                      <a:lnTo>
                        <a:pt x="220" y="102"/>
                      </a:lnTo>
                      <a:lnTo>
                        <a:pt x="212" y="112"/>
                      </a:lnTo>
                      <a:lnTo>
                        <a:pt x="210" y="118"/>
                      </a:lnTo>
                      <a:lnTo>
                        <a:pt x="206" y="124"/>
                      </a:lnTo>
                      <a:lnTo>
                        <a:pt x="206" y="132"/>
                      </a:lnTo>
                      <a:lnTo>
                        <a:pt x="206" y="140"/>
                      </a:lnTo>
                      <a:lnTo>
                        <a:pt x="210" y="158"/>
                      </a:lnTo>
                      <a:lnTo>
                        <a:pt x="218" y="178"/>
                      </a:lnTo>
                      <a:lnTo>
                        <a:pt x="228" y="198"/>
                      </a:lnTo>
                      <a:lnTo>
                        <a:pt x="238" y="218"/>
                      </a:lnTo>
                      <a:lnTo>
                        <a:pt x="250" y="234"/>
                      </a:lnTo>
                      <a:lnTo>
                        <a:pt x="260" y="248"/>
                      </a:lnTo>
                      <a:lnTo>
                        <a:pt x="266" y="252"/>
                      </a:lnTo>
                      <a:lnTo>
                        <a:pt x="274" y="254"/>
                      </a:lnTo>
                      <a:lnTo>
                        <a:pt x="282" y="250"/>
                      </a:lnTo>
                      <a:lnTo>
                        <a:pt x="292" y="246"/>
                      </a:lnTo>
                      <a:lnTo>
                        <a:pt x="302" y="238"/>
                      </a:lnTo>
                      <a:lnTo>
                        <a:pt x="312" y="230"/>
                      </a:lnTo>
                      <a:lnTo>
                        <a:pt x="332" y="208"/>
                      </a:lnTo>
                      <a:lnTo>
                        <a:pt x="350" y="184"/>
                      </a:lnTo>
                      <a:lnTo>
                        <a:pt x="364" y="160"/>
                      </a:lnTo>
                      <a:lnTo>
                        <a:pt x="374" y="140"/>
                      </a:lnTo>
                      <a:lnTo>
                        <a:pt x="376" y="134"/>
                      </a:lnTo>
                      <a:lnTo>
                        <a:pt x="376" y="128"/>
                      </a:lnTo>
                      <a:lnTo>
                        <a:pt x="374" y="120"/>
                      </a:lnTo>
                      <a:lnTo>
                        <a:pt x="374" y="110"/>
                      </a:lnTo>
                      <a:lnTo>
                        <a:pt x="374" y="86"/>
                      </a:lnTo>
                      <a:lnTo>
                        <a:pt x="376" y="60"/>
                      </a:lnTo>
                      <a:lnTo>
                        <a:pt x="378" y="34"/>
                      </a:lnTo>
                      <a:lnTo>
                        <a:pt x="380" y="24"/>
                      </a:lnTo>
                      <a:lnTo>
                        <a:pt x="384" y="16"/>
                      </a:lnTo>
                      <a:lnTo>
                        <a:pt x="386" y="12"/>
                      </a:lnTo>
                      <a:lnTo>
                        <a:pt x="390" y="10"/>
                      </a:lnTo>
                      <a:lnTo>
                        <a:pt x="396" y="10"/>
                      </a:lnTo>
                      <a:lnTo>
                        <a:pt x="400" y="14"/>
                      </a:lnTo>
                      <a:lnTo>
                        <a:pt x="404" y="22"/>
                      </a:lnTo>
                      <a:lnTo>
                        <a:pt x="410" y="30"/>
                      </a:lnTo>
                      <a:lnTo>
                        <a:pt x="418" y="54"/>
                      </a:lnTo>
                      <a:lnTo>
                        <a:pt x="422" y="78"/>
                      </a:lnTo>
                      <a:lnTo>
                        <a:pt x="422" y="98"/>
                      </a:lnTo>
                      <a:lnTo>
                        <a:pt x="420" y="106"/>
                      </a:lnTo>
                      <a:lnTo>
                        <a:pt x="416" y="112"/>
                      </a:lnTo>
                      <a:lnTo>
                        <a:pt x="414" y="118"/>
                      </a:lnTo>
                      <a:lnTo>
                        <a:pt x="412" y="128"/>
                      </a:lnTo>
                      <a:lnTo>
                        <a:pt x="412" y="154"/>
                      </a:lnTo>
                      <a:lnTo>
                        <a:pt x="414" y="184"/>
                      </a:lnTo>
                      <a:lnTo>
                        <a:pt x="418" y="218"/>
                      </a:lnTo>
                      <a:lnTo>
                        <a:pt x="424" y="238"/>
                      </a:lnTo>
                      <a:lnTo>
                        <a:pt x="432" y="274"/>
                      </a:lnTo>
                      <a:lnTo>
                        <a:pt x="444" y="314"/>
                      </a:lnTo>
                      <a:lnTo>
                        <a:pt x="458" y="356"/>
                      </a:lnTo>
                      <a:lnTo>
                        <a:pt x="470" y="390"/>
                      </a:lnTo>
                      <a:lnTo>
                        <a:pt x="518" y="504"/>
                      </a:lnTo>
                      <a:lnTo>
                        <a:pt x="530" y="540"/>
                      </a:lnTo>
                      <a:lnTo>
                        <a:pt x="540" y="580"/>
                      </a:lnTo>
                      <a:lnTo>
                        <a:pt x="546" y="622"/>
                      </a:lnTo>
                      <a:lnTo>
                        <a:pt x="548" y="658"/>
                      </a:lnTo>
                      <a:lnTo>
                        <a:pt x="548" y="946"/>
                      </a:lnTo>
                      <a:lnTo>
                        <a:pt x="546" y="980"/>
                      </a:lnTo>
                      <a:lnTo>
                        <a:pt x="542" y="1014"/>
                      </a:lnTo>
                      <a:lnTo>
                        <a:pt x="538" y="1046"/>
                      </a:lnTo>
                      <a:lnTo>
                        <a:pt x="530" y="10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114"/>
                <p:cNvSpPr>
                  <a:spLocks/>
                </p:cNvSpPr>
                <p:nvPr/>
              </p:nvSpPr>
              <p:spPr bwMode="auto">
                <a:xfrm>
                  <a:off x="12870802" y="5808199"/>
                  <a:ext cx="126372" cy="254004"/>
                </a:xfrm>
                <a:custGeom>
                  <a:avLst/>
                  <a:gdLst>
                    <a:gd name="T0" fmla="*/ 6 w 80"/>
                    <a:gd name="T1" fmla="*/ 0 h 152"/>
                    <a:gd name="T2" fmla="*/ 6 w 80"/>
                    <a:gd name="T3" fmla="*/ 0 h 152"/>
                    <a:gd name="T4" fmla="*/ 2 w 80"/>
                    <a:gd name="T5" fmla="*/ 34 h 152"/>
                    <a:gd name="T6" fmla="*/ 0 w 80"/>
                    <a:gd name="T7" fmla="*/ 66 h 152"/>
                    <a:gd name="T8" fmla="*/ 0 w 80"/>
                    <a:gd name="T9" fmla="*/ 82 h 152"/>
                    <a:gd name="T10" fmla="*/ 2 w 80"/>
                    <a:gd name="T11" fmla="*/ 96 h 152"/>
                    <a:gd name="T12" fmla="*/ 2 w 80"/>
                    <a:gd name="T13" fmla="*/ 96 h 152"/>
                    <a:gd name="T14" fmla="*/ 4 w 80"/>
                    <a:gd name="T15" fmla="*/ 108 h 152"/>
                    <a:gd name="T16" fmla="*/ 10 w 80"/>
                    <a:gd name="T17" fmla="*/ 114 h 152"/>
                    <a:gd name="T18" fmla="*/ 16 w 80"/>
                    <a:gd name="T19" fmla="*/ 118 h 152"/>
                    <a:gd name="T20" fmla="*/ 26 w 80"/>
                    <a:gd name="T21" fmla="*/ 122 h 152"/>
                    <a:gd name="T22" fmla="*/ 36 w 80"/>
                    <a:gd name="T23" fmla="*/ 124 h 152"/>
                    <a:gd name="T24" fmla="*/ 48 w 80"/>
                    <a:gd name="T25" fmla="*/ 130 h 152"/>
                    <a:gd name="T26" fmla="*/ 64 w 80"/>
                    <a:gd name="T27" fmla="*/ 138 h 152"/>
                    <a:gd name="T28" fmla="*/ 80 w 80"/>
                    <a:gd name="T29" fmla="*/ 152 h 152"/>
                    <a:gd name="T30" fmla="*/ 80 w 80"/>
                    <a:gd name="T31" fmla="*/ 152 h 152"/>
                    <a:gd name="T32" fmla="*/ 74 w 80"/>
                    <a:gd name="T33" fmla="*/ 128 h 152"/>
                    <a:gd name="T34" fmla="*/ 56 w 80"/>
                    <a:gd name="T35" fmla="*/ 78 h 152"/>
                    <a:gd name="T36" fmla="*/ 44 w 80"/>
                    <a:gd name="T37" fmla="*/ 50 h 152"/>
                    <a:gd name="T38" fmla="*/ 32 w 80"/>
                    <a:gd name="T39" fmla="*/ 26 h 152"/>
                    <a:gd name="T40" fmla="*/ 26 w 80"/>
                    <a:gd name="T41" fmla="*/ 16 h 152"/>
                    <a:gd name="T42" fmla="*/ 20 w 80"/>
                    <a:gd name="T43" fmla="*/ 8 h 152"/>
                    <a:gd name="T44" fmla="*/ 12 w 80"/>
                    <a:gd name="T45" fmla="*/ 2 h 152"/>
                    <a:gd name="T46" fmla="*/ 6 w 80"/>
                    <a:gd name="T47" fmla="*/ 0 h 152"/>
                    <a:gd name="T48" fmla="*/ 6 w 80"/>
                    <a:gd name="T49" fmla="*/ 0 h 1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0"/>
                    <a:gd name="T76" fmla="*/ 0 h 152"/>
                    <a:gd name="T77" fmla="*/ 80 w 80"/>
                    <a:gd name="T78" fmla="*/ 152 h 1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0" h="15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34"/>
                      </a:lnTo>
                      <a:lnTo>
                        <a:pt x="0" y="66"/>
                      </a:lnTo>
                      <a:lnTo>
                        <a:pt x="0" y="82"/>
                      </a:lnTo>
                      <a:lnTo>
                        <a:pt x="2" y="96"/>
                      </a:lnTo>
                      <a:lnTo>
                        <a:pt x="4" y="108"/>
                      </a:lnTo>
                      <a:lnTo>
                        <a:pt x="10" y="114"/>
                      </a:lnTo>
                      <a:lnTo>
                        <a:pt x="16" y="118"/>
                      </a:lnTo>
                      <a:lnTo>
                        <a:pt x="26" y="122"/>
                      </a:lnTo>
                      <a:lnTo>
                        <a:pt x="36" y="124"/>
                      </a:lnTo>
                      <a:lnTo>
                        <a:pt x="48" y="130"/>
                      </a:lnTo>
                      <a:lnTo>
                        <a:pt x="64" y="138"/>
                      </a:lnTo>
                      <a:lnTo>
                        <a:pt x="80" y="152"/>
                      </a:lnTo>
                      <a:lnTo>
                        <a:pt x="74" y="128"/>
                      </a:lnTo>
                      <a:lnTo>
                        <a:pt x="56" y="78"/>
                      </a:lnTo>
                      <a:lnTo>
                        <a:pt x="44" y="50"/>
                      </a:lnTo>
                      <a:lnTo>
                        <a:pt x="32" y="26"/>
                      </a:lnTo>
                      <a:lnTo>
                        <a:pt x="26" y="16"/>
                      </a:lnTo>
                      <a:lnTo>
                        <a:pt x="20" y="8"/>
                      </a:lnTo>
                      <a:lnTo>
                        <a:pt x="12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115"/>
                <p:cNvSpPr>
                  <a:spLocks/>
                </p:cNvSpPr>
                <p:nvPr/>
              </p:nvSpPr>
              <p:spPr bwMode="auto">
                <a:xfrm>
                  <a:off x="12395395" y="5792324"/>
                  <a:ext cx="198589" cy="246069"/>
                </a:xfrm>
                <a:custGeom>
                  <a:avLst/>
                  <a:gdLst>
                    <a:gd name="T0" fmla="*/ 112 w 122"/>
                    <a:gd name="T1" fmla="*/ 0 h 152"/>
                    <a:gd name="T2" fmla="*/ 112 w 122"/>
                    <a:gd name="T3" fmla="*/ 0 h 152"/>
                    <a:gd name="T4" fmla="*/ 114 w 122"/>
                    <a:gd name="T5" fmla="*/ 10 h 152"/>
                    <a:gd name="T6" fmla="*/ 118 w 122"/>
                    <a:gd name="T7" fmla="*/ 34 h 152"/>
                    <a:gd name="T8" fmla="*/ 122 w 122"/>
                    <a:gd name="T9" fmla="*/ 66 h 152"/>
                    <a:gd name="T10" fmla="*/ 122 w 122"/>
                    <a:gd name="T11" fmla="*/ 82 h 152"/>
                    <a:gd name="T12" fmla="*/ 120 w 122"/>
                    <a:gd name="T13" fmla="*/ 96 h 152"/>
                    <a:gd name="T14" fmla="*/ 120 w 122"/>
                    <a:gd name="T15" fmla="*/ 96 h 152"/>
                    <a:gd name="T16" fmla="*/ 118 w 122"/>
                    <a:gd name="T17" fmla="*/ 104 h 152"/>
                    <a:gd name="T18" fmla="*/ 114 w 122"/>
                    <a:gd name="T19" fmla="*/ 108 h 152"/>
                    <a:gd name="T20" fmla="*/ 108 w 122"/>
                    <a:gd name="T21" fmla="*/ 112 h 152"/>
                    <a:gd name="T22" fmla="*/ 102 w 122"/>
                    <a:gd name="T23" fmla="*/ 116 h 152"/>
                    <a:gd name="T24" fmla="*/ 86 w 122"/>
                    <a:gd name="T25" fmla="*/ 122 h 152"/>
                    <a:gd name="T26" fmla="*/ 66 w 122"/>
                    <a:gd name="T27" fmla="*/ 126 h 152"/>
                    <a:gd name="T28" fmla="*/ 48 w 122"/>
                    <a:gd name="T29" fmla="*/ 130 h 152"/>
                    <a:gd name="T30" fmla="*/ 30 w 122"/>
                    <a:gd name="T31" fmla="*/ 136 h 152"/>
                    <a:gd name="T32" fmla="*/ 12 w 122"/>
                    <a:gd name="T33" fmla="*/ 142 h 152"/>
                    <a:gd name="T34" fmla="*/ 6 w 122"/>
                    <a:gd name="T35" fmla="*/ 146 h 152"/>
                    <a:gd name="T36" fmla="*/ 0 w 122"/>
                    <a:gd name="T37" fmla="*/ 152 h 152"/>
                    <a:gd name="T38" fmla="*/ 0 w 122"/>
                    <a:gd name="T39" fmla="*/ 152 h 152"/>
                    <a:gd name="T40" fmla="*/ 10 w 122"/>
                    <a:gd name="T41" fmla="*/ 128 h 152"/>
                    <a:gd name="T42" fmla="*/ 22 w 122"/>
                    <a:gd name="T43" fmla="*/ 104 h 152"/>
                    <a:gd name="T44" fmla="*/ 38 w 122"/>
                    <a:gd name="T45" fmla="*/ 78 h 152"/>
                    <a:gd name="T46" fmla="*/ 54 w 122"/>
                    <a:gd name="T47" fmla="*/ 50 h 152"/>
                    <a:gd name="T48" fmla="*/ 72 w 122"/>
                    <a:gd name="T49" fmla="*/ 26 h 152"/>
                    <a:gd name="T50" fmla="*/ 82 w 122"/>
                    <a:gd name="T51" fmla="*/ 16 h 152"/>
                    <a:gd name="T52" fmla="*/ 92 w 122"/>
                    <a:gd name="T53" fmla="*/ 8 h 152"/>
                    <a:gd name="T54" fmla="*/ 102 w 122"/>
                    <a:gd name="T55" fmla="*/ 2 h 152"/>
                    <a:gd name="T56" fmla="*/ 112 w 122"/>
                    <a:gd name="T57" fmla="*/ 0 h 152"/>
                    <a:gd name="T58" fmla="*/ 112 w 122"/>
                    <a:gd name="T59" fmla="*/ 0 h 1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22"/>
                    <a:gd name="T91" fmla="*/ 0 h 152"/>
                    <a:gd name="T92" fmla="*/ 122 w 122"/>
                    <a:gd name="T93" fmla="*/ 152 h 1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22" h="15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4" y="10"/>
                      </a:lnTo>
                      <a:lnTo>
                        <a:pt x="118" y="34"/>
                      </a:lnTo>
                      <a:lnTo>
                        <a:pt x="122" y="66"/>
                      </a:lnTo>
                      <a:lnTo>
                        <a:pt x="122" y="82"/>
                      </a:lnTo>
                      <a:lnTo>
                        <a:pt x="120" y="96"/>
                      </a:lnTo>
                      <a:lnTo>
                        <a:pt x="118" y="104"/>
                      </a:lnTo>
                      <a:lnTo>
                        <a:pt x="114" y="108"/>
                      </a:lnTo>
                      <a:lnTo>
                        <a:pt x="108" y="112"/>
                      </a:lnTo>
                      <a:lnTo>
                        <a:pt x="102" y="116"/>
                      </a:lnTo>
                      <a:lnTo>
                        <a:pt x="86" y="122"/>
                      </a:lnTo>
                      <a:lnTo>
                        <a:pt x="66" y="126"/>
                      </a:lnTo>
                      <a:lnTo>
                        <a:pt x="48" y="130"/>
                      </a:lnTo>
                      <a:lnTo>
                        <a:pt x="30" y="136"/>
                      </a:lnTo>
                      <a:lnTo>
                        <a:pt x="12" y="142"/>
                      </a:lnTo>
                      <a:lnTo>
                        <a:pt x="6" y="146"/>
                      </a:lnTo>
                      <a:lnTo>
                        <a:pt x="0" y="152"/>
                      </a:lnTo>
                      <a:lnTo>
                        <a:pt x="10" y="128"/>
                      </a:lnTo>
                      <a:lnTo>
                        <a:pt x="22" y="104"/>
                      </a:lnTo>
                      <a:lnTo>
                        <a:pt x="38" y="78"/>
                      </a:lnTo>
                      <a:lnTo>
                        <a:pt x="54" y="50"/>
                      </a:lnTo>
                      <a:lnTo>
                        <a:pt x="72" y="26"/>
                      </a:lnTo>
                      <a:lnTo>
                        <a:pt x="82" y="16"/>
                      </a:lnTo>
                      <a:lnTo>
                        <a:pt x="92" y="8"/>
                      </a:lnTo>
                      <a:lnTo>
                        <a:pt x="10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5" name="Rektangel 76"/>
          <p:cNvSpPr>
            <a:spLocks noChangeArrowheads="1"/>
          </p:cNvSpPr>
          <p:nvPr/>
        </p:nvSpPr>
        <p:spPr bwMode="auto">
          <a:xfrm>
            <a:off x="8725242" y="5479363"/>
            <a:ext cx="933108" cy="10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ktangel 76"/>
          <p:cNvSpPr>
            <a:spLocks noChangeArrowheads="1"/>
          </p:cNvSpPr>
          <p:nvPr/>
        </p:nvSpPr>
        <p:spPr bwMode="auto">
          <a:xfrm>
            <a:off x="3424263" y="5429971"/>
            <a:ext cx="96864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ktangel 76"/>
          <p:cNvSpPr>
            <a:spLocks noChangeArrowheads="1"/>
          </p:cNvSpPr>
          <p:nvPr/>
        </p:nvSpPr>
        <p:spPr bwMode="auto">
          <a:xfrm>
            <a:off x="9100962" y="3647862"/>
            <a:ext cx="99553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ktangel 76"/>
          <p:cNvSpPr>
            <a:spLocks noChangeArrowheads="1"/>
          </p:cNvSpPr>
          <p:nvPr/>
        </p:nvSpPr>
        <p:spPr bwMode="auto">
          <a:xfrm>
            <a:off x="2434600" y="3598195"/>
            <a:ext cx="987746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37"/>
          <p:cNvGrpSpPr/>
          <p:nvPr/>
        </p:nvGrpSpPr>
        <p:grpSpPr>
          <a:xfrm>
            <a:off x="8375671" y="3510654"/>
            <a:ext cx="610390" cy="1637667"/>
            <a:chOff x="6213477" y="1223964"/>
            <a:chExt cx="746125" cy="2001838"/>
          </a:xfrm>
        </p:grpSpPr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6"/>
          <p:cNvGrpSpPr/>
          <p:nvPr/>
        </p:nvGrpSpPr>
        <p:grpSpPr>
          <a:xfrm>
            <a:off x="3545006" y="3426802"/>
            <a:ext cx="975329" cy="1720785"/>
            <a:chOff x="1285875" y="1247776"/>
            <a:chExt cx="1192213" cy="2103438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1"/>
          <p:cNvGrpSpPr/>
          <p:nvPr/>
        </p:nvGrpSpPr>
        <p:grpSpPr>
          <a:xfrm>
            <a:off x="9743684" y="4736462"/>
            <a:ext cx="845457" cy="1700005"/>
            <a:chOff x="6213477" y="3922716"/>
            <a:chExt cx="1033463" cy="2078038"/>
          </a:xfrm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chemeClr val="bg1"/>
            </a:solidFill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9"/>
          <p:cNvGrpSpPr/>
          <p:nvPr/>
        </p:nvGrpSpPr>
        <p:grpSpPr>
          <a:xfrm>
            <a:off x="2321736" y="4513008"/>
            <a:ext cx="1027276" cy="1948015"/>
            <a:chOff x="1443813" y="3644955"/>
            <a:chExt cx="1255713" cy="2381199"/>
          </a:xfrm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just" eaLnBrk="1" hangingPunct="1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5635725" y="4157237"/>
            <a:ext cx="164703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62241" y="4641858"/>
            <a:ext cx="139400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01538" y="5227735"/>
            <a:ext cx="171540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43599" y="5762985"/>
            <a:ext cx="143128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7263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66" grpId="0"/>
      <p:bldP spid="67" grpId="0"/>
      <p:bldP spid="68" grpId="0"/>
      <p:bldP spid="6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1714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0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8977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4592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7300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28825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76970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44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40744" y="0"/>
            <a:ext cx="5400600" cy="723265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40745" y="1168011"/>
            <a:ext cx="12117213" cy="8647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511444" y="2464197"/>
            <a:ext cx="2619617" cy="187220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209640" y="2464197"/>
            <a:ext cx="2619617" cy="187220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511444" y="4414917"/>
            <a:ext cx="2619617" cy="187220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209640" y="4414917"/>
            <a:ext cx="2619617" cy="1872208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1029495" y="1244584"/>
            <a:ext cx="8352209" cy="728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1206673" y="2528247"/>
            <a:ext cx="446874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741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3" grpId="0" animBg="1"/>
      <p:bldP spid="4" grpId="0" animBg="1"/>
      <p:bldP spid="7" grpId="0" animBg="1"/>
      <p:bldP spid="8" grpId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6" y="398"/>
            <a:ext cx="4916668" cy="72385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1244058" y="1113912"/>
            <a:ext cx="2429965" cy="101553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1256330" y="2129449"/>
            <a:ext cx="2405420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09853" y="2268514"/>
            <a:ext cx="718425" cy="71992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09853" y="3275307"/>
            <a:ext cx="718425" cy="71992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109853" y="4282097"/>
            <a:ext cx="718425" cy="71992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109853" y="5288888"/>
            <a:ext cx="718425" cy="71992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8068241" y="2274404"/>
            <a:ext cx="2705772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8068241" y="3281197"/>
            <a:ext cx="2705772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8068241" y="4287989"/>
            <a:ext cx="2705772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8068241" y="5294780"/>
            <a:ext cx="2705772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975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95259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>
            <a:grpSpLocks/>
          </p:cNvGrpSpPr>
          <p:nvPr/>
        </p:nvGrpSpPr>
        <p:grpSpPr bwMode="auto">
          <a:xfrm>
            <a:off x="4448793" y="1508477"/>
            <a:ext cx="4037393" cy="4870319"/>
            <a:chOff x="0" y="0"/>
            <a:chExt cx="7656017" cy="9235797"/>
          </a:xfrm>
        </p:grpSpPr>
        <p:sp>
          <p:nvSpPr>
            <p:cNvPr id="36866" name="AutoShape 2"/>
            <p:cNvSpPr>
              <a:spLocks/>
            </p:cNvSpPr>
            <p:nvPr/>
          </p:nvSpPr>
          <p:spPr bwMode="auto">
            <a:xfrm>
              <a:off x="0" y="0"/>
              <a:ext cx="7656017" cy="8765911"/>
            </a:xfrm>
            <a:custGeom>
              <a:avLst/>
              <a:gdLst>
                <a:gd name="T0" fmla="*/ 3828009 w 21478"/>
                <a:gd name="T1" fmla="*/ 4418202 h 21513"/>
                <a:gd name="T2" fmla="*/ 3828009 w 21478"/>
                <a:gd name="T3" fmla="*/ 4418202 h 21513"/>
                <a:gd name="T4" fmla="*/ 3828009 w 21478"/>
                <a:gd name="T5" fmla="*/ 4418202 h 21513"/>
                <a:gd name="T6" fmla="*/ 3828009 w 21478"/>
                <a:gd name="T7" fmla="*/ 4418202 h 215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8" h="21513">
                  <a:moveTo>
                    <a:pt x="4795" y="18732"/>
                  </a:moveTo>
                  <a:cubicBezTo>
                    <a:pt x="5386" y="17487"/>
                    <a:pt x="5279" y="16073"/>
                    <a:pt x="4506" y="14906"/>
                  </a:cubicBezTo>
                  <a:cubicBezTo>
                    <a:pt x="4367" y="14697"/>
                    <a:pt x="4208" y="14498"/>
                    <a:pt x="4030" y="14313"/>
                  </a:cubicBezTo>
                  <a:cubicBezTo>
                    <a:pt x="2650" y="13526"/>
                    <a:pt x="1575" y="12439"/>
                    <a:pt x="880" y="11191"/>
                  </a:cubicBezTo>
                  <a:cubicBezTo>
                    <a:pt x="213" y="9996"/>
                    <a:pt x="-106" y="8647"/>
                    <a:pt x="31" y="7270"/>
                  </a:cubicBezTo>
                  <a:cubicBezTo>
                    <a:pt x="144" y="6136"/>
                    <a:pt x="577" y="5045"/>
                    <a:pt x="1292" y="4093"/>
                  </a:cubicBezTo>
                  <a:cubicBezTo>
                    <a:pt x="2009" y="3076"/>
                    <a:pt x="2975" y="2221"/>
                    <a:pt x="4111" y="1584"/>
                  </a:cubicBezTo>
                  <a:cubicBezTo>
                    <a:pt x="5290" y="922"/>
                    <a:pt x="6632" y="507"/>
                    <a:pt x="8023" y="261"/>
                  </a:cubicBezTo>
                  <a:cubicBezTo>
                    <a:pt x="9991" y="-87"/>
                    <a:pt x="12019" y="-87"/>
                    <a:pt x="13988" y="259"/>
                  </a:cubicBezTo>
                  <a:cubicBezTo>
                    <a:pt x="14807" y="409"/>
                    <a:pt x="15607" y="623"/>
                    <a:pt x="16382" y="898"/>
                  </a:cubicBezTo>
                  <a:cubicBezTo>
                    <a:pt x="17093" y="1150"/>
                    <a:pt x="17776" y="1446"/>
                    <a:pt x="18449" y="1768"/>
                  </a:cubicBezTo>
                  <a:cubicBezTo>
                    <a:pt x="19172" y="2114"/>
                    <a:pt x="19730" y="2635"/>
                    <a:pt x="20130" y="3083"/>
                  </a:cubicBezTo>
                  <a:cubicBezTo>
                    <a:pt x="20410" y="3396"/>
                    <a:pt x="20510" y="3769"/>
                    <a:pt x="20175" y="3950"/>
                  </a:cubicBezTo>
                  <a:cubicBezTo>
                    <a:pt x="20089" y="3996"/>
                    <a:pt x="19988" y="4007"/>
                    <a:pt x="19892" y="4021"/>
                  </a:cubicBezTo>
                  <a:cubicBezTo>
                    <a:pt x="19766" y="4040"/>
                    <a:pt x="19642" y="4067"/>
                    <a:pt x="19518" y="4103"/>
                  </a:cubicBezTo>
                  <a:cubicBezTo>
                    <a:pt x="19362" y="4131"/>
                    <a:pt x="19241" y="4238"/>
                    <a:pt x="19211" y="4374"/>
                  </a:cubicBezTo>
                  <a:cubicBezTo>
                    <a:pt x="19169" y="4558"/>
                    <a:pt x="19301" y="4725"/>
                    <a:pt x="19407" y="4888"/>
                  </a:cubicBezTo>
                  <a:cubicBezTo>
                    <a:pt x="19711" y="5354"/>
                    <a:pt x="19813" y="5853"/>
                    <a:pt x="19873" y="6355"/>
                  </a:cubicBezTo>
                  <a:cubicBezTo>
                    <a:pt x="19936" y="6893"/>
                    <a:pt x="19957" y="7452"/>
                    <a:pt x="19868" y="8014"/>
                  </a:cubicBezTo>
                  <a:cubicBezTo>
                    <a:pt x="19773" y="8618"/>
                    <a:pt x="19552" y="9232"/>
                    <a:pt x="19558" y="9842"/>
                  </a:cubicBezTo>
                  <a:cubicBezTo>
                    <a:pt x="19566" y="10497"/>
                    <a:pt x="19841" y="11132"/>
                    <a:pt x="20363" y="11601"/>
                  </a:cubicBezTo>
                  <a:cubicBezTo>
                    <a:pt x="20589" y="11804"/>
                    <a:pt x="20856" y="11968"/>
                    <a:pt x="21101" y="12154"/>
                  </a:cubicBezTo>
                  <a:cubicBezTo>
                    <a:pt x="21288" y="12296"/>
                    <a:pt x="21464" y="12458"/>
                    <a:pt x="21477" y="12666"/>
                  </a:cubicBezTo>
                  <a:cubicBezTo>
                    <a:pt x="21493" y="12926"/>
                    <a:pt x="21258" y="13131"/>
                    <a:pt x="21002" y="13295"/>
                  </a:cubicBezTo>
                  <a:cubicBezTo>
                    <a:pt x="20866" y="13381"/>
                    <a:pt x="20726" y="13462"/>
                    <a:pt x="20580" y="13535"/>
                  </a:cubicBezTo>
                  <a:cubicBezTo>
                    <a:pt x="20330" y="13543"/>
                    <a:pt x="20109" y="13661"/>
                    <a:pt x="19985" y="13842"/>
                  </a:cubicBezTo>
                  <a:cubicBezTo>
                    <a:pt x="19944" y="13902"/>
                    <a:pt x="19914" y="13969"/>
                    <a:pt x="19905" y="14041"/>
                  </a:cubicBezTo>
                  <a:cubicBezTo>
                    <a:pt x="19890" y="14168"/>
                    <a:pt x="19946" y="14294"/>
                    <a:pt x="20056" y="14377"/>
                  </a:cubicBezTo>
                  <a:cubicBezTo>
                    <a:pt x="20132" y="14531"/>
                    <a:pt x="20196" y="14684"/>
                    <a:pt x="20250" y="14838"/>
                  </a:cubicBezTo>
                  <a:cubicBezTo>
                    <a:pt x="20286" y="14941"/>
                    <a:pt x="20320" y="15054"/>
                    <a:pt x="20267" y="15160"/>
                  </a:cubicBezTo>
                  <a:cubicBezTo>
                    <a:pt x="20198" y="15294"/>
                    <a:pt x="19995" y="15356"/>
                    <a:pt x="19971" y="15506"/>
                  </a:cubicBezTo>
                  <a:cubicBezTo>
                    <a:pt x="19958" y="15585"/>
                    <a:pt x="20003" y="15663"/>
                    <a:pt x="20084" y="15700"/>
                  </a:cubicBezTo>
                  <a:cubicBezTo>
                    <a:pt x="20379" y="16058"/>
                    <a:pt x="20033" y="16550"/>
                    <a:pt x="19534" y="16481"/>
                  </a:cubicBezTo>
                  <a:cubicBezTo>
                    <a:pt x="19476" y="16473"/>
                    <a:pt x="19419" y="16454"/>
                    <a:pt x="19369" y="16427"/>
                  </a:cubicBezTo>
                  <a:cubicBezTo>
                    <a:pt x="20003" y="17092"/>
                    <a:pt x="19736" y="18103"/>
                    <a:pt x="18832" y="18456"/>
                  </a:cubicBezTo>
                  <a:cubicBezTo>
                    <a:pt x="18439" y="18609"/>
                    <a:pt x="17996" y="18585"/>
                    <a:pt x="17568" y="18545"/>
                  </a:cubicBezTo>
                  <a:cubicBezTo>
                    <a:pt x="16762" y="18471"/>
                    <a:pt x="15909" y="18366"/>
                    <a:pt x="15220" y="18742"/>
                  </a:cubicBezTo>
                  <a:cubicBezTo>
                    <a:pt x="15072" y="18823"/>
                    <a:pt x="14940" y="18925"/>
                    <a:pt x="14828" y="19042"/>
                  </a:cubicBezTo>
                  <a:cubicBezTo>
                    <a:pt x="14395" y="19484"/>
                    <a:pt x="14095" y="20013"/>
                    <a:pt x="13956" y="20581"/>
                  </a:cubicBezTo>
                  <a:cubicBezTo>
                    <a:pt x="13881" y="20887"/>
                    <a:pt x="13855" y="21200"/>
                    <a:pt x="13876" y="21513"/>
                  </a:cubicBezTo>
                  <a:lnTo>
                    <a:pt x="4795" y="187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67" name="AutoShape 3"/>
            <p:cNvSpPr>
              <a:spLocks/>
            </p:cNvSpPr>
            <p:nvPr/>
          </p:nvSpPr>
          <p:spPr bwMode="auto">
            <a:xfrm>
              <a:off x="1007998" y="7537223"/>
              <a:ext cx="4163742" cy="1698574"/>
            </a:xfrm>
            <a:custGeom>
              <a:avLst/>
              <a:gdLst>
                <a:gd name="T0" fmla="*/ 2081871 w 21600"/>
                <a:gd name="T1" fmla="*/ 849287 h 21600"/>
                <a:gd name="T2" fmla="*/ 2081871 w 21600"/>
                <a:gd name="T3" fmla="*/ 849287 h 21600"/>
                <a:gd name="T4" fmla="*/ 2081871 w 21600"/>
                <a:gd name="T5" fmla="*/ 849287 h 21600"/>
                <a:gd name="T6" fmla="*/ 2081871 w 21600"/>
                <a:gd name="T7" fmla="*/ 8492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895"/>
                  </a:moveTo>
                  <a:lnTo>
                    <a:pt x="2391" y="0"/>
                  </a:lnTo>
                  <a:lnTo>
                    <a:pt x="21599" y="11351"/>
                  </a:lnTo>
                  <a:lnTo>
                    <a:pt x="20383" y="21600"/>
                  </a:lnTo>
                  <a:lnTo>
                    <a:pt x="0" y="1489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869" name="AutoShape 5"/>
          <p:cNvSpPr>
            <a:spLocks/>
          </p:cNvSpPr>
          <p:nvPr/>
        </p:nvSpPr>
        <p:spPr bwMode="auto">
          <a:xfrm>
            <a:off x="4665605" y="1762959"/>
            <a:ext cx="3318313" cy="2295362"/>
          </a:xfrm>
          <a:custGeom>
            <a:avLst/>
            <a:gdLst>
              <a:gd name="T0" fmla="*/ 3146278 w 21369"/>
              <a:gd name="T1" fmla="*/ 2203287 h 21420"/>
              <a:gd name="T2" fmla="*/ 3146278 w 21369"/>
              <a:gd name="T3" fmla="*/ 2203287 h 21420"/>
              <a:gd name="T4" fmla="*/ 3146278 w 21369"/>
              <a:gd name="T5" fmla="*/ 2203287 h 21420"/>
              <a:gd name="T6" fmla="*/ 3146278 w 21369"/>
              <a:gd name="T7" fmla="*/ 2203287 h 214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69" h="21420">
                <a:moveTo>
                  <a:pt x="854" y="9342"/>
                </a:moveTo>
                <a:cubicBezTo>
                  <a:pt x="739" y="8499"/>
                  <a:pt x="917" y="7629"/>
                  <a:pt x="1329" y="7011"/>
                </a:cubicBezTo>
                <a:cubicBezTo>
                  <a:pt x="1715" y="6433"/>
                  <a:pt x="2265" y="6148"/>
                  <a:pt x="2663" y="5586"/>
                </a:cubicBezTo>
                <a:cubicBezTo>
                  <a:pt x="3053" y="5036"/>
                  <a:pt x="3257" y="4276"/>
                  <a:pt x="3613" y="3683"/>
                </a:cubicBezTo>
                <a:cubicBezTo>
                  <a:pt x="4190" y="2719"/>
                  <a:pt x="5085" y="2283"/>
                  <a:pt x="5949" y="2546"/>
                </a:cubicBezTo>
                <a:cubicBezTo>
                  <a:pt x="6187" y="2041"/>
                  <a:pt x="6521" y="1648"/>
                  <a:pt x="6911" y="1414"/>
                </a:cubicBezTo>
                <a:cubicBezTo>
                  <a:pt x="7330" y="1164"/>
                  <a:pt x="7792" y="1109"/>
                  <a:pt x="8234" y="1258"/>
                </a:cubicBezTo>
                <a:cubicBezTo>
                  <a:pt x="8595" y="737"/>
                  <a:pt x="9054" y="382"/>
                  <a:pt x="9554" y="238"/>
                </a:cubicBezTo>
                <a:cubicBezTo>
                  <a:pt x="10166" y="61"/>
                  <a:pt x="10802" y="207"/>
                  <a:pt x="11346" y="649"/>
                </a:cubicBezTo>
                <a:cubicBezTo>
                  <a:pt x="12074" y="66"/>
                  <a:pt x="12920" y="-132"/>
                  <a:pt x="13738" y="87"/>
                </a:cubicBezTo>
                <a:cubicBezTo>
                  <a:pt x="14549" y="304"/>
                  <a:pt x="15282" y="918"/>
                  <a:pt x="15816" y="1825"/>
                </a:cubicBezTo>
                <a:cubicBezTo>
                  <a:pt x="16356" y="1598"/>
                  <a:pt x="16937" y="1688"/>
                  <a:pt x="17431" y="2076"/>
                </a:cubicBezTo>
                <a:cubicBezTo>
                  <a:pt x="17904" y="2447"/>
                  <a:pt x="18262" y="3062"/>
                  <a:pt x="18433" y="3799"/>
                </a:cubicBezTo>
                <a:cubicBezTo>
                  <a:pt x="19006" y="3937"/>
                  <a:pt x="19522" y="4382"/>
                  <a:pt x="19878" y="5045"/>
                </a:cubicBezTo>
                <a:cubicBezTo>
                  <a:pt x="20226" y="5694"/>
                  <a:pt x="20396" y="6505"/>
                  <a:pt x="20354" y="7323"/>
                </a:cubicBezTo>
                <a:cubicBezTo>
                  <a:pt x="20829" y="7823"/>
                  <a:pt x="21165" y="8550"/>
                  <a:pt x="21301" y="9375"/>
                </a:cubicBezTo>
                <a:cubicBezTo>
                  <a:pt x="21459" y="10333"/>
                  <a:pt x="21336" y="11343"/>
                  <a:pt x="20962" y="12167"/>
                </a:cubicBezTo>
                <a:cubicBezTo>
                  <a:pt x="21068" y="13766"/>
                  <a:pt x="20604" y="15334"/>
                  <a:pt x="19729" y="16328"/>
                </a:cubicBezTo>
                <a:cubicBezTo>
                  <a:pt x="18952" y="17211"/>
                  <a:pt x="17937" y="17535"/>
                  <a:pt x="16974" y="17207"/>
                </a:cubicBezTo>
                <a:cubicBezTo>
                  <a:pt x="16598" y="17607"/>
                  <a:pt x="16137" y="17806"/>
                  <a:pt x="15670" y="17770"/>
                </a:cubicBezTo>
                <a:cubicBezTo>
                  <a:pt x="15156" y="17731"/>
                  <a:pt x="14671" y="17411"/>
                  <a:pt x="14314" y="16875"/>
                </a:cubicBezTo>
                <a:cubicBezTo>
                  <a:pt x="14139" y="17038"/>
                  <a:pt x="13933" y="17121"/>
                  <a:pt x="13725" y="17116"/>
                </a:cubicBezTo>
                <a:cubicBezTo>
                  <a:pt x="13513" y="17111"/>
                  <a:pt x="13308" y="17014"/>
                  <a:pt x="13135" y="16839"/>
                </a:cubicBezTo>
                <a:cubicBezTo>
                  <a:pt x="12764" y="17306"/>
                  <a:pt x="12328" y="17653"/>
                  <a:pt x="11857" y="17857"/>
                </a:cubicBezTo>
                <a:cubicBezTo>
                  <a:pt x="11381" y="18062"/>
                  <a:pt x="10882" y="18115"/>
                  <a:pt x="10391" y="18214"/>
                </a:cubicBezTo>
                <a:cubicBezTo>
                  <a:pt x="9937" y="18306"/>
                  <a:pt x="9489" y="18437"/>
                  <a:pt x="9074" y="18713"/>
                </a:cubicBezTo>
                <a:cubicBezTo>
                  <a:pt x="8662" y="18986"/>
                  <a:pt x="8298" y="19393"/>
                  <a:pt x="7930" y="19779"/>
                </a:cubicBezTo>
                <a:cubicBezTo>
                  <a:pt x="7500" y="20232"/>
                  <a:pt x="7056" y="20663"/>
                  <a:pt x="6566" y="20949"/>
                </a:cubicBezTo>
                <a:cubicBezTo>
                  <a:pt x="6057" y="21246"/>
                  <a:pt x="5513" y="21379"/>
                  <a:pt x="4961" y="21412"/>
                </a:cubicBezTo>
                <a:cubicBezTo>
                  <a:pt x="4052" y="21468"/>
                  <a:pt x="3137" y="21246"/>
                  <a:pt x="2342" y="20607"/>
                </a:cubicBezTo>
                <a:cubicBezTo>
                  <a:pt x="685" y="19276"/>
                  <a:pt x="-141" y="16498"/>
                  <a:pt x="331" y="13846"/>
                </a:cubicBezTo>
                <a:cubicBezTo>
                  <a:pt x="29" y="13087"/>
                  <a:pt x="-72" y="12195"/>
                  <a:pt x="49" y="11337"/>
                </a:cubicBezTo>
                <a:cubicBezTo>
                  <a:pt x="158" y="10563"/>
                  <a:pt x="441" y="9861"/>
                  <a:pt x="854" y="9342"/>
                </a:cubicBezTo>
                <a:close/>
              </a:path>
            </a:pathLst>
          </a:custGeom>
          <a:solidFill>
            <a:srgbClr val="EDEDED"/>
          </a:solidFill>
          <a:ln w="1651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0" name="AutoShape 6"/>
          <p:cNvSpPr>
            <a:spLocks/>
          </p:cNvSpPr>
          <p:nvPr/>
        </p:nvSpPr>
        <p:spPr bwMode="auto">
          <a:xfrm>
            <a:off x="5705299" y="1980608"/>
            <a:ext cx="1343565" cy="7441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AutoShape 7"/>
          <p:cNvSpPr>
            <a:spLocks/>
          </p:cNvSpPr>
          <p:nvPr/>
        </p:nvSpPr>
        <p:spPr bwMode="auto">
          <a:xfrm>
            <a:off x="4983708" y="2706384"/>
            <a:ext cx="1343565" cy="70987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2" name="AutoShape 8"/>
          <p:cNvSpPr>
            <a:spLocks/>
          </p:cNvSpPr>
          <p:nvPr/>
        </p:nvSpPr>
        <p:spPr bwMode="auto">
          <a:xfrm>
            <a:off x="5214751" y="3230417"/>
            <a:ext cx="565888" cy="835438"/>
          </a:xfrm>
          <a:custGeom>
            <a:avLst/>
            <a:gdLst>
              <a:gd name="T0" fmla="*/ 10800 w 21600"/>
              <a:gd name="T1" fmla="*/ 10770 h 21540"/>
              <a:gd name="T2" fmla="*/ 10800 w 21600"/>
              <a:gd name="T3" fmla="*/ 10770 h 21540"/>
              <a:gd name="T4" fmla="*/ 10800 w 21600"/>
              <a:gd name="T5" fmla="*/ 10770 h 21540"/>
              <a:gd name="T6" fmla="*/ 10800 w 21600"/>
              <a:gd name="T7" fmla="*/ 10770 h 2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40">
                <a:moveTo>
                  <a:pt x="225" y="0"/>
                </a:moveTo>
                <a:lnTo>
                  <a:pt x="0" y="21037"/>
                </a:lnTo>
                <a:cubicBezTo>
                  <a:pt x="2786" y="21453"/>
                  <a:pt x="5671" y="21599"/>
                  <a:pt x="8551" y="21517"/>
                </a:cubicBezTo>
                <a:cubicBezTo>
                  <a:pt x="11828" y="21424"/>
                  <a:pt x="15063" y="21051"/>
                  <a:pt x="18082" y="20227"/>
                </a:cubicBezTo>
                <a:cubicBezTo>
                  <a:pt x="19301" y="19894"/>
                  <a:pt x="20462" y="19476"/>
                  <a:pt x="21599" y="19027"/>
                </a:cubicBezTo>
                <a:lnTo>
                  <a:pt x="21599" y="0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3" name="AutoShape 9"/>
          <p:cNvSpPr>
            <a:spLocks/>
          </p:cNvSpPr>
          <p:nvPr/>
        </p:nvSpPr>
        <p:spPr bwMode="auto">
          <a:xfrm>
            <a:off x="6878093" y="2696339"/>
            <a:ext cx="815347" cy="976073"/>
          </a:xfrm>
          <a:custGeom>
            <a:avLst/>
            <a:gdLst>
              <a:gd name="T0" fmla="*/ 10549 w 21098"/>
              <a:gd name="T1" fmla="*/ 10762 h 21524"/>
              <a:gd name="T2" fmla="*/ 10549 w 21098"/>
              <a:gd name="T3" fmla="*/ 10762 h 21524"/>
              <a:gd name="T4" fmla="*/ 10549 w 21098"/>
              <a:gd name="T5" fmla="*/ 10762 h 21524"/>
              <a:gd name="T6" fmla="*/ 10549 w 21098"/>
              <a:gd name="T7" fmla="*/ 10762 h 2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98" h="21524">
                <a:moveTo>
                  <a:pt x="0" y="0"/>
                </a:moveTo>
                <a:lnTo>
                  <a:pt x="0" y="19579"/>
                </a:lnTo>
                <a:cubicBezTo>
                  <a:pt x="71" y="19551"/>
                  <a:pt x="141" y="19520"/>
                  <a:pt x="211" y="19488"/>
                </a:cubicBezTo>
                <a:cubicBezTo>
                  <a:pt x="280" y="19457"/>
                  <a:pt x="349" y="19424"/>
                  <a:pt x="416" y="19388"/>
                </a:cubicBezTo>
                <a:cubicBezTo>
                  <a:pt x="1853" y="20660"/>
                  <a:pt x="3804" y="21420"/>
                  <a:pt x="5874" y="21514"/>
                </a:cubicBezTo>
                <a:cubicBezTo>
                  <a:pt x="7755" y="21599"/>
                  <a:pt x="9613" y="21127"/>
                  <a:pt x="11132" y="20178"/>
                </a:cubicBezTo>
                <a:cubicBezTo>
                  <a:pt x="11717" y="20296"/>
                  <a:pt x="12307" y="20374"/>
                  <a:pt x="12897" y="20418"/>
                </a:cubicBezTo>
                <a:cubicBezTo>
                  <a:pt x="13488" y="20462"/>
                  <a:pt x="14079" y="20471"/>
                  <a:pt x="14667" y="20451"/>
                </a:cubicBezTo>
                <a:cubicBezTo>
                  <a:pt x="18222" y="18458"/>
                  <a:pt x="20548" y="15220"/>
                  <a:pt x="21011" y="11618"/>
                </a:cubicBezTo>
                <a:cubicBezTo>
                  <a:pt x="21600" y="7042"/>
                  <a:pt x="19155" y="2566"/>
                  <a:pt x="146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74" name="AutoShape 10"/>
          <p:cNvSpPr>
            <a:spLocks/>
          </p:cNvSpPr>
          <p:nvPr/>
        </p:nvSpPr>
        <p:spPr bwMode="auto">
          <a:xfrm>
            <a:off x="4697416" y="3230416"/>
            <a:ext cx="690617" cy="817022"/>
          </a:xfrm>
          <a:custGeom>
            <a:avLst/>
            <a:gdLst>
              <a:gd name="T0" fmla="+- 0 11100 1478"/>
              <a:gd name="T1" fmla="*/ T0 w 19245"/>
              <a:gd name="T2" fmla="*/ 10800 h 21600"/>
              <a:gd name="T3" fmla="+- 0 11100 1478"/>
              <a:gd name="T4" fmla="*/ T3 w 19245"/>
              <a:gd name="T5" fmla="*/ 10800 h 21600"/>
              <a:gd name="T6" fmla="+- 0 11100 1478"/>
              <a:gd name="T7" fmla="*/ T6 w 19245"/>
              <a:gd name="T8" fmla="*/ 10800 h 21600"/>
              <a:gd name="T9" fmla="+- 0 11100 1478"/>
              <a:gd name="T10" fmla="*/ T9 w 1924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245" h="21600">
                <a:moveTo>
                  <a:pt x="298" y="0"/>
                </a:moveTo>
                <a:cubicBezTo>
                  <a:pt x="387" y="168"/>
                  <a:pt x="471" y="339"/>
                  <a:pt x="571" y="503"/>
                </a:cubicBezTo>
                <a:cubicBezTo>
                  <a:pt x="-1478" y="8064"/>
                  <a:pt x="2108" y="15983"/>
                  <a:pt x="9303" y="19782"/>
                </a:cubicBezTo>
                <a:cubicBezTo>
                  <a:pt x="10930" y="20641"/>
                  <a:pt x="12677" y="21227"/>
                  <a:pt x="14478" y="21599"/>
                </a:cubicBezTo>
                <a:lnTo>
                  <a:pt x="14478" y="15716"/>
                </a:lnTo>
                <a:lnTo>
                  <a:pt x="15432" y="15716"/>
                </a:lnTo>
                <a:cubicBezTo>
                  <a:pt x="15685" y="16323"/>
                  <a:pt x="16305" y="16721"/>
                  <a:pt x="16994" y="16718"/>
                </a:cubicBezTo>
                <a:cubicBezTo>
                  <a:pt x="19586" y="16704"/>
                  <a:pt x="20121" y="13233"/>
                  <a:pt x="17633" y="12515"/>
                </a:cubicBezTo>
                <a:cubicBezTo>
                  <a:pt x="16668" y="12236"/>
                  <a:pt x="15651" y="12775"/>
                  <a:pt x="15401" y="13702"/>
                </a:cubicBezTo>
                <a:lnTo>
                  <a:pt x="14484" y="13702"/>
                </a:lnTo>
                <a:lnTo>
                  <a:pt x="1464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5" name="AutoShape 11"/>
          <p:cNvSpPr>
            <a:spLocks/>
          </p:cNvSpPr>
          <p:nvPr/>
        </p:nvSpPr>
        <p:spPr bwMode="auto">
          <a:xfrm>
            <a:off x="5778127" y="3230417"/>
            <a:ext cx="1099129" cy="740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9" y="0"/>
                </a:moveTo>
                <a:lnTo>
                  <a:pt x="0" y="21600"/>
                </a:lnTo>
                <a:cubicBezTo>
                  <a:pt x="830" y="20884"/>
                  <a:pt x="1631" y="20081"/>
                  <a:pt x="2411" y="19235"/>
                </a:cubicBezTo>
                <a:cubicBezTo>
                  <a:pt x="3534" y="18019"/>
                  <a:pt x="4646" y="16740"/>
                  <a:pt x="5908" y="15878"/>
                </a:cubicBezTo>
                <a:cubicBezTo>
                  <a:pt x="7178" y="15011"/>
                  <a:pt x="8544" y="14597"/>
                  <a:pt x="9932" y="14308"/>
                </a:cubicBezTo>
                <a:cubicBezTo>
                  <a:pt x="11435" y="13995"/>
                  <a:pt x="12961" y="13826"/>
                  <a:pt x="14416" y="13180"/>
                </a:cubicBezTo>
                <a:cubicBezTo>
                  <a:pt x="15859" y="12539"/>
                  <a:pt x="17193" y="11446"/>
                  <a:pt x="18328" y="9974"/>
                </a:cubicBezTo>
                <a:cubicBezTo>
                  <a:pt x="18856" y="10526"/>
                  <a:pt x="19483" y="10831"/>
                  <a:pt x="20129" y="10848"/>
                </a:cubicBezTo>
                <a:cubicBezTo>
                  <a:pt x="20639" y="10862"/>
                  <a:pt x="21143" y="10686"/>
                  <a:pt x="21599" y="10357"/>
                </a:cubicBezTo>
                <a:lnTo>
                  <a:pt x="21599" y="70"/>
                </a:lnTo>
                <a:lnTo>
                  <a:pt x="6249" y="70"/>
                </a:lnTo>
                <a:lnTo>
                  <a:pt x="6249" y="836"/>
                </a:lnTo>
                <a:cubicBezTo>
                  <a:pt x="6743" y="810"/>
                  <a:pt x="7181" y="1297"/>
                  <a:pt x="7306" y="2007"/>
                </a:cubicBezTo>
                <a:cubicBezTo>
                  <a:pt x="7889" y="5320"/>
                  <a:pt x="4046" y="6081"/>
                  <a:pt x="3878" y="2666"/>
                </a:cubicBezTo>
                <a:cubicBezTo>
                  <a:pt x="3837" y="1841"/>
                  <a:pt x="4186" y="1084"/>
                  <a:pt x="4717" y="836"/>
                </a:cubicBezTo>
                <a:lnTo>
                  <a:pt x="4717" y="0"/>
                </a:lnTo>
                <a:lnTo>
                  <a:pt x="119" y="0"/>
                </a:lnTo>
                <a:close/>
              </a:path>
            </a:pathLst>
          </a:custGeom>
          <a:solidFill>
            <a:schemeClr val="accent6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6" name="AutoShape 12"/>
          <p:cNvSpPr>
            <a:spLocks/>
          </p:cNvSpPr>
          <p:nvPr/>
        </p:nvSpPr>
        <p:spPr bwMode="auto">
          <a:xfrm>
            <a:off x="7446492" y="2695501"/>
            <a:ext cx="545797" cy="928358"/>
          </a:xfrm>
          <a:custGeom>
            <a:avLst/>
            <a:gdLst>
              <a:gd name="T0" fmla="*/ 10528 w 21057"/>
              <a:gd name="T1" fmla="*/ 10800 h 21600"/>
              <a:gd name="T2" fmla="*/ 10528 w 21057"/>
              <a:gd name="T3" fmla="*/ 10800 h 21600"/>
              <a:gd name="T4" fmla="*/ 10528 w 21057"/>
              <a:gd name="T5" fmla="*/ 10800 h 21600"/>
              <a:gd name="T6" fmla="*/ 10528 w 2105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57" h="21600">
                <a:moveTo>
                  <a:pt x="0" y="0"/>
                </a:moveTo>
                <a:lnTo>
                  <a:pt x="0" y="12797"/>
                </a:lnTo>
                <a:lnTo>
                  <a:pt x="1211" y="12797"/>
                </a:lnTo>
                <a:cubicBezTo>
                  <a:pt x="1615" y="12109"/>
                  <a:pt x="2745" y="11677"/>
                  <a:pt x="3949" y="11748"/>
                </a:cubicBezTo>
                <a:cubicBezTo>
                  <a:pt x="7422" y="11952"/>
                  <a:pt x="8077" y="14818"/>
                  <a:pt x="4876" y="15575"/>
                </a:cubicBezTo>
                <a:cubicBezTo>
                  <a:pt x="3239" y="15962"/>
                  <a:pt x="1434" y="15323"/>
                  <a:pt x="1197" y="14272"/>
                </a:cubicBezTo>
                <a:lnTo>
                  <a:pt x="7" y="14272"/>
                </a:lnTo>
                <a:lnTo>
                  <a:pt x="7" y="21600"/>
                </a:lnTo>
                <a:cubicBezTo>
                  <a:pt x="4044" y="21494"/>
                  <a:pt x="7976" y="20651"/>
                  <a:pt x="11220" y="19110"/>
                </a:cubicBezTo>
                <a:cubicBezTo>
                  <a:pt x="16471" y="16615"/>
                  <a:pt x="19258" y="12682"/>
                  <a:pt x="18620" y="8669"/>
                </a:cubicBezTo>
                <a:cubicBezTo>
                  <a:pt x="20865" y="6602"/>
                  <a:pt x="21600" y="4068"/>
                  <a:pt x="20652" y="1664"/>
                </a:cubicBezTo>
                <a:cubicBezTo>
                  <a:pt x="20424" y="1087"/>
                  <a:pt x="20095" y="532"/>
                  <a:pt x="1968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>
            <a:off x="6884789" y="1792258"/>
            <a:ext cx="1071504" cy="1089083"/>
          </a:xfrm>
          <a:custGeom>
            <a:avLst/>
            <a:gdLst>
              <a:gd name="T0" fmla="*/ 2147483647 w 21600"/>
              <a:gd name="T1" fmla="*/ 2147483647 h 20867"/>
              <a:gd name="T2" fmla="*/ 2147483647 w 21600"/>
              <a:gd name="T3" fmla="*/ 2147483647 h 20867"/>
              <a:gd name="T4" fmla="*/ 2147483647 w 21600"/>
              <a:gd name="T5" fmla="*/ 2147483647 h 20867"/>
              <a:gd name="T6" fmla="*/ 2147483647 w 21600"/>
              <a:gd name="T7" fmla="*/ 2147483647 h 208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0867">
                <a:moveTo>
                  <a:pt x="0" y="0"/>
                </a:moveTo>
                <a:lnTo>
                  <a:pt x="0" y="11817"/>
                </a:lnTo>
                <a:lnTo>
                  <a:pt x="670" y="11817"/>
                </a:lnTo>
                <a:cubicBezTo>
                  <a:pt x="819" y="11277"/>
                  <a:pt x="1371" y="10930"/>
                  <a:pt x="1950" y="11016"/>
                </a:cubicBezTo>
                <a:cubicBezTo>
                  <a:pt x="4049" y="11329"/>
                  <a:pt x="3427" y="14545"/>
                  <a:pt x="1381" y="14002"/>
                </a:cubicBezTo>
                <a:cubicBezTo>
                  <a:pt x="862" y="13865"/>
                  <a:pt x="548" y="13365"/>
                  <a:pt x="662" y="12865"/>
                </a:cubicBezTo>
                <a:lnTo>
                  <a:pt x="14" y="12865"/>
                </a:lnTo>
                <a:lnTo>
                  <a:pt x="14" y="17431"/>
                </a:lnTo>
                <a:lnTo>
                  <a:pt x="4560" y="17431"/>
                </a:lnTo>
                <a:lnTo>
                  <a:pt x="4519" y="17892"/>
                </a:lnTo>
                <a:cubicBezTo>
                  <a:pt x="3847" y="18062"/>
                  <a:pt x="3415" y="18686"/>
                  <a:pt x="3518" y="19341"/>
                </a:cubicBezTo>
                <a:cubicBezTo>
                  <a:pt x="3870" y="21600"/>
                  <a:pt x="7330" y="21227"/>
                  <a:pt x="7181" y="19036"/>
                </a:cubicBezTo>
                <a:cubicBezTo>
                  <a:pt x="7141" y="18444"/>
                  <a:pt x="6652" y="17971"/>
                  <a:pt x="6031" y="17920"/>
                </a:cubicBezTo>
                <a:lnTo>
                  <a:pt x="6031" y="17417"/>
                </a:lnTo>
                <a:lnTo>
                  <a:pt x="21599" y="17417"/>
                </a:lnTo>
                <a:cubicBezTo>
                  <a:pt x="21051" y="16284"/>
                  <a:pt x="20211" y="15291"/>
                  <a:pt x="19139" y="14548"/>
                </a:cubicBezTo>
                <a:cubicBezTo>
                  <a:pt x="19268" y="12857"/>
                  <a:pt x="18737" y="11181"/>
                  <a:pt x="17646" y="9840"/>
                </a:cubicBezTo>
                <a:cubicBezTo>
                  <a:pt x="16531" y="8469"/>
                  <a:pt x="14912" y="7550"/>
                  <a:pt x="13115" y="7265"/>
                </a:cubicBezTo>
                <a:cubicBezTo>
                  <a:pt x="12579" y="5742"/>
                  <a:pt x="11460" y="4468"/>
                  <a:pt x="9977" y="3701"/>
                </a:cubicBezTo>
                <a:cubicBezTo>
                  <a:pt x="8426" y="2900"/>
                  <a:pt x="6604" y="2714"/>
                  <a:pt x="4910" y="3184"/>
                </a:cubicBezTo>
                <a:cubicBezTo>
                  <a:pt x="3598" y="1712"/>
                  <a:pt x="1898" y="62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5783150" y="1756262"/>
            <a:ext cx="1104151" cy="400977"/>
          </a:xfrm>
          <a:custGeom>
            <a:avLst/>
            <a:gdLst>
              <a:gd name="T0" fmla="*/ 10800 w 21600"/>
              <a:gd name="T1" fmla="+- 0 10826 52"/>
              <a:gd name="T2" fmla="*/ 10826 h 21548"/>
              <a:gd name="T3" fmla="*/ 10800 w 21600"/>
              <a:gd name="T4" fmla="+- 0 10826 52"/>
              <a:gd name="T5" fmla="*/ 10826 h 21548"/>
              <a:gd name="T6" fmla="*/ 10800 w 21600"/>
              <a:gd name="T7" fmla="+- 0 10826 52"/>
              <a:gd name="T8" fmla="*/ 10826 h 21548"/>
              <a:gd name="T9" fmla="*/ 10800 w 21600"/>
              <a:gd name="T10" fmla="+- 0 10826 52"/>
              <a:gd name="T11" fmla="*/ 10826 h 2154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48">
                <a:moveTo>
                  <a:pt x="18114" y="1"/>
                </a:moveTo>
                <a:cubicBezTo>
                  <a:pt x="16234" y="-52"/>
                  <a:pt x="14371" y="1231"/>
                  <a:pt x="12709" y="3763"/>
                </a:cubicBezTo>
                <a:cubicBezTo>
                  <a:pt x="11053" y="1199"/>
                  <a:pt x="9116" y="356"/>
                  <a:pt x="7253" y="1381"/>
                </a:cubicBezTo>
                <a:cubicBezTo>
                  <a:pt x="5729" y="2218"/>
                  <a:pt x="4331" y="4271"/>
                  <a:pt x="3232" y="7286"/>
                </a:cubicBezTo>
                <a:cubicBezTo>
                  <a:pt x="2161" y="6599"/>
                  <a:pt x="1053" y="6697"/>
                  <a:pt x="0" y="7484"/>
                </a:cubicBezTo>
                <a:lnTo>
                  <a:pt x="79" y="21468"/>
                </a:lnTo>
                <a:lnTo>
                  <a:pt x="14111" y="21468"/>
                </a:lnTo>
                <a:lnTo>
                  <a:pt x="14111" y="19979"/>
                </a:lnTo>
                <a:cubicBezTo>
                  <a:pt x="13390" y="19807"/>
                  <a:pt x="12932" y="17727"/>
                  <a:pt x="13193" y="15821"/>
                </a:cubicBezTo>
                <a:cubicBezTo>
                  <a:pt x="13768" y="11625"/>
                  <a:pt x="15974" y="13190"/>
                  <a:pt x="15786" y="17597"/>
                </a:cubicBezTo>
                <a:cubicBezTo>
                  <a:pt x="15736" y="18755"/>
                  <a:pt x="15433" y="19690"/>
                  <a:pt x="15030" y="19940"/>
                </a:cubicBezTo>
                <a:lnTo>
                  <a:pt x="15030" y="21548"/>
                </a:lnTo>
                <a:lnTo>
                  <a:pt x="21599" y="21548"/>
                </a:lnTo>
                <a:lnTo>
                  <a:pt x="21599" y="1698"/>
                </a:lnTo>
                <a:cubicBezTo>
                  <a:pt x="21078" y="1198"/>
                  <a:pt x="20543" y="787"/>
                  <a:pt x="19994" y="507"/>
                </a:cubicBezTo>
                <a:cubicBezTo>
                  <a:pt x="19371" y="190"/>
                  <a:pt x="18741" y="19"/>
                  <a:pt x="18114" y="1"/>
                </a:cubicBez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5218936" y="1895222"/>
            <a:ext cx="765958" cy="809488"/>
          </a:xfrm>
          <a:custGeom>
            <a:avLst/>
            <a:gdLst>
              <a:gd name="T0" fmla="*/ 10375 w 20750"/>
              <a:gd name="T1" fmla="*/ 10800 h 21600"/>
              <a:gd name="T2" fmla="*/ 10375 w 20750"/>
              <a:gd name="T3" fmla="*/ 10800 h 21600"/>
              <a:gd name="T4" fmla="*/ 10375 w 20750"/>
              <a:gd name="T5" fmla="*/ 10800 h 21600"/>
              <a:gd name="T6" fmla="*/ 10375 w 2075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50" h="21600">
                <a:moveTo>
                  <a:pt x="15273" y="0"/>
                </a:moveTo>
                <a:cubicBezTo>
                  <a:pt x="14905" y="99"/>
                  <a:pt x="14536" y="205"/>
                  <a:pt x="14181" y="350"/>
                </a:cubicBezTo>
                <a:cubicBezTo>
                  <a:pt x="12534" y="1022"/>
                  <a:pt x="11127" y="2153"/>
                  <a:pt x="10127" y="3606"/>
                </a:cubicBezTo>
                <a:cubicBezTo>
                  <a:pt x="6480" y="2851"/>
                  <a:pt x="2703" y="4107"/>
                  <a:pt x="265" y="6882"/>
                </a:cubicBezTo>
                <a:cubicBezTo>
                  <a:pt x="177" y="6983"/>
                  <a:pt x="109" y="7099"/>
                  <a:pt x="25" y="7203"/>
                </a:cubicBezTo>
                <a:lnTo>
                  <a:pt x="0" y="21599"/>
                </a:lnTo>
                <a:lnTo>
                  <a:pt x="15464" y="21599"/>
                </a:lnTo>
                <a:lnTo>
                  <a:pt x="15464" y="15916"/>
                </a:lnTo>
                <a:lnTo>
                  <a:pt x="16611" y="15916"/>
                </a:lnTo>
                <a:cubicBezTo>
                  <a:pt x="16866" y="16752"/>
                  <a:pt x="17696" y="17283"/>
                  <a:pt x="18576" y="17179"/>
                </a:cubicBezTo>
                <a:cubicBezTo>
                  <a:pt x="21599" y="16820"/>
                  <a:pt x="21384" y="12524"/>
                  <a:pt x="18455" y="12433"/>
                </a:cubicBezTo>
                <a:cubicBezTo>
                  <a:pt x="17642" y="12407"/>
                  <a:pt x="16924" y="12957"/>
                  <a:pt x="16752" y="13740"/>
                </a:cubicBezTo>
                <a:lnTo>
                  <a:pt x="15399" y="13740"/>
                </a:lnTo>
                <a:lnTo>
                  <a:pt x="15273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4666442" y="2163936"/>
            <a:ext cx="555843" cy="1065644"/>
          </a:xfrm>
          <a:custGeom>
            <a:avLst/>
            <a:gdLst>
              <a:gd name="T0" fmla="*/ 2147483647 w 21231"/>
              <a:gd name="T1" fmla="*/ 2147483647 h 21600"/>
              <a:gd name="T2" fmla="*/ 2147483647 w 21231"/>
              <a:gd name="T3" fmla="*/ 2147483647 h 21600"/>
              <a:gd name="T4" fmla="*/ 2147483647 w 21231"/>
              <a:gd name="T5" fmla="*/ 2147483647 h 21600"/>
              <a:gd name="T6" fmla="*/ 2147483647 w 21231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31" h="21600">
                <a:moveTo>
                  <a:pt x="21181" y="0"/>
                </a:moveTo>
                <a:cubicBezTo>
                  <a:pt x="19265" y="1262"/>
                  <a:pt x="18032" y="2803"/>
                  <a:pt x="15842" y="3940"/>
                </a:cubicBezTo>
                <a:cubicBezTo>
                  <a:pt x="13475" y="5169"/>
                  <a:pt x="10204" y="5789"/>
                  <a:pt x="7911" y="7053"/>
                </a:cubicBezTo>
                <a:cubicBezTo>
                  <a:pt x="5460" y="8404"/>
                  <a:pt x="4397" y="10308"/>
                  <a:pt x="5079" y="12152"/>
                </a:cubicBezTo>
                <a:cubicBezTo>
                  <a:pt x="2622" y="13286"/>
                  <a:pt x="938" y="14819"/>
                  <a:pt x="291" y="16512"/>
                </a:cubicBezTo>
                <a:cubicBezTo>
                  <a:pt x="-369" y="18242"/>
                  <a:pt x="107" y="20030"/>
                  <a:pt x="1590" y="21600"/>
                </a:cubicBezTo>
                <a:lnTo>
                  <a:pt x="21231" y="21600"/>
                </a:lnTo>
                <a:lnTo>
                  <a:pt x="21231" y="16610"/>
                </a:lnTo>
                <a:lnTo>
                  <a:pt x="20397" y="16572"/>
                </a:lnTo>
                <a:cubicBezTo>
                  <a:pt x="20494" y="17131"/>
                  <a:pt x="19840" y="17650"/>
                  <a:pt x="18829" y="17816"/>
                </a:cubicBezTo>
                <a:cubicBezTo>
                  <a:pt x="14726" y="18491"/>
                  <a:pt x="12589" y="15169"/>
                  <a:pt x="16873" y="14340"/>
                </a:cubicBezTo>
                <a:cubicBezTo>
                  <a:pt x="18455" y="14033"/>
                  <a:pt x="20173" y="14561"/>
                  <a:pt x="20461" y="15441"/>
                </a:cubicBezTo>
                <a:lnTo>
                  <a:pt x="21181" y="15441"/>
                </a:lnTo>
                <a:lnTo>
                  <a:pt x="21181" y="0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1" name="AutoShape 17"/>
          <p:cNvSpPr>
            <a:spLocks/>
          </p:cNvSpPr>
          <p:nvPr/>
        </p:nvSpPr>
        <p:spPr bwMode="auto">
          <a:xfrm>
            <a:off x="6324762" y="2712244"/>
            <a:ext cx="555005" cy="5240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315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315" y="21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6" name="AutoShape 32"/>
          <p:cNvSpPr>
            <a:spLocks/>
          </p:cNvSpPr>
          <p:nvPr/>
        </p:nvSpPr>
        <p:spPr bwMode="auto">
          <a:xfrm>
            <a:off x="2797621" y="2635229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7" name="AutoShape 33"/>
          <p:cNvSpPr>
            <a:spLocks/>
          </p:cNvSpPr>
          <p:nvPr/>
        </p:nvSpPr>
        <p:spPr bwMode="auto">
          <a:xfrm>
            <a:off x="3203170" y="2067667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98" name="AutoShape 34"/>
          <p:cNvSpPr>
            <a:spLocks/>
          </p:cNvSpPr>
          <p:nvPr/>
        </p:nvSpPr>
        <p:spPr bwMode="auto">
          <a:xfrm>
            <a:off x="3278780" y="2181515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>
            <a:off x="3801705" y="2358983"/>
            <a:ext cx="1141821" cy="20676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0" name="AutoShape 36"/>
          <p:cNvSpPr>
            <a:spLocks/>
          </p:cNvSpPr>
          <p:nvPr/>
        </p:nvSpPr>
        <p:spPr bwMode="auto">
          <a:xfrm>
            <a:off x="2797621" y="4160448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1" name="AutoShape 37"/>
          <p:cNvSpPr>
            <a:spLocks/>
          </p:cNvSpPr>
          <p:nvPr/>
        </p:nvSpPr>
        <p:spPr bwMode="auto">
          <a:xfrm>
            <a:off x="3203170" y="3592886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2" name="AutoShape 38"/>
          <p:cNvSpPr>
            <a:spLocks/>
          </p:cNvSpPr>
          <p:nvPr/>
        </p:nvSpPr>
        <p:spPr bwMode="auto">
          <a:xfrm>
            <a:off x="3278780" y="3713430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 flipV="1">
            <a:off x="3808402" y="3580330"/>
            <a:ext cx="976073" cy="20593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4" name="AutoShape 40"/>
          <p:cNvSpPr>
            <a:spLocks/>
          </p:cNvSpPr>
          <p:nvPr/>
        </p:nvSpPr>
        <p:spPr bwMode="auto">
          <a:xfrm>
            <a:off x="361545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5" name="AutoShape 41"/>
          <p:cNvSpPr>
            <a:spLocks/>
          </p:cNvSpPr>
          <p:nvPr/>
        </p:nvSpPr>
        <p:spPr bwMode="auto">
          <a:xfrm>
            <a:off x="4021028" y="4725499"/>
            <a:ext cx="519010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6" name="AutoShape 42"/>
          <p:cNvSpPr>
            <a:spLocks/>
          </p:cNvSpPr>
          <p:nvPr/>
        </p:nvSpPr>
        <p:spPr bwMode="auto">
          <a:xfrm>
            <a:off x="4097476" y="4840183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7" name="Line 43"/>
          <p:cNvSpPr>
            <a:spLocks noChangeShapeType="1"/>
          </p:cNvSpPr>
          <p:nvPr/>
        </p:nvSpPr>
        <p:spPr bwMode="auto">
          <a:xfrm flipV="1">
            <a:off x="4545061" y="3980469"/>
            <a:ext cx="850506" cy="76177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8" name="AutoShape 44"/>
          <p:cNvSpPr>
            <a:spLocks/>
          </p:cNvSpPr>
          <p:nvPr/>
        </p:nvSpPr>
        <p:spPr bwMode="auto">
          <a:xfrm>
            <a:off x="847991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9" name="AutoShape 45"/>
          <p:cNvSpPr>
            <a:spLocks/>
          </p:cNvSpPr>
          <p:nvPr/>
        </p:nvSpPr>
        <p:spPr bwMode="auto">
          <a:xfrm>
            <a:off x="8885488" y="4725499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0" name="AutoShape 46"/>
          <p:cNvSpPr>
            <a:spLocks/>
          </p:cNvSpPr>
          <p:nvPr/>
        </p:nvSpPr>
        <p:spPr bwMode="auto">
          <a:xfrm>
            <a:off x="8961935" y="4846880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H="1" flipV="1">
            <a:off x="6698114" y="3464808"/>
            <a:ext cx="2143007" cy="1288316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2" name="AutoShape 48"/>
          <p:cNvSpPr>
            <a:spLocks/>
          </p:cNvSpPr>
          <p:nvPr/>
        </p:nvSpPr>
        <p:spPr bwMode="auto">
          <a:xfrm>
            <a:off x="8753649" y="3820580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3" name="AutoShape 49"/>
          <p:cNvSpPr>
            <a:spLocks/>
          </p:cNvSpPr>
          <p:nvPr/>
        </p:nvSpPr>
        <p:spPr bwMode="auto">
          <a:xfrm>
            <a:off x="9159223" y="3253018"/>
            <a:ext cx="519010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4" name="AutoShape 50"/>
          <p:cNvSpPr>
            <a:spLocks/>
          </p:cNvSpPr>
          <p:nvPr/>
        </p:nvSpPr>
        <p:spPr bwMode="auto">
          <a:xfrm>
            <a:off x="9235671" y="3374400"/>
            <a:ext cx="343216" cy="258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5" name="Line 51"/>
          <p:cNvSpPr>
            <a:spLocks noChangeShapeType="1"/>
          </p:cNvSpPr>
          <p:nvPr/>
        </p:nvSpPr>
        <p:spPr bwMode="auto">
          <a:xfrm flipH="1" flipV="1">
            <a:off x="7867559" y="2940776"/>
            <a:ext cx="1243949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6" name="AutoShape 52"/>
          <p:cNvSpPr>
            <a:spLocks/>
          </p:cNvSpPr>
          <p:nvPr/>
        </p:nvSpPr>
        <p:spPr bwMode="auto">
          <a:xfrm>
            <a:off x="8746952" y="2276110"/>
            <a:ext cx="1369504" cy="4863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7" name="AutoShape 53"/>
          <p:cNvSpPr>
            <a:spLocks/>
          </p:cNvSpPr>
          <p:nvPr/>
        </p:nvSpPr>
        <p:spPr bwMode="auto">
          <a:xfrm>
            <a:off x="9153364" y="1708547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8" name="AutoShape 54"/>
          <p:cNvSpPr>
            <a:spLocks/>
          </p:cNvSpPr>
          <p:nvPr/>
        </p:nvSpPr>
        <p:spPr bwMode="auto">
          <a:xfrm>
            <a:off x="9235671" y="1821556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9" name="Line 55"/>
          <p:cNvSpPr>
            <a:spLocks noChangeShapeType="1"/>
          </p:cNvSpPr>
          <p:nvPr/>
        </p:nvSpPr>
        <p:spPr bwMode="auto">
          <a:xfrm flipH="1">
            <a:off x="7548620" y="1954658"/>
            <a:ext cx="1451553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7634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5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47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1" grpId="0" animBg="1"/>
      <p:bldP spid="36877" grpId="0" animBg="1"/>
      <p:bldP spid="36880" grpId="0" animBg="1"/>
      <p:bldP spid="36881" grpId="0" animBg="1"/>
      <p:bldP spid="36896" grpId="0" autoUpdateAnimBg="0"/>
      <p:bldP spid="36898" grpId="0" autoUpdateAnimBg="0"/>
      <p:bldP spid="36900" grpId="0" autoUpdateAnimBg="0"/>
      <p:bldP spid="36902" grpId="0" autoUpdateAnimBg="0"/>
      <p:bldP spid="36904" grpId="0" autoUpdateAnimBg="0"/>
      <p:bldP spid="36906" grpId="0" autoUpdateAnimBg="0"/>
      <p:bldP spid="36908" grpId="0" autoUpdateAnimBg="0"/>
      <p:bldP spid="36910" grpId="0" autoUpdateAnimBg="0"/>
      <p:bldP spid="36912" grpId="0" autoUpdateAnimBg="0"/>
      <p:bldP spid="36914" grpId="0" autoUpdateAnimBg="0"/>
      <p:bldP spid="36916" grpId="0" autoUpdateAnimBg="0"/>
      <p:bldP spid="36918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5557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96900" y="880021"/>
            <a:ext cx="3725410" cy="738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4800" spc="300" dirty="0" smtClean="0">
                <a:solidFill>
                  <a:schemeClr val="accent1"/>
                </a:solidFill>
                <a:latin typeface="Arial" panose="020B0604020202020204" pitchFamily="34" charset="0"/>
                <a:ea typeface="书体坊禚效锋行草体" panose="02010601030101010101" pitchFamily="2" charset="-122"/>
                <a:cs typeface="Arial" panose="020B0604020202020204" pitchFamily="34" charset="0"/>
              </a:rPr>
              <a:t>LOGISTICS</a:t>
            </a:r>
            <a:endParaRPr lang="zh-CN" altLang="en-US" sz="4800" spc="3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96900" y="1618594"/>
            <a:ext cx="7675781" cy="73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799" b="1" spc="600" dirty="0" smtClean="0">
                <a:solidFill>
                  <a:schemeClr val="accent1"/>
                </a:solidFill>
                <a:cs typeface="Arial" panose="020B0604020202020204" pitchFamily="34" charset="0"/>
              </a:rPr>
              <a:t>感谢聆听 批评指导</a:t>
            </a:r>
            <a:endParaRPr lang="zh-CN" altLang="en-US" sz="4799" b="1" spc="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96900" y="2450761"/>
            <a:ext cx="5676764" cy="276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140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7" grpId="0"/>
      <p:bldP spid="7" grpId="1"/>
      <p:bldP spid="8" grpId="0"/>
      <p:bldP spid="8" grpId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559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56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6188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8664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05185" y="1672109"/>
            <a:ext cx="3816424" cy="381642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05839" y="4948070"/>
            <a:ext cx="1631540" cy="163154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524719" y="226559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</a:p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4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524719" y="3687764"/>
            <a:ext cx="6624736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accent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3430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Elbow Connector 38"/>
          <p:cNvCxnSpPr/>
          <p:nvPr/>
        </p:nvCxnSpPr>
        <p:spPr>
          <a:xfrm flipV="1">
            <a:off x="2828093" y="2510598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2897877" y="3034515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2886243" y="368624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flipV="1">
            <a:off x="2886243" y="4294662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5223890" y="2250686"/>
            <a:ext cx="2419061" cy="46520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223890" y="2831313"/>
            <a:ext cx="2419061" cy="46520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5223890" y="3411941"/>
            <a:ext cx="2419061" cy="4652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5223890" y="3992570"/>
            <a:ext cx="2419061" cy="4652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7" name="Elbow Connector 186"/>
          <p:cNvCxnSpPr/>
          <p:nvPr/>
        </p:nvCxnSpPr>
        <p:spPr>
          <a:xfrm flipH="1" flipV="1">
            <a:off x="7667226" y="2486327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/>
          <p:nvPr/>
        </p:nvCxnSpPr>
        <p:spPr>
          <a:xfrm flipH="1" flipV="1">
            <a:off x="7667228" y="3046651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/>
          <p:nvPr/>
        </p:nvCxnSpPr>
        <p:spPr>
          <a:xfrm flipH="1" flipV="1">
            <a:off x="7667225" y="366197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/>
          <p:nvPr/>
        </p:nvCxnSpPr>
        <p:spPr>
          <a:xfrm flipH="1" flipV="1">
            <a:off x="7667226" y="4270391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/>
          <p:cNvGrpSpPr/>
          <p:nvPr/>
        </p:nvGrpSpPr>
        <p:grpSpPr>
          <a:xfrm>
            <a:off x="1665081" y="3218005"/>
            <a:ext cx="2046898" cy="2724342"/>
            <a:chOff x="670063" y="2245526"/>
            <a:chExt cx="1676400" cy="2231224"/>
          </a:xfrm>
        </p:grpSpPr>
        <p:sp>
          <p:nvSpPr>
            <p:cNvPr id="179" name="Rounded Rectangle 178"/>
            <p:cNvSpPr/>
            <p:nvPr/>
          </p:nvSpPr>
          <p:spPr>
            <a:xfrm>
              <a:off x="67006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Footer Text"/>
            <p:cNvSpPr txBox="1"/>
            <p:nvPr/>
          </p:nvSpPr>
          <p:spPr>
            <a:xfrm>
              <a:off x="839184" y="2458893"/>
              <a:ext cx="1338159" cy="1319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9184195" y="3218005"/>
            <a:ext cx="2046898" cy="2724342"/>
            <a:chOff x="6828183" y="2245526"/>
            <a:chExt cx="1676400" cy="2231224"/>
          </a:xfrm>
        </p:grpSpPr>
        <p:sp>
          <p:nvSpPr>
            <p:cNvPr id="191" name="Rounded Rectangle 190"/>
            <p:cNvSpPr/>
            <p:nvPr/>
          </p:nvSpPr>
          <p:spPr>
            <a:xfrm>
              <a:off x="682818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Footer Text"/>
            <p:cNvSpPr txBox="1"/>
            <p:nvPr/>
          </p:nvSpPr>
          <p:spPr>
            <a:xfrm>
              <a:off x="6982162" y="2503211"/>
              <a:ext cx="1368443" cy="13309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6292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960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7955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22B43EF-EBF0-4281-872E-9BCD8312AFE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959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2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50F59"/>
      </a:accent1>
      <a:accent2>
        <a:srgbClr val="FABC12"/>
      </a:accent2>
      <a:accent3>
        <a:srgbClr val="150F59"/>
      </a:accent3>
      <a:accent4>
        <a:srgbClr val="FABC12"/>
      </a:accent4>
      <a:accent5>
        <a:srgbClr val="150F59"/>
      </a:accent5>
      <a:accent6>
        <a:srgbClr val="FABC12"/>
      </a:accent6>
      <a:hlink>
        <a:srgbClr val="150F59"/>
      </a:hlink>
      <a:folHlink>
        <a:srgbClr val="FABC1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2935</Words>
  <Application>Microsoft Office PowerPoint</Application>
  <PresentationFormat>自定义</PresentationFormat>
  <Paragraphs>218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物流快递</dc:title>
  <dc:creator/>
  <cp:keywords>www.1ppt.com</cp:keywords>
  <cp:lastModifiedBy/>
  <cp:revision>1</cp:revision>
  <dcterms:created xsi:type="dcterms:W3CDTF">2016-10-17T14:00:15Z</dcterms:created>
  <dcterms:modified xsi:type="dcterms:W3CDTF">2018-12-20T08:54:14Z</dcterms:modified>
</cp:coreProperties>
</file>