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9" r:id="rId2"/>
  </p:sldMasterIdLst>
  <p:notesMasterIdLst>
    <p:notesMasterId r:id="rId26"/>
  </p:notesMasterIdLst>
  <p:handoutMasterIdLst>
    <p:handoutMasterId r:id="rId27"/>
  </p:handoutMasterIdLst>
  <p:sldIdLst>
    <p:sldId id="3396" r:id="rId3"/>
    <p:sldId id="3409" r:id="rId4"/>
    <p:sldId id="3410" r:id="rId5"/>
    <p:sldId id="3332" r:id="rId6"/>
    <p:sldId id="3354" r:id="rId7"/>
    <p:sldId id="3353" r:id="rId8"/>
    <p:sldId id="3328" r:id="rId9"/>
    <p:sldId id="3411" r:id="rId10"/>
    <p:sldId id="3341" r:id="rId11"/>
    <p:sldId id="3326" r:id="rId12"/>
    <p:sldId id="3355" r:id="rId13"/>
    <p:sldId id="3327" r:id="rId14"/>
    <p:sldId id="3412" r:id="rId15"/>
    <p:sldId id="3329" r:id="rId16"/>
    <p:sldId id="3335" r:id="rId17"/>
    <p:sldId id="3334" r:id="rId18"/>
    <p:sldId id="3336" r:id="rId19"/>
    <p:sldId id="3413" r:id="rId20"/>
    <p:sldId id="3330" r:id="rId21"/>
    <p:sldId id="3333" r:id="rId22"/>
    <p:sldId id="3331" r:id="rId23"/>
    <p:sldId id="3414" r:id="rId24"/>
    <p:sldId id="34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B92B"/>
    <a:srgbClr val="00428E"/>
    <a:srgbClr val="3E3E3E"/>
    <a:srgbClr val="E12A09"/>
    <a:srgbClr val="FFFFFF"/>
    <a:srgbClr val="297E9B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26429056"/>
        <c:axId val="126430592"/>
      </c:barChart>
      <c:dateAx>
        <c:axId val="126429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26430592"/>
        <c:crosses val="autoZero"/>
        <c:auto val="0"/>
        <c:lblOffset val="100"/>
        <c:baseTimeUnit val="days"/>
      </c:dateAx>
      <c:valAx>
        <c:axId val="12643059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26429056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27359616"/>
        <c:axId val="127361408"/>
      </c:barChart>
      <c:catAx>
        <c:axId val="127359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7361408"/>
        <c:crosses val="autoZero"/>
        <c:auto val="1"/>
        <c:lblAlgn val="ctr"/>
        <c:lblOffset val="100"/>
        <c:noMultiLvlLbl val="0"/>
      </c:catAx>
      <c:valAx>
        <c:axId val="12736140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2735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4788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565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972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931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370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74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60322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53730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1686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054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578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61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3523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341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74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1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30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985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0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2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8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99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8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6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63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73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941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24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29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4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9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5458" y="2993571"/>
            <a:ext cx="67680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Dazzle </a:t>
            </a:r>
            <a:r>
              <a:rPr lang="en-US" altLang="zh-CN" sz="2000" spc="3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altLang="zh-CN" sz="2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dynamic PPT template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62577" y="3472309"/>
            <a:ext cx="5218726" cy="36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53449" y="1888133"/>
            <a:ext cx="7920142" cy="12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199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炫彩动态</a:t>
            </a:r>
            <a:r>
              <a:rPr lang="en-US" altLang="zh-CN" sz="7199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7199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模板</a:t>
            </a:r>
            <a:endParaRPr lang="zh-CN" altLang="en-US" sz="7199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00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7" grpId="0"/>
          <p:bldP spid="7" grpId="1"/>
          <p:bldP spid="8" grpId="0"/>
          <p:bldP spid="8" grpId="1"/>
          <p:bldP spid="1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7" grpId="0"/>
          <p:bldP spid="7" grpId="1"/>
          <p:bldP spid="8" grpId="0"/>
          <p:bldP spid="8" grpId="1"/>
          <p:bldP spid="1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1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标题 5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775386" y="3891767"/>
            <a:ext cx="3686196" cy="3877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defTabSz="964278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extLst>
      <p:ext uri="{BB962C8B-B14F-4D97-AF65-F5344CB8AC3E}">
        <p14:creationId xmlns:p14="http://schemas.microsoft.com/office/powerpoint/2010/main" val="116417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3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1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标题 5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775386" y="3891767"/>
            <a:ext cx="3686196" cy="3877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defTabSz="964278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extLst>
      <p:ext uri="{BB962C8B-B14F-4D97-AF65-F5344CB8AC3E}">
        <p14:creationId xmlns:p14="http://schemas.microsoft.com/office/powerpoint/2010/main" val="103489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3" grpId="0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1028775" y="808013"/>
            <a:ext cx="2430099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9" name="MH_Others_2"/>
          <p:cNvSpPr txBox="1"/>
          <p:nvPr>
            <p:custDataLst>
              <p:tags r:id="rId2"/>
            </p:custDataLst>
          </p:nvPr>
        </p:nvSpPr>
        <p:spPr>
          <a:xfrm>
            <a:off x="1041048" y="1823580"/>
            <a:ext cx="2405553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1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5453462" y="193138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1" name="MH_Other_2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453462" y="2938236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2" name="MH_Other_3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5453462" y="3945082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4" name="MH_Other_4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453462" y="495192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5" name="MH_Text_1"/>
          <p:cNvSpPr/>
          <p:nvPr>
            <p:custDataLst>
              <p:tags r:id="rId7"/>
            </p:custDataLst>
          </p:nvPr>
        </p:nvSpPr>
        <p:spPr>
          <a:xfrm>
            <a:off x="6411901" y="1937297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Text_2"/>
          <p:cNvSpPr/>
          <p:nvPr>
            <p:custDataLst>
              <p:tags r:id="rId8"/>
            </p:custDataLst>
          </p:nvPr>
        </p:nvSpPr>
        <p:spPr>
          <a:xfrm>
            <a:off x="6411901" y="2944145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Text_3"/>
          <p:cNvSpPr/>
          <p:nvPr>
            <p:custDataLst>
              <p:tags r:id="rId9"/>
            </p:custDataLst>
          </p:nvPr>
        </p:nvSpPr>
        <p:spPr>
          <a:xfrm>
            <a:off x="6411901" y="3950991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Text_4"/>
          <p:cNvSpPr/>
          <p:nvPr>
            <p:custDataLst>
              <p:tags r:id="rId10"/>
            </p:custDataLst>
          </p:nvPr>
        </p:nvSpPr>
        <p:spPr>
          <a:xfrm>
            <a:off x="6411901" y="4957838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45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" grpId="0"/>
      <p:bldP spid="9" grpId="0"/>
      <p:bldP spid="10" grpId="0" animBg="1"/>
      <p:bldP spid="11" grpId="0" animBg="1"/>
      <p:bldP spid="12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53449" y="2888307"/>
            <a:ext cx="67680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Dazzle </a:t>
            </a:r>
            <a:r>
              <a:rPr lang="en-US" altLang="zh-CN" sz="2000" spc="3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altLang="zh-CN" sz="2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dynamic PPT template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53449" y="3429853"/>
            <a:ext cx="5218726" cy="36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53449" y="1888133"/>
            <a:ext cx="7920142" cy="12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1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1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2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7" grpId="0"/>
          <p:bldP spid="7" grpId="1"/>
          <p:bldP spid="8" grpId="0"/>
          <p:bldP spid="8" grpId="1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7" grpId="0"/>
          <p:bldP spid="7" grpId="1"/>
          <p:bldP spid="8" grpId="0"/>
          <p:bldP spid="8" grpId="1"/>
          <p:bldP spid="1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57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1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标题 5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775386" y="3891767"/>
            <a:ext cx="3686196" cy="3877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defTabSz="964278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extLst>
      <p:ext uri="{BB962C8B-B14F-4D97-AF65-F5344CB8AC3E}">
        <p14:creationId xmlns:p14="http://schemas.microsoft.com/office/powerpoint/2010/main" val="220349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3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1"/>
            </p:custDataLst>
          </p:nvPr>
        </p:nvSpPr>
        <p:spPr>
          <a:xfrm>
            <a:off x="5775351" y="2463993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1" y="2008624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762" y="3422127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标题 5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775386" y="3891767"/>
            <a:ext cx="3686196" cy="3877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defTabSz="964278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占位符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86" y="4468940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extLst>
      <p:ext uri="{BB962C8B-B14F-4D97-AF65-F5344CB8AC3E}">
        <p14:creationId xmlns:p14="http://schemas.microsoft.com/office/powerpoint/2010/main" val="420444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3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3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029F536-4703-4F74-8F6D-EE21CA96A33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95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C1900"/>
      </a:accent1>
      <a:accent2>
        <a:srgbClr val="FDB813"/>
      </a:accent2>
      <a:accent3>
        <a:srgbClr val="CC1900"/>
      </a:accent3>
      <a:accent4>
        <a:srgbClr val="FDB813"/>
      </a:accent4>
      <a:accent5>
        <a:srgbClr val="CC1900"/>
      </a:accent5>
      <a:accent6>
        <a:srgbClr val="FDB813"/>
      </a:accent6>
      <a:hlink>
        <a:srgbClr val="CC1900"/>
      </a:hlink>
      <a:folHlink>
        <a:srgbClr val="FDB81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3331</Words>
  <Application>Microsoft Office PowerPoint</Application>
  <PresentationFormat>自定义</PresentationFormat>
  <Paragraphs>265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炫彩</dc:title>
  <dc:creator/>
  <cp:keywords>www.1ppt.com</cp:keywords>
  <cp:lastModifiedBy/>
  <cp:revision>1</cp:revision>
  <dcterms:created xsi:type="dcterms:W3CDTF">2016-10-17T14:00:15Z</dcterms:created>
  <dcterms:modified xsi:type="dcterms:W3CDTF">2018-12-20T08:49:47Z</dcterms:modified>
</cp:coreProperties>
</file>