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Pt>
            <c:idx val="0"/>
            <c:invertIfNegative val="0"/>
            <c:bubble3D val="0"/>
            <c:extLst xmlns:c16r2="http://schemas.microsoft.com/office/drawing/2015/06/chart">
              <c:ext xmlns:c16="http://schemas.microsoft.com/office/drawing/2014/chart" uri="{C3380CC4-5D6E-409C-BE32-E72D297353CC}">
                <c16:uniqueId val="{00000000-8243-4E96-82C5-89A7FD4E775F}"/>
              </c:ext>
            </c:extLst>
          </c:dPt>
          <c:dPt>
            <c:idx val="1"/>
            <c:invertIfNegative val="0"/>
            <c:bubble3D val="0"/>
            <c:extLst xmlns:c16r2="http://schemas.microsoft.com/office/drawing/2015/06/chart">
              <c:ext xmlns:c16="http://schemas.microsoft.com/office/drawing/2014/chart" uri="{C3380CC4-5D6E-409C-BE32-E72D297353CC}">
                <c16:uniqueId val="{00000001-8243-4E96-82C5-89A7FD4E775F}"/>
              </c:ext>
            </c:extLst>
          </c:dPt>
          <c:dPt>
            <c:idx val="2"/>
            <c:invertIfNegative val="0"/>
            <c:bubble3D val="0"/>
            <c:extLst xmlns:c16r2="http://schemas.microsoft.com/office/drawing/2015/06/chart">
              <c:ext xmlns:c16="http://schemas.microsoft.com/office/drawing/2014/chart" uri="{C3380CC4-5D6E-409C-BE32-E72D297353CC}">
                <c16:uniqueId val="{00000002-8243-4E96-82C5-89A7FD4E775F}"/>
              </c:ext>
            </c:extLst>
          </c:dPt>
          <c:dPt>
            <c:idx val="3"/>
            <c:invertIfNegative val="0"/>
            <c:bubble3D val="0"/>
            <c:extLst xmlns:c16r2="http://schemas.microsoft.com/office/drawing/2015/06/chart">
              <c:ext xmlns:c16="http://schemas.microsoft.com/office/drawing/2014/chart" uri="{C3380CC4-5D6E-409C-BE32-E72D297353CC}">
                <c16:uniqueId val="{00000003-8243-4E96-82C5-89A7FD4E775F}"/>
              </c:ext>
            </c:extLst>
          </c:dPt>
          <c:dLbls>
            <c:dLbl>
              <c:idx val="0"/>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8243-4E96-82C5-89A7FD4E775F}"/>
                </c:ext>
              </c:extLst>
            </c:dLbl>
            <c:dLbl>
              <c:idx val="1"/>
              <c:layout>
                <c:manualLayout>
                  <c:x val="0"/>
                  <c:y val="7.9589086011994173E-3"/>
                </c:manualLayout>
              </c:layout>
              <c:tx>
                <c:rich>
                  <a:bodyPr/>
                  <a:lstStyle/>
                  <a:p>
                    <a:pPr>
                      <a:defRPr/>
                    </a:pPr>
                    <a:r>
                      <a:rPr lang="zh-CN"/>
                      <a:t>填加文字</a:t>
                    </a:r>
                    <a:endParaRPr lang="en-US"/>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8243-4E96-82C5-89A7FD4E775F}"/>
                </c:ext>
              </c:extLst>
            </c:dLbl>
            <c:dLbl>
              <c:idx val="2"/>
              <c:layout>
                <c:manualLayout>
                  <c:x val="5.7476141178600358E-3"/>
                  <c:y val="6.4050442821077789E-4"/>
                </c:manualLayout>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8243-4E96-82C5-89A7FD4E775F}"/>
                </c:ext>
              </c:extLst>
            </c:dLbl>
            <c:dLbl>
              <c:idx val="3"/>
              <c:layout>
                <c:manualLayout>
                  <c:x val="-2.8738070589300205E-3"/>
                  <c:y val="-3.0186976582835443E-3"/>
                </c:manualLayout>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8243-4E96-82C5-89A7FD4E775F}"/>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8243-4E96-82C5-89A7FD4E775F}"/>
            </c:ext>
          </c:extLst>
        </c:ser>
        <c:dLbls>
          <c:showLegendKey val="0"/>
          <c:showVal val="1"/>
          <c:showCatName val="0"/>
          <c:showSerName val="0"/>
          <c:showPercent val="0"/>
          <c:showBubbleSize val="0"/>
        </c:dLbls>
        <c:gapWidth val="6"/>
        <c:overlap val="-98"/>
        <c:axId val="94168192"/>
        <c:axId val="94169728"/>
      </c:barChart>
      <c:catAx>
        <c:axId val="94168192"/>
        <c:scaling>
          <c:orientation val="minMax"/>
        </c:scaling>
        <c:delete val="1"/>
        <c:axPos val="b"/>
        <c:numFmt formatCode="General" sourceLinked="0"/>
        <c:majorTickMark val="out"/>
        <c:minorTickMark val="none"/>
        <c:tickLblPos val="none"/>
        <c:crossAx val="94169728"/>
        <c:crosses val="autoZero"/>
        <c:auto val="1"/>
        <c:lblAlgn val="ctr"/>
        <c:lblOffset val="100"/>
        <c:noMultiLvlLbl val="0"/>
      </c:catAx>
      <c:valAx>
        <c:axId val="94169728"/>
        <c:scaling>
          <c:orientation val="minMax"/>
        </c:scaling>
        <c:delete val="1"/>
        <c:axPos val="l"/>
        <c:numFmt formatCode="g/&quot;通&quot;&quot;用&quot;&quot;格&quot;&quot;式&quot;" sourceLinked="1"/>
        <c:majorTickMark val="out"/>
        <c:minorTickMark val="none"/>
        <c:tickLblPos val="none"/>
        <c:crossAx val="94168192"/>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32F281-B2ED-44A2-8E2E-D903F75DE458}" type="datetimeFigureOut">
              <a:rPr lang="zh-CN" altLang="en-US" smtClean="0"/>
              <a:t>2018/12/16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AC121-536E-4758-92F2-DE0562C39B4F}" type="slidenum">
              <a:rPr lang="zh-CN" altLang="en-US" smtClean="0"/>
              <a:t>‹#›</a:t>
            </a:fld>
            <a:endParaRPr lang="zh-CN" altLang="en-US"/>
          </a:p>
        </p:txBody>
      </p:sp>
    </p:spTree>
    <p:extLst>
      <p:ext uri="{BB962C8B-B14F-4D97-AF65-F5344CB8AC3E}">
        <p14:creationId xmlns:p14="http://schemas.microsoft.com/office/powerpoint/2010/main" val="230369513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1073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630977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77984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9171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1104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97003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91169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00247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18182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54201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63886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5265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184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9103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66414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1198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7750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9807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8560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0807151"/>
      </p:ext>
    </p:extLst>
  </p:cSld>
  <p:clrMapOvr>
    <a:masterClrMapping/>
  </p:clrMapOvr>
  <p:transition spd="med" advClick="0" advTm="400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929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445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2186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286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318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236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139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6056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54350"/>
      </p:ext>
    </p:extLst>
  </p:cSld>
  <p:clrMapOvr>
    <a:masterClrMapping/>
  </p:clrMapOvr>
  <p:transition spd="med" advClick="0" advTm="400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2299901"/>
      </p:ext>
    </p:extLst>
  </p:cSld>
  <p:clrMapOvr>
    <a:masterClrMapping/>
  </p:clrMapOvr>
  <p:transition spd="med" advClick="0" advTm="400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A2DE8A8-BBDC-4385-9436-BEBF9729B2DA}" type="datetimeFigureOut">
              <a:rPr kumimoji="0" lang="zh-CN" altLang="en-US" sz="1350" b="0" i="0" u="none" strike="noStrike" kern="1200" cap="none" spc="0" normalizeH="0" baseline="0" noProof="0" smtClean="0">
                <a:ln>
                  <a:noFill/>
                </a:ln>
                <a:solidFill>
                  <a:prstClr val="black"/>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2018/12/16</a:t>
            </a:fld>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F8EC18D-7E45-4020-A532-112037981F4A}" type="slidenum">
              <a:rPr kumimoji="0" lang="zh-CN" altLang="en-US" sz="1350" b="0" i="0" u="none" strike="noStrike" kern="1200" cap="none" spc="0" normalizeH="0" baseline="0" noProof="0" smtClean="0">
                <a:ln>
                  <a:noFill/>
                </a:ln>
                <a:solidFill>
                  <a:prstClr val="black"/>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1652491556"/>
      </p:ext>
    </p:extLst>
  </p:cSld>
  <p:clrMapOvr>
    <a:masterClrMapping/>
  </p:clrMapOvr>
  <p:transition spd="med" advClick="0" advTm="400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08052342"/>
      </p:ext>
    </p:extLst>
  </p:cSld>
  <p:clrMapOvr>
    <a:masterClrMapping/>
  </p:clrMapOvr>
  <p:transition spd="med" advClick="0" advTm="4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127814" y="4068925"/>
            <a:ext cx="775136" cy="246221"/>
          </a:xfrm>
          <a:prstGeom prst="rect">
            <a:avLst/>
          </a:prstGeom>
        </p:spPr>
        <p:txBody>
          <a:bodyPr wrap="square">
            <a:spAutoFit/>
          </a:bodyPr>
          <a:lstStyle/>
          <a:p>
            <a:pPr defTabSz="914400"/>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模板下载：</a:t>
            </a:r>
            <a:r>
              <a:rPr lang="en-US" altLang="zh-CN" sz="100" dirty="0">
                <a:solidFill>
                  <a:schemeClr val="accent6">
                    <a:lumMod val="10000"/>
                    <a:lumOff val="90000"/>
                  </a:schemeClr>
                </a:solidFill>
                <a:latin typeface="Calibri"/>
                <a:ea typeface="宋体"/>
              </a:rPr>
              <a:t>www.1ppt.com/moban/     </a:t>
            </a:r>
            <a:r>
              <a:rPr lang="zh-CN" altLang="en-US" sz="100" dirty="0">
                <a:solidFill>
                  <a:schemeClr val="accent6">
                    <a:lumMod val="10000"/>
                    <a:lumOff val="90000"/>
                  </a:schemeClr>
                </a:solidFill>
                <a:latin typeface="Calibri"/>
                <a:ea typeface="宋体"/>
              </a:rPr>
              <a:t>行业</a:t>
            </a:r>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模板：</a:t>
            </a:r>
            <a:r>
              <a:rPr lang="en-US" altLang="zh-CN" sz="100" dirty="0">
                <a:solidFill>
                  <a:schemeClr val="accent6">
                    <a:lumMod val="10000"/>
                    <a:lumOff val="90000"/>
                  </a:schemeClr>
                </a:solidFill>
                <a:latin typeface="Calibri"/>
                <a:ea typeface="宋体"/>
              </a:rPr>
              <a:t>www.1ppt.com/hangye/ </a:t>
            </a:r>
          </a:p>
          <a:p>
            <a:pPr defTabSz="914400"/>
            <a:r>
              <a:rPr lang="zh-CN" altLang="en-US" sz="100" dirty="0">
                <a:solidFill>
                  <a:schemeClr val="accent6">
                    <a:lumMod val="10000"/>
                    <a:lumOff val="90000"/>
                  </a:schemeClr>
                </a:solidFill>
                <a:latin typeface="Calibri"/>
                <a:ea typeface="宋体"/>
              </a:rPr>
              <a:t>节日</a:t>
            </a:r>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模板：</a:t>
            </a:r>
            <a:r>
              <a:rPr lang="en-US" altLang="zh-CN" sz="100" dirty="0">
                <a:solidFill>
                  <a:schemeClr val="accent6">
                    <a:lumMod val="10000"/>
                    <a:lumOff val="90000"/>
                  </a:schemeClr>
                </a:solidFill>
                <a:latin typeface="Calibri"/>
                <a:ea typeface="宋体"/>
              </a:rPr>
              <a:t>www.1ppt.com/jieri/           PPT</a:t>
            </a:r>
            <a:r>
              <a:rPr lang="zh-CN" altLang="en-US" sz="100" dirty="0">
                <a:solidFill>
                  <a:schemeClr val="accent6">
                    <a:lumMod val="10000"/>
                    <a:lumOff val="90000"/>
                  </a:schemeClr>
                </a:solidFill>
                <a:latin typeface="Calibri"/>
                <a:ea typeface="宋体"/>
              </a:rPr>
              <a:t>素材下载：</a:t>
            </a:r>
            <a:r>
              <a:rPr lang="en-US" altLang="zh-CN" sz="100" dirty="0">
                <a:solidFill>
                  <a:schemeClr val="accent6">
                    <a:lumMod val="10000"/>
                    <a:lumOff val="90000"/>
                  </a:schemeClr>
                </a:solidFill>
                <a:latin typeface="Calibri"/>
                <a:ea typeface="宋体"/>
              </a:rPr>
              <a:t>www.1ppt.com/sucai/</a:t>
            </a:r>
          </a:p>
          <a:p>
            <a:pPr defTabSz="914400"/>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背景图片：</a:t>
            </a:r>
            <a:r>
              <a:rPr lang="en-US" altLang="zh-CN" sz="100" dirty="0">
                <a:solidFill>
                  <a:schemeClr val="accent6">
                    <a:lumMod val="10000"/>
                    <a:lumOff val="90000"/>
                  </a:schemeClr>
                </a:solidFill>
                <a:latin typeface="Calibri"/>
                <a:ea typeface="宋体"/>
              </a:rPr>
              <a:t>www.1ppt.com/beijing/      PPT</a:t>
            </a:r>
            <a:r>
              <a:rPr lang="zh-CN" altLang="en-US" sz="100" dirty="0">
                <a:solidFill>
                  <a:schemeClr val="accent6">
                    <a:lumMod val="10000"/>
                    <a:lumOff val="90000"/>
                  </a:schemeClr>
                </a:solidFill>
                <a:latin typeface="Calibri"/>
                <a:ea typeface="宋体"/>
              </a:rPr>
              <a:t>图表下载：</a:t>
            </a:r>
            <a:r>
              <a:rPr lang="en-US" altLang="zh-CN" sz="100" dirty="0">
                <a:solidFill>
                  <a:schemeClr val="accent6">
                    <a:lumMod val="10000"/>
                    <a:lumOff val="90000"/>
                  </a:schemeClr>
                </a:solidFill>
                <a:latin typeface="Calibri"/>
                <a:ea typeface="宋体"/>
              </a:rPr>
              <a:t>www.1ppt.com/tubiao/      </a:t>
            </a:r>
          </a:p>
          <a:p>
            <a:pPr defTabSz="914400"/>
            <a:r>
              <a:rPr lang="zh-CN" altLang="en-US" sz="100" dirty="0">
                <a:solidFill>
                  <a:schemeClr val="accent6">
                    <a:lumMod val="10000"/>
                    <a:lumOff val="90000"/>
                  </a:schemeClr>
                </a:solidFill>
                <a:latin typeface="Calibri"/>
                <a:ea typeface="宋体"/>
              </a:rPr>
              <a:t>优秀</a:t>
            </a:r>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下载：</a:t>
            </a:r>
            <a:r>
              <a:rPr lang="en-US" altLang="zh-CN" sz="100" dirty="0">
                <a:solidFill>
                  <a:schemeClr val="accent6">
                    <a:lumMod val="10000"/>
                    <a:lumOff val="90000"/>
                  </a:schemeClr>
                </a:solidFill>
                <a:latin typeface="Calibri"/>
                <a:ea typeface="宋体"/>
              </a:rPr>
              <a:t>www.1ppt.com/xiazai/        PPT</a:t>
            </a:r>
            <a:r>
              <a:rPr lang="zh-CN" altLang="en-US" sz="100" dirty="0">
                <a:solidFill>
                  <a:schemeClr val="accent6">
                    <a:lumMod val="10000"/>
                    <a:lumOff val="90000"/>
                  </a:schemeClr>
                </a:solidFill>
                <a:latin typeface="Calibri"/>
                <a:ea typeface="宋体"/>
              </a:rPr>
              <a:t>教程： </a:t>
            </a:r>
            <a:r>
              <a:rPr lang="en-US" altLang="zh-CN" sz="100" dirty="0">
                <a:solidFill>
                  <a:schemeClr val="accent6">
                    <a:lumMod val="10000"/>
                    <a:lumOff val="90000"/>
                  </a:schemeClr>
                </a:solidFill>
                <a:latin typeface="Calibri"/>
                <a:ea typeface="宋体"/>
              </a:rPr>
              <a:t>www.1ppt.com/powerpoint/      </a:t>
            </a:r>
          </a:p>
          <a:p>
            <a:pPr defTabSz="914400"/>
            <a:r>
              <a:rPr lang="en-US" altLang="zh-CN" sz="100" dirty="0">
                <a:solidFill>
                  <a:schemeClr val="accent6">
                    <a:lumMod val="10000"/>
                    <a:lumOff val="90000"/>
                  </a:schemeClr>
                </a:solidFill>
                <a:latin typeface="Calibri"/>
                <a:ea typeface="宋体"/>
              </a:rPr>
              <a:t>Word</a:t>
            </a:r>
            <a:r>
              <a:rPr lang="zh-CN" altLang="en-US" sz="100" dirty="0">
                <a:solidFill>
                  <a:schemeClr val="accent6">
                    <a:lumMod val="10000"/>
                    <a:lumOff val="90000"/>
                  </a:schemeClr>
                </a:solidFill>
                <a:latin typeface="Calibri"/>
                <a:ea typeface="宋体"/>
              </a:rPr>
              <a:t>教程： </a:t>
            </a:r>
            <a:r>
              <a:rPr lang="en-US" altLang="zh-CN" sz="100" dirty="0">
                <a:solidFill>
                  <a:schemeClr val="accent6">
                    <a:lumMod val="10000"/>
                    <a:lumOff val="90000"/>
                  </a:schemeClr>
                </a:solidFill>
                <a:latin typeface="Calibri"/>
                <a:ea typeface="宋体"/>
              </a:rPr>
              <a:t>www.1ppt.com/word/              Excel</a:t>
            </a:r>
            <a:r>
              <a:rPr lang="zh-CN" altLang="en-US" sz="100" dirty="0">
                <a:solidFill>
                  <a:schemeClr val="accent6">
                    <a:lumMod val="10000"/>
                    <a:lumOff val="90000"/>
                  </a:schemeClr>
                </a:solidFill>
                <a:latin typeface="Calibri"/>
                <a:ea typeface="宋体"/>
              </a:rPr>
              <a:t>教程：</a:t>
            </a:r>
            <a:r>
              <a:rPr lang="en-US" altLang="zh-CN" sz="100" dirty="0">
                <a:solidFill>
                  <a:schemeClr val="accent6">
                    <a:lumMod val="10000"/>
                    <a:lumOff val="90000"/>
                  </a:schemeClr>
                </a:solidFill>
                <a:latin typeface="Calibri"/>
                <a:ea typeface="宋体"/>
              </a:rPr>
              <a:t>www.1ppt.com/excel/  </a:t>
            </a:r>
          </a:p>
          <a:p>
            <a:pPr defTabSz="914400"/>
            <a:r>
              <a:rPr lang="zh-CN" altLang="en-US" sz="100" dirty="0">
                <a:solidFill>
                  <a:schemeClr val="accent6">
                    <a:lumMod val="10000"/>
                    <a:lumOff val="90000"/>
                  </a:schemeClr>
                </a:solidFill>
                <a:latin typeface="Calibri"/>
                <a:ea typeface="宋体"/>
              </a:rPr>
              <a:t>资料下载：</a:t>
            </a:r>
            <a:r>
              <a:rPr lang="en-US" altLang="zh-CN" sz="100" dirty="0">
                <a:solidFill>
                  <a:schemeClr val="accent6">
                    <a:lumMod val="10000"/>
                    <a:lumOff val="90000"/>
                  </a:schemeClr>
                </a:solidFill>
                <a:latin typeface="Calibri"/>
                <a:ea typeface="宋体"/>
              </a:rPr>
              <a:t>www.1ppt.com/ziliao/                PPT</a:t>
            </a:r>
            <a:r>
              <a:rPr lang="zh-CN" altLang="en-US" sz="100" dirty="0">
                <a:solidFill>
                  <a:schemeClr val="accent6">
                    <a:lumMod val="10000"/>
                    <a:lumOff val="90000"/>
                  </a:schemeClr>
                </a:solidFill>
                <a:latin typeface="Calibri"/>
                <a:ea typeface="宋体"/>
              </a:rPr>
              <a:t>课件下载：</a:t>
            </a:r>
            <a:r>
              <a:rPr lang="en-US" altLang="zh-CN" sz="100" dirty="0">
                <a:solidFill>
                  <a:schemeClr val="accent6">
                    <a:lumMod val="10000"/>
                    <a:lumOff val="90000"/>
                  </a:schemeClr>
                </a:solidFill>
                <a:latin typeface="Calibri"/>
                <a:ea typeface="宋体"/>
              </a:rPr>
              <a:t>www.1ppt.com/kejian/ </a:t>
            </a:r>
          </a:p>
          <a:p>
            <a:pPr defTabSz="914400"/>
            <a:r>
              <a:rPr lang="zh-CN" altLang="en-US" sz="100" dirty="0">
                <a:solidFill>
                  <a:schemeClr val="accent6">
                    <a:lumMod val="10000"/>
                    <a:lumOff val="90000"/>
                  </a:schemeClr>
                </a:solidFill>
                <a:latin typeface="Calibri"/>
                <a:ea typeface="宋体"/>
              </a:rPr>
              <a:t>范文下载：</a:t>
            </a:r>
            <a:r>
              <a:rPr lang="en-US" altLang="zh-CN" sz="100" dirty="0">
                <a:solidFill>
                  <a:schemeClr val="accent6">
                    <a:lumMod val="10000"/>
                    <a:lumOff val="90000"/>
                  </a:schemeClr>
                </a:solidFill>
                <a:latin typeface="Calibri"/>
                <a:ea typeface="宋体"/>
              </a:rPr>
              <a:t>www.1ppt.com/fanwen/             </a:t>
            </a:r>
            <a:r>
              <a:rPr lang="zh-CN" altLang="en-US" sz="100" dirty="0">
                <a:solidFill>
                  <a:schemeClr val="accent6">
                    <a:lumMod val="10000"/>
                    <a:lumOff val="90000"/>
                  </a:schemeClr>
                </a:solidFill>
                <a:latin typeface="Calibri"/>
                <a:ea typeface="宋体"/>
              </a:rPr>
              <a:t>试卷下载：</a:t>
            </a:r>
            <a:r>
              <a:rPr lang="en-US" altLang="zh-CN" sz="100" dirty="0">
                <a:solidFill>
                  <a:schemeClr val="accent6">
                    <a:lumMod val="10000"/>
                    <a:lumOff val="90000"/>
                  </a:schemeClr>
                </a:solidFill>
                <a:latin typeface="Calibri"/>
                <a:ea typeface="宋体"/>
              </a:rPr>
              <a:t>www.1ppt.com/shiti/  </a:t>
            </a:r>
          </a:p>
          <a:p>
            <a:pPr defTabSz="914400"/>
            <a:r>
              <a:rPr lang="zh-CN" altLang="en-US" sz="100" dirty="0">
                <a:solidFill>
                  <a:schemeClr val="accent6">
                    <a:lumMod val="10000"/>
                    <a:lumOff val="90000"/>
                  </a:schemeClr>
                </a:solidFill>
                <a:latin typeface="Calibri"/>
                <a:ea typeface="宋体"/>
              </a:rPr>
              <a:t>教案下载：</a:t>
            </a:r>
            <a:r>
              <a:rPr lang="en-US" altLang="zh-CN" sz="100" dirty="0">
                <a:solidFill>
                  <a:schemeClr val="accent6">
                    <a:lumMod val="10000"/>
                    <a:lumOff val="90000"/>
                  </a:schemeClr>
                </a:solidFill>
                <a:latin typeface="Calibri"/>
                <a:ea typeface="宋体"/>
              </a:rPr>
              <a:t>www.1ppt.com/jiaoan/  </a:t>
            </a:r>
            <a:r>
              <a:rPr lang="en-US" altLang="zh-CN" sz="100" dirty="0" smtClean="0">
                <a:solidFill>
                  <a:schemeClr val="accent6">
                    <a:lumMod val="10000"/>
                    <a:lumOff val="90000"/>
                  </a:schemeClr>
                </a:solidFill>
                <a:latin typeface="Calibri"/>
                <a:ea typeface="宋体"/>
              </a:rPr>
              <a:t>      </a:t>
            </a:r>
            <a:endParaRPr lang="en-US" altLang="zh-CN" sz="100" dirty="0">
              <a:solidFill>
                <a:schemeClr val="accent6">
                  <a:lumMod val="10000"/>
                  <a:lumOff val="90000"/>
                </a:schemeClr>
              </a:solidFill>
              <a:latin typeface="Calibri"/>
              <a:ea typeface="宋体"/>
            </a:endParaRPr>
          </a:p>
          <a:p>
            <a:pPr defTabSz="914400"/>
            <a:r>
              <a:rPr lang="zh-CN" altLang="en-US" sz="100" dirty="0" smtClean="0">
                <a:solidFill>
                  <a:schemeClr val="accent6">
                    <a:lumMod val="10000"/>
                    <a:lumOff val="90000"/>
                  </a:schemeClr>
                </a:solidFill>
                <a:latin typeface="Calibri"/>
                <a:ea typeface="宋体"/>
              </a:rPr>
              <a:t>字体下载：</a:t>
            </a:r>
            <a:r>
              <a:rPr lang="en-US" altLang="zh-CN" sz="100" dirty="0" smtClean="0">
                <a:solidFill>
                  <a:schemeClr val="accent6">
                    <a:lumMod val="10000"/>
                    <a:lumOff val="90000"/>
                  </a:schemeClr>
                </a:solidFill>
                <a:latin typeface="Calibri"/>
                <a:ea typeface="宋体"/>
              </a:rPr>
              <a:t>www.1ppt.com/ziti/</a:t>
            </a:r>
            <a:endParaRPr lang="en-US" altLang="zh-CN" sz="100" dirty="0">
              <a:solidFill>
                <a:schemeClr val="accent6">
                  <a:lumMod val="10000"/>
                  <a:lumOff val="90000"/>
                </a:schemeClr>
              </a:solidFill>
              <a:latin typeface="Calibri"/>
              <a:ea typeface="宋体"/>
            </a:endParaRPr>
          </a:p>
          <a:p>
            <a:pPr defTabSz="914400"/>
            <a:r>
              <a:rPr lang="en-US" altLang="zh-CN" sz="100" dirty="0">
                <a:solidFill>
                  <a:schemeClr val="accent6">
                    <a:lumMod val="10000"/>
                    <a:lumOff val="90000"/>
                  </a:schemeClr>
                </a:solidFill>
                <a:latin typeface="Calibri"/>
                <a:ea typeface="宋体"/>
              </a:rPr>
              <a:t> </a:t>
            </a:r>
            <a:endParaRPr lang="zh-CN" altLang="en-US" sz="100" dirty="0">
              <a:solidFill>
                <a:schemeClr val="accent6">
                  <a:lumMod val="10000"/>
                  <a:lumOff val="90000"/>
                </a:schemeClr>
              </a:solidFill>
              <a:latin typeface="Calibri"/>
              <a:ea typeface="宋体"/>
            </a:endParaRPr>
          </a:p>
        </p:txBody>
      </p:sp>
    </p:spTree>
    <p:extLst>
      <p:ext uri="{BB962C8B-B14F-4D97-AF65-F5344CB8AC3E}">
        <p14:creationId xmlns:p14="http://schemas.microsoft.com/office/powerpoint/2010/main" val="1751118276"/>
      </p:ext>
    </p:extLst>
  </p:cSld>
  <p:clrMapOvr>
    <a:masterClrMapping/>
  </p:clrMapOvr>
  <p:transition spd="med" advClick="0" advTm="4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185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3720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276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sp>
        <p:nvSpPr>
          <p:cNvPr id="5" name="五边形 4"/>
          <p:cNvSpPr/>
          <p:nvPr userDrawn="1"/>
        </p:nvSpPr>
        <p:spPr>
          <a:xfrm>
            <a:off x="-1" y="291877"/>
            <a:ext cx="2670175"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标题 1"/>
          <p:cNvSpPr txBox="1">
            <a:spLocks/>
          </p:cNvSpPr>
          <p:nvPr userDrawn="1"/>
        </p:nvSpPr>
        <p:spPr>
          <a:xfrm>
            <a:off x="230832" y="255873"/>
            <a:ext cx="2223319"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j-cs"/>
              </a:rPr>
              <a:t>单击此处添加标题</a:t>
            </a:r>
            <a:endPar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endParaRPr>
          </a:p>
        </p:txBody>
      </p:sp>
      <p:sp>
        <p:nvSpPr>
          <p:cNvPr id="7" name="燕尾形 6"/>
          <p:cNvSpPr/>
          <p:nvPr userDrawn="1"/>
        </p:nvSpPr>
        <p:spPr>
          <a:xfrm>
            <a:off x="2670175"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燕尾形 7"/>
          <p:cNvSpPr/>
          <p:nvPr userDrawn="1"/>
        </p:nvSpPr>
        <p:spPr>
          <a:xfrm>
            <a:off x="2886199"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 name="矩形 1"/>
          <p:cNvSpPr/>
          <p:nvPr userDrawn="1"/>
        </p:nvSpPr>
        <p:spPr>
          <a:xfrm>
            <a:off x="0" y="723925"/>
            <a:ext cx="9144000" cy="4063976"/>
          </a:xfrm>
          <a:prstGeom prst="rect">
            <a:avLst/>
          </a:prstGeom>
          <a:gradFill>
            <a:gsLst>
              <a:gs pos="0">
                <a:schemeClr val="bg1">
                  <a:lumMod val="95000"/>
                </a:schemeClr>
              </a:gs>
              <a:gs pos="100000">
                <a:srgbClr val="D3DADF"/>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9728988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Lst>
  </p:timing>
  <p:txStyles>
    <p:titleStyle>
      <a:lvl1pPr algn="ctr" defTabSz="910314" rtl="0" eaLnBrk="1" latinLnBrk="0" hangingPunct="1">
        <a:spcBef>
          <a:spcPct val="0"/>
        </a:spcBef>
        <a:buNone/>
        <a:defRPr sz="4421" kern="1200">
          <a:solidFill>
            <a:schemeClr val="tx1"/>
          </a:solidFill>
          <a:latin typeface="+mj-lt"/>
          <a:ea typeface="+mj-ea"/>
          <a:cs typeface="+mj-cs"/>
        </a:defRPr>
      </a:lvl1pPr>
    </p:titleStyle>
    <p:bodyStyle>
      <a:lvl1pPr marL="341367" indent="-341367" algn="l" defTabSz="910314" rtl="0" eaLnBrk="1" latinLnBrk="0" hangingPunct="1">
        <a:spcBef>
          <a:spcPct val="20000"/>
        </a:spcBef>
        <a:buFont typeface="Arial" pitchFamily="34" charset="0"/>
        <a:buChar char="•"/>
        <a:defRPr sz="3198" kern="1200">
          <a:solidFill>
            <a:schemeClr val="tx1"/>
          </a:solidFill>
          <a:latin typeface="+mn-lt"/>
          <a:ea typeface="+mn-ea"/>
          <a:cs typeface="+mn-cs"/>
        </a:defRPr>
      </a:lvl1pPr>
      <a:lvl2pPr marL="739630" indent="-284473" algn="l" defTabSz="910314" rtl="0" eaLnBrk="1" latinLnBrk="0" hangingPunct="1">
        <a:spcBef>
          <a:spcPct val="20000"/>
        </a:spcBef>
        <a:buFont typeface="Arial" pitchFamily="34" charset="0"/>
        <a:buChar char="–"/>
        <a:defRPr sz="2822" kern="1200">
          <a:solidFill>
            <a:schemeClr val="tx1"/>
          </a:solidFill>
          <a:latin typeface="+mn-lt"/>
          <a:ea typeface="+mn-ea"/>
          <a:cs typeface="+mn-cs"/>
        </a:defRPr>
      </a:lvl2pPr>
      <a:lvl3pPr marL="1137892" indent="-227578" algn="l" defTabSz="910314" rtl="0" eaLnBrk="1" latinLnBrk="0" hangingPunct="1">
        <a:spcBef>
          <a:spcPct val="20000"/>
        </a:spcBef>
        <a:buFont typeface="Arial" pitchFamily="34" charset="0"/>
        <a:buChar char="•"/>
        <a:defRPr sz="2352" kern="1200">
          <a:solidFill>
            <a:schemeClr val="tx1"/>
          </a:solidFill>
          <a:latin typeface="+mn-lt"/>
          <a:ea typeface="+mn-ea"/>
          <a:cs typeface="+mn-cs"/>
        </a:defRPr>
      </a:lvl3pPr>
      <a:lvl4pPr marL="159304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4pPr>
      <a:lvl5pPr marL="2048205"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1979863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6.png"/><Relationship Id="rId4" Type="http://schemas.microsoft.com/office/2007/relationships/hdphoto" Target="../media/hdphoto1.wdp"/><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44231" y="3008086"/>
            <a:ext cx="4899769" cy="155123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58912" y="2994441"/>
            <a:ext cx="2066373" cy="2121233"/>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69747" y="538315"/>
            <a:ext cx="1819038" cy="1318634"/>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06340" y="3053646"/>
            <a:ext cx="1224735" cy="1614025"/>
          </a:xfrm>
          <a:prstGeom prst="rect">
            <a:avLst/>
          </a:prstGeom>
        </p:spPr>
      </p:pic>
      <p:pic>
        <p:nvPicPr>
          <p:cNvPr id="11" name="图片 10"/>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88419" y="2236113"/>
            <a:ext cx="3155303" cy="2907387"/>
          </a:xfrm>
          <a:prstGeom prst="rect">
            <a:avLst/>
          </a:prstGeom>
        </p:spPr>
      </p:pic>
      <p:sp>
        <p:nvSpPr>
          <p:cNvPr id="12" name="文本框 11"/>
          <p:cNvSpPr txBox="1"/>
          <p:nvPr/>
        </p:nvSpPr>
        <p:spPr>
          <a:xfrm>
            <a:off x="3534513" y="1159628"/>
            <a:ext cx="508344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6600"/>
                </a:solidFill>
                <a:effectLst/>
                <a:uLnTx/>
                <a:uFillTx/>
                <a:latin typeface="微软雅黑" panose="020B0503020204020204" pitchFamily="34" charset="-122"/>
                <a:ea typeface="微软雅黑" panose="020B0503020204020204" pitchFamily="34" charset="-122"/>
                <a:cs typeface="+mn-cs"/>
              </a:rPr>
              <a:t>儿童成长教育活动</a:t>
            </a:r>
            <a:r>
              <a:rPr kumimoji="0" lang="en-US" altLang="zh-CN" sz="3200" b="1" i="0" u="none" strike="noStrike" kern="1200" cap="none" spc="0" normalizeH="0" baseline="0" noProof="0" dirty="0" smtClean="0">
                <a:ln>
                  <a:noFill/>
                </a:ln>
                <a:solidFill>
                  <a:srgbClr val="FF6600"/>
                </a:solidFill>
                <a:effectLst/>
                <a:uLnTx/>
                <a:uFillTx/>
                <a:latin typeface="微软雅黑" panose="020B0503020204020204" pitchFamily="34" charset="-122"/>
                <a:ea typeface="微软雅黑" panose="020B0503020204020204" pitchFamily="34" charset="-122"/>
                <a:cs typeface="+mn-cs"/>
              </a:rPr>
              <a:t>PPT</a:t>
            </a:r>
            <a:r>
              <a:rPr kumimoji="0" lang="zh-CN" altLang="en-US" sz="3200" b="1" i="0" u="none" strike="noStrike" kern="1200" cap="none" spc="0" normalizeH="0" baseline="0" noProof="0" dirty="0">
                <a:ln>
                  <a:noFill/>
                </a:ln>
                <a:solidFill>
                  <a:srgbClr val="FF6600"/>
                </a:solidFill>
                <a:effectLst/>
                <a:uLnTx/>
                <a:uFillTx/>
                <a:latin typeface="微软雅黑" panose="020B0503020204020204" pitchFamily="34" charset="-122"/>
                <a:ea typeface="微软雅黑" panose="020B0503020204020204" pitchFamily="34" charset="-122"/>
                <a:cs typeface="+mn-cs"/>
              </a:rPr>
              <a:t>模板</a:t>
            </a:r>
          </a:p>
        </p:txBody>
      </p:sp>
      <p:sp>
        <p:nvSpPr>
          <p:cNvPr id="13" name="文本框 12"/>
          <p:cNvSpPr txBox="1"/>
          <p:nvPr/>
        </p:nvSpPr>
        <p:spPr>
          <a:xfrm>
            <a:off x="4244231" y="1794976"/>
            <a:ext cx="3634328"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学校教育</a:t>
            </a:r>
            <a:r>
              <a:rPr kumimoji="0" lang="en-US" altLang="zh-CN" sz="1800" b="1" i="0" u="none" strike="noStrike" kern="1200" cap="none" spc="0" normalizeH="0" baseline="0" noProof="0" dirty="0" smtClean="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0" normalizeH="0" baseline="0" noProof="0" dirty="0" smtClean="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亲子教育</a:t>
            </a:r>
            <a:r>
              <a:rPr kumimoji="0" lang="en-US" altLang="zh-CN" sz="1800" b="1" i="0" u="none" strike="noStrike" kern="1200" cap="none" spc="0" normalizeH="0" baseline="0" noProof="0" dirty="0" smtClean="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0" normalizeH="0" baseline="0" noProof="0" dirty="0" smtClean="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儿童成长环境</a:t>
            </a:r>
            <a:endParaRPr kumimoji="0" lang="zh-CN" altLang="en-US" sz="1800" b="1" i="0" u="none" strike="noStrike" kern="1200" cap="none" spc="0" normalizeH="0" baseline="0" noProof="0" dirty="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52904446"/>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1000"/>
                                        <p:tgtEl>
                                          <p:spTgt spid="11"/>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6"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80">
                                          <p:stCondLst>
                                            <p:cond delay="0"/>
                                          </p:stCondLst>
                                        </p:cTn>
                                        <p:tgtEl>
                                          <p:spTgt spid="3"/>
                                        </p:tgtEl>
                                      </p:cBhvr>
                                    </p:animEffect>
                                    <p:anim calcmode="lin" valueType="num">
                                      <p:cBhvr>
                                        <p:cTn id="2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gtEl>
                                      </p:cBhvr>
                                      <p:to x="100000" y="60000"/>
                                    </p:animScale>
                                    <p:animScale>
                                      <p:cBhvr>
                                        <p:cTn id="34" dur="166" decel="50000">
                                          <p:stCondLst>
                                            <p:cond delay="676"/>
                                          </p:stCondLst>
                                        </p:cTn>
                                        <p:tgtEl>
                                          <p:spTgt spid="3"/>
                                        </p:tgtEl>
                                      </p:cBhvr>
                                      <p:to x="100000" y="100000"/>
                                    </p:animScale>
                                    <p:animScale>
                                      <p:cBhvr>
                                        <p:cTn id="35" dur="26">
                                          <p:stCondLst>
                                            <p:cond delay="1312"/>
                                          </p:stCondLst>
                                        </p:cTn>
                                        <p:tgtEl>
                                          <p:spTgt spid="3"/>
                                        </p:tgtEl>
                                      </p:cBhvr>
                                      <p:to x="100000" y="80000"/>
                                    </p:animScale>
                                    <p:animScale>
                                      <p:cBhvr>
                                        <p:cTn id="36" dur="166" decel="50000">
                                          <p:stCondLst>
                                            <p:cond delay="1338"/>
                                          </p:stCondLst>
                                        </p:cTn>
                                        <p:tgtEl>
                                          <p:spTgt spid="3"/>
                                        </p:tgtEl>
                                      </p:cBhvr>
                                      <p:to x="100000" y="100000"/>
                                    </p:animScale>
                                    <p:animScale>
                                      <p:cBhvr>
                                        <p:cTn id="37" dur="26">
                                          <p:stCondLst>
                                            <p:cond delay="1642"/>
                                          </p:stCondLst>
                                        </p:cTn>
                                        <p:tgtEl>
                                          <p:spTgt spid="3"/>
                                        </p:tgtEl>
                                      </p:cBhvr>
                                      <p:to x="100000" y="90000"/>
                                    </p:animScale>
                                    <p:animScale>
                                      <p:cBhvr>
                                        <p:cTn id="38" dur="166" decel="50000">
                                          <p:stCondLst>
                                            <p:cond delay="1668"/>
                                          </p:stCondLst>
                                        </p:cTn>
                                        <p:tgtEl>
                                          <p:spTgt spid="3"/>
                                        </p:tgtEl>
                                      </p:cBhvr>
                                      <p:to x="100000" y="100000"/>
                                    </p:animScale>
                                    <p:animScale>
                                      <p:cBhvr>
                                        <p:cTn id="39" dur="26">
                                          <p:stCondLst>
                                            <p:cond delay="1808"/>
                                          </p:stCondLst>
                                        </p:cTn>
                                        <p:tgtEl>
                                          <p:spTgt spid="3"/>
                                        </p:tgtEl>
                                      </p:cBhvr>
                                      <p:to x="100000" y="95000"/>
                                    </p:animScale>
                                    <p:animScale>
                                      <p:cBhvr>
                                        <p:cTn id="40" dur="166" decel="50000">
                                          <p:stCondLst>
                                            <p:cond delay="1834"/>
                                          </p:stCondLst>
                                        </p:cTn>
                                        <p:tgtEl>
                                          <p:spTgt spid="3"/>
                                        </p:tgtEl>
                                      </p:cBhvr>
                                      <p:to x="100000" y="100000"/>
                                    </p:animScale>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2" presetClass="entr" presetSubtype="1" decel="28000" fill="hold" grpId="0" nodeType="afterEffect">
                                  <p:stCondLst>
                                    <p:cond delay="0"/>
                                  </p:stCondLst>
                                  <p:iterate type="lt">
                                    <p:tmPct val="15000"/>
                                  </p:iterate>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ppt_x"/>
                                          </p:val>
                                        </p:tav>
                                        <p:tav tm="100000">
                                          <p:val>
                                            <p:strVal val="#ppt_x"/>
                                          </p:val>
                                        </p:tav>
                                      </p:tavLst>
                                    </p:anim>
                                    <p:anim calcmode="lin" valueType="num">
                                      <p:cBhvr additive="base">
                                        <p:cTn id="51" dur="500" fill="hold"/>
                                        <p:tgtEl>
                                          <p:spTgt spid="12"/>
                                        </p:tgtEl>
                                        <p:attrNameLst>
                                          <p:attrName>ppt_y</p:attrName>
                                        </p:attrNameLst>
                                      </p:cBhvr>
                                      <p:tavLst>
                                        <p:tav tm="0">
                                          <p:val>
                                            <p:strVal val="0-#ppt_h/2"/>
                                          </p:val>
                                        </p:tav>
                                        <p:tav tm="100000">
                                          <p:val>
                                            <p:strVal val="#ppt_y"/>
                                          </p:val>
                                        </p:tav>
                                      </p:tavLst>
                                    </p:anim>
                                  </p:childTnLst>
                                </p:cTn>
                              </p:par>
                            </p:childTnLst>
                          </p:cTn>
                        </p:par>
                        <p:par>
                          <p:cTn id="52" fill="hold">
                            <p:stCondLst>
                              <p:cond delay="84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j-cs"/>
              </a:rPr>
              <a:t>过渡页</a:t>
            </a:r>
            <a:endPar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endParaRP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05971660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03" y="878552"/>
            <a:ext cx="1776025" cy="1774728"/>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78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grpSp>
        <p:nvGrpSpPr>
          <p:cNvPr id="23" name="组合 22"/>
          <p:cNvGrpSpPr/>
          <p:nvPr/>
        </p:nvGrpSpPr>
        <p:grpSpPr>
          <a:xfrm>
            <a:off x="1228161" y="2760155"/>
            <a:ext cx="3659089" cy="1774728"/>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2634"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2634"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505"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25"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4512" tIns="32257" rIns="64512" bIns="32257"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26" name="Rectangle 2"/>
          <p:cNvSpPr/>
          <p:nvPr/>
        </p:nvSpPr>
        <p:spPr bwMode="auto">
          <a:xfrm>
            <a:off x="3111224" y="878552"/>
            <a:ext cx="1776025" cy="1774728"/>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5879" y="878551"/>
            <a:ext cx="2691608" cy="3656331"/>
          </a:xfrm>
          <a:prstGeom prst="rect">
            <a:avLst/>
          </a:prstGeom>
          <a:ln w="19050">
            <a:noFill/>
          </a:ln>
          <a:effectLst/>
        </p:spPr>
      </p:pic>
    </p:spTree>
    <p:extLst>
      <p:ext uri="{BB962C8B-B14F-4D97-AF65-F5344CB8AC3E}">
        <p14:creationId xmlns:p14="http://schemas.microsoft.com/office/powerpoint/2010/main" val="537039875"/>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extLst mod="1">
    <p:ext uri="{E180D4A7-C9FB-4DFB-919C-405C955672EB}">
      <p14:showEvtLst xmlns:p14="http://schemas.microsoft.com/office/powerpoint/2010/main">
        <p14:playEvt time="0" objId="30"/>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8831" y="3568415"/>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7" name="圆角矩形 5"/>
          <p:cNvSpPr/>
          <p:nvPr/>
        </p:nvSpPr>
        <p:spPr bwMode="auto">
          <a:xfrm>
            <a:off x="3848831" y="1228952"/>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8" name="TextBox 27"/>
          <p:cNvSpPr txBox="1"/>
          <p:nvPr/>
        </p:nvSpPr>
        <p:spPr>
          <a:xfrm>
            <a:off x="4453566" y="1308490"/>
            <a:ext cx="1867819" cy="381771"/>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
        <p:nvSpPr>
          <p:cNvPr id="29" name="空心弧 28"/>
          <p:cNvSpPr/>
          <p:nvPr/>
        </p:nvSpPr>
        <p:spPr bwMode="auto">
          <a:xfrm flipV="1">
            <a:off x="1591970" y="809747"/>
            <a:ext cx="1373814" cy="1373814"/>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 name="空心弧 29"/>
          <p:cNvSpPr/>
          <p:nvPr/>
        </p:nvSpPr>
        <p:spPr bwMode="auto">
          <a:xfrm rot="10800000" flipV="1">
            <a:off x="2694551" y="1054925"/>
            <a:ext cx="1373814" cy="1373814"/>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 name="空心弧 30"/>
          <p:cNvSpPr/>
          <p:nvPr/>
        </p:nvSpPr>
        <p:spPr bwMode="auto">
          <a:xfrm rot="4631022" flipV="1">
            <a:off x="2726385" y="2194296"/>
            <a:ext cx="1373814" cy="1373814"/>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 name="空心弧 31"/>
          <p:cNvSpPr/>
          <p:nvPr/>
        </p:nvSpPr>
        <p:spPr bwMode="auto">
          <a:xfrm>
            <a:off x="1612045" y="3568416"/>
            <a:ext cx="1373814" cy="137381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 name="空心弧 32"/>
          <p:cNvSpPr/>
          <p:nvPr/>
        </p:nvSpPr>
        <p:spPr bwMode="auto">
          <a:xfrm rot="10800000">
            <a:off x="2714626" y="3323237"/>
            <a:ext cx="1373814" cy="1373814"/>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 name="TextBox 33"/>
          <p:cNvSpPr txBox="1"/>
          <p:nvPr/>
        </p:nvSpPr>
        <p:spPr>
          <a:xfrm>
            <a:off x="3157884" y="1417164"/>
            <a:ext cx="546945" cy="671274"/>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FFC000"/>
                </a:solidFill>
                <a:effectLst/>
                <a:uLnTx/>
                <a:uFillTx/>
                <a:latin typeface="微软雅黑"/>
                <a:ea typeface="微软雅黑"/>
                <a:cs typeface="+mn-cs"/>
              </a:rPr>
              <a:t>A</a:t>
            </a:r>
            <a:endParaRPr kumimoji="0" lang="zh-CN" altLang="en-US" sz="3762" b="1" i="0" u="none" strike="noStrike" kern="1200" cap="none" spc="0" normalizeH="0" baseline="0" noProof="0" dirty="0">
              <a:ln>
                <a:noFill/>
              </a:ln>
              <a:solidFill>
                <a:srgbClr val="FFC000"/>
              </a:solidFill>
              <a:effectLst/>
              <a:uLnTx/>
              <a:uFillTx/>
              <a:latin typeface="微软雅黑"/>
              <a:ea typeface="微软雅黑"/>
              <a:cs typeface="+mn-cs"/>
            </a:endParaRPr>
          </a:p>
        </p:txBody>
      </p:sp>
      <p:sp>
        <p:nvSpPr>
          <p:cNvPr id="35" name="TextBox 34"/>
          <p:cNvSpPr txBox="1"/>
          <p:nvPr/>
        </p:nvSpPr>
        <p:spPr>
          <a:xfrm>
            <a:off x="3157884" y="3689236"/>
            <a:ext cx="514885" cy="671274"/>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FFC000"/>
                </a:solidFill>
                <a:effectLst/>
                <a:uLnTx/>
                <a:uFillTx/>
                <a:latin typeface="微软雅黑"/>
                <a:ea typeface="微软雅黑"/>
                <a:cs typeface="+mn-cs"/>
              </a:rPr>
              <a:t>B</a:t>
            </a:r>
            <a:endParaRPr kumimoji="0" lang="zh-CN" altLang="en-US" sz="3762" b="1" i="0" u="none" strike="noStrike" kern="1200" cap="none" spc="0" normalizeH="0" baseline="0" noProof="0" dirty="0">
              <a:ln>
                <a:noFill/>
              </a:ln>
              <a:solidFill>
                <a:srgbClr val="FFC000"/>
              </a:solidFill>
              <a:effectLst/>
              <a:uLnTx/>
              <a:uFillTx/>
              <a:latin typeface="微软雅黑"/>
              <a:ea typeface="微软雅黑"/>
              <a:cs typeface="+mn-cs"/>
            </a:endParaRPr>
          </a:p>
        </p:txBody>
      </p:sp>
      <p:sp>
        <p:nvSpPr>
          <p:cNvPr id="36" name="TextBox 35"/>
          <p:cNvSpPr txBox="1"/>
          <p:nvPr/>
        </p:nvSpPr>
        <p:spPr>
          <a:xfrm>
            <a:off x="4235459" y="1920960"/>
            <a:ext cx="3993851" cy="700448"/>
          </a:xfrm>
          <a:prstGeom prst="rect">
            <a:avLst/>
          </a:prstGeom>
          <a:noFill/>
        </p:spPr>
        <p:txBody>
          <a:bodyPr wrap="square"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37" name="TextBox 36"/>
          <p:cNvSpPr txBox="1"/>
          <p:nvPr/>
        </p:nvSpPr>
        <p:spPr>
          <a:xfrm>
            <a:off x="4235459" y="4082851"/>
            <a:ext cx="4061579" cy="700448"/>
          </a:xfrm>
          <a:prstGeom prst="rect">
            <a:avLst/>
          </a:prstGeom>
          <a:noFill/>
        </p:spPr>
        <p:txBody>
          <a:bodyPr wrap="square" rtlCol="0">
            <a:spAutoFit/>
          </a:bodyPr>
          <a:lstStyle>
            <a:defPPr>
              <a:defRPr lang="zh-CN"/>
            </a:defPPr>
            <a:lvl1pPr>
              <a:lnSpc>
                <a:spcPct val="150000"/>
              </a:lnSpc>
              <a:defRPr sz="1400">
                <a:solidFill>
                  <a:schemeClr val="tx1">
                    <a:lumMod val="50000"/>
                    <a:lumOff val="50000"/>
                  </a:schemeClr>
                </a:solidFill>
                <a:latin typeface="+mn-ea"/>
              </a:defRPr>
            </a:lvl1p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38" name="TextBox 37"/>
          <p:cNvSpPr txBox="1"/>
          <p:nvPr/>
        </p:nvSpPr>
        <p:spPr>
          <a:xfrm>
            <a:off x="4453566" y="3657580"/>
            <a:ext cx="1867819" cy="381771"/>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Tree>
    <p:extLst>
      <p:ext uri="{BB962C8B-B14F-4D97-AF65-F5344CB8AC3E}">
        <p14:creationId xmlns:p14="http://schemas.microsoft.com/office/powerpoint/2010/main" val="1598179746"/>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animBg="1"/>
      <p:bldP spid="30" grpId="0" animBg="1"/>
      <p:bldP spid="31" grpId="0" animBg="1"/>
      <p:bldP spid="32" grpId="0" animBg="1"/>
      <p:bldP spid="33" grpId="0" animBg="1"/>
      <p:bldP spid="34" grpId="0"/>
      <p:bldP spid="35" grpId="0"/>
      <p:bldP spid="36" grpId="0"/>
      <p:bldP spid="37" grpId="0"/>
      <p:bldP spid="38" grpId="0"/>
    </p:bldLst>
  </p:timing>
  <p:extLst mod="1">
    <p:ext uri="{E180D4A7-C9FB-4DFB-919C-405C955672EB}">
      <p14:showEvtLst xmlns:p14="http://schemas.microsoft.com/office/powerpoint/2010/main">
        <p14:playEvt time="0"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2771801" y="1706619"/>
            <a:ext cx="2628619" cy="2595417"/>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55" name="Oval 5"/>
            <p:cNvSpPr>
              <a:spLocks noChangeArrowheads="1"/>
            </p:cNvSpPr>
            <p:nvPr/>
          </p:nvSpPr>
          <p:spPr bwMode="auto">
            <a:xfrm>
              <a:off x="4274765" y="2177285"/>
              <a:ext cx="1821868" cy="1826802"/>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56" name="组合 55"/>
          <p:cNvGrpSpPr/>
          <p:nvPr/>
        </p:nvGrpSpPr>
        <p:grpSpPr>
          <a:xfrm>
            <a:off x="5085872" y="1230667"/>
            <a:ext cx="1790385" cy="176777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58"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59" name="组合 58"/>
          <p:cNvGrpSpPr/>
          <p:nvPr/>
        </p:nvGrpSpPr>
        <p:grpSpPr>
          <a:xfrm>
            <a:off x="840170" y="1495274"/>
            <a:ext cx="2075647" cy="2054705"/>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61"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2" name="Freeform 10"/>
          <p:cNvSpPr>
            <a:spLocks/>
          </p:cNvSpPr>
          <p:nvPr/>
        </p:nvSpPr>
        <p:spPr bwMode="auto">
          <a:xfrm>
            <a:off x="1444289" y="4299090"/>
            <a:ext cx="4923317" cy="33497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base" latinLnBrk="0" hangingPunct="1">
              <a:lnSpc>
                <a:spcPct val="100000"/>
              </a:lnSpc>
              <a:spcBef>
                <a:spcPct val="0"/>
              </a:spcBef>
              <a:spcAft>
                <a:spcPct val="0"/>
              </a:spcAft>
              <a:buClrTx/>
              <a:buSzTx/>
              <a:buFontTx/>
              <a:buNone/>
              <a:tabLst/>
              <a:defRPr/>
            </a:pPr>
            <a:endParaRPr kumimoji="0" lang="en-US" sz="1411"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3" name="TextBox 53"/>
          <p:cNvSpPr txBox="1">
            <a:spLocks noChangeArrowheads="1"/>
          </p:cNvSpPr>
          <p:nvPr/>
        </p:nvSpPr>
        <p:spPr bwMode="auto">
          <a:xfrm>
            <a:off x="899592" y="1129964"/>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sp>
        <p:nvSpPr>
          <p:cNvPr id="64" name="TextBox 53"/>
          <p:cNvSpPr txBox="1">
            <a:spLocks noChangeArrowheads="1"/>
          </p:cNvSpPr>
          <p:nvPr/>
        </p:nvSpPr>
        <p:spPr bwMode="auto">
          <a:xfrm>
            <a:off x="3131841" y="13628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sp>
        <p:nvSpPr>
          <p:cNvPr id="65" name="TextBox 53"/>
          <p:cNvSpPr txBox="1">
            <a:spLocks noChangeArrowheads="1"/>
          </p:cNvSpPr>
          <p:nvPr/>
        </p:nvSpPr>
        <p:spPr bwMode="auto">
          <a:xfrm>
            <a:off x="6660232" y="1698878"/>
            <a:ext cx="151216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grpSp>
        <p:nvGrpSpPr>
          <p:cNvPr id="66" name="组合 65"/>
          <p:cNvGrpSpPr/>
          <p:nvPr/>
        </p:nvGrpSpPr>
        <p:grpSpPr>
          <a:xfrm>
            <a:off x="6588224" y="2141220"/>
            <a:ext cx="1656184" cy="1639474"/>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68"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085872" y="8650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85743586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p:bldP spid="69" grpId="0"/>
    </p:bldLst>
  </p:timing>
  <p:extLst mod="1">
    <p:ext uri="{E180D4A7-C9FB-4DFB-919C-405C955672EB}">
      <p14:showEvtLst xmlns:p14="http://schemas.microsoft.com/office/powerpoint/2010/main">
        <p14:playEvt time="0" objId="30"/>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591969" y="1011595"/>
            <a:ext cx="2233740" cy="1525991"/>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9" name="Group 12"/>
          <p:cNvGrpSpPr>
            <a:grpSpLocks/>
          </p:cNvGrpSpPr>
          <p:nvPr/>
        </p:nvGrpSpPr>
        <p:grpSpPr bwMode="auto">
          <a:xfrm>
            <a:off x="5405453" y="1011595"/>
            <a:ext cx="2233740" cy="1525991"/>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grpSp>
      <p:sp>
        <p:nvSpPr>
          <p:cNvPr id="43" name="Text Box 16"/>
          <p:cNvSpPr txBox="1">
            <a:spLocks noChangeArrowheads="1"/>
          </p:cNvSpPr>
          <p:nvPr/>
        </p:nvSpPr>
        <p:spPr bwMode="auto">
          <a:xfrm>
            <a:off x="1593463" y="2749611"/>
            <a:ext cx="2232246" cy="347380"/>
          </a:xfrm>
          <a:prstGeom prst="rect">
            <a:avLst/>
          </a:prstGeom>
          <a:solidFill>
            <a:schemeClr val="bg2"/>
          </a:solidFill>
          <a:ln w="3175" cap="flat" cmpd="sng">
            <a:noFill/>
            <a:bevel/>
            <a:headEnd/>
            <a:tailEnd/>
          </a:ln>
        </p:spPr>
        <p:txBody>
          <a:bodyPr anchor="ctr"/>
          <a:lstStyle>
            <a:defPPr>
              <a:defRPr lang="zh-CN"/>
            </a:def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8F8F8"/>
                </a:solidFill>
                <a:effectLst/>
                <a:uLnTx/>
                <a:uFillTx/>
                <a:latin typeface="微软雅黑"/>
                <a:ea typeface="微软雅黑"/>
                <a:cs typeface="+mn-cs"/>
              </a:rPr>
              <a:t>某某团队</a:t>
            </a:r>
          </a:p>
        </p:txBody>
      </p:sp>
      <p:sp>
        <p:nvSpPr>
          <p:cNvPr id="44" name="Rectangle 17"/>
          <p:cNvSpPr>
            <a:spLocks noChangeArrowheads="1"/>
          </p:cNvSpPr>
          <p:nvPr/>
        </p:nvSpPr>
        <p:spPr bwMode="auto">
          <a:xfrm>
            <a:off x="1593463" y="3155746"/>
            <a:ext cx="2233740" cy="1447843"/>
          </a:xfrm>
          <a:prstGeom prst="rect">
            <a:avLst/>
          </a:prstGeom>
          <a:solidFill>
            <a:schemeClr val="bg2"/>
          </a:solidFill>
          <a:ln>
            <a:noFill/>
          </a:ln>
          <a:effectLs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Text Box 18"/>
          <p:cNvSpPr txBox="1">
            <a:spLocks noChangeArrowheads="1"/>
          </p:cNvSpPr>
          <p:nvPr/>
        </p:nvSpPr>
        <p:spPr bwMode="auto">
          <a:xfrm>
            <a:off x="5405453" y="2749611"/>
            <a:ext cx="2233740" cy="376328"/>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8F8F8"/>
                </a:solidFill>
                <a:effectLst/>
                <a:uLnTx/>
                <a:uFillTx/>
                <a:latin typeface="Arial"/>
                <a:ea typeface="微软雅黑" pitchFamily="34" charset="-122"/>
                <a:cs typeface="+mn-cs"/>
              </a:rPr>
              <a:t>某某团队</a:t>
            </a:r>
          </a:p>
        </p:txBody>
      </p:sp>
      <p:sp>
        <p:nvSpPr>
          <p:cNvPr id="46" name="Rectangle 19"/>
          <p:cNvSpPr>
            <a:spLocks noChangeArrowheads="1"/>
          </p:cNvSpPr>
          <p:nvPr/>
        </p:nvSpPr>
        <p:spPr bwMode="auto">
          <a:xfrm>
            <a:off x="5405453" y="3155746"/>
            <a:ext cx="2233740" cy="1447843"/>
          </a:xfrm>
          <a:prstGeom prst="rect">
            <a:avLst/>
          </a:prstGeom>
          <a:solidFill>
            <a:schemeClr val="accent4"/>
          </a:solidFill>
          <a:ln>
            <a:noFill/>
          </a:ln>
          <a:effectLs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47" name="Text Box 20"/>
          <p:cNvSpPr txBox="1">
            <a:spLocks noChangeArrowheads="1"/>
          </p:cNvSpPr>
          <p:nvPr/>
        </p:nvSpPr>
        <p:spPr bwMode="auto">
          <a:xfrm>
            <a:off x="1759201" y="32901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8" name="Text Box 21"/>
          <p:cNvSpPr txBox="1">
            <a:spLocks noChangeArrowheads="1"/>
          </p:cNvSpPr>
          <p:nvPr/>
        </p:nvSpPr>
        <p:spPr bwMode="auto">
          <a:xfrm>
            <a:off x="5572685" y="32901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grpSp>
        <p:nvGrpSpPr>
          <p:cNvPr id="49" name="Group 22"/>
          <p:cNvGrpSpPr>
            <a:grpSpLocks/>
          </p:cNvGrpSpPr>
          <p:nvPr/>
        </p:nvGrpSpPr>
        <p:grpSpPr bwMode="auto">
          <a:xfrm>
            <a:off x="4148228" y="2436052"/>
            <a:ext cx="1015336" cy="1015336"/>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3386"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3386" b="0" i="0" u="none" strike="noStrike" kern="1200" cap="none" spc="0" normalizeH="0" baseline="0" noProof="0" dirty="0">
                <a:ln>
                  <a:noFill/>
                </a:ln>
                <a:solidFill>
                  <a:srgbClr val="F8F8F8"/>
                </a:solidFill>
                <a:effectLst/>
                <a:uLnTx/>
                <a:uFillTx/>
                <a:latin typeface="微软雅黑"/>
                <a:ea typeface="微软雅黑"/>
                <a:cs typeface="+mn-cs"/>
              </a:endParaRPr>
            </a:p>
          </p:txBody>
        </p:sp>
      </p:grpSp>
    </p:spTree>
    <p:extLst>
      <p:ext uri="{BB962C8B-B14F-4D97-AF65-F5344CB8AC3E}">
        <p14:creationId xmlns:p14="http://schemas.microsoft.com/office/powerpoint/2010/main" val="592090360"/>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extLst mod="1">
    <p:ext uri="{E180D4A7-C9FB-4DFB-919C-405C955672EB}">
      <p14:showEvtLst xmlns:p14="http://schemas.microsoft.com/office/powerpoint/2010/main">
        <p14:playEvt time="0" objId="30"/>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47" tIns="34947" rIns="34947" bIns="34947" numCol="1" spcCol="0" rtlCol="0" fromWordArt="0" anchor="b" anchorCtr="0" forceAA="0" compatLnSpc="1">
            <a:prstTxWarp prst="textNoShape">
              <a:avLst/>
            </a:prstTxWarp>
            <a:noAutofit/>
          </a:bodyPr>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47" tIns="34947" rIns="34947" bIns="34947" numCol="1" spcCol="0" rtlCol="0" fromWordArt="0" anchor="b" anchorCtr="0" forceAA="0" compatLnSpc="1">
            <a:prstTxWarp prst="textNoShape">
              <a:avLst/>
            </a:prstTxWarp>
            <a:noAutofit/>
          </a:bodyPr>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47" tIns="34947" rIns="34947" bIns="34947" numCol="1" spcCol="0" rtlCol="0" fromWordArt="0" anchor="b" anchorCtr="0" forceAA="0" compatLnSpc="1">
            <a:prstTxWarp prst="textNoShape">
              <a:avLst/>
            </a:prstTxWarp>
            <a:noAutofit/>
          </a:bodyPr>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48" name="Right Arrow 74"/>
          <p:cNvSpPr/>
          <p:nvPr/>
        </p:nvSpPr>
        <p:spPr bwMode="auto">
          <a:xfrm rot="16200000" flipV="1">
            <a:off x="6557198" y="2562860"/>
            <a:ext cx="2594142" cy="632931"/>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888" tIns="34946" rIns="69888" bIns="34946" numCol="1" rtlCol="0" anchor="ctr" anchorCtr="0" compatLnSpc="1">
            <a:prstTxWarp prst="textNoShape">
              <a:avLst/>
            </a:prstTxWarp>
          </a:bodyP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65" name="TextBox 64"/>
          <p:cNvSpPr txBox="1"/>
          <p:nvPr/>
        </p:nvSpPr>
        <p:spPr>
          <a:xfrm>
            <a:off x="6726343" y="2359811"/>
            <a:ext cx="1079729" cy="521040"/>
          </a:xfrm>
          <a:prstGeom prst="rect">
            <a:avLst/>
          </a:prstGeom>
          <a:noFill/>
        </p:spPr>
        <p:txBody>
          <a:bodyPr wrap="square" lIns="0" tIns="0" rIns="0" bIns="0"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5466" y="1447414"/>
            <a:ext cx="840818" cy="632931"/>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888" tIns="34946" rIns="69888" bIns="34946" numCol="1" rtlCol="0" anchor="ctr" anchorCtr="0" compatLnSpc="1">
            <a:prstTxWarp prst="textNoShape">
              <a:avLst/>
            </a:prstTxWarp>
          </a:bodyP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67" name="TextBox 66"/>
          <p:cNvSpPr txBox="1"/>
          <p:nvPr/>
        </p:nvSpPr>
        <p:spPr>
          <a:xfrm>
            <a:off x="5175988" y="2737834"/>
            <a:ext cx="1436351" cy="521040"/>
          </a:xfrm>
          <a:prstGeom prst="rect">
            <a:avLst/>
          </a:prstGeom>
          <a:noFill/>
        </p:spPr>
        <p:txBody>
          <a:bodyPr wrap="square" lIns="0" tIns="0" rIns="0" bIns="0"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373" y="3352636"/>
            <a:ext cx="1013009" cy="632931"/>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888" tIns="34946" rIns="69888" bIns="34946" numCol="1" rtlCol="0" anchor="ctr" anchorCtr="0" compatLnSpc="1">
            <a:prstTxWarp prst="textNoShape">
              <a:avLst/>
            </a:prstTxWarp>
          </a:bodyP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69" name="TextBox 68"/>
          <p:cNvSpPr txBox="1"/>
          <p:nvPr/>
        </p:nvSpPr>
        <p:spPr>
          <a:xfrm>
            <a:off x="5175991" y="1306489"/>
            <a:ext cx="1441713" cy="521040"/>
          </a:xfrm>
          <a:prstGeom prst="rect">
            <a:avLst/>
          </a:prstGeom>
          <a:noFill/>
        </p:spPr>
        <p:txBody>
          <a:bodyPr wrap="square" lIns="0" tIns="0" rIns="0" bIns="0"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p:nvPr>
            <p:extLst/>
          </p:nvPr>
        </p:nvGraphicFramePr>
        <p:xfrm>
          <a:off x="440594" y="878551"/>
          <a:ext cx="4582311" cy="34276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539341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65" grpId="0"/>
      <p:bldP spid="66" grpId="0" animBg="1"/>
      <p:bldP spid="67" grpId="0"/>
      <p:bldP spid="68" grpId="0" animBg="1"/>
      <p:bldP spid="69" grpId="0"/>
      <p:bldGraphic spid="70" grpId="0">
        <p:bldAsOne/>
      </p:bldGraphic>
    </p:bldLst>
  </p:timing>
  <p:extLst mod="1">
    <p:ext uri="{E180D4A7-C9FB-4DFB-919C-405C955672EB}">
      <p14:showEvtLst xmlns:p14="http://schemas.microsoft.com/office/powerpoint/2010/main">
        <p14:playEvt time="0" objId="30"/>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j-cs"/>
              </a:rPr>
              <a:t>过渡页</a:t>
            </a:r>
            <a:endPar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endParaRP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41808993"/>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2"/>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42" name="组合 41"/>
          <p:cNvGrpSpPr/>
          <p:nvPr/>
        </p:nvGrpSpPr>
        <p:grpSpPr>
          <a:xfrm>
            <a:off x="1248292" y="1493224"/>
            <a:ext cx="863758" cy="1172725"/>
            <a:chOff x="1681435" y="1637023"/>
            <a:chExt cx="1152128" cy="1583281"/>
          </a:xfrm>
        </p:grpSpPr>
        <p:sp>
          <p:nvSpPr>
            <p:cNvPr id="43" name="TextBox 42"/>
            <p:cNvSpPr txBox="1"/>
            <p:nvPr/>
          </p:nvSpPr>
          <p:spPr>
            <a:xfrm>
              <a:off x="2007270" y="1637023"/>
              <a:ext cx="524280" cy="671939"/>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97"/>
              <a:ext cx="1152128" cy="1062707"/>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5" name="组合 44"/>
          <p:cNvGrpSpPr/>
          <p:nvPr/>
        </p:nvGrpSpPr>
        <p:grpSpPr>
          <a:xfrm>
            <a:off x="2477010" y="888326"/>
            <a:ext cx="863758" cy="899314"/>
            <a:chOff x="3362324" y="871906"/>
            <a:chExt cx="1152128" cy="1214152"/>
          </a:xfrm>
        </p:grpSpPr>
        <p:sp>
          <p:nvSpPr>
            <p:cNvPr id="46" name="TextBox 45"/>
            <p:cNvSpPr txBox="1"/>
            <p:nvPr/>
          </p:nvSpPr>
          <p:spPr>
            <a:xfrm>
              <a:off x="3616226" y="871906"/>
              <a:ext cx="483656" cy="593596"/>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119"/>
              <a:ext cx="1152128" cy="671939"/>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8" name="组合 47"/>
          <p:cNvGrpSpPr/>
          <p:nvPr/>
        </p:nvGrpSpPr>
        <p:grpSpPr>
          <a:xfrm>
            <a:off x="3090021" y="1886551"/>
            <a:ext cx="863758" cy="1241370"/>
            <a:chOff x="4138032" y="2168050"/>
            <a:chExt cx="1152128" cy="1675956"/>
          </a:xfrm>
        </p:grpSpPr>
        <p:sp>
          <p:nvSpPr>
            <p:cNvPr id="49" name="TextBox 48"/>
            <p:cNvSpPr txBox="1"/>
            <p:nvPr/>
          </p:nvSpPr>
          <p:spPr>
            <a:xfrm>
              <a:off x="4463867" y="2168050"/>
              <a:ext cx="524280" cy="671938"/>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1301"/>
              <a:ext cx="1152128" cy="1062705"/>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1" name="组合 50"/>
          <p:cNvGrpSpPr/>
          <p:nvPr/>
        </p:nvGrpSpPr>
        <p:grpSpPr>
          <a:xfrm>
            <a:off x="2184559" y="2997571"/>
            <a:ext cx="863758" cy="1167050"/>
            <a:chOff x="2930276" y="3668024"/>
            <a:chExt cx="1152128" cy="1575619"/>
          </a:xfrm>
        </p:grpSpPr>
        <p:sp>
          <p:nvSpPr>
            <p:cNvPr id="52" name="TextBox 51"/>
            <p:cNvSpPr txBox="1"/>
            <p:nvPr/>
          </p:nvSpPr>
          <p:spPr>
            <a:xfrm>
              <a:off x="3256111" y="3668024"/>
              <a:ext cx="524280" cy="671938"/>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80937"/>
              <a:ext cx="1152128" cy="1062706"/>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3630" y="4438551"/>
            <a:ext cx="863758" cy="300510"/>
          </a:xfrm>
          <a:prstGeom prst="rect">
            <a:avLst/>
          </a:prstGeom>
          <a:noFill/>
        </p:spPr>
        <p:txBody>
          <a:bodyPr wrap="square" lIns="68243" tIns="34121" rIns="68243" bIns="34121"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339" y="1110548"/>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grpSp>
        <p:nvGrpSpPr>
          <p:cNvPr id="56" name="组合 55"/>
          <p:cNvGrpSpPr/>
          <p:nvPr/>
        </p:nvGrpSpPr>
        <p:grpSpPr>
          <a:xfrm>
            <a:off x="4508849" y="1110551"/>
            <a:ext cx="721283" cy="712608"/>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TextBox 57"/>
            <p:cNvSpPr txBox="1"/>
            <p:nvPr/>
          </p:nvSpPr>
          <p:spPr>
            <a:xfrm>
              <a:off x="6653352" y="1318965"/>
              <a:ext cx="524279" cy="671939"/>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59"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61" name="TextBox 60"/>
            <p:cNvSpPr txBox="1"/>
            <p:nvPr/>
          </p:nvSpPr>
          <p:spPr>
            <a:xfrm>
              <a:off x="6635866" y="2536283"/>
              <a:ext cx="524279"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62"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TextBox 63"/>
            <p:cNvSpPr txBox="1"/>
            <p:nvPr/>
          </p:nvSpPr>
          <p:spPr>
            <a:xfrm>
              <a:off x="6635870" y="3702117"/>
              <a:ext cx="524280"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65"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67" name="TextBox 66"/>
            <p:cNvSpPr txBox="1"/>
            <p:nvPr/>
          </p:nvSpPr>
          <p:spPr>
            <a:xfrm>
              <a:off x="6616830" y="5005505"/>
              <a:ext cx="524279"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339" y="1990013"/>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
        <p:nvSpPr>
          <p:cNvPr id="69" name="TextBox 68"/>
          <p:cNvSpPr txBox="1"/>
          <p:nvPr/>
        </p:nvSpPr>
        <p:spPr>
          <a:xfrm>
            <a:off x="5409339" y="2869478"/>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
        <p:nvSpPr>
          <p:cNvPr id="70" name="TextBox 69"/>
          <p:cNvSpPr txBox="1"/>
          <p:nvPr/>
        </p:nvSpPr>
        <p:spPr>
          <a:xfrm>
            <a:off x="5409339" y="3839923"/>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Tree>
    <p:extLst>
      <p:ext uri="{BB962C8B-B14F-4D97-AF65-F5344CB8AC3E}">
        <p14:creationId xmlns:p14="http://schemas.microsoft.com/office/powerpoint/2010/main" val="9632416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p:stCondLst>
                              <p:cond delay="1700"/>
                            </p:stCondLst>
                            <p:childTnLst>
                              <p:par>
                                <p:cTn id="46" presetID="42"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54" grpId="0"/>
      <p:bldP spid="55" grpId="0"/>
      <p:bldP spid="68" grpId="0"/>
      <p:bldP spid="69" grpId="0"/>
      <p:bldP spid="70" grpId="0"/>
    </p:bldLst>
  </p:timing>
  <p:extLst mod="1">
    <p:ext uri="{E180D4A7-C9FB-4DFB-919C-405C955672EB}">
      <p14:showEvtLst xmlns:p14="http://schemas.microsoft.com/office/powerpoint/2010/main">
        <p14:playEvt time="0" objId="30"/>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p:nvPr/>
        </p:nvGrpSpPr>
        <p:grpSpPr>
          <a:xfrm>
            <a:off x="4664564" y="957032"/>
            <a:ext cx="1668982" cy="1668291"/>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69" name="Picture 7" descr="\\MAGNUM\Projects\Microsoft\Cloud Power FY12\Design\Icons\PNGs\Metering.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939380" y="2323940"/>
              <a:ext cx="1840034" cy="1854218"/>
            </a:xfrm>
            <a:prstGeom prst="rect">
              <a:avLst/>
            </a:prstGeom>
            <a:noFill/>
          </p:spPr>
        </p:pic>
      </p:grpSp>
      <p:grpSp>
        <p:nvGrpSpPr>
          <p:cNvPr id="70" name="Group 12"/>
          <p:cNvGrpSpPr/>
          <p:nvPr/>
        </p:nvGrpSpPr>
        <p:grpSpPr>
          <a:xfrm>
            <a:off x="6424873" y="957032"/>
            <a:ext cx="1668982" cy="1668291"/>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2" name="Picture 5" descr="\\MAGNUM\Projects\Microsoft\Cloud Power FY12\Design\Icons\PNGs\Self_Servic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p:spPr>
        </p:pic>
      </p:grpSp>
      <p:grpSp>
        <p:nvGrpSpPr>
          <p:cNvPr id="73" name="Group 18"/>
          <p:cNvGrpSpPr/>
          <p:nvPr/>
        </p:nvGrpSpPr>
        <p:grpSpPr>
          <a:xfrm>
            <a:off x="6424873" y="2721439"/>
            <a:ext cx="1668982" cy="1668291"/>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5" name="Picture 4" descr="\\MAGNUM\Projects\Microsoft\Cloud Power FY12\Design\Icons\PNGs\Scalable_Elastic_4.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9396077" y="2316898"/>
              <a:ext cx="1854004" cy="1868302"/>
            </a:xfrm>
            <a:prstGeom prst="rect">
              <a:avLst/>
            </a:prstGeom>
            <a:noFill/>
          </p:spPr>
        </p:pic>
      </p:grpSp>
      <p:grpSp>
        <p:nvGrpSpPr>
          <p:cNvPr id="76" name="Group 2"/>
          <p:cNvGrpSpPr/>
          <p:nvPr/>
        </p:nvGrpSpPr>
        <p:grpSpPr>
          <a:xfrm>
            <a:off x="4664569" y="2721439"/>
            <a:ext cx="1668981" cy="1668291"/>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78" name="Freeform 73"/>
            <p:cNvSpPr>
              <a:spLocks noEditPoints="1"/>
            </p:cNvSpPr>
            <p:nvPr/>
          </p:nvSpPr>
          <p:spPr bwMode="black">
            <a:xfrm>
              <a:off x="7624859" y="3966887"/>
              <a:ext cx="934942" cy="902560"/>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411"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pic>
        <p:nvPicPr>
          <p:cNvPr id="79" name="Picture 2"/>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t="13971" b="3754"/>
          <a:stretch/>
        </p:blipFill>
        <p:spPr bwMode="auto">
          <a:xfrm>
            <a:off x="1049662" y="957032"/>
            <a:ext cx="3495316" cy="3432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3346016"/>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113981" y="1968570"/>
            <a:ext cx="2047602" cy="190543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Freeform 17"/>
          <p:cNvSpPr>
            <a:spLocks/>
          </p:cNvSpPr>
          <p:nvPr/>
        </p:nvSpPr>
        <p:spPr bwMode="auto">
          <a:xfrm>
            <a:off x="5006171" y="2171669"/>
            <a:ext cx="1659870" cy="1634019"/>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Freeform 18"/>
          <p:cNvSpPr>
            <a:spLocks/>
          </p:cNvSpPr>
          <p:nvPr/>
        </p:nvSpPr>
        <p:spPr bwMode="auto">
          <a:xfrm>
            <a:off x="3975910" y="2321222"/>
            <a:ext cx="1451230" cy="141799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sp>
        <p:nvSpPr>
          <p:cNvPr id="6" name="Freeform 19"/>
          <p:cNvSpPr>
            <a:spLocks/>
          </p:cNvSpPr>
          <p:nvPr/>
        </p:nvSpPr>
        <p:spPr bwMode="auto">
          <a:xfrm>
            <a:off x="3167207" y="2446774"/>
            <a:ext cx="1152122" cy="116689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7" name="组合 19"/>
          <p:cNvGrpSpPr>
            <a:grpSpLocks/>
          </p:cNvGrpSpPr>
          <p:nvPr/>
        </p:nvGrpSpPr>
        <p:grpSpPr bwMode="auto">
          <a:xfrm flipH="1">
            <a:off x="4820222" y="3018196"/>
            <a:ext cx="2901481" cy="1590909"/>
            <a:chOff x="3951201" y="2629963"/>
            <a:chExt cx="2495617" cy="1367320"/>
          </a:xfrm>
        </p:grpSpPr>
        <p:sp>
          <p:nvSpPr>
            <p:cNvPr id="8" name="任意多边形 7"/>
            <p:cNvSpPr/>
            <p:nvPr/>
          </p:nvSpPr>
          <p:spPr>
            <a:xfrm flipV="1">
              <a:off x="3951201" y="2629963"/>
              <a:ext cx="2495617" cy="838691"/>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9" name="组合 21"/>
            <p:cNvGrpSpPr>
              <a:grpSpLocks/>
            </p:cNvGrpSpPr>
            <p:nvPr/>
          </p:nvGrpSpPr>
          <p:grpSpPr bwMode="auto">
            <a:xfrm>
              <a:off x="4233160" y="3519821"/>
              <a:ext cx="2183610" cy="477462"/>
              <a:chOff x="2290576" y="5039334"/>
              <a:chExt cx="2183610" cy="477462"/>
            </a:xfrm>
          </p:grpSpPr>
          <p:sp>
            <p:nvSpPr>
              <p:cNvPr id="10" name="TextBox 11"/>
              <p:cNvSpPr txBox="1">
                <a:spLocks noChangeArrowheads="1"/>
              </p:cNvSpPr>
              <p:nvPr/>
            </p:nvSpPr>
            <p:spPr bwMode="auto">
              <a:xfrm>
                <a:off x="3327593" y="5039334"/>
                <a:ext cx="1146593" cy="47746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11" name="TextBox 10"/>
              <p:cNvSpPr txBox="1">
                <a:spLocks noChangeArrowheads="1"/>
              </p:cNvSpPr>
              <p:nvPr/>
            </p:nvSpPr>
            <p:spPr bwMode="auto">
              <a:xfrm>
                <a:off x="2290576" y="5039335"/>
                <a:ext cx="1146593" cy="47746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grpSp>
        <p:nvGrpSpPr>
          <p:cNvPr id="12" name="组合 29"/>
          <p:cNvGrpSpPr>
            <a:grpSpLocks/>
          </p:cNvGrpSpPr>
          <p:nvPr/>
        </p:nvGrpSpPr>
        <p:grpSpPr bwMode="auto">
          <a:xfrm>
            <a:off x="621092" y="2145820"/>
            <a:ext cx="2859995" cy="875170"/>
            <a:chOff x="1579814" y="1583447"/>
            <a:chExt cx="2458346" cy="752172"/>
          </a:xfrm>
        </p:grpSpPr>
        <p:sp>
          <p:nvSpPr>
            <p:cNvPr id="13" name="任意多边形 12"/>
            <p:cNvSpPr/>
            <p:nvPr/>
          </p:nvSpPr>
          <p:spPr>
            <a:xfrm flipH="1">
              <a:off x="1581401" y="2059505"/>
              <a:ext cx="2456759"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14" name="组合 31"/>
            <p:cNvGrpSpPr>
              <a:grpSpLocks/>
            </p:cNvGrpSpPr>
            <p:nvPr/>
          </p:nvGrpSpPr>
          <p:grpSpPr bwMode="auto">
            <a:xfrm>
              <a:off x="1579814" y="1583447"/>
              <a:ext cx="2183786" cy="477461"/>
              <a:chOff x="-362770" y="3102960"/>
              <a:chExt cx="2183786" cy="477461"/>
            </a:xfrm>
          </p:grpSpPr>
          <p:sp>
            <p:nvSpPr>
              <p:cNvPr id="15" name="TextBox 11"/>
              <p:cNvSpPr txBox="1">
                <a:spLocks noChangeArrowheads="1"/>
              </p:cNvSpPr>
              <p:nvPr/>
            </p:nvSpPr>
            <p:spPr bwMode="auto">
              <a:xfrm>
                <a:off x="675163" y="3102960"/>
                <a:ext cx="1145853" cy="47746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16" name="TextBox 11"/>
              <p:cNvSpPr txBox="1">
                <a:spLocks noChangeArrowheads="1"/>
              </p:cNvSpPr>
              <p:nvPr/>
            </p:nvSpPr>
            <p:spPr bwMode="auto">
              <a:xfrm>
                <a:off x="-362770" y="3102960"/>
                <a:ext cx="1145853" cy="47746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grpSp>
        <p:nvGrpSpPr>
          <p:cNvPr id="17" name="组合 16"/>
          <p:cNvGrpSpPr/>
          <p:nvPr/>
        </p:nvGrpSpPr>
        <p:grpSpPr>
          <a:xfrm>
            <a:off x="5395752" y="1014009"/>
            <a:ext cx="2540577" cy="1678330"/>
            <a:chOff x="6068316" y="1783433"/>
            <a:chExt cx="2701127" cy="1784391"/>
          </a:xfrm>
        </p:grpSpPr>
        <p:grpSp>
          <p:nvGrpSpPr>
            <p:cNvPr id="18" name="组合 26"/>
            <p:cNvGrpSpPr>
              <a:grpSpLocks/>
            </p:cNvGrpSpPr>
            <p:nvPr/>
          </p:nvGrpSpPr>
          <p:grpSpPr bwMode="auto">
            <a:xfrm flipH="1">
              <a:off x="6068316" y="1783433"/>
              <a:ext cx="2701127" cy="590644"/>
              <a:chOff x="-362770" y="3102960"/>
              <a:chExt cx="2183514" cy="477653"/>
            </a:xfrm>
          </p:grpSpPr>
          <p:sp>
            <p:nvSpPr>
              <p:cNvPr id="20" name="TextBox 19"/>
              <p:cNvSpPr txBox="1">
                <a:spLocks noChangeArrowheads="1"/>
              </p:cNvSpPr>
              <p:nvPr/>
            </p:nvSpPr>
            <p:spPr bwMode="auto">
              <a:xfrm>
                <a:off x="675034"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1" name="TextBox 11"/>
              <p:cNvSpPr txBox="1">
                <a:spLocks noChangeArrowheads="1"/>
              </p:cNvSpPr>
              <p:nvPr/>
            </p:nvSpPr>
            <p:spPr bwMode="auto">
              <a:xfrm>
                <a:off x="-362770"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sp>
          <p:nvSpPr>
            <p:cNvPr id="19" name="任意多边形 18"/>
            <p:cNvSpPr/>
            <p:nvPr/>
          </p:nvSpPr>
          <p:spPr>
            <a:xfrm>
              <a:off x="6537479" y="2374303"/>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2" name="组合 21"/>
          <p:cNvGrpSpPr/>
          <p:nvPr/>
        </p:nvGrpSpPr>
        <p:grpSpPr>
          <a:xfrm>
            <a:off x="2648383" y="1030627"/>
            <a:ext cx="2540577" cy="1654327"/>
            <a:chOff x="3147329" y="1801101"/>
            <a:chExt cx="2701127" cy="1758871"/>
          </a:xfrm>
        </p:grpSpPr>
        <p:sp>
          <p:nvSpPr>
            <p:cNvPr id="23" name="任意多边形 22"/>
            <p:cNvSpPr/>
            <p:nvPr/>
          </p:nvSpPr>
          <p:spPr>
            <a:xfrm flipH="1">
              <a:off x="4497893" y="2366451"/>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4" name="组合 44"/>
            <p:cNvGrpSpPr>
              <a:grpSpLocks/>
            </p:cNvGrpSpPr>
            <p:nvPr/>
          </p:nvGrpSpPr>
          <p:grpSpPr bwMode="auto">
            <a:xfrm flipH="1">
              <a:off x="3147329" y="1801101"/>
              <a:ext cx="2701127" cy="590644"/>
              <a:chOff x="-362770" y="3102960"/>
              <a:chExt cx="2183514" cy="477653"/>
            </a:xfrm>
          </p:grpSpPr>
          <p:sp>
            <p:nvSpPr>
              <p:cNvPr id="26" name="TextBox 11"/>
              <p:cNvSpPr txBox="1">
                <a:spLocks noChangeArrowheads="1"/>
              </p:cNvSpPr>
              <p:nvPr/>
            </p:nvSpPr>
            <p:spPr bwMode="auto">
              <a:xfrm>
                <a:off x="675034"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7" name="TextBox 11"/>
              <p:cNvSpPr txBox="1">
                <a:spLocks noChangeArrowheads="1"/>
              </p:cNvSpPr>
              <p:nvPr/>
            </p:nvSpPr>
            <p:spPr bwMode="auto">
              <a:xfrm>
                <a:off x="-362770"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spTree>
    <p:extLst>
      <p:ext uri="{BB962C8B-B14F-4D97-AF65-F5344CB8AC3E}">
        <p14:creationId xmlns:p14="http://schemas.microsoft.com/office/powerpoint/2010/main" val="185513808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extLst mod="1">
    <p:ext uri="{E180D4A7-C9FB-4DFB-919C-405C955672EB}">
      <p14:showEvtLst xmlns:p14="http://schemas.microsoft.com/office/powerpoint/2010/main">
        <p14:playEvt time="0" objId="30"/>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9" name="矩形 8"/>
          <p:cNvSpPr/>
          <p:nvPr/>
        </p:nvSpPr>
        <p:spPr bwMode="auto">
          <a:xfrm>
            <a:off x="1043609" y="1331057"/>
            <a:ext cx="7056784" cy="2783220"/>
          </a:xfrm>
          <a:prstGeom prst="rect">
            <a:avLst/>
          </a:prstGeom>
          <a:solidFill>
            <a:schemeClr val="bg1">
              <a:alpha val="76000"/>
            </a:schemeClr>
          </a:solidFill>
          <a:ln w="1587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10" name="TextBox 9"/>
          <p:cNvSpPr txBox="1"/>
          <p:nvPr/>
        </p:nvSpPr>
        <p:spPr>
          <a:xfrm>
            <a:off x="1254744" y="1851670"/>
            <a:ext cx="6644138" cy="1938992"/>
          </a:xfrm>
          <a:prstGeom prst="rect">
            <a:avLst/>
          </a:prstGeom>
          <a:noFill/>
        </p:spPr>
        <p:txBody>
          <a:bodyPr wrap="square" rtlCol="0">
            <a:spAutoFit/>
          </a:body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回顾这一年的工作，在取得成绩的同时，我们也找到了工作中的不足和问题，主要反映于</a:t>
            </a:r>
            <a:r>
              <a:rPr kumimoji="0" lang="en-US" altLang="zh-CN"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xx</a:t>
            </a: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及</a:t>
            </a:r>
            <a:r>
              <a:rPr kumimoji="0" lang="en-US" altLang="zh-CN"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xxx</a:t>
            </a: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的风格、定型还有待进一步探索，尤其是网上的公司产品库充分体现我们</a:t>
            </a:r>
            <a:r>
              <a:rPr kumimoji="0" lang="en-US" altLang="zh-CN"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xxxxx</a:t>
            </a: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和我们这个平台能为客户提供良好的商机和快捷方便的信息、导航的功能发挥。展望新的一年，我们将继续努力，力争各项工作更上一个新台阶。</a:t>
            </a:r>
          </a:p>
        </p:txBody>
      </p:sp>
      <p:sp>
        <p:nvSpPr>
          <p:cNvPr id="11" name="矩形 10"/>
          <p:cNvSpPr/>
          <p:nvPr/>
        </p:nvSpPr>
        <p:spPr bwMode="auto">
          <a:xfrm>
            <a:off x="1547664" y="907256"/>
            <a:ext cx="2088232" cy="709352"/>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12" name="TextBox 18"/>
          <p:cNvSpPr txBox="1"/>
          <p:nvPr/>
        </p:nvSpPr>
        <p:spPr bwMode="auto">
          <a:xfrm>
            <a:off x="1827836" y="865413"/>
            <a:ext cx="1438214" cy="707886"/>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150" normalizeH="0" baseline="0" noProof="0" dirty="0" smtClean="0">
                <a:ln w="1905">
                  <a:noFill/>
                </a:ln>
                <a:solidFill>
                  <a:prstClr val="white"/>
                </a:solidFill>
                <a:effectLst/>
                <a:uLnTx/>
                <a:uFillTx/>
                <a:latin typeface="微软雅黑" panose="020B0503020204020204" pitchFamily="34" charset="-122"/>
                <a:ea typeface="微软雅黑" panose="020B0503020204020204" pitchFamily="34" charset="-122"/>
                <a:cs typeface="+mn-cs"/>
              </a:rPr>
              <a:t>前  言</a:t>
            </a:r>
            <a:endParaRPr kumimoji="0" lang="zh-CN" altLang="en-US" sz="4000" b="1" i="0" u="none" strike="noStrike" kern="0" cap="none" spc="-150" normalizeH="0" baseline="0" noProof="0" dirty="0">
              <a:ln w="1905">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94584517"/>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250"/>
                                        <p:tgtEl>
                                          <p:spTgt spid="11"/>
                                        </p:tgtEl>
                                      </p:cBhvr>
                                    </p:animEffect>
                                  </p:childTnLst>
                                </p:cTn>
                              </p:par>
                            </p:childTnLst>
                          </p:cTn>
                        </p:par>
                        <p:par>
                          <p:cTn id="8" fill="hold">
                            <p:stCondLst>
                              <p:cond delay="2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anim calcmode="lin" valueType="num">
                                      <p:cBhvr>
                                        <p:cTn id="12" dur="250" fill="hold"/>
                                        <p:tgtEl>
                                          <p:spTgt spid="12"/>
                                        </p:tgtEl>
                                        <p:attrNameLst>
                                          <p:attrName>ppt_x</p:attrName>
                                        </p:attrNameLst>
                                      </p:cBhvr>
                                      <p:tavLst>
                                        <p:tav tm="0">
                                          <p:val>
                                            <p:strVal val="#ppt_x"/>
                                          </p:val>
                                        </p:tav>
                                        <p:tav tm="100000">
                                          <p:val>
                                            <p:strVal val="#ppt_x"/>
                                          </p:val>
                                        </p:tav>
                                      </p:tavLst>
                                    </p:anim>
                                    <p:anim calcmode="lin" valueType="num">
                                      <p:cBhvr>
                                        <p:cTn id="13" dur="2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250"/>
                                        <p:tgtEl>
                                          <p:spTgt spid="9"/>
                                        </p:tgtEl>
                                      </p:cBhvr>
                                    </p:animEffect>
                                  </p:childTnLst>
                                </p:cTn>
                              </p:par>
                            </p:childTnLst>
                          </p:cTn>
                        </p:par>
                        <p:par>
                          <p:cTn id="18" fill="hold">
                            <p:stCondLst>
                              <p:cond delay="750"/>
                            </p:stCondLst>
                            <p:childTnLst>
                              <p:par>
                                <p:cTn id="19" presetID="14" presetClass="entr" presetSubtype="1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randombar(horizontal)">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775974" y="1130243"/>
            <a:ext cx="1467928" cy="1482359"/>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19" name="Freeform 6"/>
          <p:cNvSpPr>
            <a:spLocks noChangeArrowheads="1"/>
          </p:cNvSpPr>
          <p:nvPr/>
        </p:nvSpPr>
        <p:spPr bwMode="auto">
          <a:xfrm>
            <a:off x="3748247" y="1165765"/>
            <a:ext cx="1472029" cy="1482359"/>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5" name="Freeform 7"/>
          <p:cNvSpPr>
            <a:spLocks noChangeArrowheads="1"/>
          </p:cNvSpPr>
          <p:nvPr/>
        </p:nvSpPr>
        <p:spPr bwMode="auto">
          <a:xfrm>
            <a:off x="5807993" y="1146636"/>
            <a:ext cx="1472029" cy="1485092"/>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FF3B7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6" name="Freeform 378"/>
          <p:cNvSpPr>
            <a:spLocks noChangeArrowheads="1"/>
          </p:cNvSpPr>
          <p:nvPr/>
        </p:nvSpPr>
        <p:spPr bwMode="auto">
          <a:xfrm>
            <a:off x="897123" y="2825734"/>
            <a:ext cx="822805" cy="209033"/>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7" name="Freeform 379"/>
          <p:cNvSpPr>
            <a:spLocks noChangeArrowheads="1"/>
          </p:cNvSpPr>
          <p:nvPr/>
        </p:nvSpPr>
        <p:spPr bwMode="auto">
          <a:xfrm>
            <a:off x="1743163" y="2825734"/>
            <a:ext cx="826906" cy="209033"/>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8" name="Freeform 380"/>
          <p:cNvSpPr>
            <a:spLocks noChangeArrowheads="1"/>
          </p:cNvSpPr>
          <p:nvPr/>
        </p:nvSpPr>
        <p:spPr bwMode="auto">
          <a:xfrm>
            <a:off x="2466200" y="2825734"/>
            <a:ext cx="1333983" cy="209033"/>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9" name="Freeform 381"/>
          <p:cNvSpPr>
            <a:spLocks noChangeArrowheads="1"/>
          </p:cNvSpPr>
          <p:nvPr/>
        </p:nvSpPr>
        <p:spPr bwMode="auto">
          <a:xfrm>
            <a:off x="3451653" y="2825734"/>
            <a:ext cx="1332617" cy="209033"/>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0" name="Freeform 382"/>
          <p:cNvSpPr>
            <a:spLocks noChangeArrowheads="1"/>
          </p:cNvSpPr>
          <p:nvPr/>
        </p:nvSpPr>
        <p:spPr bwMode="auto">
          <a:xfrm>
            <a:off x="4658518" y="2825734"/>
            <a:ext cx="2529921" cy="209033"/>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FF3B7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1" name="Oval 414"/>
          <p:cNvSpPr>
            <a:spLocks noChangeArrowheads="1"/>
          </p:cNvSpPr>
          <p:nvPr/>
        </p:nvSpPr>
        <p:spPr bwMode="auto">
          <a:xfrm>
            <a:off x="5865389" y="2720174"/>
            <a:ext cx="452406"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787"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2" name="Oval 415"/>
          <p:cNvSpPr>
            <a:spLocks noChangeArrowheads="1"/>
          </p:cNvSpPr>
          <p:nvPr/>
        </p:nvSpPr>
        <p:spPr bwMode="auto">
          <a:xfrm>
            <a:off x="5997976" y="2838034"/>
            <a:ext cx="187250" cy="184441"/>
          </a:xfrm>
          <a:prstGeom prst="ellipse">
            <a:avLst/>
          </a:pr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3" name="Oval 416"/>
          <p:cNvSpPr>
            <a:spLocks noChangeArrowheads="1"/>
          </p:cNvSpPr>
          <p:nvPr/>
        </p:nvSpPr>
        <p:spPr bwMode="auto">
          <a:xfrm>
            <a:off x="3667606" y="2705509"/>
            <a:ext cx="451040"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787"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4" name="Oval 417"/>
          <p:cNvSpPr>
            <a:spLocks noChangeArrowheads="1"/>
          </p:cNvSpPr>
          <p:nvPr/>
        </p:nvSpPr>
        <p:spPr bwMode="auto">
          <a:xfrm>
            <a:off x="3800183" y="2838034"/>
            <a:ext cx="187250" cy="184441"/>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5" name="Oval 416"/>
          <p:cNvSpPr>
            <a:spLocks noChangeArrowheads="1"/>
          </p:cNvSpPr>
          <p:nvPr/>
        </p:nvSpPr>
        <p:spPr bwMode="auto">
          <a:xfrm>
            <a:off x="1502617" y="2705509"/>
            <a:ext cx="451040"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787"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7" name="Oval 417"/>
          <p:cNvSpPr>
            <a:spLocks noChangeArrowheads="1"/>
          </p:cNvSpPr>
          <p:nvPr/>
        </p:nvSpPr>
        <p:spPr bwMode="auto">
          <a:xfrm>
            <a:off x="1635189" y="2838034"/>
            <a:ext cx="187250" cy="184441"/>
          </a:xfrm>
          <a:prstGeom prst="ellipse">
            <a:avLst/>
          </a:pr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8" name="TextBox 692"/>
          <p:cNvSpPr>
            <a:spLocks noChangeArrowheads="1"/>
          </p:cNvSpPr>
          <p:nvPr/>
        </p:nvSpPr>
        <p:spPr bwMode="auto">
          <a:xfrm>
            <a:off x="1916878"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49" name="矩形 1"/>
          <p:cNvSpPr>
            <a:spLocks noChangeArrowheads="1"/>
          </p:cNvSpPr>
          <p:nvPr/>
        </p:nvSpPr>
        <p:spPr bwMode="auto">
          <a:xfrm>
            <a:off x="1831259"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0" name="TextBox 692"/>
          <p:cNvSpPr>
            <a:spLocks noChangeArrowheads="1"/>
          </p:cNvSpPr>
          <p:nvPr/>
        </p:nvSpPr>
        <p:spPr bwMode="auto">
          <a:xfrm>
            <a:off x="3885056"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51" name="矩形 1"/>
          <p:cNvSpPr>
            <a:spLocks noChangeArrowheads="1"/>
          </p:cNvSpPr>
          <p:nvPr/>
        </p:nvSpPr>
        <p:spPr bwMode="auto">
          <a:xfrm>
            <a:off x="3799431"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2" name="TextBox 692"/>
          <p:cNvSpPr>
            <a:spLocks noChangeArrowheads="1"/>
          </p:cNvSpPr>
          <p:nvPr/>
        </p:nvSpPr>
        <p:spPr bwMode="auto">
          <a:xfrm>
            <a:off x="5951636"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53" name="矩形 1"/>
          <p:cNvSpPr>
            <a:spLocks noChangeArrowheads="1"/>
          </p:cNvSpPr>
          <p:nvPr/>
        </p:nvSpPr>
        <p:spPr bwMode="auto">
          <a:xfrm>
            <a:off x="5866012"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4" name="TextBox 692"/>
          <p:cNvSpPr>
            <a:spLocks noChangeArrowheads="1"/>
          </p:cNvSpPr>
          <p:nvPr/>
        </p:nvSpPr>
        <p:spPr bwMode="auto">
          <a:xfrm>
            <a:off x="1003553" y="3401345"/>
            <a:ext cx="1720429" cy="54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3104" b="1" i="0" u="none" strike="noStrike" kern="1200" cap="none" spc="0" normalizeH="0" baseline="0" noProof="0" dirty="0">
                <a:ln>
                  <a:noFill/>
                </a:ln>
                <a:solidFill>
                  <a:srgbClr val="284848"/>
                </a:solidFill>
                <a:effectLst/>
                <a:uLnTx/>
                <a:uFillTx/>
                <a:latin typeface="微软雅黑" pitchFamily="34" charset="-122"/>
                <a:ea typeface="微软雅黑" pitchFamily="34" charset="-122"/>
                <a:cs typeface="+mn-cs"/>
                <a:sym typeface="Arial" pitchFamily="34" charset="0"/>
              </a:rPr>
              <a:t>添加标题</a:t>
            </a:r>
          </a:p>
        </p:txBody>
      </p:sp>
      <p:sp>
        <p:nvSpPr>
          <p:cNvPr id="55" name="矩形 1"/>
          <p:cNvSpPr>
            <a:spLocks noChangeArrowheads="1"/>
          </p:cNvSpPr>
          <p:nvPr/>
        </p:nvSpPr>
        <p:spPr bwMode="auto">
          <a:xfrm>
            <a:off x="3112448" y="3485688"/>
            <a:ext cx="4075990" cy="110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我们工作室致力于专业</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模板的发布，课件及汇报</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的美化，并为您提供专业的</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个性定制服务。我们秉承“给您演示的光和热”的理念，为您分担职场压力</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让您的每一次亮相都信心澎湃。专业的团队，完善的售后，热情的服务，科学严谨的逻辑，一丝不苟的工作态度，定能使您的发展如虎添翼！</a:t>
            </a:r>
            <a:endPar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除了模板的发布与定制，我们还为您准备了使用教程，希望能够能够更好的使用该作品，授人以鱼不如授人以渔，希望您在下班之余，能够和我们一起进步，共同感受</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的巨大魅力与价值。我们诚祝您在工作中事事顺心，步步高升！最后让我们谨记：最重要的不是</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，是你。</a:t>
            </a:r>
            <a:endPar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just"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56" name="直接连接符 31"/>
          <p:cNvSpPr>
            <a:spLocks noChangeShapeType="1"/>
          </p:cNvSpPr>
          <p:nvPr/>
        </p:nvSpPr>
        <p:spPr bwMode="auto">
          <a:xfrm>
            <a:off x="1903763"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57" name="直接连接符 32"/>
          <p:cNvSpPr>
            <a:spLocks noChangeShapeType="1"/>
          </p:cNvSpPr>
          <p:nvPr/>
        </p:nvSpPr>
        <p:spPr bwMode="auto">
          <a:xfrm>
            <a:off x="3865374"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直接连接符 33"/>
          <p:cNvSpPr>
            <a:spLocks noChangeShapeType="1"/>
          </p:cNvSpPr>
          <p:nvPr/>
        </p:nvSpPr>
        <p:spPr bwMode="auto">
          <a:xfrm>
            <a:off x="5918834"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154679391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extLst mod="1">
    <p:ext uri="{E180D4A7-C9FB-4DFB-919C-405C955672EB}">
      <p14:showEvtLst xmlns:p14="http://schemas.microsoft.com/office/powerpoint/2010/main">
        <p14:playEvt time="0" objId="30"/>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414" y="3032931"/>
            <a:ext cx="794814" cy="685187"/>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0" name="六边形 99"/>
          <p:cNvSpPr/>
          <p:nvPr/>
        </p:nvSpPr>
        <p:spPr>
          <a:xfrm rot="5400000">
            <a:off x="1423613" y="1278743"/>
            <a:ext cx="1113905" cy="960265"/>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1" name="六边形 100"/>
          <p:cNvSpPr/>
          <p:nvPr/>
        </p:nvSpPr>
        <p:spPr>
          <a:xfrm rot="5400000">
            <a:off x="482184" y="2467331"/>
            <a:ext cx="867734" cy="748048"/>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nvGrpSpPr>
          <p:cNvPr id="102" name="组合 101"/>
          <p:cNvGrpSpPr/>
          <p:nvPr/>
        </p:nvGrpSpPr>
        <p:grpSpPr>
          <a:xfrm>
            <a:off x="2637008" y="810823"/>
            <a:ext cx="1167482" cy="1354278"/>
            <a:chOff x="2803652" y="1116161"/>
            <a:chExt cx="1241260" cy="1439861"/>
          </a:xfrm>
        </p:grpSpPr>
        <p:sp>
          <p:nvSpPr>
            <p:cNvPr id="103" name="六边形 102"/>
            <p:cNvSpPr/>
            <p:nvPr/>
          </p:nvSpPr>
          <p:spPr>
            <a:xfrm rot="5400000">
              <a:off x="2704351"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pitchFamily="34" charset="-122"/>
                  <a:cs typeface="+mj-cs"/>
                </a:rPr>
                <a:t>01</a:t>
              </a:r>
              <a:endParaRPr kumimoji="0" lang="en-US"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pitchFamily="34" charset="-122"/>
                <a:cs typeface="+mj-cs"/>
              </a:endParaRPr>
            </a:p>
          </p:txBody>
        </p:sp>
      </p:grpSp>
      <p:grpSp>
        <p:nvGrpSpPr>
          <p:cNvPr id="105" name="组合 104"/>
          <p:cNvGrpSpPr/>
          <p:nvPr/>
        </p:nvGrpSpPr>
        <p:grpSpPr>
          <a:xfrm>
            <a:off x="1980566" y="1966611"/>
            <a:ext cx="1167482" cy="1354278"/>
            <a:chOff x="2105727" y="2344988"/>
            <a:chExt cx="1241260" cy="1439861"/>
          </a:xfrm>
        </p:grpSpPr>
        <p:sp>
          <p:nvSpPr>
            <p:cNvPr id="106" name="六边形 105"/>
            <p:cNvSpPr/>
            <p:nvPr/>
          </p:nvSpPr>
          <p:spPr>
            <a:xfrm rot="5400000">
              <a:off x="2006426" y="244428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pitchFamily="34" charset="-122"/>
                  <a:cs typeface="+mj-cs"/>
                </a:rPr>
                <a:t>02</a:t>
              </a:r>
              <a:endParaRPr kumimoji="0" lang="en-US"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pitchFamily="34" charset="-122"/>
                <a:cs typeface="+mj-cs"/>
              </a:endParaRPr>
            </a:p>
          </p:txBody>
        </p:sp>
      </p:grpSp>
      <p:grpSp>
        <p:nvGrpSpPr>
          <p:cNvPr id="108" name="组合 107"/>
          <p:cNvGrpSpPr/>
          <p:nvPr/>
        </p:nvGrpSpPr>
        <p:grpSpPr>
          <a:xfrm>
            <a:off x="2637008" y="3095793"/>
            <a:ext cx="1167482" cy="1354278"/>
            <a:chOff x="2803652" y="3545528"/>
            <a:chExt cx="1241260" cy="1439861"/>
          </a:xfrm>
        </p:grpSpPr>
        <p:sp>
          <p:nvSpPr>
            <p:cNvPr id="109" name="六边形 108"/>
            <p:cNvSpPr/>
            <p:nvPr/>
          </p:nvSpPr>
          <p:spPr>
            <a:xfrm rot="5400000">
              <a:off x="2704351"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00B0F0"/>
                  </a:solidFill>
                  <a:effectLst>
                    <a:innerShdw blurRad="63500" dist="50800" dir="13500000">
                      <a:prstClr val="black">
                        <a:alpha val="50000"/>
                      </a:prstClr>
                    </a:innerShdw>
                  </a:effectLst>
                  <a:uLnTx/>
                  <a:uFillTx/>
                  <a:latin typeface="微软雅黑" pitchFamily="34" charset="-122"/>
                  <a:ea typeface="微软雅黑" pitchFamily="34" charset="-122"/>
                  <a:cs typeface="+mj-cs"/>
                </a:rPr>
                <a:t>03</a:t>
              </a:r>
              <a:endParaRPr kumimoji="0" lang="en-US" sz="3386" b="1" i="0" u="none" strike="noStrike" kern="1200" cap="none" spc="0" normalizeH="0" baseline="0" noProof="0" dirty="0">
                <a:ln>
                  <a:noFill/>
                </a:ln>
                <a:solidFill>
                  <a:srgbClr val="00B0F0"/>
                </a:solidFill>
                <a:effectLst>
                  <a:innerShdw blurRad="63500" dist="50800" dir="13500000">
                    <a:prstClr val="black">
                      <a:alpha val="50000"/>
                    </a:prstClr>
                  </a:innerShdw>
                </a:effectLst>
                <a:uLnTx/>
                <a:uFillTx/>
                <a:latin typeface="微软雅黑" pitchFamily="34" charset="-122"/>
                <a:ea typeface="微软雅黑" pitchFamily="34" charset="-122"/>
                <a:cs typeface="+mj-cs"/>
              </a:endParaRPr>
            </a:p>
          </p:txBody>
        </p:sp>
      </p:grpSp>
      <p:grpSp>
        <p:nvGrpSpPr>
          <p:cNvPr id="111" name="组合 110"/>
          <p:cNvGrpSpPr/>
          <p:nvPr/>
        </p:nvGrpSpPr>
        <p:grpSpPr>
          <a:xfrm>
            <a:off x="4799681" y="1043959"/>
            <a:ext cx="2184125" cy="34890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13"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01</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14" name="TextBox 113"/>
          <p:cNvSpPr txBox="1"/>
          <p:nvPr/>
        </p:nvSpPr>
        <p:spPr>
          <a:xfrm>
            <a:off x="4775184" y="1450327"/>
            <a:ext cx="3318670" cy="590205"/>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115" name="组合 114"/>
          <p:cNvGrpSpPr/>
          <p:nvPr/>
        </p:nvGrpSpPr>
        <p:grpSpPr>
          <a:xfrm>
            <a:off x="4799681" y="2165102"/>
            <a:ext cx="2184125" cy="348908"/>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17"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02</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18" name="TextBox 117"/>
          <p:cNvSpPr txBox="1"/>
          <p:nvPr/>
        </p:nvSpPr>
        <p:spPr>
          <a:xfrm>
            <a:off x="4775184" y="2571470"/>
            <a:ext cx="3318670" cy="590205"/>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119" name="组合 118"/>
          <p:cNvGrpSpPr/>
          <p:nvPr/>
        </p:nvGrpSpPr>
        <p:grpSpPr>
          <a:xfrm>
            <a:off x="4799681" y="3336333"/>
            <a:ext cx="2184125" cy="348908"/>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1"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03</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22" name="TextBox 121"/>
          <p:cNvSpPr txBox="1"/>
          <p:nvPr/>
        </p:nvSpPr>
        <p:spPr>
          <a:xfrm>
            <a:off x="4775184" y="3742701"/>
            <a:ext cx="3318670" cy="590205"/>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spTree>
    <p:extLst>
      <p:ext uri="{BB962C8B-B14F-4D97-AF65-F5344CB8AC3E}">
        <p14:creationId xmlns:p14="http://schemas.microsoft.com/office/powerpoint/2010/main" val="3882479400"/>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extLst mod="1">
    <p:ext uri="{E180D4A7-C9FB-4DFB-919C-405C955672EB}">
      <p14:showEvtLst xmlns:p14="http://schemas.microsoft.com/office/powerpoint/2010/main">
        <p14:playEvt time="0" objId="30"/>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j-cs"/>
              </a:rPr>
              <a:t>过渡页</a:t>
            </a:r>
            <a:endPar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endParaRP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557217896"/>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818899" y="1366301"/>
            <a:ext cx="2410411" cy="2830920"/>
            <a:chOff x="5904234" y="1111767"/>
            <a:chExt cx="2562736" cy="3009818"/>
          </a:xfrm>
        </p:grpSpPr>
        <p:sp>
          <p:nvSpPr>
            <p:cNvPr id="40" name="Presentation Title Rectangle"/>
            <p:cNvSpPr txBox="1">
              <a:spLocks/>
            </p:cNvSpPr>
            <p:nvPr/>
          </p:nvSpPr>
          <p:spPr>
            <a:xfrm>
              <a:off x="5958567" y="3137573"/>
              <a:ext cx="2508403" cy="808922"/>
            </a:xfrm>
            <a:prstGeom prst="rect">
              <a:avLst/>
            </a:prstGeom>
            <a:solidFill>
              <a:srgbClr val="A9A9A9"/>
            </a:solidFill>
            <a:effectLst/>
          </p:spPr>
          <p:txBody>
            <a:bodyPr lIns="172010" rIns="129007"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1" name="Presentation Title Rectangle"/>
            <p:cNvSpPr txBox="1">
              <a:spLocks/>
            </p:cNvSpPr>
            <p:nvPr/>
          </p:nvSpPr>
          <p:spPr>
            <a:xfrm>
              <a:off x="5904234" y="3164732"/>
              <a:ext cx="2508403" cy="956853"/>
            </a:xfrm>
            <a:prstGeom prst="rect">
              <a:avLst/>
            </a:prstGeom>
            <a:noFill/>
            <a:effectLst/>
          </p:spPr>
          <p:txBody>
            <a:bodyPr lIns="129007" tIns="43002" rIns="43002" bIns="43002"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85"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85"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42" name="Presentation Title Rectangle"/>
            <p:cNvSpPr txBox="1">
              <a:spLocks/>
            </p:cNvSpPr>
            <p:nvPr/>
          </p:nvSpPr>
          <p:spPr>
            <a:xfrm>
              <a:off x="5958567" y="1111767"/>
              <a:ext cx="2508403" cy="1965593"/>
            </a:xfrm>
            <a:prstGeom prst="rect">
              <a:avLst/>
            </a:prstGeom>
            <a:solidFill>
              <a:schemeClr val="accent4"/>
            </a:solidFill>
            <a:effectLst/>
          </p:spPr>
          <p:txBody>
            <a:bodyPr lIns="172010" rIns="129007"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主题三</a:t>
              </a:r>
              <a:endParaRPr kumimoji="0" lang="en-US" altLang="zh-CN"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43"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tretch>
              <a:fillRect/>
            </a:stretch>
          </p:blipFill>
          <p:spPr bwMode="auto">
            <a:xfrm>
              <a:off x="6561666" y="1582921"/>
              <a:ext cx="1302206" cy="1301867"/>
            </a:xfrm>
            <a:prstGeom prst="rect">
              <a:avLst/>
            </a:prstGeom>
            <a:noFill/>
          </p:spPr>
        </p:pic>
      </p:grpSp>
      <p:grpSp>
        <p:nvGrpSpPr>
          <p:cNvPr id="44" name="组合 43"/>
          <p:cNvGrpSpPr/>
          <p:nvPr/>
        </p:nvGrpSpPr>
        <p:grpSpPr>
          <a:xfrm>
            <a:off x="693610" y="1366301"/>
            <a:ext cx="2597823" cy="2830920"/>
            <a:chOff x="455055" y="1111767"/>
            <a:chExt cx="2761991" cy="3009818"/>
          </a:xfrm>
        </p:grpSpPr>
        <p:sp>
          <p:nvSpPr>
            <p:cNvPr id="45" name="Presentation Title Rectangle"/>
            <p:cNvSpPr txBox="1">
              <a:spLocks/>
            </p:cNvSpPr>
            <p:nvPr/>
          </p:nvSpPr>
          <p:spPr>
            <a:xfrm>
              <a:off x="677025" y="3137573"/>
              <a:ext cx="2507182" cy="808922"/>
            </a:xfrm>
            <a:prstGeom prst="rect">
              <a:avLst/>
            </a:prstGeom>
            <a:solidFill>
              <a:srgbClr val="A9A9A9"/>
            </a:solidFill>
            <a:effectLst/>
          </p:spPr>
          <p:txBody>
            <a:bodyPr lIns="172010" rIns="129007"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6" name="Presentation Title Rectangle"/>
            <p:cNvSpPr txBox="1">
              <a:spLocks/>
            </p:cNvSpPr>
            <p:nvPr/>
          </p:nvSpPr>
          <p:spPr>
            <a:xfrm>
              <a:off x="455055" y="3164732"/>
              <a:ext cx="2761991" cy="956853"/>
            </a:xfrm>
            <a:prstGeom prst="rect">
              <a:avLst/>
            </a:prstGeom>
            <a:noFill/>
            <a:effectLst/>
          </p:spPr>
          <p:txBody>
            <a:bodyPr lIns="129007" tIns="43002" rIns="43002" bIns="43002"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47" name="Presentation Title Rectangle"/>
            <p:cNvSpPr txBox="1">
              <a:spLocks/>
            </p:cNvSpPr>
            <p:nvPr/>
          </p:nvSpPr>
          <p:spPr>
            <a:xfrm>
              <a:off x="677025" y="1111767"/>
              <a:ext cx="2507182" cy="1965593"/>
            </a:xfrm>
            <a:prstGeom prst="rect">
              <a:avLst/>
            </a:prstGeom>
            <a:solidFill>
              <a:schemeClr val="accent1"/>
            </a:solidFill>
            <a:effectLst/>
          </p:spPr>
          <p:txBody>
            <a:bodyPr lIns="172010" rIns="129007"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主题一</a:t>
              </a:r>
              <a:endParaRPr kumimoji="0" 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4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854415" y="1111768"/>
              <a:ext cx="2105242" cy="2203748"/>
            </a:xfrm>
            <a:prstGeom prst="rect">
              <a:avLst/>
            </a:prstGeom>
            <a:noFill/>
            <a:ln>
              <a:noFill/>
            </a:ln>
          </p:spPr>
        </p:pic>
      </p:grpSp>
      <p:grpSp>
        <p:nvGrpSpPr>
          <p:cNvPr id="49" name="组合 48"/>
          <p:cNvGrpSpPr/>
          <p:nvPr/>
        </p:nvGrpSpPr>
        <p:grpSpPr>
          <a:xfrm>
            <a:off x="3335093" y="1366301"/>
            <a:ext cx="2410409" cy="2830920"/>
            <a:chOff x="3263465" y="1111767"/>
            <a:chExt cx="2562733" cy="3009818"/>
          </a:xfrm>
        </p:grpSpPr>
        <p:sp>
          <p:nvSpPr>
            <p:cNvPr id="50" name="Presentation Title Rectangle"/>
            <p:cNvSpPr txBox="1">
              <a:spLocks/>
            </p:cNvSpPr>
            <p:nvPr/>
          </p:nvSpPr>
          <p:spPr>
            <a:xfrm>
              <a:off x="3317797" y="3137573"/>
              <a:ext cx="2508401" cy="808922"/>
            </a:xfrm>
            <a:prstGeom prst="rect">
              <a:avLst/>
            </a:prstGeom>
            <a:solidFill>
              <a:srgbClr val="A9A9A9"/>
            </a:solidFill>
            <a:effectLst/>
          </p:spPr>
          <p:txBody>
            <a:bodyPr lIns="172010" rIns="129007"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1" name="Presentation Title Rectangle"/>
            <p:cNvSpPr txBox="1">
              <a:spLocks/>
            </p:cNvSpPr>
            <p:nvPr/>
          </p:nvSpPr>
          <p:spPr>
            <a:xfrm>
              <a:off x="3263465" y="3164732"/>
              <a:ext cx="2508401" cy="956853"/>
            </a:xfrm>
            <a:prstGeom prst="rect">
              <a:avLst/>
            </a:prstGeom>
            <a:noFill/>
            <a:effectLst/>
          </p:spPr>
          <p:txBody>
            <a:bodyPr lIns="129007" tIns="43002" rIns="43002" bIns="43002"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031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031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52" name="Presentation Title Rectangle"/>
            <p:cNvSpPr txBox="1">
              <a:spLocks/>
            </p:cNvSpPr>
            <p:nvPr/>
          </p:nvSpPr>
          <p:spPr>
            <a:xfrm>
              <a:off x="3317797" y="1111767"/>
              <a:ext cx="2508401" cy="1965593"/>
            </a:xfrm>
            <a:prstGeom prst="rect">
              <a:avLst/>
            </a:prstGeom>
            <a:solidFill>
              <a:schemeClr val="accent3"/>
            </a:solidFill>
            <a:effectLst/>
          </p:spPr>
          <p:txBody>
            <a:bodyPr lIns="172010" rIns="129007"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主题二</a:t>
              </a:r>
              <a:endParaRPr kumimoji="0" lang="en-US" altLang="zh-CN"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3" name="Freeform 15"/>
            <p:cNvSpPr>
              <a:spLocks noEditPoints="1"/>
            </p:cNvSpPr>
            <p:nvPr/>
          </p:nvSpPr>
          <p:spPr bwMode="black">
            <a:xfrm>
              <a:off x="4101967" y="1763407"/>
              <a:ext cx="940061" cy="940897"/>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129" b="0" i="0" u="none" strike="noStrike" kern="0" cap="none" spc="0" normalizeH="0" baseline="0" noProof="0" dirty="0">
                <a:ln>
                  <a:noFill/>
                </a:ln>
                <a:solidFill>
                  <a:sysClr val="windowText" lastClr="000000"/>
                </a:solidFill>
                <a:effectLst/>
                <a:uLnTx/>
                <a:uFillTx/>
                <a:latin typeface="Arial"/>
                <a:ea typeface="微软雅黑"/>
                <a:cs typeface="+mn-cs"/>
              </a:endParaRPr>
            </a:p>
          </p:txBody>
        </p:sp>
      </p:grpSp>
    </p:spTree>
    <p:extLst>
      <p:ext uri="{BB962C8B-B14F-4D97-AF65-F5344CB8AC3E}">
        <p14:creationId xmlns:p14="http://schemas.microsoft.com/office/powerpoint/2010/main" val="3994454692"/>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up)">
                                      <p:cBhvr>
                                        <p:cTn id="8" dur="500"/>
                                        <p:tgtEl>
                                          <p:spTgt spid="44"/>
                                        </p:tgtEl>
                                      </p:cBhvr>
                                    </p:animEffect>
                                  </p:childTnLst>
                                </p:cTn>
                              </p:par>
                              <p:par>
                                <p:cTn id="9" presetID="12" presetClass="entr" presetSubtype="1" fill="hold" nodeType="withEffect">
                                  <p:stCondLst>
                                    <p:cond delay="3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ppt_y</p:attrName>
                                        </p:attrNameLst>
                                      </p:cBhvr>
                                      <p:tavLst>
                                        <p:tav tm="0">
                                          <p:val>
                                            <p:strVal val="#ppt_y-#ppt_h*1.125000"/>
                                          </p:val>
                                        </p:tav>
                                        <p:tav tm="100000">
                                          <p:val>
                                            <p:strVal val="#ppt_y"/>
                                          </p:val>
                                        </p:tav>
                                      </p:tavLst>
                                    </p:anim>
                                    <p:animEffect transition="in" filter="wipe(down)">
                                      <p:cBhvr>
                                        <p:cTn id="12" dur="500"/>
                                        <p:tgtEl>
                                          <p:spTgt spid="49"/>
                                        </p:tgtEl>
                                      </p:cBhvr>
                                    </p:animEffect>
                                  </p:childTnLst>
                                </p:cTn>
                              </p:par>
                              <p:par>
                                <p:cTn id="13" presetID="12" presetClass="entr" presetSubtype="4"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p:tgtEl>
                                          <p:spTgt spid="39"/>
                                        </p:tgtEl>
                                        <p:attrNameLst>
                                          <p:attrName>ppt_y</p:attrName>
                                        </p:attrNameLst>
                                      </p:cBhvr>
                                      <p:tavLst>
                                        <p:tav tm="0">
                                          <p:val>
                                            <p:strVal val="#ppt_y+#ppt_h*1.125000"/>
                                          </p:val>
                                        </p:tav>
                                        <p:tav tm="100000">
                                          <p:val>
                                            <p:strVal val="#ppt_y"/>
                                          </p:val>
                                        </p:tav>
                                      </p:tavLst>
                                    </p:anim>
                                    <p:animEffect transition="in" filter="wipe(up)">
                                      <p:cBhvr>
                                        <p:cTn id="1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E180D4A7-C9FB-4DFB-919C-405C955672EB}">
      <p14:showEvtLst xmlns:p14="http://schemas.microsoft.com/office/powerpoint/2010/main">
        <p14:playEvt time="0" objId="30"/>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519498" y="607639"/>
            <a:ext cx="911623" cy="909763"/>
            <a:chOff x="4216906" y="4857744"/>
            <a:chExt cx="713232" cy="713231"/>
          </a:xfrm>
        </p:grpSpPr>
        <p:sp>
          <p:nvSpPr>
            <p:cNvPr id="44"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8" name="Group 131"/>
          <p:cNvGrpSpPr>
            <a:grpSpLocks/>
          </p:cNvGrpSpPr>
          <p:nvPr/>
        </p:nvGrpSpPr>
        <p:grpSpPr bwMode="auto">
          <a:xfrm>
            <a:off x="6506284" y="1314219"/>
            <a:ext cx="909597" cy="909763"/>
            <a:chOff x="5109971" y="1507999"/>
            <a:chExt cx="713232" cy="713232"/>
          </a:xfrm>
        </p:grpSpPr>
        <p:sp>
          <p:nvSpPr>
            <p:cNvPr id="49"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1" name="Group 132"/>
          <p:cNvGrpSpPr>
            <a:grpSpLocks/>
          </p:cNvGrpSpPr>
          <p:nvPr/>
        </p:nvGrpSpPr>
        <p:grpSpPr bwMode="auto">
          <a:xfrm>
            <a:off x="6912652" y="2397866"/>
            <a:ext cx="909597" cy="911789"/>
            <a:chOff x="5765300" y="2141983"/>
            <a:chExt cx="713233" cy="713232"/>
          </a:xfrm>
        </p:grpSpPr>
        <p:sp>
          <p:nvSpPr>
            <p:cNvPr id="52"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4" name="Group 133"/>
          <p:cNvGrpSpPr>
            <a:grpSpLocks/>
          </p:cNvGrpSpPr>
          <p:nvPr/>
        </p:nvGrpSpPr>
        <p:grpSpPr bwMode="auto">
          <a:xfrm>
            <a:off x="6709468" y="3481513"/>
            <a:ext cx="909597" cy="909762"/>
            <a:chOff x="5993893" y="3065525"/>
            <a:chExt cx="713232" cy="713232"/>
          </a:xfrm>
        </p:grpSpPr>
        <p:sp>
          <p:nvSpPr>
            <p:cNvPr id="55"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p:nvPr/>
        </p:nvGrpSpPr>
        <p:grpSpPr>
          <a:xfrm>
            <a:off x="1185602" y="1316882"/>
            <a:ext cx="2336268" cy="3006665"/>
            <a:chOff x="467544" y="1772816"/>
            <a:chExt cx="2088232" cy="2687455"/>
          </a:xfrm>
          <a:effectLst/>
        </p:grpSpPr>
        <p:sp>
          <p:nvSpPr>
            <p:cNvPr id="58" name="圆角矩形 57"/>
            <p:cNvSpPr/>
            <p:nvPr/>
          </p:nvSpPr>
          <p:spPr>
            <a:xfrm>
              <a:off x="467544" y="1772816"/>
              <a:ext cx="2088232" cy="432048"/>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59" name="矩形 58"/>
            <p:cNvSpPr/>
            <p:nvPr/>
          </p:nvSpPr>
          <p:spPr>
            <a:xfrm>
              <a:off x="467544" y="2204863"/>
              <a:ext cx="2088232" cy="2255408"/>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p:txBody>
        </p:sp>
      </p:grpSp>
      <p:grpSp>
        <p:nvGrpSpPr>
          <p:cNvPr id="60" name="组合 59"/>
          <p:cNvGrpSpPr/>
          <p:nvPr/>
        </p:nvGrpSpPr>
        <p:grpSpPr>
          <a:xfrm>
            <a:off x="3986942" y="1822818"/>
            <a:ext cx="2524323" cy="2524323"/>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Tree>
    <p:extLst>
      <p:ext uri="{BB962C8B-B14F-4D97-AF65-F5344CB8AC3E}">
        <p14:creationId xmlns:p14="http://schemas.microsoft.com/office/powerpoint/2010/main" val="11902367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48000">
                                          <p:cBhvr additive="base">
                                            <p:cTn id="7" dur="500" fill="hold"/>
                                            <p:tgtEl>
                                              <p:spTgt spid="57"/>
                                            </p:tgtEl>
                                            <p:attrNameLst>
                                              <p:attrName>ppt_x</p:attrName>
                                            </p:attrNameLst>
                                          </p:cBhvr>
                                          <p:tavLst>
                                            <p:tav tm="0">
                                              <p:val>
                                                <p:strVal val="0-#ppt_w/2"/>
                                              </p:val>
                                            </p:tav>
                                            <p:tav tm="100000">
                                              <p:val>
                                                <p:strVal val="#ppt_x"/>
                                              </p:val>
                                            </p:tav>
                                          </p:tavLst>
                                        </p:anim>
                                        <p:anim calcmode="lin" valueType="num" p14:bounceEnd="48000">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单击填加问题三？</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单击填加问题一？</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28" name="Freeform 53"/>
          <p:cNvSpPr>
            <a:spLocks noEditPoints="1"/>
          </p:cNvSpPr>
          <p:nvPr/>
        </p:nvSpPr>
        <p:spPr bwMode="black">
          <a:xfrm>
            <a:off x="3744863" y="2954806"/>
            <a:ext cx="1712671" cy="1932808"/>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vert="horz" wrap="square" lIns="53730" tIns="26867" rIns="53730" bIns="26867"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单击填加问题四？</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单击填加问题二？</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203803513"/>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Lst>
  </p:timing>
  <p:extLst mod="1">
    <p:ext uri="{E180D4A7-C9FB-4DFB-919C-405C955672EB}">
      <p14:showEvtLst xmlns:p14="http://schemas.microsoft.com/office/powerpoint/2010/main">
        <p14:playEvt time="0" objId="30"/>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051644" y="539911"/>
            <a:ext cx="2552195" cy="2438208"/>
            <a:chOff x="3792217" y="1160192"/>
            <a:chExt cx="2713480" cy="2592289"/>
          </a:xfrm>
        </p:grpSpPr>
        <p:grpSp>
          <p:nvGrpSpPr>
            <p:cNvPr id="27" name="组合 26"/>
            <p:cNvGrpSpPr/>
            <p:nvPr/>
          </p:nvGrpSpPr>
          <p:grpSpPr>
            <a:xfrm>
              <a:off x="3852813" y="1160192"/>
              <a:ext cx="2592288" cy="2592289"/>
              <a:chOff x="3091333" y="1182834"/>
              <a:chExt cx="3298687" cy="3298688"/>
            </a:xfrm>
          </p:grpSpPr>
          <p:sp>
            <p:nvSpPr>
              <p:cNvPr id="29" name="椭圆 28"/>
              <p:cNvSpPr/>
              <p:nvPr/>
            </p:nvSpPr>
            <p:spPr>
              <a:xfrm>
                <a:off x="3453163" y="1539455"/>
                <a:ext cx="2585448" cy="2585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28" name="矩形 27"/>
            <p:cNvSpPr/>
            <p:nvPr/>
          </p:nvSpPr>
          <p:spPr>
            <a:xfrm>
              <a:off x="3792217" y="1695707"/>
              <a:ext cx="2713480" cy="1298407"/>
            </a:xfrm>
            <a:prstGeom prst="rect">
              <a:avLst/>
            </a:prstGeom>
          </p:spPr>
          <p:txBody>
            <a:bodyPr wrap="square">
              <a:spAutoFit/>
            </a:bodyPr>
            <a:lstStyle/>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dirty="0">
                <a:ln>
                  <a:noFill/>
                </a:ln>
                <a:solidFill>
                  <a:srgbClr val="F8F8F8"/>
                </a:solidFill>
                <a:effectLst/>
                <a:uLnTx/>
                <a:uFillTx/>
                <a:latin typeface="Arial"/>
                <a:ea typeface="微软雅黑"/>
                <a:cs typeface="+mn-cs"/>
              </a:endParaRPr>
            </a:p>
          </p:txBody>
        </p:sp>
      </p:grpSp>
      <p:grpSp>
        <p:nvGrpSpPr>
          <p:cNvPr id="33" name="组合 32"/>
          <p:cNvGrpSpPr/>
          <p:nvPr/>
        </p:nvGrpSpPr>
        <p:grpSpPr>
          <a:xfrm>
            <a:off x="2935682" y="2259425"/>
            <a:ext cx="2053419" cy="1961708"/>
            <a:chOff x="3792217" y="1160192"/>
            <a:chExt cx="2713479" cy="2592289"/>
          </a:xfrm>
        </p:grpSpPr>
        <p:grpSp>
          <p:nvGrpSpPr>
            <p:cNvPr id="34" name="组合 33"/>
            <p:cNvGrpSpPr/>
            <p:nvPr/>
          </p:nvGrpSpPr>
          <p:grpSpPr>
            <a:xfrm>
              <a:off x="3852813" y="1160192"/>
              <a:ext cx="2592288" cy="2592289"/>
              <a:chOff x="3091333" y="1182834"/>
              <a:chExt cx="3298687" cy="3298688"/>
            </a:xfrm>
          </p:grpSpPr>
          <p:sp>
            <p:nvSpPr>
              <p:cNvPr id="36" name="椭圆 35"/>
              <p:cNvSpPr/>
              <p:nvPr/>
            </p:nvSpPr>
            <p:spPr>
              <a:xfrm>
                <a:off x="3453163" y="1539455"/>
                <a:ext cx="2585448" cy="25854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00B0F0"/>
                  </a:solidFill>
                  <a:effectLst/>
                  <a:uLnTx/>
                  <a:uFillTx/>
                  <a:latin typeface="Arial"/>
                  <a:ea typeface="微软雅黑"/>
                  <a:cs typeface="+mn-cs"/>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35" name="矩形 34"/>
            <p:cNvSpPr/>
            <p:nvPr/>
          </p:nvSpPr>
          <p:spPr>
            <a:xfrm>
              <a:off x="3792217" y="1695708"/>
              <a:ext cx="2713479" cy="1265969"/>
            </a:xfrm>
            <a:prstGeom prst="rect">
              <a:avLst/>
            </a:prstGeom>
          </p:spPr>
          <p:txBody>
            <a:bodyPr wrap="square">
              <a:spAutoFit/>
            </a:bodyPr>
            <a:lstStyle/>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a:ea typeface="微软雅黑"/>
                <a:cs typeface="+mn-cs"/>
              </a:endParaRPr>
            </a:p>
          </p:txBody>
        </p:sp>
      </p:grpSp>
      <p:grpSp>
        <p:nvGrpSpPr>
          <p:cNvPr id="40" name="组合 39"/>
          <p:cNvGrpSpPr/>
          <p:nvPr/>
        </p:nvGrpSpPr>
        <p:grpSpPr>
          <a:xfrm>
            <a:off x="2680847" y="955913"/>
            <a:ext cx="1695236" cy="1619522"/>
            <a:chOff x="3792217" y="1160192"/>
            <a:chExt cx="2713479" cy="2592289"/>
          </a:xfrm>
        </p:grpSpPr>
        <p:grpSp>
          <p:nvGrpSpPr>
            <p:cNvPr id="63" name="组合 62"/>
            <p:cNvGrpSpPr/>
            <p:nvPr/>
          </p:nvGrpSpPr>
          <p:grpSpPr>
            <a:xfrm>
              <a:off x="3852813" y="1160192"/>
              <a:ext cx="2592288" cy="2592289"/>
              <a:chOff x="3091333" y="1182834"/>
              <a:chExt cx="3298687" cy="3298688"/>
            </a:xfrm>
          </p:grpSpPr>
          <p:sp>
            <p:nvSpPr>
              <p:cNvPr id="65" name="椭圆 64"/>
              <p:cNvSpPr/>
              <p:nvPr/>
            </p:nvSpPr>
            <p:spPr>
              <a:xfrm>
                <a:off x="3453163" y="1539455"/>
                <a:ext cx="2585448" cy="258544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64" name="矩形 63"/>
            <p:cNvSpPr/>
            <p:nvPr/>
          </p:nvSpPr>
          <p:spPr>
            <a:xfrm>
              <a:off x="3792217" y="1512117"/>
              <a:ext cx="2713479" cy="1533454"/>
            </a:xfrm>
            <a:prstGeom prst="rect">
              <a:avLst/>
            </a:prstGeom>
          </p:spPr>
          <p:txBody>
            <a:bodyPr wrap="square">
              <a:spAutoFit/>
            </a:bodyPr>
            <a:lstStyle/>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a:ea typeface="微软雅黑"/>
                <a:cs typeface="+mn-cs"/>
              </a:endParaRPr>
            </a:p>
          </p:txBody>
        </p:sp>
      </p:grpSp>
      <p:sp>
        <p:nvSpPr>
          <p:cNvPr id="69" name="矩形 68"/>
          <p:cNvSpPr/>
          <p:nvPr/>
        </p:nvSpPr>
        <p:spPr>
          <a:xfrm>
            <a:off x="4996637" y="3519942"/>
            <a:ext cx="3164946" cy="1146276"/>
          </a:xfrm>
          <a:prstGeom prst="rect">
            <a:avLst/>
          </a:prstGeom>
        </p:spPr>
        <p:txBody>
          <a:bodyPr wrap="square">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0" name="矩形 69"/>
          <p:cNvSpPr/>
          <p:nvPr/>
        </p:nvSpPr>
        <p:spPr>
          <a:xfrm>
            <a:off x="6603840" y="1190360"/>
            <a:ext cx="2302751" cy="1372171"/>
          </a:xfrm>
          <a:prstGeom prst="rect">
            <a:avLst/>
          </a:prstGeom>
        </p:spPr>
        <p:txBody>
          <a:bodyPr wrap="square">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1" name="矩形 70"/>
          <p:cNvSpPr/>
          <p:nvPr/>
        </p:nvSpPr>
        <p:spPr>
          <a:xfrm>
            <a:off x="508322" y="1950399"/>
            <a:ext cx="2302751" cy="1372171"/>
          </a:xfrm>
          <a:prstGeom prst="rect">
            <a:avLst/>
          </a:prstGeom>
        </p:spPr>
        <p:txBody>
          <a:bodyPr wrap="square">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596140737"/>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extLst mod="1">
    <p:ext uri="{E180D4A7-C9FB-4DFB-919C-405C955672EB}">
      <p14:showEvtLst xmlns:p14="http://schemas.microsoft.com/office/powerpoint/2010/main">
        <p14:playEvt time="0" objId="3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44231" y="3008086"/>
            <a:ext cx="4899769" cy="155123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58912" y="2994441"/>
            <a:ext cx="2066373" cy="2121233"/>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38463" y="500311"/>
            <a:ext cx="1819038" cy="1318634"/>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06340" y="3053646"/>
            <a:ext cx="1224735" cy="1614025"/>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88419" y="2236113"/>
            <a:ext cx="3155303" cy="2907387"/>
          </a:xfrm>
          <a:prstGeom prst="rect">
            <a:avLst/>
          </a:prstGeom>
        </p:spPr>
      </p:pic>
      <p:sp>
        <p:nvSpPr>
          <p:cNvPr id="15" name="文本框 14"/>
          <p:cNvSpPr txBox="1"/>
          <p:nvPr/>
        </p:nvSpPr>
        <p:spPr>
          <a:xfrm>
            <a:off x="3534513" y="1159628"/>
            <a:ext cx="508344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儿童成长教育活动</a:t>
            </a:r>
            <a:r>
              <a:rPr kumimoji="0" lang="en-US" altLang="zh-CN" sz="3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PPT</a:t>
            </a:r>
            <a:r>
              <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模板</a:t>
            </a:r>
          </a:p>
        </p:txBody>
      </p:sp>
      <p:sp>
        <p:nvSpPr>
          <p:cNvPr id="7" name="圆角矩形 6"/>
          <p:cNvSpPr/>
          <p:nvPr/>
        </p:nvSpPr>
        <p:spPr>
          <a:xfrm>
            <a:off x="3985496" y="1832082"/>
            <a:ext cx="4181475" cy="381000"/>
          </a:xfrm>
          <a:prstGeom prst="roundRect">
            <a:avLst>
              <a:gd name="adj" fmla="val 50000"/>
            </a:avLst>
          </a:prstGeom>
          <a:solidFill>
            <a:srgbClr val="0485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感谢您的观看  </a:t>
            </a:r>
            <a:r>
              <a:rPr kumimoji="0" lang="en-US" altLang="zh-CN"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64815961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1000"/>
                                        <p:tgtEl>
                                          <p:spTgt spid="14"/>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6"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80">
                                          <p:stCondLst>
                                            <p:cond delay="0"/>
                                          </p:stCondLst>
                                        </p:cTn>
                                        <p:tgtEl>
                                          <p:spTgt spid="11"/>
                                        </p:tgtEl>
                                      </p:cBhvr>
                                    </p:animEffect>
                                    <p:anim calcmode="lin" valueType="num">
                                      <p:cBhvr>
                                        <p:cTn id="2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3" dur="26">
                                          <p:stCondLst>
                                            <p:cond delay="650"/>
                                          </p:stCondLst>
                                        </p:cTn>
                                        <p:tgtEl>
                                          <p:spTgt spid="11"/>
                                        </p:tgtEl>
                                      </p:cBhvr>
                                      <p:to x="100000" y="60000"/>
                                    </p:animScale>
                                    <p:animScale>
                                      <p:cBhvr>
                                        <p:cTn id="34" dur="166" decel="50000">
                                          <p:stCondLst>
                                            <p:cond delay="676"/>
                                          </p:stCondLst>
                                        </p:cTn>
                                        <p:tgtEl>
                                          <p:spTgt spid="11"/>
                                        </p:tgtEl>
                                      </p:cBhvr>
                                      <p:to x="100000" y="100000"/>
                                    </p:animScale>
                                    <p:animScale>
                                      <p:cBhvr>
                                        <p:cTn id="35" dur="26">
                                          <p:stCondLst>
                                            <p:cond delay="1312"/>
                                          </p:stCondLst>
                                        </p:cTn>
                                        <p:tgtEl>
                                          <p:spTgt spid="11"/>
                                        </p:tgtEl>
                                      </p:cBhvr>
                                      <p:to x="100000" y="80000"/>
                                    </p:animScale>
                                    <p:animScale>
                                      <p:cBhvr>
                                        <p:cTn id="36" dur="166" decel="50000">
                                          <p:stCondLst>
                                            <p:cond delay="1338"/>
                                          </p:stCondLst>
                                        </p:cTn>
                                        <p:tgtEl>
                                          <p:spTgt spid="11"/>
                                        </p:tgtEl>
                                      </p:cBhvr>
                                      <p:to x="100000" y="100000"/>
                                    </p:animScale>
                                    <p:animScale>
                                      <p:cBhvr>
                                        <p:cTn id="37" dur="26">
                                          <p:stCondLst>
                                            <p:cond delay="1642"/>
                                          </p:stCondLst>
                                        </p:cTn>
                                        <p:tgtEl>
                                          <p:spTgt spid="11"/>
                                        </p:tgtEl>
                                      </p:cBhvr>
                                      <p:to x="100000" y="90000"/>
                                    </p:animScale>
                                    <p:animScale>
                                      <p:cBhvr>
                                        <p:cTn id="38" dur="166" decel="50000">
                                          <p:stCondLst>
                                            <p:cond delay="1668"/>
                                          </p:stCondLst>
                                        </p:cTn>
                                        <p:tgtEl>
                                          <p:spTgt spid="11"/>
                                        </p:tgtEl>
                                      </p:cBhvr>
                                      <p:to x="100000" y="100000"/>
                                    </p:animScale>
                                    <p:animScale>
                                      <p:cBhvr>
                                        <p:cTn id="39" dur="26">
                                          <p:stCondLst>
                                            <p:cond delay="1808"/>
                                          </p:stCondLst>
                                        </p:cTn>
                                        <p:tgtEl>
                                          <p:spTgt spid="11"/>
                                        </p:tgtEl>
                                      </p:cBhvr>
                                      <p:to x="100000" y="95000"/>
                                    </p:animScale>
                                    <p:animScale>
                                      <p:cBhvr>
                                        <p:cTn id="40" dur="166" decel="50000">
                                          <p:stCondLst>
                                            <p:cond delay="1834"/>
                                          </p:stCondLst>
                                        </p:cTn>
                                        <p:tgtEl>
                                          <p:spTgt spid="11"/>
                                        </p:tgtEl>
                                      </p:cBhvr>
                                      <p:to x="100000" y="100000"/>
                                    </p:animScale>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2" presetClass="entr" presetSubtype="1" decel="28000" fill="hold" grpId="0" nodeType="afterEffect">
                                  <p:stCondLst>
                                    <p:cond delay="0"/>
                                  </p:stCondLst>
                                  <p:iterate type="lt">
                                    <p:tmPct val="15000"/>
                                  </p:iterate>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0-#ppt_h/2"/>
                                          </p:val>
                                        </p:tav>
                                        <p:tav tm="100000">
                                          <p:val>
                                            <p:strVal val="#ppt_y"/>
                                          </p:val>
                                        </p:tav>
                                      </p:tavLst>
                                    </p:anim>
                                  </p:childTnLst>
                                </p:cTn>
                              </p:par>
                            </p:childTnLst>
                          </p:cTn>
                        </p:par>
                        <p:par>
                          <p:cTn id="52" fill="hold">
                            <p:stCondLst>
                              <p:cond delay="8400"/>
                            </p:stCondLst>
                            <p:childTnLst>
                              <p:par>
                                <p:cTn id="53" presetID="16" presetClass="entr" presetSubtype="21"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barn(inVertical)">
                                      <p:cBhvr>
                                        <p:cTn id="5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0649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grpSp>
        <p:nvGrpSpPr>
          <p:cNvPr id="33" name="组合 32"/>
          <p:cNvGrpSpPr/>
          <p:nvPr/>
        </p:nvGrpSpPr>
        <p:grpSpPr>
          <a:xfrm>
            <a:off x="2217253" y="1172171"/>
            <a:ext cx="5595107" cy="559866"/>
            <a:chOff x="3203847" y="1257430"/>
            <a:chExt cx="4123616" cy="412624"/>
          </a:xfrm>
          <a:solidFill>
            <a:srgbClr val="FFC000"/>
          </a:solidFill>
        </p:grpSpPr>
        <p:sp>
          <p:nvSpPr>
            <p:cNvPr id="34" name="圆角矩形 33"/>
            <p:cNvSpPr/>
            <p:nvPr/>
          </p:nvSpPr>
          <p:spPr>
            <a:xfrm>
              <a:off x="3203847" y="1257430"/>
              <a:ext cx="4123616"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4112076" y="1326728"/>
              <a:ext cx="1847977" cy="294883"/>
            </a:xfrm>
            <a:prstGeom prst="rect">
              <a:avLst/>
            </a:prstGeom>
            <a:noFill/>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组合 35"/>
          <p:cNvGrpSpPr/>
          <p:nvPr/>
        </p:nvGrpSpPr>
        <p:grpSpPr>
          <a:xfrm>
            <a:off x="2217254" y="2055282"/>
            <a:ext cx="5595106" cy="559866"/>
            <a:chOff x="3203848" y="1942038"/>
            <a:chExt cx="4123615" cy="412624"/>
          </a:xfrm>
          <a:solidFill>
            <a:srgbClr val="FFC000"/>
          </a:solidFill>
        </p:grpSpPr>
        <p:sp>
          <p:nvSpPr>
            <p:cNvPr id="37" name="圆角矩形 36"/>
            <p:cNvSpPr/>
            <p:nvPr/>
          </p:nvSpPr>
          <p:spPr>
            <a:xfrm>
              <a:off x="3203848" y="1942038"/>
              <a:ext cx="4123615"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38" name="矩形 37"/>
            <p:cNvSpPr/>
            <p:nvPr/>
          </p:nvSpPr>
          <p:spPr>
            <a:xfrm>
              <a:off x="4119059" y="2012303"/>
              <a:ext cx="1847977" cy="29488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grpSp>
        <p:nvGrpSpPr>
          <p:cNvPr id="39" name="组合 38"/>
          <p:cNvGrpSpPr/>
          <p:nvPr/>
        </p:nvGrpSpPr>
        <p:grpSpPr>
          <a:xfrm>
            <a:off x="2217254" y="3764459"/>
            <a:ext cx="5595106" cy="559866"/>
            <a:chOff x="3203848" y="3311254"/>
            <a:chExt cx="4123615" cy="412624"/>
          </a:xfrm>
          <a:solidFill>
            <a:srgbClr val="FFC000"/>
          </a:solidFill>
        </p:grpSpPr>
        <p:sp>
          <p:nvSpPr>
            <p:cNvPr id="40" name="圆角矩形 39"/>
            <p:cNvSpPr/>
            <p:nvPr/>
          </p:nvSpPr>
          <p:spPr>
            <a:xfrm>
              <a:off x="3203848" y="3311254"/>
              <a:ext cx="4123615"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4112076" y="3381519"/>
              <a:ext cx="1847977" cy="29488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grpSp>
        <p:nvGrpSpPr>
          <p:cNvPr id="42" name="组合 41"/>
          <p:cNvGrpSpPr/>
          <p:nvPr/>
        </p:nvGrpSpPr>
        <p:grpSpPr>
          <a:xfrm>
            <a:off x="2217254" y="2900363"/>
            <a:ext cx="5595106" cy="559866"/>
            <a:chOff x="3203848" y="2626646"/>
            <a:chExt cx="4123615" cy="412624"/>
          </a:xfrm>
          <a:solidFill>
            <a:srgbClr val="FFC000"/>
          </a:solidFill>
        </p:grpSpPr>
        <p:sp>
          <p:nvSpPr>
            <p:cNvPr id="43" name="圆角矩形 42"/>
            <p:cNvSpPr/>
            <p:nvPr/>
          </p:nvSpPr>
          <p:spPr>
            <a:xfrm>
              <a:off x="3203848" y="2626646"/>
              <a:ext cx="4123615"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4119059" y="2696911"/>
              <a:ext cx="1847977" cy="29488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sp>
        <p:nvSpPr>
          <p:cNvPr id="45" name="圆角矩形 10"/>
          <p:cNvSpPr/>
          <p:nvPr/>
        </p:nvSpPr>
        <p:spPr>
          <a:xfrm>
            <a:off x="1547665" y="1172171"/>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6" name="圆角矩形 10"/>
          <p:cNvSpPr/>
          <p:nvPr/>
        </p:nvSpPr>
        <p:spPr>
          <a:xfrm>
            <a:off x="1547665" y="2055282"/>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圆角矩形 10"/>
          <p:cNvSpPr/>
          <p:nvPr/>
        </p:nvSpPr>
        <p:spPr>
          <a:xfrm>
            <a:off x="1547665" y="3764459"/>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0"/>
          <p:cNvSpPr/>
          <p:nvPr/>
        </p:nvSpPr>
        <p:spPr>
          <a:xfrm>
            <a:off x="1547665" y="2900363"/>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五边形 48"/>
          <p:cNvSpPr/>
          <p:nvPr/>
        </p:nvSpPr>
        <p:spPr>
          <a:xfrm>
            <a:off x="0" y="291877"/>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0" name="标题 1"/>
          <p:cNvSpPr txBox="1">
            <a:spLocks/>
          </p:cNvSpPr>
          <p:nvPr/>
        </p:nvSpPr>
        <p:spPr>
          <a:xfrm>
            <a:off x="230832" y="255873"/>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j-cs"/>
              </a:rPr>
              <a:t>目录页</a:t>
            </a:r>
            <a:endPar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endParaRPr>
          </a:p>
        </p:txBody>
      </p:sp>
      <p:sp>
        <p:nvSpPr>
          <p:cNvPr id="51" name="燕尾形 50"/>
          <p:cNvSpPr/>
          <p:nvPr/>
        </p:nvSpPr>
        <p:spPr>
          <a:xfrm>
            <a:off x="1311275"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2" name="燕尾形 51"/>
          <p:cNvSpPr/>
          <p:nvPr/>
        </p:nvSpPr>
        <p:spPr>
          <a:xfrm>
            <a:off x="1527299"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06921015"/>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0-#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1+#ppt_w/2"/>
                                          </p:val>
                                        </p:tav>
                                        <p:tav tm="100000">
                                          <p:val>
                                            <p:strVal val="#ppt_x"/>
                                          </p:val>
                                        </p:tav>
                                      </p:tavLst>
                                    </p:anim>
                                    <p:anim calcmode="lin" valueType="num">
                                      <p:cBhvr additive="base">
                                        <p:cTn id="17" dur="5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1+#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500" fill="hold"/>
                                        <p:tgtEl>
                                          <p:spTgt spid="45"/>
                                        </p:tgtEl>
                                        <p:attrNameLst>
                                          <p:attrName>ppt_x</p:attrName>
                                        </p:attrNameLst>
                                      </p:cBhvr>
                                      <p:tavLst>
                                        <p:tav tm="0">
                                          <p:val>
                                            <p:strVal val="0-#ppt_w/2"/>
                                          </p:val>
                                        </p:tav>
                                        <p:tav tm="100000">
                                          <p:val>
                                            <p:strVal val="#ppt_x"/>
                                          </p:val>
                                        </p:tav>
                                      </p:tavLst>
                                    </p:anim>
                                    <p:anim calcmode="lin" valueType="num">
                                      <p:cBhvr additive="base">
                                        <p:cTn id="27" dur="500" fill="hold"/>
                                        <p:tgtEl>
                                          <p:spTgt spid="45"/>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20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0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5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0-#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500" fill="hold"/>
                                        <p:tgtEl>
                                          <p:spTgt spid="48"/>
                                        </p:tgtEl>
                                        <p:attrNameLst>
                                          <p:attrName>ppt_x</p:attrName>
                                        </p:attrNameLst>
                                      </p:cBhvr>
                                      <p:tavLst>
                                        <p:tav tm="0">
                                          <p:val>
                                            <p:strVal val="0-#ppt_w/2"/>
                                          </p:val>
                                        </p:tav>
                                        <p:tav tm="100000">
                                          <p:val>
                                            <p:strVal val="#ppt_x"/>
                                          </p:val>
                                        </p:tav>
                                      </p:tavLst>
                                    </p:anim>
                                    <p:anim calcmode="lin" valueType="num">
                                      <p:cBhvr additive="base">
                                        <p:cTn id="43" dur="500" fill="hold"/>
                                        <p:tgtEl>
                                          <p:spTgt spid="48"/>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80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fill="hold"/>
                                        <p:tgtEl>
                                          <p:spTgt spid="42"/>
                                        </p:tgtEl>
                                        <p:attrNameLst>
                                          <p:attrName>ppt_x</p:attrName>
                                        </p:attrNameLst>
                                      </p:cBhvr>
                                      <p:tavLst>
                                        <p:tav tm="0">
                                          <p:val>
                                            <p:strVal val="0-#ppt_w/2"/>
                                          </p:val>
                                        </p:tav>
                                        <p:tav tm="100000">
                                          <p:val>
                                            <p:strVal val="#ppt_x"/>
                                          </p:val>
                                        </p:tav>
                                      </p:tavLst>
                                    </p:anim>
                                    <p:anim calcmode="lin" valueType="num">
                                      <p:cBhvr additive="base">
                                        <p:cTn id="47" dur="500" fill="hold"/>
                                        <p:tgtEl>
                                          <p:spTgt spid="42"/>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80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500" fill="hold"/>
                                        <p:tgtEl>
                                          <p:spTgt spid="47"/>
                                        </p:tgtEl>
                                        <p:attrNameLst>
                                          <p:attrName>ppt_x</p:attrName>
                                        </p:attrNameLst>
                                      </p:cBhvr>
                                      <p:tavLst>
                                        <p:tav tm="0">
                                          <p:val>
                                            <p:strVal val="0-#ppt_w/2"/>
                                          </p:val>
                                        </p:tav>
                                        <p:tav tm="100000">
                                          <p:val>
                                            <p:strVal val="#ppt_x"/>
                                          </p:val>
                                        </p:tav>
                                      </p:tavLst>
                                    </p:anim>
                                    <p:anim calcmode="lin" valueType="num">
                                      <p:cBhvr additive="base">
                                        <p:cTn id="51" dur="500" fill="hold"/>
                                        <p:tgtEl>
                                          <p:spTgt spid="47"/>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110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0-#ppt_w/2"/>
                                          </p:val>
                                        </p:tav>
                                        <p:tav tm="100000">
                                          <p:val>
                                            <p:strVal val="#ppt_x"/>
                                          </p:val>
                                        </p:tav>
                                      </p:tavLst>
                                    </p:anim>
                                    <p:anim calcmode="lin" valueType="num">
                                      <p:cBhvr additive="base">
                                        <p:cTn id="55"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51" grpId="0" animBg="1"/>
      <p:bldP spid="5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j-cs"/>
              </a:rPr>
              <a:t>过渡页</a:t>
            </a:r>
            <a:endPar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endParaRP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542301557"/>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962409" y="2639478"/>
            <a:ext cx="1693199" cy="145965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5" name="组合 34"/>
          <p:cNvGrpSpPr/>
          <p:nvPr/>
        </p:nvGrpSpPr>
        <p:grpSpPr>
          <a:xfrm>
            <a:off x="2177931" y="1111113"/>
            <a:ext cx="1693199" cy="1459655"/>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37"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779234" y="1849321"/>
            <a:ext cx="1693199" cy="1459655"/>
            <a:chOff x="828477" y="1932254"/>
            <a:chExt cx="1800200" cy="1551897"/>
          </a:xfrm>
        </p:grpSpPr>
        <p:grpSp>
          <p:nvGrpSpPr>
            <p:cNvPr id="39" name="组合 38"/>
            <p:cNvGrpSpPr/>
            <p:nvPr/>
          </p:nvGrpSpPr>
          <p:grpSpPr>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0" name="TextBox 39"/>
            <p:cNvSpPr txBox="1"/>
            <p:nvPr/>
          </p:nvSpPr>
          <p:spPr>
            <a:xfrm flipH="1">
              <a:off x="1225322"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3" name="组合 72"/>
          <p:cNvGrpSpPr/>
          <p:nvPr/>
        </p:nvGrpSpPr>
        <p:grpSpPr>
          <a:xfrm>
            <a:off x="3568574" y="1875494"/>
            <a:ext cx="1693199" cy="1459655"/>
            <a:chOff x="3794088" y="1960081"/>
            <a:chExt cx="1800200" cy="1551897"/>
          </a:xfrm>
        </p:grpSpPr>
        <p:grpSp>
          <p:nvGrpSpPr>
            <p:cNvPr id="74" name="组合 73"/>
            <p:cNvGrpSpPr/>
            <p:nvPr/>
          </p:nvGrpSpPr>
          <p:grpSpPr>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77" name="六边形 76"/>
              <p:cNvSpPr/>
              <p:nvPr/>
            </p:nvSpPr>
            <p:spPr>
              <a:xfrm>
                <a:off x="1081631" y="2043058"/>
                <a:ext cx="1607692" cy="1385942"/>
              </a:xfrm>
              <a:prstGeom prst="hexagon">
                <a:avLst/>
              </a:prstGeom>
              <a:solidFill>
                <a:schemeClr val="bg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5" name="TextBox 74"/>
            <p:cNvSpPr txBox="1"/>
            <p:nvPr/>
          </p:nvSpPr>
          <p:spPr>
            <a:xfrm flipH="1">
              <a:off x="4172530"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8" name="组合 77"/>
          <p:cNvGrpSpPr/>
          <p:nvPr/>
        </p:nvGrpSpPr>
        <p:grpSpPr>
          <a:xfrm>
            <a:off x="6365732" y="1875493"/>
            <a:ext cx="1693199" cy="1459655"/>
            <a:chOff x="6768011" y="1960080"/>
            <a:chExt cx="1800200" cy="1551897"/>
          </a:xfrm>
        </p:grpSpPr>
        <p:grpSp>
          <p:nvGrpSpPr>
            <p:cNvPr id="79" name="组合 78"/>
            <p:cNvGrpSpPr/>
            <p:nvPr/>
          </p:nvGrpSpPr>
          <p:grpSpPr>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2" name="六边形 81"/>
              <p:cNvSpPr/>
              <p:nvPr/>
            </p:nvSpPr>
            <p:spPr>
              <a:xfrm>
                <a:off x="1081631" y="2043058"/>
                <a:ext cx="1607692" cy="1385942"/>
              </a:xfrm>
              <a:prstGeom prst="hexagon">
                <a:avLst/>
              </a:prstGeom>
              <a:solidFill>
                <a:srgbClr val="FF920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80" name="TextBox 79"/>
            <p:cNvSpPr txBox="1"/>
            <p:nvPr/>
          </p:nvSpPr>
          <p:spPr>
            <a:xfrm flipH="1">
              <a:off x="7146453"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83" name="组合 82"/>
          <p:cNvGrpSpPr/>
          <p:nvPr/>
        </p:nvGrpSpPr>
        <p:grpSpPr>
          <a:xfrm>
            <a:off x="4962409" y="1111112"/>
            <a:ext cx="1693199" cy="1459655"/>
            <a:chOff x="5276006" y="1147394"/>
            <a:chExt cx="1800200" cy="1551897"/>
          </a:xfrm>
        </p:grpSpPr>
        <p:grpSp>
          <p:nvGrpSpPr>
            <p:cNvPr id="84" name="组合 83"/>
            <p:cNvGrpSpPr/>
            <p:nvPr/>
          </p:nvGrpSpPr>
          <p:grpSpPr>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7" name="六边形 8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85" name="TextBox 84"/>
            <p:cNvSpPr txBox="1"/>
            <p:nvPr/>
          </p:nvSpPr>
          <p:spPr>
            <a:xfrm flipH="1">
              <a:off x="5653013" y="1476201"/>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a:xfrm>
            <a:off x="1876516" y="3519942"/>
            <a:ext cx="2670987" cy="23448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zh-CN" altLang="en-US" sz="169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j-cs"/>
            </a:endParaRPr>
          </a:p>
        </p:txBody>
      </p:sp>
      <p:sp>
        <p:nvSpPr>
          <p:cNvPr id="89" name="Title 3"/>
          <p:cNvSpPr txBox="1">
            <a:spLocks/>
          </p:cNvSpPr>
          <p:nvPr/>
        </p:nvSpPr>
        <p:spPr>
          <a:xfrm>
            <a:off x="1968741" y="3889713"/>
            <a:ext cx="2670987" cy="781945"/>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rPr>
              <a:t>单击填加文字内容单击填加文字内容</a:t>
            </a:r>
            <a:endParaRPr kumimoji="0" lang="en-US" altLang="zh-CN"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rPr>
              <a:t>单击填加文字内容单击填加文字内容</a:t>
            </a:r>
          </a:p>
          <a:p>
            <a:pPr marL="0" marR="0" lvl="0" indent="0" algn="l" defTabSz="644769"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endParaRPr>
          </a:p>
        </p:txBody>
      </p:sp>
    </p:spTree>
    <p:extLst>
      <p:ext uri="{BB962C8B-B14F-4D97-AF65-F5344CB8AC3E}">
        <p14:creationId xmlns:p14="http://schemas.microsoft.com/office/powerpoint/2010/main" val="339037598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50" fill="hold"/>
                                        <p:tgtEl>
                                          <p:spTgt spid="38"/>
                                        </p:tgtEl>
                                        <p:attrNameLst>
                                          <p:attrName>ppt_w</p:attrName>
                                        </p:attrNameLst>
                                      </p:cBhvr>
                                      <p:tavLst>
                                        <p:tav tm="0">
                                          <p:val>
                                            <p:fltVal val="0"/>
                                          </p:val>
                                        </p:tav>
                                        <p:tav tm="100000">
                                          <p:val>
                                            <p:strVal val="#ppt_w"/>
                                          </p:val>
                                        </p:tav>
                                      </p:tavLst>
                                    </p:anim>
                                    <p:anim calcmode="lin" valueType="num">
                                      <p:cBhvr>
                                        <p:cTn id="8" dur="350" fill="hold"/>
                                        <p:tgtEl>
                                          <p:spTgt spid="38"/>
                                        </p:tgtEl>
                                        <p:attrNameLst>
                                          <p:attrName>ppt_h</p:attrName>
                                        </p:attrNameLst>
                                      </p:cBhvr>
                                      <p:tavLst>
                                        <p:tav tm="0">
                                          <p:val>
                                            <p:fltVal val="0"/>
                                          </p:val>
                                        </p:tav>
                                        <p:tav tm="100000">
                                          <p:val>
                                            <p:strVal val="#ppt_h"/>
                                          </p:val>
                                        </p:tav>
                                      </p:tavLst>
                                    </p:anim>
                                    <p:animEffect transition="in" filter="fade">
                                      <p:cBhvr>
                                        <p:cTn id="9" dur="350"/>
                                        <p:tgtEl>
                                          <p:spTgt spid="38"/>
                                        </p:tgtEl>
                                      </p:cBhvr>
                                    </p:animEffect>
                                    <p:anim calcmode="lin" valueType="num">
                                      <p:cBhvr>
                                        <p:cTn id="10" dur="350" fill="hold"/>
                                        <p:tgtEl>
                                          <p:spTgt spid="38"/>
                                        </p:tgtEl>
                                        <p:attrNameLst>
                                          <p:attrName>ppt_x</p:attrName>
                                        </p:attrNameLst>
                                      </p:cBhvr>
                                      <p:tavLst>
                                        <p:tav tm="0">
                                          <p:val>
                                            <p:fltVal val="0.5"/>
                                          </p:val>
                                        </p:tav>
                                        <p:tav tm="100000">
                                          <p:val>
                                            <p:strVal val="#ppt_x"/>
                                          </p:val>
                                        </p:tav>
                                      </p:tavLst>
                                    </p:anim>
                                    <p:anim calcmode="lin" valueType="num">
                                      <p:cBhvr>
                                        <p:cTn id="11" dur="350" fill="hold"/>
                                        <p:tgtEl>
                                          <p:spTgt spid="38"/>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350" fill="hold"/>
                                        <p:tgtEl>
                                          <p:spTgt spid="35"/>
                                        </p:tgtEl>
                                        <p:attrNameLst>
                                          <p:attrName>ppt_w</p:attrName>
                                        </p:attrNameLst>
                                      </p:cBhvr>
                                      <p:tavLst>
                                        <p:tav tm="0">
                                          <p:val>
                                            <p:fltVal val="0"/>
                                          </p:val>
                                        </p:tav>
                                        <p:tav tm="100000">
                                          <p:val>
                                            <p:strVal val="#ppt_w"/>
                                          </p:val>
                                        </p:tav>
                                      </p:tavLst>
                                    </p:anim>
                                    <p:anim calcmode="lin" valueType="num">
                                      <p:cBhvr>
                                        <p:cTn id="16" dur="350" fill="hold"/>
                                        <p:tgtEl>
                                          <p:spTgt spid="35"/>
                                        </p:tgtEl>
                                        <p:attrNameLst>
                                          <p:attrName>ppt_h</p:attrName>
                                        </p:attrNameLst>
                                      </p:cBhvr>
                                      <p:tavLst>
                                        <p:tav tm="0">
                                          <p:val>
                                            <p:fltVal val="0"/>
                                          </p:val>
                                        </p:tav>
                                        <p:tav tm="100000">
                                          <p:val>
                                            <p:strVal val="#ppt_h"/>
                                          </p:val>
                                        </p:tav>
                                      </p:tavLst>
                                    </p:anim>
                                    <p:animEffect transition="in" filter="fade">
                                      <p:cBhvr>
                                        <p:cTn id="17" dur="350"/>
                                        <p:tgtEl>
                                          <p:spTgt spid="35"/>
                                        </p:tgtEl>
                                      </p:cBhvr>
                                    </p:animEffect>
                                    <p:anim calcmode="lin" valueType="num">
                                      <p:cBhvr>
                                        <p:cTn id="18" dur="350" fill="hold"/>
                                        <p:tgtEl>
                                          <p:spTgt spid="35"/>
                                        </p:tgtEl>
                                        <p:attrNameLst>
                                          <p:attrName>ppt_x</p:attrName>
                                        </p:attrNameLst>
                                      </p:cBhvr>
                                      <p:tavLst>
                                        <p:tav tm="0">
                                          <p:val>
                                            <p:fltVal val="0.5"/>
                                          </p:val>
                                        </p:tav>
                                        <p:tav tm="100000">
                                          <p:val>
                                            <p:strVal val="#ppt_x"/>
                                          </p:val>
                                        </p:tav>
                                      </p:tavLst>
                                    </p:anim>
                                    <p:anim calcmode="lin" valueType="num">
                                      <p:cBhvr>
                                        <p:cTn id="19" dur="350" fill="hold"/>
                                        <p:tgtEl>
                                          <p:spTgt spid="35"/>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350" fill="hold"/>
                                        <p:tgtEl>
                                          <p:spTgt spid="73"/>
                                        </p:tgtEl>
                                        <p:attrNameLst>
                                          <p:attrName>ppt_w</p:attrName>
                                        </p:attrNameLst>
                                      </p:cBhvr>
                                      <p:tavLst>
                                        <p:tav tm="0">
                                          <p:val>
                                            <p:fltVal val="0"/>
                                          </p:val>
                                        </p:tav>
                                        <p:tav tm="100000">
                                          <p:val>
                                            <p:strVal val="#ppt_w"/>
                                          </p:val>
                                        </p:tav>
                                      </p:tavLst>
                                    </p:anim>
                                    <p:anim calcmode="lin" valueType="num">
                                      <p:cBhvr>
                                        <p:cTn id="24" dur="350" fill="hold"/>
                                        <p:tgtEl>
                                          <p:spTgt spid="73"/>
                                        </p:tgtEl>
                                        <p:attrNameLst>
                                          <p:attrName>ppt_h</p:attrName>
                                        </p:attrNameLst>
                                      </p:cBhvr>
                                      <p:tavLst>
                                        <p:tav tm="0">
                                          <p:val>
                                            <p:fltVal val="0"/>
                                          </p:val>
                                        </p:tav>
                                        <p:tav tm="100000">
                                          <p:val>
                                            <p:strVal val="#ppt_h"/>
                                          </p:val>
                                        </p:tav>
                                      </p:tavLst>
                                    </p:anim>
                                    <p:animEffect transition="in" filter="fade">
                                      <p:cBhvr>
                                        <p:cTn id="25" dur="350"/>
                                        <p:tgtEl>
                                          <p:spTgt spid="73"/>
                                        </p:tgtEl>
                                      </p:cBhvr>
                                    </p:animEffect>
                                    <p:anim calcmode="lin" valueType="num">
                                      <p:cBhvr>
                                        <p:cTn id="26" dur="350" fill="hold"/>
                                        <p:tgtEl>
                                          <p:spTgt spid="73"/>
                                        </p:tgtEl>
                                        <p:attrNameLst>
                                          <p:attrName>ppt_x</p:attrName>
                                        </p:attrNameLst>
                                      </p:cBhvr>
                                      <p:tavLst>
                                        <p:tav tm="0">
                                          <p:val>
                                            <p:fltVal val="0.5"/>
                                          </p:val>
                                        </p:tav>
                                        <p:tav tm="100000">
                                          <p:val>
                                            <p:strVal val="#ppt_x"/>
                                          </p:val>
                                        </p:tav>
                                      </p:tavLst>
                                    </p:anim>
                                    <p:anim calcmode="lin" valueType="num">
                                      <p:cBhvr>
                                        <p:cTn id="27" dur="350" fill="hold"/>
                                        <p:tgtEl>
                                          <p:spTgt spid="73"/>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 calcmode="lin" valueType="num">
                                      <p:cBhvr>
                                        <p:cTn id="31" dur="350" fill="hold"/>
                                        <p:tgtEl>
                                          <p:spTgt spid="83"/>
                                        </p:tgtEl>
                                        <p:attrNameLst>
                                          <p:attrName>ppt_w</p:attrName>
                                        </p:attrNameLst>
                                      </p:cBhvr>
                                      <p:tavLst>
                                        <p:tav tm="0">
                                          <p:val>
                                            <p:fltVal val="0"/>
                                          </p:val>
                                        </p:tav>
                                        <p:tav tm="100000">
                                          <p:val>
                                            <p:strVal val="#ppt_w"/>
                                          </p:val>
                                        </p:tav>
                                      </p:tavLst>
                                    </p:anim>
                                    <p:anim calcmode="lin" valueType="num">
                                      <p:cBhvr>
                                        <p:cTn id="32" dur="350" fill="hold"/>
                                        <p:tgtEl>
                                          <p:spTgt spid="83"/>
                                        </p:tgtEl>
                                        <p:attrNameLst>
                                          <p:attrName>ppt_h</p:attrName>
                                        </p:attrNameLst>
                                      </p:cBhvr>
                                      <p:tavLst>
                                        <p:tav tm="0">
                                          <p:val>
                                            <p:fltVal val="0"/>
                                          </p:val>
                                        </p:tav>
                                        <p:tav tm="100000">
                                          <p:val>
                                            <p:strVal val="#ppt_h"/>
                                          </p:val>
                                        </p:tav>
                                      </p:tavLst>
                                    </p:anim>
                                    <p:animEffect transition="in" filter="fade">
                                      <p:cBhvr>
                                        <p:cTn id="33" dur="350"/>
                                        <p:tgtEl>
                                          <p:spTgt spid="83"/>
                                        </p:tgtEl>
                                      </p:cBhvr>
                                    </p:animEffect>
                                    <p:anim calcmode="lin" valueType="num">
                                      <p:cBhvr>
                                        <p:cTn id="34" dur="350" fill="hold"/>
                                        <p:tgtEl>
                                          <p:spTgt spid="83"/>
                                        </p:tgtEl>
                                        <p:attrNameLst>
                                          <p:attrName>ppt_x</p:attrName>
                                        </p:attrNameLst>
                                      </p:cBhvr>
                                      <p:tavLst>
                                        <p:tav tm="0">
                                          <p:val>
                                            <p:fltVal val="0.5"/>
                                          </p:val>
                                        </p:tav>
                                        <p:tav tm="100000">
                                          <p:val>
                                            <p:strVal val="#ppt_x"/>
                                          </p:val>
                                        </p:tav>
                                      </p:tavLst>
                                    </p:anim>
                                    <p:anim calcmode="lin" valueType="num">
                                      <p:cBhvr>
                                        <p:cTn id="35" dur="350" fill="hold"/>
                                        <p:tgtEl>
                                          <p:spTgt spid="83"/>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350" fill="hold"/>
                                        <p:tgtEl>
                                          <p:spTgt spid="32"/>
                                        </p:tgtEl>
                                        <p:attrNameLst>
                                          <p:attrName>ppt_w</p:attrName>
                                        </p:attrNameLst>
                                      </p:cBhvr>
                                      <p:tavLst>
                                        <p:tav tm="0">
                                          <p:val>
                                            <p:fltVal val="0"/>
                                          </p:val>
                                        </p:tav>
                                        <p:tav tm="100000">
                                          <p:val>
                                            <p:strVal val="#ppt_w"/>
                                          </p:val>
                                        </p:tav>
                                      </p:tavLst>
                                    </p:anim>
                                    <p:anim calcmode="lin" valueType="num">
                                      <p:cBhvr>
                                        <p:cTn id="40" dur="350" fill="hold"/>
                                        <p:tgtEl>
                                          <p:spTgt spid="32"/>
                                        </p:tgtEl>
                                        <p:attrNameLst>
                                          <p:attrName>ppt_h</p:attrName>
                                        </p:attrNameLst>
                                      </p:cBhvr>
                                      <p:tavLst>
                                        <p:tav tm="0">
                                          <p:val>
                                            <p:fltVal val="0"/>
                                          </p:val>
                                        </p:tav>
                                        <p:tav tm="100000">
                                          <p:val>
                                            <p:strVal val="#ppt_h"/>
                                          </p:val>
                                        </p:tav>
                                      </p:tavLst>
                                    </p:anim>
                                    <p:animEffect transition="in" filter="fade">
                                      <p:cBhvr>
                                        <p:cTn id="41" dur="350"/>
                                        <p:tgtEl>
                                          <p:spTgt spid="32"/>
                                        </p:tgtEl>
                                      </p:cBhvr>
                                    </p:animEffect>
                                    <p:anim calcmode="lin" valueType="num">
                                      <p:cBhvr>
                                        <p:cTn id="42" dur="350" fill="hold"/>
                                        <p:tgtEl>
                                          <p:spTgt spid="32"/>
                                        </p:tgtEl>
                                        <p:attrNameLst>
                                          <p:attrName>ppt_x</p:attrName>
                                        </p:attrNameLst>
                                      </p:cBhvr>
                                      <p:tavLst>
                                        <p:tav tm="0">
                                          <p:val>
                                            <p:fltVal val="0.5"/>
                                          </p:val>
                                        </p:tav>
                                        <p:tav tm="100000">
                                          <p:val>
                                            <p:strVal val="#ppt_x"/>
                                          </p:val>
                                        </p:tav>
                                      </p:tavLst>
                                    </p:anim>
                                    <p:anim calcmode="lin" valueType="num">
                                      <p:cBhvr>
                                        <p:cTn id="43" dur="350" fill="hold"/>
                                        <p:tgtEl>
                                          <p:spTgt spid="32"/>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350" fill="hold"/>
                                        <p:tgtEl>
                                          <p:spTgt spid="78"/>
                                        </p:tgtEl>
                                        <p:attrNameLst>
                                          <p:attrName>ppt_w</p:attrName>
                                        </p:attrNameLst>
                                      </p:cBhvr>
                                      <p:tavLst>
                                        <p:tav tm="0">
                                          <p:val>
                                            <p:fltVal val="0"/>
                                          </p:val>
                                        </p:tav>
                                        <p:tav tm="100000">
                                          <p:val>
                                            <p:strVal val="#ppt_w"/>
                                          </p:val>
                                        </p:tav>
                                      </p:tavLst>
                                    </p:anim>
                                    <p:anim calcmode="lin" valueType="num">
                                      <p:cBhvr>
                                        <p:cTn id="48" dur="350" fill="hold"/>
                                        <p:tgtEl>
                                          <p:spTgt spid="78"/>
                                        </p:tgtEl>
                                        <p:attrNameLst>
                                          <p:attrName>ppt_h</p:attrName>
                                        </p:attrNameLst>
                                      </p:cBhvr>
                                      <p:tavLst>
                                        <p:tav tm="0">
                                          <p:val>
                                            <p:fltVal val="0"/>
                                          </p:val>
                                        </p:tav>
                                        <p:tav tm="100000">
                                          <p:val>
                                            <p:strVal val="#ppt_h"/>
                                          </p:val>
                                        </p:tav>
                                      </p:tavLst>
                                    </p:anim>
                                    <p:animEffect transition="in" filter="fade">
                                      <p:cBhvr>
                                        <p:cTn id="49" dur="350"/>
                                        <p:tgtEl>
                                          <p:spTgt spid="78"/>
                                        </p:tgtEl>
                                      </p:cBhvr>
                                    </p:animEffect>
                                    <p:anim calcmode="lin" valueType="num">
                                      <p:cBhvr>
                                        <p:cTn id="50" dur="350" fill="hold"/>
                                        <p:tgtEl>
                                          <p:spTgt spid="78"/>
                                        </p:tgtEl>
                                        <p:attrNameLst>
                                          <p:attrName>ppt_x</p:attrName>
                                        </p:attrNameLst>
                                      </p:cBhvr>
                                      <p:tavLst>
                                        <p:tav tm="0">
                                          <p:val>
                                            <p:fltVal val="0.5"/>
                                          </p:val>
                                        </p:tav>
                                        <p:tav tm="100000">
                                          <p:val>
                                            <p:strVal val="#ppt_x"/>
                                          </p:val>
                                        </p:tav>
                                      </p:tavLst>
                                    </p:anim>
                                    <p:anim calcmode="lin" valueType="num">
                                      <p:cBhvr>
                                        <p:cTn id="51" dur="350" fill="hold"/>
                                        <p:tgtEl>
                                          <p:spTgt spid="78"/>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1000"/>
                                        <p:tgtEl>
                                          <p:spTgt spid="88"/>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extLst mod="1">
    <p:ext uri="{E180D4A7-C9FB-4DFB-919C-405C955672EB}">
      <p14:showEvtLst xmlns:p14="http://schemas.microsoft.com/office/powerpoint/2010/main">
        <p14:playEvt time="0" objId="30"/>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5956" y="946279"/>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grpSp>
        <p:nvGrpSpPr>
          <p:cNvPr id="4" name="组合 3"/>
          <p:cNvGrpSpPr/>
          <p:nvPr/>
        </p:nvGrpSpPr>
        <p:grpSpPr>
          <a:xfrm>
            <a:off x="1050030" y="1026907"/>
            <a:ext cx="1746329" cy="902239"/>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Freeform 41"/>
            <p:cNvSpPr>
              <a:spLocks noEditPoints="1"/>
            </p:cNvSpPr>
            <p:nvPr/>
          </p:nvSpPr>
          <p:spPr bwMode="auto">
            <a:xfrm>
              <a:off x="827584" y="1596212"/>
              <a:ext cx="576064" cy="51748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1403649" y="1609636"/>
              <a:ext cx="1224137" cy="581963"/>
            </a:xfrm>
            <a:prstGeom prst="rect">
              <a:avLst/>
            </a:prstGeom>
            <a:noFill/>
          </p:spPr>
          <p:txBody>
            <a:bodyPr wrap="square" rtlCol="0">
              <a:spAutoFit/>
            </a:bodyPr>
            <a:lstStyle/>
            <a:p>
              <a:pPr marL="0" marR="0" lvl="0" indent="0" algn="ctr" defTabSz="910314"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8" name="文本框 58"/>
          <p:cNvSpPr txBox="1"/>
          <p:nvPr/>
        </p:nvSpPr>
        <p:spPr>
          <a:xfrm>
            <a:off x="2981921" y="1130872"/>
            <a:ext cx="4896973" cy="771720"/>
          </a:xfrm>
          <a:prstGeom prst="rect">
            <a:avLst/>
          </a:prstGeom>
          <a:noFill/>
        </p:spPr>
        <p:txBody>
          <a:bodyPr wrap="square" lIns="93315" tIns="46658" rIns="93315" bIns="46658" rtlCol="0">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965956" y="2219227"/>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sp>
        <p:nvSpPr>
          <p:cNvPr id="10" name="文本框 58"/>
          <p:cNvSpPr txBox="1"/>
          <p:nvPr/>
        </p:nvSpPr>
        <p:spPr>
          <a:xfrm>
            <a:off x="2981921" y="2382358"/>
            <a:ext cx="4896973" cy="771720"/>
          </a:xfrm>
          <a:prstGeom prst="rect">
            <a:avLst/>
          </a:prstGeom>
          <a:noFill/>
        </p:spPr>
        <p:txBody>
          <a:bodyPr wrap="square" lIns="93315" tIns="46658" rIns="93315" bIns="46658" rtlCol="0">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965956" y="3510670"/>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sp>
        <p:nvSpPr>
          <p:cNvPr id="12" name="文本框 58"/>
          <p:cNvSpPr txBox="1"/>
          <p:nvPr/>
        </p:nvSpPr>
        <p:spPr>
          <a:xfrm>
            <a:off x="2981921" y="3671221"/>
            <a:ext cx="4896973" cy="771720"/>
          </a:xfrm>
          <a:prstGeom prst="rect">
            <a:avLst/>
          </a:prstGeom>
          <a:noFill/>
        </p:spPr>
        <p:txBody>
          <a:bodyPr wrap="square" lIns="93315" tIns="46658" rIns="93315" bIns="46658" rtlCol="0">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13" name="组合 12"/>
          <p:cNvGrpSpPr/>
          <p:nvPr/>
        </p:nvGrpSpPr>
        <p:grpSpPr>
          <a:xfrm>
            <a:off x="1050030" y="2296425"/>
            <a:ext cx="1746329" cy="902239"/>
            <a:chOff x="710462" y="2852936"/>
            <a:chExt cx="2054324" cy="1106750"/>
          </a:xfrm>
        </p:grpSpPr>
        <p:grpSp>
          <p:nvGrpSpPr>
            <p:cNvPr id="14" name="组合 13"/>
            <p:cNvGrpSpPr/>
            <p:nvPr/>
          </p:nvGrpSpPr>
          <p:grpSpPr>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1403649" y="1609636"/>
                <a:ext cx="1224137" cy="581963"/>
              </a:xfrm>
              <a:prstGeom prst="rect">
                <a:avLst/>
              </a:prstGeom>
              <a:noFill/>
            </p:spPr>
            <p:txBody>
              <a:bodyPr wrap="square" rtlCol="0">
                <a:spAutoFit/>
              </a:bodyPr>
              <a:lstStyle/>
              <a:p>
                <a:pPr marL="0" marR="0" lvl="0" indent="0" algn="ctr" defTabSz="910314"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15" name="Freeform 26"/>
            <p:cNvSpPr>
              <a:spLocks noEditPoints="1"/>
            </p:cNvSpPr>
            <p:nvPr/>
          </p:nvSpPr>
          <p:spPr bwMode="auto">
            <a:xfrm>
              <a:off x="827584" y="3042970"/>
              <a:ext cx="466912" cy="468680"/>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6" name="Freeform 27"/>
            <p:cNvSpPr>
              <a:spLocks noEditPoints="1"/>
            </p:cNvSpPr>
            <p:nvPr/>
          </p:nvSpPr>
          <p:spPr bwMode="auto">
            <a:xfrm>
              <a:off x="1226260" y="3382973"/>
              <a:ext cx="332082" cy="334059"/>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1050030" y="3587868"/>
            <a:ext cx="1746329" cy="902239"/>
            <a:chOff x="710462" y="4437112"/>
            <a:chExt cx="2054324" cy="1106750"/>
          </a:xfrm>
        </p:grpSpPr>
        <p:grpSp>
          <p:nvGrpSpPr>
            <p:cNvPr id="20" name="组合 19"/>
            <p:cNvGrpSpPr/>
            <p:nvPr/>
          </p:nvGrpSpPr>
          <p:grpSpPr>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1403649" y="1609636"/>
                <a:ext cx="1224137" cy="581963"/>
              </a:xfrm>
              <a:prstGeom prst="rect">
                <a:avLst/>
              </a:prstGeom>
              <a:noFill/>
            </p:spPr>
            <p:txBody>
              <a:bodyPr wrap="square" rtlCol="0">
                <a:spAutoFit/>
              </a:bodyPr>
              <a:lstStyle/>
              <a:p>
                <a:pPr marL="0" marR="0" lvl="0" indent="0" algn="ctr" defTabSz="910314"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21"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10613979"/>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extLst mod="1">
    <p:ext uri="{E180D4A7-C9FB-4DFB-919C-405C955672EB}">
      <p14:showEvtLst xmlns:p14="http://schemas.microsoft.com/office/powerpoint/2010/main">
        <p14:playEvt time="0" objId="30"/>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16200000">
            <a:off x="3902938" y="-1053980"/>
            <a:ext cx="1381474" cy="7676197"/>
          </a:xfrm>
          <a:prstGeom prst="downArrow">
            <a:avLst>
              <a:gd name="adj1" fmla="val 49065"/>
              <a:gd name="adj2" fmla="val 44827"/>
            </a:avLst>
          </a:prstGeom>
          <a:solidFill>
            <a:schemeClr val="accent2"/>
          </a:solidFill>
          <a:ln>
            <a:noFill/>
          </a:ln>
        </p:spPr>
        <p:txBody>
          <a:bodyPr vert="eaVert" lIns="91028" tIns="45514" rIns="91028" bIns="45514"/>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60" name="组合 59"/>
          <p:cNvGrpSpPr>
            <a:grpSpLocks/>
          </p:cNvGrpSpPr>
          <p:nvPr/>
        </p:nvGrpSpPr>
        <p:grpSpPr bwMode="auto">
          <a:xfrm>
            <a:off x="2589801" y="2058984"/>
            <a:ext cx="1701613" cy="1520579"/>
            <a:chOff x="1214414" y="2786058"/>
            <a:chExt cx="1935848" cy="1751017"/>
          </a:xfrm>
        </p:grpSpPr>
        <p:grpSp>
          <p:nvGrpSpPr>
            <p:cNvPr id="61" name="Group 6"/>
            <p:cNvGrpSpPr>
              <a:grpSpLocks/>
            </p:cNvGrpSpPr>
            <p:nvPr/>
          </p:nvGrpSpPr>
          <p:grpSpPr bwMode="auto">
            <a:xfrm>
              <a:off x="1295400" y="2786058"/>
              <a:ext cx="1753450" cy="1751017"/>
              <a:chOff x="1823" y="2371"/>
              <a:chExt cx="1801" cy="1801"/>
            </a:xfrm>
          </p:grpSpPr>
          <p:sp>
            <p:nvSpPr>
              <p:cNvPr id="6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4"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62"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65" name="组合 64"/>
          <p:cNvGrpSpPr>
            <a:grpSpLocks/>
          </p:cNvGrpSpPr>
          <p:nvPr/>
        </p:nvGrpSpPr>
        <p:grpSpPr bwMode="auto">
          <a:xfrm>
            <a:off x="4291413" y="2058984"/>
            <a:ext cx="1701612" cy="1520579"/>
            <a:chOff x="1214414" y="2786058"/>
            <a:chExt cx="1935848" cy="1751017"/>
          </a:xfrm>
        </p:grpSpPr>
        <p:grpSp>
          <p:nvGrpSpPr>
            <p:cNvPr id="66" name="Group 6"/>
            <p:cNvGrpSpPr>
              <a:grpSpLocks/>
            </p:cNvGrpSpPr>
            <p:nvPr/>
          </p:nvGrpSpPr>
          <p:grpSpPr bwMode="auto">
            <a:xfrm>
              <a:off x="1295400" y="2786058"/>
              <a:ext cx="1753450" cy="1751017"/>
              <a:chOff x="1823" y="2371"/>
              <a:chExt cx="1801" cy="1801"/>
            </a:xfrm>
          </p:grpSpPr>
          <p:sp>
            <p:nvSpPr>
              <p:cNvPr id="6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Oval 8"/>
              <p:cNvSpPr>
                <a:spLocks noChangeArrowheads="1"/>
              </p:cNvSpPr>
              <p:nvPr/>
            </p:nvSpPr>
            <p:spPr bwMode="auto">
              <a:xfrm>
                <a:off x="1945" y="2493"/>
                <a:ext cx="1556" cy="1556"/>
              </a:xfrm>
              <a:prstGeom prst="ellipse">
                <a:avLst/>
              </a:prstGeom>
              <a:solidFill>
                <a:schemeClr val="accent3"/>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6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70" name="组合 69"/>
          <p:cNvGrpSpPr>
            <a:grpSpLocks/>
          </p:cNvGrpSpPr>
          <p:nvPr/>
        </p:nvGrpSpPr>
        <p:grpSpPr bwMode="auto">
          <a:xfrm>
            <a:off x="6009777" y="2058984"/>
            <a:ext cx="1701613" cy="1520579"/>
            <a:chOff x="1214414" y="2786058"/>
            <a:chExt cx="1935848" cy="1751017"/>
          </a:xfrm>
        </p:grpSpPr>
        <p:grpSp>
          <p:nvGrpSpPr>
            <p:cNvPr id="71" name="Group 6"/>
            <p:cNvGrpSpPr>
              <a:grpSpLocks/>
            </p:cNvGrpSpPr>
            <p:nvPr/>
          </p:nvGrpSpPr>
          <p:grpSpPr bwMode="auto">
            <a:xfrm>
              <a:off x="1295400" y="2786058"/>
              <a:ext cx="1753450" cy="1751017"/>
              <a:chOff x="1823" y="2371"/>
              <a:chExt cx="1801" cy="1801"/>
            </a:xfrm>
          </p:grpSpPr>
          <p:sp>
            <p:nvSpPr>
              <p:cNvPr id="7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4" name="Oval 8"/>
              <p:cNvSpPr>
                <a:spLocks noChangeArrowheads="1"/>
              </p:cNvSpPr>
              <p:nvPr/>
            </p:nvSpPr>
            <p:spPr bwMode="auto">
              <a:xfrm>
                <a:off x="1945" y="2493"/>
                <a:ext cx="1556" cy="1556"/>
              </a:xfrm>
              <a:prstGeom prst="ellipse">
                <a:avLst/>
              </a:prstGeom>
              <a:solidFill>
                <a:schemeClr val="accent4"/>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75" name="组合 40"/>
          <p:cNvGrpSpPr>
            <a:grpSpLocks/>
          </p:cNvGrpSpPr>
          <p:nvPr/>
        </p:nvGrpSpPr>
        <p:grpSpPr bwMode="auto">
          <a:xfrm>
            <a:off x="925966" y="2058984"/>
            <a:ext cx="1701613" cy="1520579"/>
            <a:chOff x="1214414" y="2786058"/>
            <a:chExt cx="1935848" cy="1751017"/>
          </a:xfrm>
        </p:grpSpPr>
        <p:grpSp>
          <p:nvGrpSpPr>
            <p:cNvPr id="76" name="Group 6"/>
            <p:cNvGrpSpPr>
              <a:grpSpLocks/>
            </p:cNvGrpSpPr>
            <p:nvPr/>
          </p:nvGrpSpPr>
          <p:grpSpPr bwMode="auto">
            <a:xfrm>
              <a:off x="1295400" y="2786058"/>
              <a:ext cx="1753450" cy="1751017"/>
              <a:chOff x="1823" y="2371"/>
              <a:chExt cx="1801" cy="1801"/>
            </a:xfrm>
          </p:grpSpPr>
          <p:sp>
            <p:nvSpPr>
              <p:cNvPr id="7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9"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sp>
        <p:nvSpPr>
          <p:cNvPr id="80" name="矩形标注 79"/>
          <p:cNvSpPr/>
          <p:nvPr/>
        </p:nvSpPr>
        <p:spPr>
          <a:xfrm>
            <a:off x="2921467" y="3854209"/>
            <a:ext cx="1477858" cy="45152"/>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1" name="矩形标注 80"/>
          <p:cNvSpPr/>
          <p:nvPr/>
        </p:nvSpPr>
        <p:spPr>
          <a:xfrm>
            <a:off x="1230310" y="1716665"/>
            <a:ext cx="1584840" cy="63344"/>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2" name="Rectangle 28"/>
          <p:cNvSpPr>
            <a:spLocks noChangeArrowheads="1"/>
          </p:cNvSpPr>
          <p:nvPr/>
        </p:nvSpPr>
        <p:spPr bwMode="auto">
          <a:xfrm>
            <a:off x="2901119"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3" name="Rectangle 28"/>
          <p:cNvSpPr>
            <a:spLocks noChangeArrowheads="1"/>
          </p:cNvSpPr>
          <p:nvPr/>
        </p:nvSpPr>
        <p:spPr bwMode="auto">
          <a:xfrm>
            <a:off x="1297382"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4" name="矩形标注 83"/>
          <p:cNvSpPr/>
          <p:nvPr/>
        </p:nvSpPr>
        <p:spPr>
          <a:xfrm>
            <a:off x="4542677" y="1716665"/>
            <a:ext cx="1584840" cy="63344"/>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5" name="Rectangle 28"/>
          <p:cNvSpPr>
            <a:spLocks noChangeArrowheads="1"/>
          </p:cNvSpPr>
          <p:nvPr/>
        </p:nvSpPr>
        <p:spPr bwMode="auto">
          <a:xfrm>
            <a:off x="4609750"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6" name="矩形标注 85"/>
          <p:cNvSpPr/>
          <p:nvPr/>
        </p:nvSpPr>
        <p:spPr>
          <a:xfrm>
            <a:off x="6377851" y="3854209"/>
            <a:ext cx="1477858" cy="45152"/>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7" name="Rectangle 28"/>
          <p:cNvSpPr>
            <a:spLocks noChangeArrowheads="1"/>
          </p:cNvSpPr>
          <p:nvPr/>
        </p:nvSpPr>
        <p:spPr bwMode="auto">
          <a:xfrm>
            <a:off x="6357503"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Tree>
    <p:extLst>
      <p:ext uri="{BB962C8B-B14F-4D97-AF65-F5344CB8AC3E}">
        <p14:creationId xmlns:p14="http://schemas.microsoft.com/office/powerpoint/2010/main" val="271013495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extLst mod="1">
    <p:ext uri="{E180D4A7-C9FB-4DFB-919C-405C955672EB}">
      <p14:showEvtLst xmlns:p14="http://schemas.microsoft.com/office/powerpoint/2010/main">
        <p14:playEvt time="0" objId="3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588763" y="1081735"/>
            <a:ext cx="8001049" cy="397671"/>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257"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82" name="TextBox 81"/>
            <p:cNvSpPr txBox="1"/>
            <p:nvPr/>
          </p:nvSpPr>
          <p:spPr>
            <a:xfrm>
              <a:off x="3275856" y="428218"/>
              <a:ext cx="2664296" cy="405897"/>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prstClr val="white"/>
                  </a:solidFill>
                  <a:effectLst/>
                  <a:uLnTx/>
                  <a:uFillTx/>
                  <a:latin typeface="Arial"/>
                  <a:ea typeface="微软雅黑"/>
                  <a:cs typeface="+mn-cs"/>
                </a:rPr>
                <a:t>工作计划</a:t>
              </a:r>
            </a:p>
          </p:txBody>
        </p:sp>
      </p:grpSp>
      <p:sp>
        <p:nvSpPr>
          <p:cNvPr id="83" name="Rectangle 2"/>
          <p:cNvSpPr/>
          <p:nvPr/>
        </p:nvSpPr>
        <p:spPr>
          <a:xfrm>
            <a:off x="588270" y="3056080"/>
            <a:ext cx="1884163"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F6600"/>
                </a:solidFill>
                <a:effectLst/>
                <a:uLnTx/>
                <a:uFillTx/>
                <a:latin typeface="微软雅黑"/>
                <a:ea typeface="微软雅黑"/>
                <a:cs typeface="Segoe"/>
              </a:rPr>
              <a:t>单击添加标题</a:t>
            </a:r>
            <a:endParaRPr kumimoji="0" lang="en-US" sz="1881" b="1" i="0" u="none" strike="noStrike" kern="1200" cap="none" spc="0" normalizeH="0" baseline="0" noProof="0" dirty="0">
              <a:ln>
                <a:noFill/>
              </a:ln>
              <a:solidFill>
                <a:srgbClr val="FF660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sp>
        <p:nvSpPr>
          <p:cNvPr id="84" name="Rectangle 3"/>
          <p:cNvSpPr/>
          <p:nvPr/>
        </p:nvSpPr>
        <p:spPr>
          <a:xfrm>
            <a:off x="6637084" y="3056080"/>
            <a:ext cx="2066323"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00B0F0"/>
                </a:solidFill>
                <a:effectLst/>
                <a:uLnTx/>
                <a:uFillTx/>
                <a:latin typeface="微软雅黑"/>
                <a:ea typeface="微软雅黑"/>
                <a:cs typeface="Segoe"/>
              </a:rPr>
              <a:t>单击添加标题</a:t>
            </a:r>
            <a:endParaRPr kumimoji="0" lang="en-US" altLang="zh-CN" sz="1881" b="1" i="0" u="none" strike="noStrike" kern="1200" cap="none" spc="0" normalizeH="0" baseline="0" noProof="0" dirty="0">
              <a:ln>
                <a:noFill/>
              </a:ln>
              <a:solidFill>
                <a:srgbClr val="00B0F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sp>
        <p:nvSpPr>
          <p:cNvPr id="85" name="Rectangle 7"/>
          <p:cNvSpPr/>
          <p:nvPr/>
        </p:nvSpPr>
        <p:spPr>
          <a:xfrm>
            <a:off x="2653728" y="3056080"/>
            <a:ext cx="1779486"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FC000"/>
                </a:solidFill>
                <a:effectLst/>
                <a:uLnTx/>
                <a:uFillTx/>
                <a:latin typeface="微软雅黑"/>
                <a:ea typeface="微软雅黑"/>
                <a:cs typeface="Segoe"/>
              </a:rPr>
              <a:t>单击添加标题</a:t>
            </a:r>
            <a:endParaRPr kumimoji="0" lang="en-US" altLang="zh-CN" sz="1881" b="1" i="0" u="none" strike="noStrike" kern="1200" cap="none" spc="0" normalizeH="0" baseline="0" noProof="0" dirty="0">
              <a:ln>
                <a:noFill/>
              </a:ln>
              <a:solidFill>
                <a:srgbClr val="FFC00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grpSp>
        <p:nvGrpSpPr>
          <p:cNvPr id="86" name="组合 85"/>
          <p:cNvGrpSpPr/>
          <p:nvPr/>
        </p:nvGrpSpPr>
        <p:grpSpPr>
          <a:xfrm>
            <a:off x="588270" y="1671512"/>
            <a:ext cx="1884163" cy="1322339"/>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88"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89" name="Rectangle 11"/>
          <p:cNvSpPr/>
          <p:nvPr/>
        </p:nvSpPr>
        <p:spPr>
          <a:xfrm>
            <a:off x="4615001" y="3056081"/>
            <a:ext cx="1988838"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92D050"/>
                </a:solidFill>
                <a:effectLst/>
                <a:uLnTx/>
                <a:uFillTx/>
                <a:latin typeface="微软雅黑"/>
                <a:ea typeface="微软雅黑"/>
                <a:cs typeface="Segoe"/>
              </a:rPr>
              <a:t>单击添加标题</a:t>
            </a:r>
            <a:endParaRPr kumimoji="0" lang="en-US" altLang="zh-CN" sz="1881" b="1" i="0" u="none" strike="noStrike" kern="1200" cap="none" spc="0" normalizeH="0" baseline="0" noProof="0" dirty="0">
              <a:ln>
                <a:noFill/>
              </a:ln>
              <a:solidFill>
                <a:srgbClr val="92D05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grpSp>
        <p:nvGrpSpPr>
          <p:cNvPr id="90" name="组合 89"/>
          <p:cNvGrpSpPr/>
          <p:nvPr/>
        </p:nvGrpSpPr>
        <p:grpSpPr>
          <a:xfrm>
            <a:off x="6617197" y="1671512"/>
            <a:ext cx="1972615" cy="1322339"/>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9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93" name="组合 92"/>
          <p:cNvGrpSpPr/>
          <p:nvPr/>
        </p:nvGrpSpPr>
        <p:grpSpPr>
          <a:xfrm>
            <a:off x="2607889" y="1668815"/>
            <a:ext cx="1884163" cy="1322339"/>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95"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p:nvPr/>
        </p:nvGrpSpPr>
        <p:grpSpPr>
          <a:xfrm>
            <a:off x="4613917" y="1671512"/>
            <a:ext cx="1884163" cy="1322339"/>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9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1215031190"/>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extLst mod="1">
    <p:ext uri="{E180D4A7-C9FB-4DFB-919C-405C955672EB}">
      <p14:showEvtLst xmlns:p14="http://schemas.microsoft.com/office/powerpoint/2010/main">
        <p14:playEvt time="0" objId="30"/>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a:spLocks noChangeArrowheads="1"/>
          </p:cNvSpPr>
          <p:nvPr/>
        </p:nvSpPr>
        <p:spPr bwMode="auto">
          <a:xfrm>
            <a:off x="6419469" y="2547808"/>
            <a:ext cx="1649646" cy="1445428"/>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p:txBody>
      </p:sp>
      <p:sp>
        <p:nvSpPr>
          <p:cNvPr id="4" name="AutoShape 3"/>
          <p:cNvSpPr>
            <a:spLocks noChangeArrowheads="1"/>
          </p:cNvSpPr>
          <p:nvPr/>
        </p:nvSpPr>
        <p:spPr bwMode="auto">
          <a:xfrm>
            <a:off x="2750211" y="2542448"/>
            <a:ext cx="1649647" cy="1449362"/>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endParaRPr kumimoji="0" lang="en-US" altLang="zh-CN"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p:txBody>
      </p:sp>
      <p:sp>
        <p:nvSpPr>
          <p:cNvPr id="5" name="AutoShape 4"/>
          <p:cNvSpPr>
            <a:spLocks noChangeArrowheads="1"/>
          </p:cNvSpPr>
          <p:nvPr/>
        </p:nvSpPr>
        <p:spPr bwMode="auto">
          <a:xfrm>
            <a:off x="4583946" y="2553407"/>
            <a:ext cx="1640710" cy="1440631"/>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7" name="AutoShape 6"/>
          <p:cNvSpPr>
            <a:spLocks noChangeArrowheads="1"/>
          </p:cNvSpPr>
          <p:nvPr/>
        </p:nvSpPr>
        <p:spPr bwMode="auto">
          <a:xfrm>
            <a:off x="914690" y="2542448"/>
            <a:ext cx="1603177" cy="1440631"/>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8" name="AutoShape 9"/>
          <p:cNvSpPr>
            <a:spLocks noChangeArrowheads="1"/>
          </p:cNvSpPr>
          <p:nvPr/>
        </p:nvSpPr>
        <p:spPr bwMode="auto">
          <a:xfrm>
            <a:off x="2748425" y="1434342"/>
            <a:ext cx="1946332" cy="1118828"/>
          </a:xfrm>
          <a:prstGeom prst="chevron">
            <a:avLst>
              <a:gd name="adj" fmla="val 25780"/>
            </a:avLst>
          </a:prstGeom>
          <a:solidFill>
            <a:schemeClr val="accent1"/>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NO.2</a:t>
            </a:r>
          </a:p>
        </p:txBody>
      </p:sp>
      <p:sp>
        <p:nvSpPr>
          <p:cNvPr id="9" name="AutoShape 10"/>
          <p:cNvSpPr>
            <a:spLocks noChangeArrowheads="1"/>
          </p:cNvSpPr>
          <p:nvPr/>
        </p:nvSpPr>
        <p:spPr bwMode="auto">
          <a:xfrm>
            <a:off x="914690" y="1434342"/>
            <a:ext cx="1946332" cy="1118828"/>
          </a:xfrm>
          <a:prstGeom prst="homePlate">
            <a:avLst>
              <a:gd name="adj" fmla="val 30492"/>
            </a:avLst>
          </a:prstGeom>
          <a:solidFill>
            <a:schemeClr val="bg2"/>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NO.1</a:t>
            </a:r>
          </a:p>
        </p:txBody>
      </p:sp>
      <p:sp>
        <p:nvSpPr>
          <p:cNvPr id="10" name="AutoShape 11"/>
          <p:cNvSpPr>
            <a:spLocks noChangeArrowheads="1"/>
          </p:cNvSpPr>
          <p:nvPr/>
        </p:nvSpPr>
        <p:spPr bwMode="auto">
          <a:xfrm>
            <a:off x="4582159" y="1434342"/>
            <a:ext cx="1946332" cy="1118828"/>
          </a:xfrm>
          <a:prstGeom prst="chevron">
            <a:avLst>
              <a:gd name="adj" fmla="val 25780"/>
            </a:avLst>
          </a:prstGeom>
          <a:solidFill>
            <a:schemeClr val="accent2"/>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NO.3</a:t>
            </a:r>
          </a:p>
        </p:txBody>
      </p:sp>
      <p:sp>
        <p:nvSpPr>
          <p:cNvPr id="11" name="AutoShape 12"/>
          <p:cNvSpPr>
            <a:spLocks noChangeArrowheads="1"/>
          </p:cNvSpPr>
          <p:nvPr/>
        </p:nvSpPr>
        <p:spPr bwMode="auto">
          <a:xfrm>
            <a:off x="6414106" y="1434342"/>
            <a:ext cx="1946334" cy="1118828"/>
          </a:xfrm>
          <a:prstGeom prst="chevron">
            <a:avLst>
              <a:gd name="adj" fmla="val 25780"/>
            </a:avLst>
          </a:prstGeom>
          <a:solidFill>
            <a:schemeClr val="accent4"/>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NO.4</a:t>
            </a:r>
          </a:p>
        </p:txBody>
      </p:sp>
    </p:spTree>
    <p:extLst>
      <p:ext uri="{BB962C8B-B14F-4D97-AF65-F5344CB8AC3E}">
        <p14:creationId xmlns:p14="http://schemas.microsoft.com/office/powerpoint/2010/main" val="2993101043"/>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300" fill="hold"/>
                                        <p:tgtEl>
                                          <p:spTgt spid="9"/>
                                        </p:tgtEl>
                                        <p:attrNameLst>
                                          <p:attrName>ppt_x</p:attrName>
                                        </p:attrNameLst>
                                      </p:cBhvr>
                                      <p:tavLst>
                                        <p:tav tm="0">
                                          <p:val>
                                            <p:strVal val="0-#ppt_w/2"/>
                                          </p:val>
                                        </p:tav>
                                        <p:tav tm="100000">
                                          <p:val>
                                            <p:strVal val="#ppt_x"/>
                                          </p:val>
                                        </p:tav>
                                      </p:tavLst>
                                    </p:anim>
                                    <p:anim calcmode="lin" valueType="num">
                                      <p:cBhvr additive="base">
                                        <p:cTn id="8" dur="3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80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300" fill="hold"/>
                                        <p:tgtEl>
                                          <p:spTgt spid="8"/>
                                        </p:tgtEl>
                                        <p:attrNameLst>
                                          <p:attrName>ppt_x</p:attrName>
                                        </p:attrNameLst>
                                      </p:cBhvr>
                                      <p:tavLst>
                                        <p:tav tm="0">
                                          <p:val>
                                            <p:strVal val="0-#ppt_w/2"/>
                                          </p:val>
                                        </p:tav>
                                        <p:tav tm="100000">
                                          <p:val>
                                            <p:strVal val="#ppt_x"/>
                                          </p:val>
                                        </p:tav>
                                      </p:tavLst>
                                    </p:anim>
                                    <p:anim calcmode="lin" valueType="num">
                                      <p:cBhvr additive="base">
                                        <p:cTn id="17" dur="30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1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300" fill="hold"/>
                                        <p:tgtEl>
                                          <p:spTgt spid="10"/>
                                        </p:tgtEl>
                                        <p:attrNameLst>
                                          <p:attrName>ppt_x</p:attrName>
                                        </p:attrNameLst>
                                      </p:cBhvr>
                                      <p:tavLst>
                                        <p:tav tm="0">
                                          <p:val>
                                            <p:strVal val="0-#ppt_w/2"/>
                                          </p:val>
                                        </p:tav>
                                        <p:tav tm="100000">
                                          <p:val>
                                            <p:strVal val="#ppt_x"/>
                                          </p:val>
                                        </p:tav>
                                      </p:tavLst>
                                    </p:anim>
                                    <p:anim calcmode="lin" valueType="num">
                                      <p:cBhvr additive="base">
                                        <p:cTn id="26" dur="300" fill="hold"/>
                                        <p:tgtEl>
                                          <p:spTgt spid="10"/>
                                        </p:tgtEl>
                                        <p:attrNameLst>
                                          <p:attrName>ppt_y</p:attrName>
                                        </p:attrNameLst>
                                      </p:cBhvr>
                                      <p:tavLst>
                                        <p:tav tm="0">
                                          <p:val>
                                            <p:strVal val="#ppt_y"/>
                                          </p:val>
                                        </p:tav>
                                        <p:tav tm="100000">
                                          <p:val>
                                            <p:strVal val="#ppt_y"/>
                                          </p:val>
                                        </p:tav>
                                      </p:tavLst>
                                    </p:anim>
                                  </p:childTnLst>
                                </p:cTn>
                              </p:par>
                            </p:childTnLst>
                          </p:cTn>
                        </p:par>
                        <p:par>
                          <p:cTn id="27" fill="hold">
                            <p:stCondLst>
                              <p:cond delay="1900"/>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childTnLst>
                          </p:cTn>
                        </p:par>
                        <p:par>
                          <p:cTn id="31" fill="hold">
                            <p:stCondLst>
                              <p:cond delay="2400"/>
                            </p:stCondLst>
                            <p:childTnLst>
                              <p:par>
                                <p:cTn id="32" presetID="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300" fill="hold"/>
                                        <p:tgtEl>
                                          <p:spTgt spid="11"/>
                                        </p:tgtEl>
                                        <p:attrNameLst>
                                          <p:attrName>ppt_x</p:attrName>
                                        </p:attrNameLst>
                                      </p:cBhvr>
                                      <p:tavLst>
                                        <p:tav tm="0">
                                          <p:val>
                                            <p:strVal val="0-#ppt_w/2"/>
                                          </p:val>
                                        </p:tav>
                                        <p:tav tm="100000">
                                          <p:val>
                                            <p:strVal val="#ppt_x"/>
                                          </p:val>
                                        </p:tav>
                                      </p:tavLst>
                                    </p:anim>
                                    <p:anim calcmode="lin" valueType="num">
                                      <p:cBhvr additive="base">
                                        <p:cTn id="35" dur="30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00"/>
                            </p:stCondLst>
                            <p:childTnLst>
                              <p:par>
                                <p:cTn id="37" presetID="22" presetClass="entr" presetSubtype="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P spid="10" grpId="0" animBg="1"/>
      <p:bldP spid="11" grpId="0" animBg="1"/>
    </p:bldLst>
  </p:timing>
  <p:extLst mod="1">
    <p:ext uri="{E180D4A7-C9FB-4DFB-919C-405C955672EB}">
      <p14:showEvtLst xmlns:p14="http://schemas.microsoft.com/office/powerpoint/2010/main">
        <p14:playEvt time="0" objId="30"/>
      </p14:showEvtLst>
    </p:ext>
  </p:extLst>
</p:sld>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TotalTime>
  <Words>2650</Words>
  <Application>Microsoft Office PowerPoint</Application>
  <PresentationFormat>全屏显示(16:9)</PresentationFormat>
  <Paragraphs>304</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第一PPT</dc:creator>
  <cp:keywords>www.1ppt.com</cp:keywords>
  <cp:lastModifiedBy>Windows User</cp:lastModifiedBy>
  <cp:revision>5</cp:revision>
  <dcterms:created xsi:type="dcterms:W3CDTF">2016-12-23T15:42:51Z</dcterms:created>
  <dcterms:modified xsi:type="dcterms:W3CDTF">2018-12-16T14:23:31Z</dcterms:modified>
</cp:coreProperties>
</file>