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3" r:id="rId2"/>
  </p:sldMasterIdLst>
  <p:notesMasterIdLst>
    <p:notesMasterId r:id="rId27"/>
  </p:notesMasterIdLst>
  <p:sldIdLst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80" r:id="rId23"/>
    <p:sldId id="279" r:id="rId24"/>
    <p:sldId id="282" r:id="rId25"/>
    <p:sldId id="283" r:id="rId26"/>
  </p:sldIdLst>
  <p:sldSz cx="12192000" cy="6858000"/>
  <p:notesSz cx="6858000" cy="9144000"/>
  <p:custDataLst>
    <p:tags r:id="rId2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CCC"/>
    <a:srgbClr val="E8D8BB"/>
    <a:srgbClr val="345692"/>
    <a:srgbClr val="17C0D4"/>
    <a:srgbClr val="FFFFFF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9" autoAdjust="0"/>
    <p:restoredTop sz="94660"/>
  </p:normalViewPr>
  <p:slideViewPr>
    <p:cSldViewPr snapToGrid="0">
      <p:cViewPr>
        <p:scale>
          <a:sx n="50" d="100"/>
          <a:sy n="50" d="100"/>
        </p:scale>
        <p:origin x="-534" y="-17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CE84FE-F6A0-4D13-B5E1-7854F1BBBE3F}" type="datetimeFigureOut">
              <a:rPr lang="zh-CN" altLang="en-US" smtClean="0"/>
              <a:t>2018/12/20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0010F4-CB78-44DE-B9C2-B7C77E6E1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7194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010F4-CB78-44DE-B9C2-B7C77E6E1AA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09073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010F4-CB78-44DE-B9C2-B7C77E6E1AA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5073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010F4-CB78-44DE-B9C2-B7C77E6E1AA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42659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010F4-CB78-44DE-B9C2-B7C77E6E1AA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7061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010F4-CB78-44DE-B9C2-B7C77E6E1AA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8748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010F4-CB78-44DE-B9C2-B7C77E6E1AA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60143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010F4-CB78-44DE-B9C2-B7C77E6E1AA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72196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010F4-CB78-44DE-B9C2-B7C77E6E1AA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13318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010F4-CB78-44DE-B9C2-B7C77E6E1AA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0530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010F4-CB78-44DE-B9C2-B7C77E6E1AA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4015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010F4-CB78-44DE-B9C2-B7C77E6E1AA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1819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010F4-CB78-44DE-B9C2-B7C77E6E1AA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2133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010F4-CB78-44DE-B9C2-B7C77E6E1AA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06638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010F4-CB78-44DE-B9C2-B7C77E6E1AA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37672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010F4-CB78-44DE-B9C2-B7C77E6E1AA2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61447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010F4-CB78-44DE-B9C2-B7C77E6E1AA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442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010F4-CB78-44DE-B9C2-B7C77E6E1AA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53931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010F4-CB78-44DE-B9C2-B7C77E6E1AA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890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010F4-CB78-44DE-B9C2-B7C77E6E1AA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7465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010F4-CB78-44DE-B9C2-B7C77E6E1AA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22953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010F4-CB78-44DE-B9C2-B7C77E6E1AA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20234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010F4-CB78-44DE-B9C2-B7C77E6E1AA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28961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010F4-CB78-44DE-B9C2-B7C77E6E1AA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769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24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6450" y="-820998"/>
            <a:ext cx="8128000" cy="29083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533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0832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143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495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7643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438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2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981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2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552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6129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199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04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979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720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571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</p:sldLayoutIdLst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435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048719" y="1785208"/>
            <a:ext cx="774346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8800" spc="-300" dirty="0" smtClean="0">
                <a:solidFill>
                  <a:srgbClr val="FFE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  <a:cs typeface="FZXingKai-S04S" charset="-122"/>
              </a:rPr>
              <a:t>喜</a:t>
            </a:r>
            <a:r>
              <a:rPr kumimoji="1" lang="zh-CN" altLang="en-US" sz="8800" spc="-300" dirty="0">
                <a:solidFill>
                  <a:srgbClr val="FFE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  <a:cs typeface="FZXingKai-S04S" charset="-122"/>
              </a:rPr>
              <a:t>迎新年</a:t>
            </a:r>
            <a:endParaRPr kumimoji="1" lang="en-US" altLang="zh-CN" sz="8800" spc="-300" dirty="0">
              <a:solidFill>
                <a:srgbClr val="FFEC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  <a:cs typeface="FZXingKai-S04S" charset="-122"/>
            </a:endParaRPr>
          </a:p>
          <a:p>
            <a:pPr algn="dist"/>
            <a:r>
              <a:rPr kumimoji="1" lang="zh-CN" altLang="en-US" sz="8800" spc="-300" dirty="0">
                <a:solidFill>
                  <a:srgbClr val="FFE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  <a:cs typeface="FZXingKai-S04S" charset="-122"/>
              </a:rPr>
              <a:t>元旦联欢晚会</a:t>
            </a:r>
          </a:p>
        </p:txBody>
      </p:sp>
    </p:spTree>
    <p:extLst>
      <p:ext uri="{BB962C8B-B14F-4D97-AF65-F5344CB8AC3E}">
        <p14:creationId xmlns:p14="http://schemas.microsoft.com/office/powerpoint/2010/main" val="134329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55297" y="2578060"/>
            <a:ext cx="4587694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>
              <a:bevelT w="63500" h="12700"/>
            </a:sp3d>
          </a:bodyPr>
          <a:lstStyle>
            <a:defPPr>
              <a:defRPr lang="zh-CN"/>
            </a:defPPr>
            <a:lvl1pPr algn="ctr">
              <a:defRPr sz="4800" b="1">
                <a:gradFill>
                  <a:gsLst>
                    <a:gs pos="0">
                      <a:srgbClr val="FF0000"/>
                    </a:gs>
                    <a:gs pos="63000">
                      <a:srgbClr val="FFFF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blurRad="266700" dist="38100" dir="2700000" algn="tl" rotWithShape="0">
                    <a:prstClr val="black">
                      <a:alpha val="61000"/>
                    </a:prstClr>
                  </a:outerShdw>
                </a:effectLst>
              </a:defRPr>
            </a:lvl1pPr>
          </a:lstStyle>
          <a:p>
            <a:r>
              <a:rPr lang="zh-CN" altLang="en-US" sz="6600" dirty="0">
                <a:solidFill>
                  <a:srgbClr val="FFECCC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最佳团队奖</a:t>
            </a:r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048860" y="3790259"/>
            <a:ext cx="4000568" cy="1015663"/>
          </a:xfrm>
          <a:prstGeom prst="rect">
            <a:avLst/>
          </a:prstGeom>
          <a:noFill/>
          <a:extLst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>
              <a:bevelT w="25400" h="12700"/>
            </a:sp3d>
          </a:bodyPr>
          <a:lstStyle>
            <a:defPPr>
              <a:defRPr lang="zh-CN"/>
            </a:defPPr>
            <a:lvl1pPr algn="dist">
              <a:defRPr sz="3200" b="1">
                <a:gradFill>
                  <a:gsLst>
                    <a:gs pos="0">
                      <a:srgbClr val="FF0000"/>
                    </a:gs>
                    <a:gs pos="63000">
                      <a:srgbClr val="FFFF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blurRad="266700" dist="38100" dir="2700000" algn="tl" rotWithShape="0">
                    <a:prstClr val="black">
                      <a:alpha val="61000"/>
                    </a:prstClr>
                  </a:outerShdw>
                </a:effectLst>
              </a:defRPr>
            </a:lvl1pPr>
          </a:lstStyle>
          <a:p>
            <a:pPr algn="ctr">
              <a:lnSpc>
                <a:spcPct val="125000"/>
              </a:lnSpc>
            </a:pPr>
            <a:r>
              <a:rPr lang="zh-CN" altLang="en-US" sz="1200" dirty="0">
                <a:solidFill>
                  <a:srgbClr val="FFECCC"/>
                </a:solidFill>
                <a:effectLst>
                  <a:outerShdw blurRad="266700" dist="38100" dir="2700000" algn="tl" rotWithShape="0">
                    <a:prstClr val="black">
                      <a:alpha val="53000"/>
                    </a:prstClr>
                  </a:outerShdw>
                </a:effectLst>
              </a:rPr>
              <a:t>具备大局意识、服务意识和协调意识的团队才是优秀的团队。他们具有较高的团队精神，相互团结，相互支持，相互帮助，团队成员之间配合默契，依靠团队集体的力量，出色地完成各项工作要求和生产指标。</a:t>
            </a:r>
          </a:p>
        </p:txBody>
      </p:sp>
    </p:spTree>
    <p:extLst>
      <p:ext uri="{BB962C8B-B14F-4D97-AF65-F5344CB8AC3E}">
        <p14:creationId xmlns:p14="http://schemas.microsoft.com/office/powerpoint/2010/main" val="3147133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7"/>
          <p:cNvSpPr/>
          <p:nvPr/>
        </p:nvSpPr>
        <p:spPr bwMode="auto">
          <a:xfrm>
            <a:off x="3068468" y="1825075"/>
            <a:ext cx="4773575" cy="3034504"/>
          </a:xfrm>
          <a:custGeom>
            <a:avLst/>
            <a:gdLst>
              <a:gd name="T0" fmla="*/ 1978 w 3187"/>
              <a:gd name="T1" fmla="*/ 2023 h 2023"/>
              <a:gd name="T2" fmla="*/ 61 w 3187"/>
              <a:gd name="T3" fmla="*/ 2023 h 2023"/>
              <a:gd name="T4" fmla="*/ 0 w 3187"/>
              <a:gd name="T5" fmla="*/ 1963 h 2023"/>
              <a:gd name="T6" fmla="*/ 0 w 3187"/>
              <a:gd name="T7" fmla="*/ 60 h 2023"/>
              <a:gd name="T8" fmla="*/ 61 w 3187"/>
              <a:gd name="T9" fmla="*/ 0 h 2023"/>
              <a:gd name="T10" fmla="*/ 3127 w 3187"/>
              <a:gd name="T11" fmla="*/ 0 h 2023"/>
              <a:gd name="T12" fmla="*/ 3187 w 3187"/>
              <a:gd name="T13" fmla="*/ 60 h 2023"/>
              <a:gd name="T14" fmla="*/ 3187 w 3187"/>
              <a:gd name="T15" fmla="*/ 1058 h 2023"/>
              <a:gd name="T16" fmla="*/ 1978 w 3187"/>
              <a:gd name="T17" fmla="*/ 2023 h 2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87" h="2023">
                <a:moveTo>
                  <a:pt x="1978" y="2023"/>
                </a:moveTo>
                <a:cubicBezTo>
                  <a:pt x="61" y="2023"/>
                  <a:pt x="61" y="2023"/>
                  <a:pt x="61" y="2023"/>
                </a:cubicBezTo>
                <a:cubicBezTo>
                  <a:pt x="27" y="2023"/>
                  <a:pt x="0" y="1996"/>
                  <a:pt x="0" y="1963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27"/>
                  <a:pt x="27" y="0"/>
                  <a:pt x="61" y="0"/>
                </a:cubicBezTo>
                <a:cubicBezTo>
                  <a:pt x="3127" y="0"/>
                  <a:pt x="3127" y="0"/>
                  <a:pt x="3127" y="0"/>
                </a:cubicBezTo>
                <a:cubicBezTo>
                  <a:pt x="3160" y="0"/>
                  <a:pt x="3187" y="27"/>
                  <a:pt x="3187" y="60"/>
                </a:cubicBezTo>
                <a:cubicBezTo>
                  <a:pt x="3187" y="1058"/>
                  <a:pt x="3187" y="1058"/>
                  <a:pt x="3187" y="1058"/>
                </a:cubicBezTo>
                <a:lnTo>
                  <a:pt x="1978" y="2023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>
            <a:solidFill>
              <a:srgbClr val="FFECCC"/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206356" y="4142860"/>
            <a:ext cx="1502157" cy="451342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riblet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dist"/>
            <a:r>
              <a:rPr lang="zh-CN" altLang="en-US" sz="2133" dirty="0">
                <a:ln w="11430">
                  <a:noFill/>
                </a:ln>
                <a:solidFill>
                  <a:srgbClr val="FFECC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某某团队</a:t>
            </a:r>
          </a:p>
        </p:txBody>
      </p:sp>
      <p:sp>
        <p:nvSpPr>
          <p:cNvPr id="8" name="矩形 7"/>
          <p:cNvSpPr/>
          <p:nvPr/>
        </p:nvSpPr>
        <p:spPr>
          <a:xfrm>
            <a:off x="6543330" y="4551802"/>
            <a:ext cx="2828210" cy="307777"/>
          </a:xfrm>
          <a:prstGeom prst="rect">
            <a:avLst/>
          </a:prstGeom>
          <a:noFill/>
        </p:spPr>
        <p:txBody>
          <a:bodyPr wrap="none" lIns="121920" tIns="60960" rIns="121920" bIns="6096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riblet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altLang="zh-CN" sz="1200" spc="400" dirty="0">
                <a:ln w="11430">
                  <a:noFill/>
                </a:ln>
                <a:solidFill>
                  <a:srgbClr val="FFECCC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COMPANY NAME</a:t>
            </a:r>
            <a:endParaRPr lang="zh-CN" altLang="en-US" sz="1200" spc="400" dirty="0">
              <a:ln w="11430">
                <a:noFill/>
              </a:ln>
              <a:solidFill>
                <a:srgbClr val="FFECCC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72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9" dur="350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4" dur="350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92364" y="2603460"/>
            <a:ext cx="4587694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>
              <a:bevelT w="63500" h="12700"/>
            </a:sp3d>
          </a:bodyPr>
          <a:lstStyle>
            <a:defPPr>
              <a:defRPr lang="zh-CN"/>
            </a:defPPr>
            <a:lvl1pPr algn="ctr">
              <a:defRPr sz="4800" b="1">
                <a:gradFill>
                  <a:gsLst>
                    <a:gs pos="0">
                      <a:srgbClr val="FF0000"/>
                    </a:gs>
                    <a:gs pos="63000">
                      <a:srgbClr val="FFFF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blurRad="266700" dist="38100" dir="2700000" algn="tl" rotWithShape="0">
                    <a:prstClr val="black">
                      <a:alpha val="61000"/>
                    </a:prstClr>
                  </a:outerShdw>
                </a:effectLst>
              </a:defRPr>
            </a:lvl1pPr>
          </a:lstStyle>
          <a:p>
            <a:r>
              <a:rPr lang="zh-CN" altLang="en-US" sz="6600" dirty="0">
                <a:solidFill>
                  <a:srgbClr val="FFECCC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最佳个人奖</a:t>
            </a:r>
          </a:p>
        </p:txBody>
      </p:sp>
      <p:sp>
        <p:nvSpPr>
          <p:cNvPr id="3" name="Text Box 13"/>
          <p:cNvSpPr txBox="1">
            <a:spLocks noChangeArrowheads="1"/>
          </p:cNvSpPr>
          <p:nvPr/>
        </p:nvSpPr>
        <p:spPr bwMode="auto">
          <a:xfrm>
            <a:off x="4285927" y="3815659"/>
            <a:ext cx="4000568" cy="1015663"/>
          </a:xfrm>
          <a:prstGeom prst="rect">
            <a:avLst/>
          </a:prstGeom>
          <a:noFill/>
          <a:extLst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>
              <a:bevelT w="25400" h="12700"/>
            </a:sp3d>
          </a:bodyPr>
          <a:lstStyle>
            <a:defPPr>
              <a:defRPr lang="zh-CN"/>
            </a:defPPr>
            <a:lvl1pPr algn="dist">
              <a:defRPr sz="3200" b="1">
                <a:gradFill>
                  <a:gsLst>
                    <a:gs pos="0">
                      <a:srgbClr val="FF0000"/>
                    </a:gs>
                    <a:gs pos="63000">
                      <a:srgbClr val="FFFF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blurRad="266700" dist="38100" dir="2700000" algn="tl" rotWithShape="0">
                    <a:prstClr val="black">
                      <a:alpha val="61000"/>
                    </a:prstClr>
                  </a:outerShdw>
                </a:effectLst>
              </a:defRPr>
            </a:lvl1pPr>
          </a:lstStyle>
          <a:p>
            <a:pPr algn="ctr">
              <a:lnSpc>
                <a:spcPct val="125000"/>
              </a:lnSpc>
            </a:pPr>
            <a:r>
              <a:rPr lang="zh-CN" altLang="en-US" sz="1200" dirty="0">
                <a:solidFill>
                  <a:srgbClr val="FFECCC"/>
                </a:solidFill>
                <a:effectLst>
                  <a:outerShdw blurRad="266700" dist="38100" dir="2700000" algn="tl" rotWithShape="0">
                    <a:prstClr val="black">
                      <a:alpha val="53000"/>
                    </a:prstClr>
                  </a:outerShdw>
                </a:effectLst>
              </a:rPr>
              <a:t>具备大局意识、服务意识和协调意识的团队才是优秀的团队。他们具有较高的团队精神，相互团结，相互支持，相互帮助，团队成员之间配合默契，依靠团队集体的力量，出色地完成各项工作要求和生产指标。</a:t>
            </a:r>
          </a:p>
        </p:txBody>
      </p:sp>
    </p:spTree>
    <p:extLst>
      <p:ext uri="{BB962C8B-B14F-4D97-AF65-F5344CB8AC3E}">
        <p14:creationId xmlns:p14="http://schemas.microsoft.com/office/powerpoint/2010/main" val="119543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/>
          <p:cNvSpPr/>
          <p:nvPr/>
        </p:nvSpPr>
        <p:spPr bwMode="auto">
          <a:xfrm>
            <a:off x="3183859" y="1856716"/>
            <a:ext cx="4773575" cy="3034504"/>
          </a:xfrm>
          <a:custGeom>
            <a:avLst/>
            <a:gdLst>
              <a:gd name="T0" fmla="*/ 1978 w 3187"/>
              <a:gd name="T1" fmla="*/ 2023 h 2023"/>
              <a:gd name="T2" fmla="*/ 61 w 3187"/>
              <a:gd name="T3" fmla="*/ 2023 h 2023"/>
              <a:gd name="T4" fmla="*/ 0 w 3187"/>
              <a:gd name="T5" fmla="*/ 1963 h 2023"/>
              <a:gd name="T6" fmla="*/ 0 w 3187"/>
              <a:gd name="T7" fmla="*/ 60 h 2023"/>
              <a:gd name="T8" fmla="*/ 61 w 3187"/>
              <a:gd name="T9" fmla="*/ 0 h 2023"/>
              <a:gd name="T10" fmla="*/ 3127 w 3187"/>
              <a:gd name="T11" fmla="*/ 0 h 2023"/>
              <a:gd name="T12" fmla="*/ 3187 w 3187"/>
              <a:gd name="T13" fmla="*/ 60 h 2023"/>
              <a:gd name="T14" fmla="*/ 3187 w 3187"/>
              <a:gd name="T15" fmla="*/ 1058 h 2023"/>
              <a:gd name="T16" fmla="*/ 1978 w 3187"/>
              <a:gd name="T17" fmla="*/ 2023 h 2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87" h="2023">
                <a:moveTo>
                  <a:pt x="1978" y="2023"/>
                </a:moveTo>
                <a:cubicBezTo>
                  <a:pt x="61" y="2023"/>
                  <a:pt x="61" y="2023"/>
                  <a:pt x="61" y="2023"/>
                </a:cubicBezTo>
                <a:cubicBezTo>
                  <a:pt x="27" y="2023"/>
                  <a:pt x="0" y="1996"/>
                  <a:pt x="0" y="1963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27"/>
                  <a:pt x="27" y="0"/>
                  <a:pt x="61" y="0"/>
                </a:cubicBezTo>
                <a:cubicBezTo>
                  <a:pt x="3127" y="0"/>
                  <a:pt x="3127" y="0"/>
                  <a:pt x="3127" y="0"/>
                </a:cubicBezTo>
                <a:cubicBezTo>
                  <a:pt x="3160" y="0"/>
                  <a:pt x="3187" y="27"/>
                  <a:pt x="3187" y="60"/>
                </a:cubicBezTo>
                <a:cubicBezTo>
                  <a:pt x="3187" y="1058"/>
                  <a:pt x="3187" y="1058"/>
                  <a:pt x="3187" y="1058"/>
                </a:cubicBezTo>
                <a:lnTo>
                  <a:pt x="1978" y="2023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-13000" b="-18000"/>
            </a:stretch>
          </a:blipFill>
          <a:ln>
            <a:solidFill>
              <a:srgbClr val="FFECCC"/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206356" y="4142860"/>
            <a:ext cx="1502157" cy="451342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riblet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dist"/>
            <a:r>
              <a:rPr lang="zh-CN" altLang="en-US" sz="2133" dirty="0" smtClean="0">
                <a:ln w="11430">
                  <a:noFill/>
                </a:ln>
                <a:solidFill>
                  <a:srgbClr val="FFECC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第一</a:t>
            </a:r>
            <a:r>
              <a:rPr lang="en-US" altLang="zh-CN" sz="2133" dirty="0" smtClean="0">
                <a:ln w="11430">
                  <a:noFill/>
                </a:ln>
                <a:solidFill>
                  <a:srgbClr val="FFECC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PPT</a:t>
            </a:r>
            <a:endParaRPr lang="zh-CN" altLang="en-US" sz="2133" dirty="0">
              <a:ln w="11430">
                <a:noFill/>
              </a:ln>
              <a:solidFill>
                <a:srgbClr val="FFECC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543330" y="4551802"/>
            <a:ext cx="2828210" cy="307777"/>
          </a:xfrm>
          <a:prstGeom prst="rect">
            <a:avLst/>
          </a:prstGeom>
          <a:noFill/>
        </p:spPr>
        <p:txBody>
          <a:bodyPr wrap="none" lIns="121920" tIns="60960" rIns="121920" bIns="6096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riblet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altLang="zh-CN" sz="1200" spc="400" dirty="0">
                <a:ln w="11430">
                  <a:noFill/>
                </a:ln>
                <a:solidFill>
                  <a:srgbClr val="FFECCC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COMPANY NAME</a:t>
            </a:r>
            <a:endParaRPr lang="zh-CN" altLang="en-US" sz="1200" spc="400" dirty="0">
              <a:ln w="11430">
                <a:noFill/>
              </a:ln>
              <a:solidFill>
                <a:srgbClr val="FFECCC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081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9" dur="3500" fill="hold"/>
                                        <p:tgtEl>
                                          <p:spTgt spid="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4" dur="350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72470" y="2691072"/>
            <a:ext cx="5431773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>
              <a:bevelT w="63500" h="12700"/>
            </a:sp3d>
          </a:bodyPr>
          <a:lstStyle>
            <a:defPPr>
              <a:defRPr lang="zh-CN"/>
            </a:defPPr>
            <a:lvl1pPr algn="ctr">
              <a:defRPr sz="4800" b="1">
                <a:gradFill>
                  <a:gsLst>
                    <a:gs pos="0">
                      <a:srgbClr val="FF0000"/>
                    </a:gs>
                    <a:gs pos="63000">
                      <a:srgbClr val="FFFF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blurRad="266700" dist="38100" dir="2700000" algn="tl" rotWithShape="0">
                    <a:prstClr val="black">
                      <a:alpha val="61000"/>
                    </a:prstClr>
                  </a:outerShdw>
                </a:effectLst>
              </a:defRPr>
            </a:lvl1pPr>
          </a:lstStyle>
          <a:p>
            <a:r>
              <a:rPr lang="zh-CN" altLang="en-US" sz="9600" dirty="0">
                <a:solidFill>
                  <a:srgbClr val="FFECCC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获奖感言</a:t>
            </a:r>
          </a:p>
        </p:txBody>
      </p:sp>
    </p:spTree>
    <p:extLst>
      <p:ext uri="{BB962C8B-B14F-4D97-AF65-F5344CB8AC3E}">
        <p14:creationId xmlns:p14="http://schemas.microsoft.com/office/powerpoint/2010/main" val="2494785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65552" y="2935037"/>
            <a:ext cx="4587694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>
              <a:bevelT w="63500" h="12700"/>
            </a:sp3d>
          </a:bodyPr>
          <a:lstStyle>
            <a:defPPr>
              <a:defRPr lang="zh-CN"/>
            </a:defPPr>
            <a:lvl1pPr algn="ctr">
              <a:defRPr sz="4800" b="1">
                <a:gradFill>
                  <a:gsLst>
                    <a:gs pos="0">
                      <a:srgbClr val="FF0000"/>
                    </a:gs>
                    <a:gs pos="63000">
                      <a:srgbClr val="FFFF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blurRad="266700" dist="38100" dir="2700000" algn="tl" rotWithShape="0">
                    <a:prstClr val="black">
                      <a:alpha val="61000"/>
                    </a:prstClr>
                  </a:outerShdw>
                </a:effectLst>
              </a:defRPr>
            </a:lvl1pPr>
          </a:lstStyle>
          <a:p>
            <a:pPr algn="l"/>
            <a:r>
              <a:rPr lang="zh-CN" altLang="en-US" sz="5400" dirty="0">
                <a:solidFill>
                  <a:srgbClr val="FFECCC"/>
                </a:solidFill>
                <a:effectLst/>
              </a:rPr>
              <a:t>文艺汇演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265552" y="2269774"/>
            <a:ext cx="415421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plastic">
              <a:bevelT w="63500" h="12700"/>
            </a:sp3d>
          </a:bodyPr>
          <a:lstStyle/>
          <a:p>
            <a:r>
              <a:rPr lang="en-US" altLang="zh-CN" sz="3600" b="1" dirty="0">
                <a:ln w="0">
                  <a:noFill/>
                </a:ln>
                <a:solidFill>
                  <a:srgbClr val="FFECCC"/>
                </a:solidFill>
              </a:rPr>
              <a:t>PART 03</a:t>
            </a:r>
            <a:endParaRPr lang="zh-CN" altLang="en-US" sz="3600" b="1" dirty="0">
              <a:ln w="0">
                <a:noFill/>
              </a:ln>
              <a:solidFill>
                <a:srgbClr val="FFECCC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65552" y="4010536"/>
            <a:ext cx="458769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/>
          </a:bodyPr>
          <a:lstStyle/>
          <a:p>
            <a:r>
              <a:rPr lang="en-US" altLang="zh-CN" sz="1200" dirty="0">
                <a:solidFill>
                  <a:srgbClr val="FFECCC"/>
                </a:solidFill>
                <a:latin typeface="Century Gothic" panose="020B0502020202020204" pitchFamily="34" charset="0"/>
              </a:rPr>
              <a:t>The user can demonstrate on a projector or </a:t>
            </a:r>
            <a:r>
              <a:rPr lang="en-US" altLang="zh-CN" sz="1200" dirty="0" err="1">
                <a:solidFill>
                  <a:srgbClr val="FFECCC"/>
                </a:solidFill>
                <a:latin typeface="Century Gothic" panose="020B0502020202020204" pitchFamily="34" charset="0"/>
              </a:rPr>
              <a:t>computeror</a:t>
            </a:r>
            <a:r>
              <a:rPr lang="en-US" altLang="zh-CN" sz="1200" dirty="0">
                <a:solidFill>
                  <a:srgbClr val="FFECCC"/>
                </a:solidFill>
                <a:latin typeface="Century Gothic" panose="020B0502020202020204" pitchFamily="34" charset="0"/>
              </a:rPr>
              <a:t> print the presentation and a film to be used</a:t>
            </a:r>
          </a:p>
        </p:txBody>
      </p:sp>
    </p:spTree>
    <p:extLst>
      <p:ext uri="{BB962C8B-B14F-4D97-AF65-F5344CB8AC3E}">
        <p14:creationId xmlns:p14="http://schemas.microsoft.com/office/powerpoint/2010/main" val="80355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3"/>
          <p:cNvSpPr txBox="1">
            <a:spLocks noChangeArrowheads="1"/>
          </p:cNvSpPr>
          <p:nvPr/>
        </p:nvSpPr>
        <p:spPr bwMode="auto">
          <a:xfrm>
            <a:off x="2425078" y="2977935"/>
            <a:ext cx="7394714" cy="830997"/>
          </a:xfrm>
          <a:prstGeom prst="rect">
            <a:avLst/>
          </a:prstGeom>
          <a:noFill/>
          <a:extLst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>
              <a:bevelT w="63500" h="12700"/>
            </a:sp3d>
          </a:bodyPr>
          <a:lstStyle>
            <a:defPPr>
              <a:defRPr lang="zh-CN"/>
            </a:defPPr>
            <a:lvl1pPr algn="dist">
              <a:defRPr sz="3200" b="1">
                <a:gradFill>
                  <a:gsLst>
                    <a:gs pos="0">
                      <a:srgbClr val="FF0000"/>
                    </a:gs>
                    <a:gs pos="63000">
                      <a:srgbClr val="FFFF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blurRad="266700" dist="38100" dir="2700000" algn="tl" rotWithShape="0">
                    <a:prstClr val="black">
                      <a:alpha val="61000"/>
                    </a:prstClr>
                  </a:outerShdw>
                </a:effectLst>
              </a:defRPr>
            </a:lvl1pPr>
          </a:lstStyle>
          <a:p>
            <a:pPr algn="ctr"/>
            <a:r>
              <a:rPr lang="en-US" altLang="zh-CN" sz="4800" dirty="0">
                <a:solidFill>
                  <a:srgbClr val="FFECCC"/>
                </a:solidFill>
              </a:rPr>
              <a:t>【</a:t>
            </a:r>
            <a:r>
              <a:rPr lang="zh-CN" altLang="en-US" sz="4800" dirty="0">
                <a:solidFill>
                  <a:srgbClr val="FFECCC"/>
                </a:solidFill>
              </a:rPr>
              <a:t>一路上有你 </a:t>
            </a:r>
            <a:r>
              <a:rPr lang="en-US" altLang="zh-CN" sz="4800" dirty="0">
                <a:solidFill>
                  <a:srgbClr val="FFECCC"/>
                </a:solidFill>
              </a:rPr>
              <a:t>】</a:t>
            </a:r>
            <a:endParaRPr lang="zh-CN" altLang="en-US" sz="4800" dirty="0">
              <a:solidFill>
                <a:srgbClr val="FFECCC"/>
              </a:solidFill>
            </a:endParaRPr>
          </a:p>
        </p:txBody>
      </p:sp>
      <p:sp>
        <p:nvSpPr>
          <p:cNvPr id="3" name="Text Box 13"/>
          <p:cNvSpPr txBox="1">
            <a:spLocks noChangeArrowheads="1"/>
          </p:cNvSpPr>
          <p:nvPr/>
        </p:nvSpPr>
        <p:spPr bwMode="auto">
          <a:xfrm>
            <a:off x="3764782" y="3933519"/>
            <a:ext cx="4715306" cy="400110"/>
          </a:xfrm>
          <a:prstGeom prst="rect">
            <a:avLst/>
          </a:prstGeom>
          <a:noFill/>
          <a:extLst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>
              <a:bevelT w="63500" h="12700"/>
            </a:sp3d>
          </a:bodyPr>
          <a:lstStyle>
            <a:defPPr>
              <a:defRPr lang="zh-CN"/>
            </a:defPPr>
            <a:lvl1pPr algn="dist">
              <a:defRPr sz="3200" b="1">
                <a:gradFill>
                  <a:gsLst>
                    <a:gs pos="0">
                      <a:srgbClr val="FF0000"/>
                    </a:gs>
                    <a:gs pos="63000">
                      <a:srgbClr val="FFFF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blurRad="266700" dist="38100" dir="2700000" algn="tl" rotWithShape="0">
                    <a:prstClr val="black">
                      <a:alpha val="61000"/>
                    </a:prstClr>
                  </a:outerShdw>
                </a:effectLst>
              </a:defRPr>
            </a:lvl1pPr>
          </a:lstStyle>
          <a:p>
            <a:pPr algn="ctr"/>
            <a:r>
              <a:rPr lang="zh-CN" altLang="en-US" sz="2000" dirty="0">
                <a:solidFill>
                  <a:srgbClr val="FFECCC"/>
                </a:solidFill>
              </a:rPr>
              <a:t>表演者：策划部 销售部</a:t>
            </a:r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3764782" y="2058297"/>
            <a:ext cx="4715306" cy="584775"/>
          </a:xfrm>
          <a:prstGeom prst="rect">
            <a:avLst/>
          </a:prstGeom>
          <a:noFill/>
          <a:extLst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>
              <a:bevelT w="63500" h="12700"/>
            </a:sp3d>
          </a:bodyPr>
          <a:lstStyle>
            <a:defPPr>
              <a:defRPr lang="zh-CN"/>
            </a:defPPr>
            <a:lvl1pPr algn="dist">
              <a:defRPr sz="3200" b="1">
                <a:gradFill>
                  <a:gsLst>
                    <a:gs pos="0">
                      <a:srgbClr val="FF0000"/>
                    </a:gs>
                    <a:gs pos="63000">
                      <a:srgbClr val="FFFF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blurRad="266700" dist="38100" dir="2700000" algn="tl" rotWithShape="0">
                    <a:prstClr val="black">
                      <a:alpha val="61000"/>
                    </a:prstClr>
                  </a:outerShdw>
                </a:effectLst>
              </a:defRPr>
            </a:lvl1pPr>
          </a:lstStyle>
          <a:p>
            <a:pPr algn="ctr"/>
            <a:r>
              <a:rPr lang="zh-CN" altLang="en-US" dirty="0">
                <a:solidFill>
                  <a:srgbClr val="FFECCC"/>
                </a:solidFill>
              </a:rPr>
              <a:t>歌曲演唱</a:t>
            </a:r>
          </a:p>
        </p:txBody>
      </p:sp>
      <p:sp>
        <p:nvSpPr>
          <p:cNvPr id="5" name="椭圆 5"/>
          <p:cNvSpPr/>
          <p:nvPr/>
        </p:nvSpPr>
        <p:spPr>
          <a:xfrm>
            <a:off x="4772759" y="2165252"/>
            <a:ext cx="336679" cy="472672"/>
          </a:xfrm>
          <a:custGeom>
            <a:avLst/>
            <a:gdLst>
              <a:gd name="T0" fmla="*/ 407031 w 604011"/>
              <a:gd name="T1" fmla="*/ 407031 w 604011"/>
              <a:gd name="T2" fmla="*/ 407031 w 604011"/>
              <a:gd name="T3" fmla="*/ 407031 w 604011"/>
              <a:gd name="T4" fmla="*/ 407031 w 604011"/>
              <a:gd name="T5" fmla="*/ 407031 w 604011"/>
              <a:gd name="T6" fmla="*/ 407031 w 604011"/>
              <a:gd name="T7" fmla="*/ 407031 w 604011"/>
              <a:gd name="T8" fmla="*/ 407031 w 604011"/>
              <a:gd name="T9" fmla="*/ 407031 w 604011"/>
              <a:gd name="T10" fmla="*/ 407031 w 604011"/>
              <a:gd name="T11" fmla="*/ 407031 w 604011"/>
              <a:gd name="T12" fmla="*/ 407031 w 604011"/>
              <a:gd name="T13" fmla="*/ 407031 w 604011"/>
              <a:gd name="T14" fmla="*/ 407031 w 604011"/>
              <a:gd name="T15" fmla="*/ 407031 w 604011"/>
              <a:gd name="T16" fmla="*/ 407031 w 604011"/>
              <a:gd name="T17" fmla="*/ 407031 w 604011"/>
              <a:gd name="T18" fmla="*/ 407031 w 604011"/>
              <a:gd name="T19" fmla="*/ 407031 w 604011"/>
              <a:gd name="T20" fmla="*/ 407031 w 604011"/>
              <a:gd name="T21" fmla="*/ 407031 w 604011"/>
              <a:gd name="T22" fmla="*/ 407031 w 604011"/>
              <a:gd name="T23" fmla="*/ 407031 w 604011"/>
              <a:gd name="T24" fmla="*/ 407031 w 604011"/>
              <a:gd name="T25" fmla="*/ 407031 w 604011"/>
              <a:gd name="T26" fmla="*/ 407031 w 604011"/>
              <a:gd name="T27" fmla="*/ 407031 w 604011"/>
              <a:gd name="T28" fmla="*/ 407031 w 604011"/>
              <a:gd name="T29" fmla="*/ 407031 w 604011"/>
              <a:gd name="T30" fmla="*/ 407031 w 604011"/>
              <a:gd name="T31" fmla="*/ 407031 w 604011"/>
              <a:gd name="T32" fmla="*/ 407031 w 604011"/>
              <a:gd name="T33" fmla="*/ 407031 w 604011"/>
              <a:gd name="T34" fmla="*/ 407031 w 604011"/>
              <a:gd name="T35" fmla="*/ 407031 w 604011"/>
              <a:gd name="T36" fmla="*/ 407031 w 604011"/>
              <a:gd name="T37" fmla="*/ 407031 w 604011"/>
              <a:gd name="T38" fmla="*/ 407031 w 604011"/>
              <a:gd name="T39" fmla="*/ 407031 w 604011"/>
              <a:gd name="T40" fmla="*/ 407031 w 604011"/>
              <a:gd name="T41" fmla="*/ 407031 w 604011"/>
              <a:gd name="T42" fmla="*/ 407031 w 604011"/>
              <a:gd name="T43" fmla="*/ 407031 w 604011"/>
              <a:gd name="T44" fmla="*/ 407031 w 604011"/>
              <a:gd name="T45" fmla="*/ 407031 w 604011"/>
              <a:gd name="T46" fmla="*/ 407031 w 604011"/>
              <a:gd name="T47" fmla="*/ 407031 w 604011"/>
              <a:gd name="T48" fmla="*/ 407031 w 604011"/>
              <a:gd name="T49" fmla="*/ 407031 w 604011"/>
              <a:gd name="T50" fmla="*/ 407031 w 604011"/>
              <a:gd name="T51" fmla="*/ 407031 w 604011"/>
              <a:gd name="T52" fmla="*/ 407031 w 604011"/>
              <a:gd name="T53" fmla="*/ 407031 w 604011"/>
              <a:gd name="T54" fmla="*/ 407031 w 604011"/>
              <a:gd name="T55" fmla="*/ 407031 w 604011"/>
              <a:gd name="T56" fmla="*/ 407031 w 604011"/>
              <a:gd name="T57" fmla="*/ 407031 w 604011"/>
              <a:gd name="T58" fmla="*/ 407031 w 604011"/>
              <a:gd name="T59" fmla="*/ 407031 w 604011"/>
              <a:gd name="T60" fmla="*/ 407031 w 604011"/>
              <a:gd name="T61" fmla="*/ 407031 w 604011"/>
              <a:gd name="T62" fmla="*/ 407031 w 604011"/>
              <a:gd name="T63" fmla="*/ 407031 w 604011"/>
              <a:gd name="T64" fmla="*/ 407031 w 604011"/>
              <a:gd name="T65" fmla="*/ 407031 w 604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216" h="5928">
                <a:moveTo>
                  <a:pt x="3770" y="2937"/>
                </a:moveTo>
                <a:cubicBezTo>
                  <a:pt x="3770" y="2936"/>
                  <a:pt x="3771" y="2935"/>
                  <a:pt x="3771" y="2934"/>
                </a:cubicBezTo>
                <a:cubicBezTo>
                  <a:pt x="4216" y="1832"/>
                  <a:pt x="3386" y="1248"/>
                  <a:pt x="2912" y="849"/>
                </a:cubicBezTo>
                <a:cubicBezTo>
                  <a:pt x="2676" y="650"/>
                  <a:pt x="2510" y="319"/>
                  <a:pt x="2466" y="228"/>
                </a:cubicBezTo>
                <a:lnTo>
                  <a:pt x="2466" y="133"/>
                </a:lnTo>
                <a:cubicBezTo>
                  <a:pt x="2466" y="60"/>
                  <a:pt x="2407" y="0"/>
                  <a:pt x="2333" y="0"/>
                </a:cubicBezTo>
                <a:cubicBezTo>
                  <a:pt x="2259" y="0"/>
                  <a:pt x="2200" y="60"/>
                  <a:pt x="2200" y="133"/>
                </a:cubicBezTo>
                <a:lnTo>
                  <a:pt x="2200" y="4520"/>
                </a:lnTo>
                <a:cubicBezTo>
                  <a:pt x="1944" y="4295"/>
                  <a:pt x="1577" y="4195"/>
                  <a:pt x="1233" y="4195"/>
                </a:cubicBezTo>
                <a:cubicBezTo>
                  <a:pt x="566" y="4195"/>
                  <a:pt x="0" y="4566"/>
                  <a:pt x="0" y="5061"/>
                </a:cubicBezTo>
                <a:cubicBezTo>
                  <a:pt x="0" y="5557"/>
                  <a:pt x="566" y="5928"/>
                  <a:pt x="1233" y="5928"/>
                </a:cubicBezTo>
                <a:cubicBezTo>
                  <a:pt x="1901" y="5928"/>
                  <a:pt x="2466" y="5557"/>
                  <a:pt x="2466" y="5061"/>
                </a:cubicBezTo>
                <a:lnTo>
                  <a:pt x="2466" y="2783"/>
                </a:lnTo>
                <a:cubicBezTo>
                  <a:pt x="2711" y="3196"/>
                  <a:pt x="3258" y="3506"/>
                  <a:pt x="3502" y="4015"/>
                </a:cubicBezTo>
                <a:cubicBezTo>
                  <a:pt x="3522" y="4084"/>
                  <a:pt x="3762" y="4454"/>
                  <a:pt x="3456" y="5064"/>
                </a:cubicBezTo>
                <a:cubicBezTo>
                  <a:pt x="3423" y="5130"/>
                  <a:pt x="3449" y="5210"/>
                  <a:pt x="3515" y="5243"/>
                </a:cubicBezTo>
                <a:cubicBezTo>
                  <a:pt x="3581" y="5276"/>
                  <a:pt x="3661" y="5250"/>
                  <a:pt x="3694" y="5184"/>
                </a:cubicBezTo>
                <a:cubicBezTo>
                  <a:pt x="3908" y="4757"/>
                  <a:pt x="3935" y="4361"/>
                  <a:pt x="3774" y="3975"/>
                </a:cubicBezTo>
                <a:cubicBezTo>
                  <a:pt x="3913" y="3612"/>
                  <a:pt x="3912" y="3271"/>
                  <a:pt x="3770" y="2937"/>
                </a:cubicBezTo>
                <a:close/>
                <a:moveTo>
                  <a:pt x="1233" y="5661"/>
                </a:moveTo>
                <a:cubicBezTo>
                  <a:pt x="709" y="5661"/>
                  <a:pt x="266" y="5387"/>
                  <a:pt x="266" y="5061"/>
                </a:cubicBezTo>
                <a:cubicBezTo>
                  <a:pt x="266" y="4736"/>
                  <a:pt x="709" y="4461"/>
                  <a:pt x="1233" y="4461"/>
                </a:cubicBezTo>
                <a:cubicBezTo>
                  <a:pt x="1757" y="4461"/>
                  <a:pt x="2200" y="4736"/>
                  <a:pt x="2200" y="5061"/>
                </a:cubicBezTo>
                <a:cubicBezTo>
                  <a:pt x="2200" y="5387"/>
                  <a:pt x="1757" y="5661"/>
                  <a:pt x="1233" y="5661"/>
                </a:cubicBezTo>
                <a:close/>
                <a:moveTo>
                  <a:pt x="2846" y="1140"/>
                </a:moveTo>
                <a:cubicBezTo>
                  <a:pt x="3262" y="1484"/>
                  <a:pt x="3771" y="1904"/>
                  <a:pt x="3593" y="2623"/>
                </a:cubicBezTo>
                <a:cubicBezTo>
                  <a:pt x="3355" y="2283"/>
                  <a:pt x="3020" y="2021"/>
                  <a:pt x="2825" y="1800"/>
                </a:cubicBezTo>
                <a:cubicBezTo>
                  <a:pt x="2584" y="1527"/>
                  <a:pt x="2466" y="1086"/>
                  <a:pt x="2466" y="750"/>
                </a:cubicBezTo>
                <a:cubicBezTo>
                  <a:pt x="2618" y="959"/>
                  <a:pt x="2728" y="1043"/>
                  <a:pt x="2846" y="1140"/>
                </a:cubicBezTo>
                <a:close/>
                <a:moveTo>
                  <a:pt x="2825" y="2826"/>
                </a:moveTo>
                <a:cubicBezTo>
                  <a:pt x="2582" y="2551"/>
                  <a:pt x="2466" y="2115"/>
                  <a:pt x="2466" y="1757"/>
                </a:cubicBezTo>
                <a:cubicBezTo>
                  <a:pt x="2790" y="2304"/>
                  <a:pt x="3757" y="2755"/>
                  <a:pt x="3592" y="3648"/>
                </a:cubicBezTo>
                <a:cubicBezTo>
                  <a:pt x="3354" y="3309"/>
                  <a:pt x="3020" y="3047"/>
                  <a:pt x="2825" y="2826"/>
                </a:cubicBezTo>
                <a:close/>
              </a:path>
            </a:pathLst>
          </a:custGeom>
          <a:solidFill>
            <a:srgbClr val="FFE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ECCC"/>
              </a:solidFill>
            </a:endParaRPr>
          </a:p>
        </p:txBody>
      </p:sp>
      <p:sp>
        <p:nvSpPr>
          <p:cNvPr id="6" name="椭圆 6"/>
          <p:cNvSpPr/>
          <p:nvPr/>
        </p:nvSpPr>
        <p:spPr>
          <a:xfrm>
            <a:off x="7270535" y="2165252"/>
            <a:ext cx="168303" cy="472672"/>
          </a:xfrm>
          <a:custGeom>
            <a:avLst/>
            <a:gdLst>
              <a:gd name="T0" fmla="*/ 407031 w 604011"/>
              <a:gd name="T1" fmla="*/ 407031 w 604011"/>
              <a:gd name="T2" fmla="*/ 407031 w 604011"/>
              <a:gd name="T3" fmla="*/ 407031 w 604011"/>
              <a:gd name="T4" fmla="*/ 407031 w 604011"/>
              <a:gd name="T5" fmla="*/ 407031 w 604011"/>
              <a:gd name="T6" fmla="*/ 407031 w 604011"/>
              <a:gd name="T7" fmla="*/ 407031 w 604011"/>
              <a:gd name="T8" fmla="*/ 407031 w 604011"/>
              <a:gd name="T9" fmla="*/ 407031 w 604011"/>
              <a:gd name="T10" fmla="*/ 407031 w 604011"/>
              <a:gd name="T11" fmla="*/ 407031 w 604011"/>
              <a:gd name="T12" fmla="*/ 407031 w 604011"/>
              <a:gd name="T13" fmla="*/ 407031 w 604011"/>
              <a:gd name="T14" fmla="*/ 407031 w 604011"/>
              <a:gd name="T15" fmla="*/ 407031 w 604011"/>
              <a:gd name="T16" fmla="*/ 407031 w 604011"/>
              <a:gd name="T17" fmla="*/ 407031 w 604011"/>
              <a:gd name="T18" fmla="*/ 407031 w 604011"/>
              <a:gd name="T19" fmla="*/ 407031 w 604011"/>
              <a:gd name="T20" fmla="*/ 407031 w 604011"/>
              <a:gd name="T21" fmla="*/ 407031 w 604011"/>
              <a:gd name="T22" fmla="*/ 407031 w 604011"/>
              <a:gd name="T23" fmla="*/ 407031 w 604011"/>
              <a:gd name="T24" fmla="*/ 407031 w 604011"/>
              <a:gd name="T25" fmla="*/ 407031 w 604011"/>
              <a:gd name="T26" fmla="*/ 407031 w 604011"/>
              <a:gd name="T27" fmla="*/ 407031 w 604011"/>
              <a:gd name="T28" fmla="*/ 407031 w 604011"/>
              <a:gd name="T29" fmla="*/ 407031 w 604011"/>
              <a:gd name="T30" fmla="*/ 407031 w 604011"/>
              <a:gd name="T31" fmla="*/ 407031 w 604011"/>
              <a:gd name="T32" fmla="*/ 407031 w 604011"/>
              <a:gd name="T33" fmla="*/ 407031 w 604011"/>
              <a:gd name="T34" fmla="*/ 407031 w 604011"/>
              <a:gd name="T35" fmla="*/ 407031 w 604011"/>
              <a:gd name="T36" fmla="*/ 407031 w 604011"/>
              <a:gd name="T37" fmla="*/ 407031 w 604011"/>
              <a:gd name="T38" fmla="*/ 407031 w 604011"/>
              <a:gd name="T39" fmla="*/ 407031 w 604011"/>
              <a:gd name="T40" fmla="*/ 407031 w 604011"/>
              <a:gd name="T41" fmla="*/ 407031 w 604011"/>
              <a:gd name="T42" fmla="*/ 407031 w 604011"/>
              <a:gd name="T43" fmla="*/ 407031 w 604011"/>
              <a:gd name="T44" fmla="*/ 407031 w 604011"/>
              <a:gd name="T45" fmla="*/ 407031 w 604011"/>
              <a:gd name="T46" fmla="*/ 407031 w 604011"/>
              <a:gd name="T47" fmla="*/ 407031 w 604011"/>
              <a:gd name="T48" fmla="*/ 407031 w 604011"/>
              <a:gd name="T49" fmla="*/ 407031 w 604011"/>
              <a:gd name="T50" fmla="*/ 407031 w 604011"/>
              <a:gd name="T51" fmla="*/ 407031 w 604011"/>
              <a:gd name="T52" fmla="*/ 407031 w 604011"/>
              <a:gd name="T53" fmla="*/ 407031 w 604011"/>
              <a:gd name="T54" fmla="*/ 407031 w 604011"/>
              <a:gd name="T55" fmla="*/ 407031 w 604011"/>
              <a:gd name="T56" fmla="*/ 407031 w 604011"/>
              <a:gd name="T57" fmla="*/ 407031 w 604011"/>
              <a:gd name="T58" fmla="*/ 407031 w 604011"/>
              <a:gd name="T59" fmla="*/ 407031 w 604011"/>
              <a:gd name="T60" fmla="*/ 407031 w 604011"/>
              <a:gd name="T61" fmla="*/ 407031 w 604011"/>
              <a:gd name="T62" fmla="*/ 407031 w 604011"/>
              <a:gd name="T63" fmla="*/ 407031 w 604011"/>
              <a:gd name="T64" fmla="*/ 407031 w 604011"/>
              <a:gd name="T65" fmla="*/ 407031 w 604011"/>
              <a:gd name="T66" fmla="*/ 407031 w 604011"/>
              <a:gd name="T67" fmla="*/ 407031 w 604011"/>
              <a:gd name="T68" fmla="*/ 407031 w 604011"/>
              <a:gd name="T69" fmla="*/ 407031 w 604011"/>
              <a:gd name="T70" fmla="*/ 407031 w 604011"/>
              <a:gd name="T71" fmla="*/ 407031 w 604011"/>
              <a:gd name="T72" fmla="*/ 407031 w 604011"/>
              <a:gd name="T73" fmla="*/ 407031 w 604011"/>
              <a:gd name="T74" fmla="*/ 407031 w 604011"/>
              <a:gd name="T75" fmla="*/ 407031 w 604011"/>
              <a:gd name="T76" fmla="*/ 407031 w 604011"/>
              <a:gd name="T77" fmla="*/ 407031 w 604011"/>
              <a:gd name="T78" fmla="*/ 407031 w 604011"/>
              <a:gd name="T79" fmla="*/ 407031 w 604011"/>
              <a:gd name="T80" fmla="*/ 407031 w 604011"/>
              <a:gd name="T81" fmla="*/ 407031 w 604011"/>
              <a:gd name="T82" fmla="*/ 407031 w 604011"/>
              <a:gd name="T83" fmla="*/ 407031 w 604011"/>
              <a:gd name="T84" fmla="*/ 407031 w 604011"/>
              <a:gd name="T85" fmla="*/ 407031 w 604011"/>
              <a:gd name="T86" fmla="*/ 407031 w 604011"/>
              <a:gd name="T87" fmla="*/ 407031 w 604011"/>
              <a:gd name="T88" fmla="*/ 407031 w 604011"/>
              <a:gd name="T89" fmla="*/ 407031 w 604011"/>
              <a:gd name="T90" fmla="*/ 407031 w 604011"/>
              <a:gd name="T91" fmla="*/ 407031 w 604011"/>
              <a:gd name="T92" fmla="*/ 407031 w 604011"/>
              <a:gd name="T93" fmla="*/ 407031 w 604011"/>
              <a:gd name="T94" fmla="*/ 407031 w 604011"/>
              <a:gd name="T95" fmla="*/ 407031 w 604011"/>
              <a:gd name="T96" fmla="*/ 407031 w 604011"/>
              <a:gd name="T97" fmla="*/ 407031 w 604011"/>
              <a:gd name="T98" fmla="*/ 407031 w 604011"/>
              <a:gd name="T99" fmla="*/ 407031 w 604011"/>
              <a:gd name="T100" fmla="*/ 407031 w 604011"/>
              <a:gd name="T101" fmla="*/ 407031 w 604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189" h="6158">
                <a:moveTo>
                  <a:pt x="2186" y="3691"/>
                </a:moveTo>
                <a:cubicBezTo>
                  <a:pt x="2189" y="3441"/>
                  <a:pt x="2107" y="3215"/>
                  <a:pt x="1960" y="3069"/>
                </a:cubicBezTo>
                <a:cubicBezTo>
                  <a:pt x="1769" y="2877"/>
                  <a:pt x="1480" y="2830"/>
                  <a:pt x="1204" y="2916"/>
                </a:cubicBezTo>
                <a:cubicBezTo>
                  <a:pt x="1144" y="2650"/>
                  <a:pt x="1082" y="2384"/>
                  <a:pt x="1022" y="2123"/>
                </a:cubicBezTo>
                <a:cubicBezTo>
                  <a:pt x="1071" y="2059"/>
                  <a:pt x="1119" y="1999"/>
                  <a:pt x="1165" y="1941"/>
                </a:cubicBezTo>
                <a:cubicBezTo>
                  <a:pt x="1495" y="1528"/>
                  <a:pt x="1732" y="1230"/>
                  <a:pt x="1677" y="706"/>
                </a:cubicBezTo>
                <a:cubicBezTo>
                  <a:pt x="1630" y="255"/>
                  <a:pt x="1467" y="99"/>
                  <a:pt x="1339" y="49"/>
                </a:cubicBezTo>
                <a:cubicBezTo>
                  <a:pt x="1216" y="0"/>
                  <a:pt x="1078" y="31"/>
                  <a:pt x="959" y="133"/>
                </a:cubicBezTo>
                <a:cubicBezTo>
                  <a:pt x="688" y="366"/>
                  <a:pt x="485" y="995"/>
                  <a:pt x="679" y="1826"/>
                </a:cubicBezTo>
                <a:cubicBezTo>
                  <a:pt x="697" y="1904"/>
                  <a:pt x="715" y="1982"/>
                  <a:pt x="733" y="2061"/>
                </a:cubicBezTo>
                <a:cubicBezTo>
                  <a:pt x="620" y="2211"/>
                  <a:pt x="497" y="2384"/>
                  <a:pt x="374" y="2586"/>
                </a:cubicBezTo>
                <a:cubicBezTo>
                  <a:pt x="0" y="3198"/>
                  <a:pt x="14" y="3648"/>
                  <a:pt x="93" y="3917"/>
                </a:cubicBezTo>
                <a:cubicBezTo>
                  <a:pt x="172" y="4191"/>
                  <a:pt x="353" y="4414"/>
                  <a:pt x="589" y="4530"/>
                </a:cubicBezTo>
                <a:cubicBezTo>
                  <a:pt x="824" y="4646"/>
                  <a:pt x="1057" y="4691"/>
                  <a:pt x="1275" y="4670"/>
                </a:cubicBezTo>
                <a:cubicBezTo>
                  <a:pt x="1313" y="4932"/>
                  <a:pt x="1339" y="5172"/>
                  <a:pt x="1346" y="5376"/>
                </a:cubicBezTo>
                <a:cubicBezTo>
                  <a:pt x="1274" y="5342"/>
                  <a:pt x="1191" y="5322"/>
                  <a:pt x="1103" y="5322"/>
                </a:cubicBezTo>
                <a:cubicBezTo>
                  <a:pt x="831" y="5322"/>
                  <a:pt x="610" y="5510"/>
                  <a:pt x="610" y="5740"/>
                </a:cubicBezTo>
                <a:cubicBezTo>
                  <a:pt x="610" y="5970"/>
                  <a:pt x="831" y="6158"/>
                  <a:pt x="1103" y="6158"/>
                </a:cubicBezTo>
                <a:cubicBezTo>
                  <a:pt x="1369" y="6158"/>
                  <a:pt x="1563" y="5981"/>
                  <a:pt x="1591" y="5810"/>
                </a:cubicBezTo>
                <a:cubicBezTo>
                  <a:pt x="1638" y="5525"/>
                  <a:pt x="1609" y="5102"/>
                  <a:pt x="1536" y="4608"/>
                </a:cubicBezTo>
                <a:cubicBezTo>
                  <a:pt x="1676" y="4555"/>
                  <a:pt x="1806" y="4470"/>
                  <a:pt x="1922" y="4354"/>
                </a:cubicBezTo>
                <a:cubicBezTo>
                  <a:pt x="2087" y="4189"/>
                  <a:pt x="2183" y="3947"/>
                  <a:pt x="2186" y="3691"/>
                </a:cubicBezTo>
                <a:close/>
                <a:moveTo>
                  <a:pt x="1133" y="335"/>
                </a:moveTo>
                <a:cubicBezTo>
                  <a:pt x="1157" y="314"/>
                  <a:pt x="1189" y="293"/>
                  <a:pt x="1220" y="293"/>
                </a:cubicBezTo>
                <a:cubicBezTo>
                  <a:pt x="1227" y="293"/>
                  <a:pt x="1234" y="294"/>
                  <a:pt x="1241" y="297"/>
                </a:cubicBezTo>
                <a:cubicBezTo>
                  <a:pt x="1301" y="320"/>
                  <a:pt x="1382" y="449"/>
                  <a:pt x="1412" y="734"/>
                </a:cubicBezTo>
                <a:cubicBezTo>
                  <a:pt x="1456" y="1149"/>
                  <a:pt x="1268" y="1385"/>
                  <a:pt x="957" y="1775"/>
                </a:cubicBezTo>
                <a:cubicBezTo>
                  <a:pt x="953" y="1780"/>
                  <a:pt x="948" y="1785"/>
                  <a:pt x="944" y="1791"/>
                </a:cubicBezTo>
                <a:cubicBezTo>
                  <a:pt x="942" y="1783"/>
                  <a:pt x="940" y="1774"/>
                  <a:pt x="938" y="1766"/>
                </a:cubicBezTo>
                <a:cubicBezTo>
                  <a:pt x="760" y="999"/>
                  <a:pt x="963" y="481"/>
                  <a:pt x="1133" y="335"/>
                </a:cubicBezTo>
                <a:close/>
                <a:moveTo>
                  <a:pt x="707" y="4291"/>
                </a:moveTo>
                <a:cubicBezTo>
                  <a:pt x="540" y="4209"/>
                  <a:pt x="406" y="4042"/>
                  <a:pt x="349" y="3843"/>
                </a:cubicBezTo>
                <a:cubicBezTo>
                  <a:pt x="258" y="3530"/>
                  <a:pt x="345" y="3143"/>
                  <a:pt x="601" y="2725"/>
                </a:cubicBezTo>
                <a:cubicBezTo>
                  <a:pt x="673" y="2607"/>
                  <a:pt x="744" y="2501"/>
                  <a:pt x="813" y="2403"/>
                </a:cubicBezTo>
                <a:cubicBezTo>
                  <a:pt x="861" y="2609"/>
                  <a:pt x="909" y="2820"/>
                  <a:pt x="956" y="3032"/>
                </a:cubicBezTo>
                <a:cubicBezTo>
                  <a:pt x="894" y="3072"/>
                  <a:pt x="834" y="3120"/>
                  <a:pt x="778" y="3176"/>
                </a:cubicBezTo>
                <a:cubicBezTo>
                  <a:pt x="726" y="3228"/>
                  <a:pt x="726" y="3313"/>
                  <a:pt x="778" y="3365"/>
                </a:cubicBezTo>
                <a:cubicBezTo>
                  <a:pt x="830" y="3417"/>
                  <a:pt x="915" y="3417"/>
                  <a:pt x="967" y="3365"/>
                </a:cubicBezTo>
                <a:cubicBezTo>
                  <a:pt x="984" y="3348"/>
                  <a:pt x="1001" y="3332"/>
                  <a:pt x="1019" y="3316"/>
                </a:cubicBezTo>
                <a:cubicBezTo>
                  <a:pt x="1101" y="3693"/>
                  <a:pt x="1176" y="4065"/>
                  <a:pt x="1233" y="4408"/>
                </a:cubicBezTo>
                <a:cubicBezTo>
                  <a:pt x="1070" y="4421"/>
                  <a:pt x="893" y="4382"/>
                  <a:pt x="707" y="4291"/>
                </a:cubicBezTo>
                <a:close/>
                <a:moveTo>
                  <a:pt x="1103" y="5891"/>
                </a:moveTo>
                <a:cubicBezTo>
                  <a:pt x="983" y="5891"/>
                  <a:pt x="877" y="5821"/>
                  <a:pt x="877" y="5740"/>
                </a:cubicBezTo>
                <a:cubicBezTo>
                  <a:pt x="877" y="5660"/>
                  <a:pt x="983" y="5589"/>
                  <a:pt x="1103" y="5589"/>
                </a:cubicBezTo>
                <a:cubicBezTo>
                  <a:pt x="1224" y="5589"/>
                  <a:pt x="1330" y="5660"/>
                  <a:pt x="1330" y="5740"/>
                </a:cubicBezTo>
                <a:cubicBezTo>
                  <a:pt x="1330" y="5821"/>
                  <a:pt x="1224" y="5891"/>
                  <a:pt x="1103" y="5891"/>
                </a:cubicBezTo>
                <a:close/>
                <a:moveTo>
                  <a:pt x="1734" y="4165"/>
                </a:moveTo>
                <a:cubicBezTo>
                  <a:pt x="1659" y="4240"/>
                  <a:pt x="1578" y="4298"/>
                  <a:pt x="1493" y="4339"/>
                </a:cubicBezTo>
                <a:cubicBezTo>
                  <a:pt x="1431" y="3973"/>
                  <a:pt x="1350" y="3578"/>
                  <a:pt x="1262" y="3176"/>
                </a:cubicBezTo>
                <a:cubicBezTo>
                  <a:pt x="1452" y="3109"/>
                  <a:pt x="1647" y="3133"/>
                  <a:pt x="1772" y="3257"/>
                </a:cubicBezTo>
                <a:cubicBezTo>
                  <a:pt x="1964" y="3449"/>
                  <a:pt x="1984" y="3915"/>
                  <a:pt x="1734" y="4165"/>
                </a:cubicBezTo>
                <a:close/>
              </a:path>
            </a:pathLst>
          </a:custGeom>
          <a:solidFill>
            <a:srgbClr val="FFE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EC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000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3"/>
          <p:cNvSpPr txBox="1">
            <a:spLocks noChangeArrowheads="1"/>
          </p:cNvSpPr>
          <p:nvPr/>
        </p:nvSpPr>
        <p:spPr bwMode="auto">
          <a:xfrm>
            <a:off x="2425078" y="2977935"/>
            <a:ext cx="7394714" cy="830997"/>
          </a:xfrm>
          <a:prstGeom prst="rect">
            <a:avLst/>
          </a:prstGeom>
          <a:noFill/>
          <a:extLst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>
              <a:bevelT w="63500" h="12700"/>
            </a:sp3d>
          </a:bodyPr>
          <a:lstStyle>
            <a:defPPr>
              <a:defRPr lang="zh-CN"/>
            </a:defPPr>
            <a:lvl1pPr algn="dist">
              <a:defRPr sz="3200" b="1">
                <a:gradFill>
                  <a:gsLst>
                    <a:gs pos="0">
                      <a:srgbClr val="FF0000"/>
                    </a:gs>
                    <a:gs pos="63000">
                      <a:srgbClr val="FFFF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blurRad="266700" dist="38100" dir="2700000" algn="tl" rotWithShape="0">
                    <a:prstClr val="black">
                      <a:alpha val="61000"/>
                    </a:prstClr>
                  </a:outerShdw>
                </a:effectLst>
              </a:defRPr>
            </a:lvl1pPr>
          </a:lstStyle>
          <a:p>
            <a:pPr algn="ctr"/>
            <a:r>
              <a:rPr lang="en-US" altLang="zh-CN" sz="4800" dirty="0">
                <a:solidFill>
                  <a:srgbClr val="FFECCC"/>
                </a:solidFill>
              </a:rPr>
              <a:t>【</a:t>
            </a:r>
            <a:r>
              <a:rPr lang="zh-CN" altLang="en-US" sz="4800" dirty="0">
                <a:solidFill>
                  <a:srgbClr val="FFECCC"/>
                </a:solidFill>
              </a:rPr>
              <a:t>你好，再见</a:t>
            </a:r>
            <a:r>
              <a:rPr lang="en-US" altLang="zh-CN" sz="4800" dirty="0">
                <a:solidFill>
                  <a:srgbClr val="FFECCC"/>
                </a:solidFill>
              </a:rPr>
              <a:t>】</a:t>
            </a:r>
            <a:endParaRPr lang="zh-CN" altLang="en-US" sz="4800" dirty="0">
              <a:solidFill>
                <a:srgbClr val="FFECCC"/>
              </a:solidFill>
            </a:endParaRPr>
          </a:p>
        </p:txBody>
      </p:sp>
      <p:sp>
        <p:nvSpPr>
          <p:cNvPr id="3" name="Text Box 13"/>
          <p:cNvSpPr txBox="1">
            <a:spLocks noChangeArrowheads="1"/>
          </p:cNvSpPr>
          <p:nvPr/>
        </p:nvSpPr>
        <p:spPr bwMode="auto">
          <a:xfrm>
            <a:off x="3764782" y="3933519"/>
            <a:ext cx="4715306" cy="400110"/>
          </a:xfrm>
          <a:prstGeom prst="rect">
            <a:avLst/>
          </a:prstGeom>
          <a:noFill/>
          <a:extLst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>
              <a:bevelT w="63500" h="12700"/>
            </a:sp3d>
          </a:bodyPr>
          <a:lstStyle>
            <a:defPPr>
              <a:defRPr lang="zh-CN"/>
            </a:defPPr>
            <a:lvl1pPr algn="dist">
              <a:defRPr sz="3200" b="1">
                <a:gradFill>
                  <a:gsLst>
                    <a:gs pos="0">
                      <a:srgbClr val="FF0000"/>
                    </a:gs>
                    <a:gs pos="63000">
                      <a:srgbClr val="FFFF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blurRad="266700" dist="38100" dir="2700000" algn="tl" rotWithShape="0">
                    <a:prstClr val="black">
                      <a:alpha val="61000"/>
                    </a:prstClr>
                  </a:outerShdw>
                </a:effectLst>
              </a:defRPr>
            </a:lvl1pPr>
          </a:lstStyle>
          <a:p>
            <a:pPr algn="ctr"/>
            <a:r>
              <a:rPr lang="zh-CN" altLang="en-US" sz="2000" dirty="0">
                <a:solidFill>
                  <a:srgbClr val="FFECCC"/>
                </a:solidFill>
              </a:rPr>
              <a:t>表演者：技术部</a:t>
            </a:r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3764782" y="2058297"/>
            <a:ext cx="4715306" cy="584775"/>
          </a:xfrm>
          <a:prstGeom prst="rect">
            <a:avLst/>
          </a:prstGeom>
          <a:noFill/>
          <a:extLst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>
              <a:bevelT w="63500" h="12700"/>
            </a:sp3d>
          </a:bodyPr>
          <a:lstStyle>
            <a:defPPr>
              <a:defRPr lang="zh-CN"/>
            </a:defPPr>
            <a:lvl1pPr algn="dist">
              <a:defRPr sz="3200" b="1">
                <a:gradFill>
                  <a:gsLst>
                    <a:gs pos="0">
                      <a:srgbClr val="FF0000"/>
                    </a:gs>
                    <a:gs pos="63000">
                      <a:srgbClr val="FFFF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blurRad="266700" dist="38100" dir="2700000" algn="tl" rotWithShape="0">
                    <a:prstClr val="black">
                      <a:alpha val="61000"/>
                    </a:prstClr>
                  </a:outerShdw>
                </a:effectLst>
              </a:defRPr>
            </a:lvl1pPr>
          </a:lstStyle>
          <a:p>
            <a:pPr algn="ctr"/>
            <a:r>
              <a:rPr lang="zh-CN" altLang="en-US" dirty="0">
                <a:solidFill>
                  <a:srgbClr val="FFECCC"/>
                </a:solidFill>
              </a:rPr>
              <a:t>歌曲演唱</a:t>
            </a:r>
          </a:p>
        </p:txBody>
      </p:sp>
      <p:sp>
        <p:nvSpPr>
          <p:cNvPr id="5" name="椭圆 5"/>
          <p:cNvSpPr/>
          <p:nvPr/>
        </p:nvSpPr>
        <p:spPr>
          <a:xfrm>
            <a:off x="4772759" y="2165252"/>
            <a:ext cx="336679" cy="472672"/>
          </a:xfrm>
          <a:custGeom>
            <a:avLst/>
            <a:gdLst>
              <a:gd name="T0" fmla="*/ 407031 w 604011"/>
              <a:gd name="T1" fmla="*/ 407031 w 604011"/>
              <a:gd name="T2" fmla="*/ 407031 w 604011"/>
              <a:gd name="T3" fmla="*/ 407031 w 604011"/>
              <a:gd name="T4" fmla="*/ 407031 w 604011"/>
              <a:gd name="T5" fmla="*/ 407031 w 604011"/>
              <a:gd name="T6" fmla="*/ 407031 w 604011"/>
              <a:gd name="T7" fmla="*/ 407031 w 604011"/>
              <a:gd name="T8" fmla="*/ 407031 w 604011"/>
              <a:gd name="T9" fmla="*/ 407031 w 604011"/>
              <a:gd name="T10" fmla="*/ 407031 w 604011"/>
              <a:gd name="T11" fmla="*/ 407031 w 604011"/>
              <a:gd name="T12" fmla="*/ 407031 w 604011"/>
              <a:gd name="T13" fmla="*/ 407031 w 604011"/>
              <a:gd name="T14" fmla="*/ 407031 w 604011"/>
              <a:gd name="T15" fmla="*/ 407031 w 604011"/>
              <a:gd name="T16" fmla="*/ 407031 w 604011"/>
              <a:gd name="T17" fmla="*/ 407031 w 604011"/>
              <a:gd name="T18" fmla="*/ 407031 w 604011"/>
              <a:gd name="T19" fmla="*/ 407031 w 604011"/>
              <a:gd name="T20" fmla="*/ 407031 w 604011"/>
              <a:gd name="T21" fmla="*/ 407031 w 604011"/>
              <a:gd name="T22" fmla="*/ 407031 w 604011"/>
              <a:gd name="T23" fmla="*/ 407031 w 604011"/>
              <a:gd name="T24" fmla="*/ 407031 w 604011"/>
              <a:gd name="T25" fmla="*/ 407031 w 604011"/>
              <a:gd name="T26" fmla="*/ 407031 w 604011"/>
              <a:gd name="T27" fmla="*/ 407031 w 604011"/>
              <a:gd name="T28" fmla="*/ 407031 w 604011"/>
              <a:gd name="T29" fmla="*/ 407031 w 604011"/>
              <a:gd name="T30" fmla="*/ 407031 w 604011"/>
              <a:gd name="T31" fmla="*/ 407031 w 604011"/>
              <a:gd name="T32" fmla="*/ 407031 w 604011"/>
              <a:gd name="T33" fmla="*/ 407031 w 604011"/>
              <a:gd name="T34" fmla="*/ 407031 w 604011"/>
              <a:gd name="T35" fmla="*/ 407031 w 604011"/>
              <a:gd name="T36" fmla="*/ 407031 w 604011"/>
              <a:gd name="T37" fmla="*/ 407031 w 604011"/>
              <a:gd name="T38" fmla="*/ 407031 w 604011"/>
              <a:gd name="T39" fmla="*/ 407031 w 604011"/>
              <a:gd name="T40" fmla="*/ 407031 w 604011"/>
              <a:gd name="T41" fmla="*/ 407031 w 604011"/>
              <a:gd name="T42" fmla="*/ 407031 w 604011"/>
              <a:gd name="T43" fmla="*/ 407031 w 604011"/>
              <a:gd name="T44" fmla="*/ 407031 w 604011"/>
              <a:gd name="T45" fmla="*/ 407031 w 604011"/>
              <a:gd name="T46" fmla="*/ 407031 w 604011"/>
              <a:gd name="T47" fmla="*/ 407031 w 604011"/>
              <a:gd name="T48" fmla="*/ 407031 w 604011"/>
              <a:gd name="T49" fmla="*/ 407031 w 604011"/>
              <a:gd name="T50" fmla="*/ 407031 w 604011"/>
              <a:gd name="T51" fmla="*/ 407031 w 604011"/>
              <a:gd name="T52" fmla="*/ 407031 w 604011"/>
              <a:gd name="T53" fmla="*/ 407031 w 604011"/>
              <a:gd name="T54" fmla="*/ 407031 w 604011"/>
              <a:gd name="T55" fmla="*/ 407031 w 604011"/>
              <a:gd name="T56" fmla="*/ 407031 w 604011"/>
              <a:gd name="T57" fmla="*/ 407031 w 604011"/>
              <a:gd name="T58" fmla="*/ 407031 w 604011"/>
              <a:gd name="T59" fmla="*/ 407031 w 604011"/>
              <a:gd name="T60" fmla="*/ 407031 w 604011"/>
              <a:gd name="T61" fmla="*/ 407031 w 604011"/>
              <a:gd name="T62" fmla="*/ 407031 w 604011"/>
              <a:gd name="T63" fmla="*/ 407031 w 604011"/>
              <a:gd name="T64" fmla="*/ 407031 w 604011"/>
              <a:gd name="T65" fmla="*/ 407031 w 604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216" h="5928">
                <a:moveTo>
                  <a:pt x="3770" y="2937"/>
                </a:moveTo>
                <a:cubicBezTo>
                  <a:pt x="3770" y="2936"/>
                  <a:pt x="3771" y="2935"/>
                  <a:pt x="3771" y="2934"/>
                </a:cubicBezTo>
                <a:cubicBezTo>
                  <a:pt x="4216" y="1832"/>
                  <a:pt x="3386" y="1248"/>
                  <a:pt x="2912" y="849"/>
                </a:cubicBezTo>
                <a:cubicBezTo>
                  <a:pt x="2676" y="650"/>
                  <a:pt x="2510" y="319"/>
                  <a:pt x="2466" y="228"/>
                </a:cubicBezTo>
                <a:lnTo>
                  <a:pt x="2466" y="133"/>
                </a:lnTo>
                <a:cubicBezTo>
                  <a:pt x="2466" y="60"/>
                  <a:pt x="2407" y="0"/>
                  <a:pt x="2333" y="0"/>
                </a:cubicBezTo>
                <a:cubicBezTo>
                  <a:pt x="2259" y="0"/>
                  <a:pt x="2200" y="60"/>
                  <a:pt x="2200" y="133"/>
                </a:cubicBezTo>
                <a:lnTo>
                  <a:pt x="2200" y="4520"/>
                </a:lnTo>
                <a:cubicBezTo>
                  <a:pt x="1944" y="4295"/>
                  <a:pt x="1577" y="4195"/>
                  <a:pt x="1233" y="4195"/>
                </a:cubicBezTo>
                <a:cubicBezTo>
                  <a:pt x="566" y="4195"/>
                  <a:pt x="0" y="4566"/>
                  <a:pt x="0" y="5061"/>
                </a:cubicBezTo>
                <a:cubicBezTo>
                  <a:pt x="0" y="5557"/>
                  <a:pt x="566" y="5928"/>
                  <a:pt x="1233" y="5928"/>
                </a:cubicBezTo>
                <a:cubicBezTo>
                  <a:pt x="1901" y="5928"/>
                  <a:pt x="2466" y="5557"/>
                  <a:pt x="2466" y="5061"/>
                </a:cubicBezTo>
                <a:lnTo>
                  <a:pt x="2466" y="2783"/>
                </a:lnTo>
                <a:cubicBezTo>
                  <a:pt x="2711" y="3196"/>
                  <a:pt x="3258" y="3506"/>
                  <a:pt x="3502" y="4015"/>
                </a:cubicBezTo>
                <a:cubicBezTo>
                  <a:pt x="3522" y="4084"/>
                  <a:pt x="3762" y="4454"/>
                  <a:pt x="3456" y="5064"/>
                </a:cubicBezTo>
                <a:cubicBezTo>
                  <a:pt x="3423" y="5130"/>
                  <a:pt x="3449" y="5210"/>
                  <a:pt x="3515" y="5243"/>
                </a:cubicBezTo>
                <a:cubicBezTo>
                  <a:pt x="3581" y="5276"/>
                  <a:pt x="3661" y="5250"/>
                  <a:pt x="3694" y="5184"/>
                </a:cubicBezTo>
                <a:cubicBezTo>
                  <a:pt x="3908" y="4757"/>
                  <a:pt x="3935" y="4361"/>
                  <a:pt x="3774" y="3975"/>
                </a:cubicBezTo>
                <a:cubicBezTo>
                  <a:pt x="3913" y="3612"/>
                  <a:pt x="3912" y="3271"/>
                  <a:pt x="3770" y="2937"/>
                </a:cubicBezTo>
                <a:close/>
                <a:moveTo>
                  <a:pt x="1233" y="5661"/>
                </a:moveTo>
                <a:cubicBezTo>
                  <a:pt x="709" y="5661"/>
                  <a:pt x="266" y="5387"/>
                  <a:pt x="266" y="5061"/>
                </a:cubicBezTo>
                <a:cubicBezTo>
                  <a:pt x="266" y="4736"/>
                  <a:pt x="709" y="4461"/>
                  <a:pt x="1233" y="4461"/>
                </a:cubicBezTo>
                <a:cubicBezTo>
                  <a:pt x="1757" y="4461"/>
                  <a:pt x="2200" y="4736"/>
                  <a:pt x="2200" y="5061"/>
                </a:cubicBezTo>
                <a:cubicBezTo>
                  <a:pt x="2200" y="5387"/>
                  <a:pt x="1757" y="5661"/>
                  <a:pt x="1233" y="5661"/>
                </a:cubicBezTo>
                <a:close/>
                <a:moveTo>
                  <a:pt x="2846" y="1140"/>
                </a:moveTo>
                <a:cubicBezTo>
                  <a:pt x="3262" y="1484"/>
                  <a:pt x="3771" y="1904"/>
                  <a:pt x="3593" y="2623"/>
                </a:cubicBezTo>
                <a:cubicBezTo>
                  <a:pt x="3355" y="2283"/>
                  <a:pt x="3020" y="2021"/>
                  <a:pt x="2825" y="1800"/>
                </a:cubicBezTo>
                <a:cubicBezTo>
                  <a:pt x="2584" y="1527"/>
                  <a:pt x="2466" y="1086"/>
                  <a:pt x="2466" y="750"/>
                </a:cubicBezTo>
                <a:cubicBezTo>
                  <a:pt x="2618" y="959"/>
                  <a:pt x="2728" y="1043"/>
                  <a:pt x="2846" y="1140"/>
                </a:cubicBezTo>
                <a:close/>
                <a:moveTo>
                  <a:pt x="2825" y="2826"/>
                </a:moveTo>
                <a:cubicBezTo>
                  <a:pt x="2582" y="2551"/>
                  <a:pt x="2466" y="2115"/>
                  <a:pt x="2466" y="1757"/>
                </a:cubicBezTo>
                <a:cubicBezTo>
                  <a:pt x="2790" y="2304"/>
                  <a:pt x="3757" y="2755"/>
                  <a:pt x="3592" y="3648"/>
                </a:cubicBezTo>
                <a:cubicBezTo>
                  <a:pt x="3354" y="3309"/>
                  <a:pt x="3020" y="3047"/>
                  <a:pt x="2825" y="2826"/>
                </a:cubicBezTo>
                <a:close/>
              </a:path>
            </a:pathLst>
          </a:custGeom>
          <a:solidFill>
            <a:srgbClr val="FFE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ECCC"/>
              </a:solidFill>
            </a:endParaRPr>
          </a:p>
        </p:txBody>
      </p:sp>
      <p:sp>
        <p:nvSpPr>
          <p:cNvPr id="6" name="椭圆 6"/>
          <p:cNvSpPr/>
          <p:nvPr/>
        </p:nvSpPr>
        <p:spPr>
          <a:xfrm>
            <a:off x="7270535" y="2165252"/>
            <a:ext cx="168303" cy="472672"/>
          </a:xfrm>
          <a:custGeom>
            <a:avLst/>
            <a:gdLst>
              <a:gd name="T0" fmla="*/ 407031 w 604011"/>
              <a:gd name="T1" fmla="*/ 407031 w 604011"/>
              <a:gd name="T2" fmla="*/ 407031 w 604011"/>
              <a:gd name="T3" fmla="*/ 407031 w 604011"/>
              <a:gd name="T4" fmla="*/ 407031 w 604011"/>
              <a:gd name="T5" fmla="*/ 407031 w 604011"/>
              <a:gd name="T6" fmla="*/ 407031 w 604011"/>
              <a:gd name="T7" fmla="*/ 407031 w 604011"/>
              <a:gd name="T8" fmla="*/ 407031 w 604011"/>
              <a:gd name="T9" fmla="*/ 407031 w 604011"/>
              <a:gd name="T10" fmla="*/ 407031 w 604011"/>
              <a:gd name="T11" fmla="*/ 407031 w 604011"/>
              <a:gd name="T12" fmla="*/ 407031 w 604011"/>
              <a:gd name="T13" fmla="*/ 407031 w 604011"/>
              <a:gd name="T14" fmla="*/ 407031 w 604011"/>
              <a:gd name="T15" fmla="*/ 407031 w 604011"/>
              <a:gd name="T16" fmla="*/ 407031 w 604011"/>
              <a:gd name="T17" fmla="*/ 407031 w 604011"/>
              <a:gd name="T18" fmla="*/ 407031 w 604011"/>
              <a:gd name="T19" fmla="*/ 407031 w 604011"/>
              <a:gd name="T20" fmla="*/ 407031 w 604011"/>
              <a:gd name="T21" fmla="*/ 407031 w 604011"/>
              <a:gd name="T22" fmla="*/ 407031 w 604011"/>
              <a:gd name="T23" fmla="*/ 407031 w 604011"/>
              <a:gd name="T24" fmla="*/ 407031 w 604011"/>
              <a:gd name="T25" fmla="*/ 407031 w 604011"/>
              <a:gd name="T26" fmla="*/ 407031 w 604011"/>
              <a:gd name="T27" fmla="*/ 407031 w 604011"/>
              <a:gd name="T28" fmla="*/ 407031 w 604011"/>
              <a:gd name="T29" fmla="*/ 407031 w 604011"/>
              <a:gd name="T30" fmla="*/ 407031 w 604011"/>
              <a:gd name="T31" fmla="*/ 407031 w 604011"/>
              <a:gd name="T32" fmla="*/ 407031 w 604011"/>
              <a:gd name="T33" fmla="*/ 407031 w 604011"/>
              <a:gd name="T34" fmla="*/ 407031 w 604011"/>
              <a:gd name="T35" fmla="*/ 407031 w 604011"/>
              <a:gd name="T36" fmla="*/ 407031 w 604011"/>
              <a:gd name="T37" fmla="*/ 407031 w 604011"/>
              <a:gd name="T38" fmla="*/ 407031 w 604011"/>
              <a:gd name="T39" fmla="*/ 407031 w 604011"/>
              <a:gd name="T40" fmla="*/ 407031 w 604011"/>
              <a:gd name="T41" fmla="*/ 407031 w 604011"/>
              <a:gd name="T42" fmla="*/ 407031 w 604011"/>
              <a:gd name="T43" fmla="*/ 407031 w 604011"/>
              <a:gd name="T44" fmla="*/ 407031 w 604011"/>
              <a:gd name="T45" fmla="*/ 407031 w 604011"/>
              <a:gd name="T46" fmla="*/ 407031 w 604011"/>
              <a:gd name="T47" fmla="*/ 407031 w 604011"/>
              <a:gd name="T48" fmla="*/ 407031 w 604011"/>
              <a:gd name="T49" fmla="*/ 407031 w 604011"/>
              <a:gd name="T50" fmla="*/ 407031 w 604011"/>
              <a:gd name="T51" fmla="*/ 407031 w 604011"/>
              <a:gd name="T52" fmla="*/ 407031 w 604011"/>
              <a:gd name="T53" fmla="*/ 407031 w 604011"/>
              <a:gd name="T54" fmla="*/ 407031 w 604011"/>
              <a:gd name="T55" fmla="*/ 407031 w 604011"/>
              <a:gd name="T56" fmla="*/ 407031 w 604011"/>
              <a:gd name="T57" fmla="*/ 407031 w 604011"/>
              <a:gd name="T58" fmla="*/ 407031 w 604011"/>
              <a:gd name="T59" fmla="*/ 407031 w 604011"/>
              <a:gd name="T60" fmla="*/ 407031 w 604011"/>
              <a:gd name="T61" fmla="*/ 407031 w 604011"/>
              <a:gd name="T62" fmla="*/ 407031 w 604011"/>
              <a:gd name="T63" fmla="*/ 407031 w 604011"/>
              <a:gd name="T64" fmla="*/ 407031 w 604011"/>
              <a:gd name="T65" fmla="*/ 407031 w 604011"/>
              <a:gd name="T66" fmla="*/ 407031 w 604011"/>
              <a:gd name="T67" fmla="*/ 407031 w 604011"/>
              <a:gd name="T68" fmla="*/ 407031 w 604011"/>
              <a:gd name="T69" fmla="*/ 407031 w 604011"/>
              <a:gd name="T70" fmla="*/ 407031 w 604011"/>
              <a:gd name="T71" fmla="*/ 407031 w 604011"/>
              <a:gd name="T72" fmla="*/ 407031 w 604011"/>
              <a:gd name="T73" fmla="*/ 407031 w 604011"/>
              <a:gd name="T74" fmla="*/ 407031 w 604011"/>
              <a:gd name="T75" fmla="*/ 407031 w 604011"/>
              <a:gd name="T76" fmla="*/ 407031 w 604011"/>
              <a:gd name="T77" fmla="*/ 407031 w 604011"/>
              <a:gd name="T78" fmla="*/ 407031 w 604011"/>
              <a:gd name="T79" fmla="*/ 407031 w 604011"/>
              <a:gd name="T80" fmla="*/ 407031 w 604011"/>
              <a:gd name="T81" fmla="*/ 407031 w 604011"/>
              <a:gd name="T82" fmla="*/ 407031 w 604011"/>
              <a:gd name="T83" fmla="*/ 407031 w 604011"/>
              <a:gd name="T84" fmla="*/ 407031 w 604011"/>
              <a:gd name="T85" fmla="*/ 407031 w 604011"/>
              <a:gd name="T86" fmla="*/ 407031 w 604011"/>
              <a:gd name="T87" fmla="*/ 407031 w 604011"/>
              <a:gd name="T88" fmla="*/ 407031 w 604011"/>
              <a:gd name="T89" fmla="*/ 407031 w 604011"/>
              <a:gd name="T90" fmla="*/ 407031 w 604011"/>
              <a:gd name="T91" fmla="*/ 407031 w 604011"/>
              <a:gd name="T92" fmla="*/ 407031 w 604011"/>
              <a:gd name="T93" fmla="*/ 407031 w 604011"/>
              <a:gd name="T94" fmla="*/ 407031 w 604011"/>
              <a:gd name="T95" fmla="*/ 407031 w 604011"/>
              <a:gd name="T96" fmla="*/ 407031 w 604011"/>
              <a:gd name="T97" fmla="*/ 407031 w 604011"/>
              <a:gd name="T98" fmla="*/ 407031 w 604011"/>
              <a:gd name="T99" fmla="*/ 407031 w 604011"/>
              <a:gd name="T100" fmla="*/ 407031 w 604011"/>
              <a:gd name="T101" fmla="*/ 407031 w 604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189" h="6158">
                <a:moveTo>
                  <a:pt x="2186" y="3691"/>
                </a:moveTo>
                <a:cubicBezTo>
                  <a:pt x="2189" y="3441"/>
                  <a:pt x="2107" y="3215"/>
                  <a:pt x="1960" y="3069"/>
                </a:cubicBezTo>
                <a:cubicBezTo>
                  <a:pt x="1769" y="2877"/>
                  <a:pt x="1480" y="2830"/>
                  <a:pt x="1204" y="2916"/>
                </a:cubicBezTo>
                <a:cubicBezTo>
                  <a:pt x="1144" y="2650"/>
                  <a:pt x="1082" y="2384"/>
                  <a:pt x="1022" y="2123"/>
                </a:cubicBezTo>
                <a:cubicBezTo>
                  <a:pt x="1071" y="2059"/>
                  <a:pt x="1119" y="1999"/>
                  <a:pt x="1165" y="1941"/>
                </a:cubicBezTo>
                <a:cubicBezTo>
                  <a:pt x="1495" y="1528"/>
                  <a:pt x="1732" y="1230"/>
                  <a:pt x="1677" y="706"/>
                </a:cubicBezTo>
                <a:cubicBezTo>
                  <a:pt x="1630" y="255"/>
                  <a:pt x="1467" y="99"/>
                  <a:pt x="1339" y="49"/>
                </a:cubicBezTo>
                <a:cubicBezTo>
                  <a:pt x="1216" y="0"/>
                  <a:pt x="1078" y="31"/>
                  <a:pt x="959" y="133"/>
                </a:cubicBezTo>
                <a:cubicBezTo>
                  <a:pt x="688" y="366"/>
                  <a:pt x="485" y="995"/>
                  <a:pt x="679" y="1826"/>
                </a:cubicBezTo>
                <a:cubicBezTo>
                  <a:pt x="697" y="1904"/>
                  <a:pt x="715" y="1982"/>
                  <a:pt x="733" y="2061"/>
                </a:cubicBezTo>
                <a:cubicBezTo>
                  <a:pt x="620" y="2211"/>
                  <a:pt x="497" y="2384"/>
                  <a:pt x="374" y="2586"/>
                </a:cubicBezTo>
                <a:cubicBezTo>
                  <a:pt x="0" y="3198"/>
                  <a:pt x="14" y="3648"/>
                  <a:pt x="93" y="3917"/>
                </a:cubicBezTo>
                <a:cubicBezTo>
                  <a:pt x="172" y="4191"/>
                  <a:pt x="353" y="4414"/>
                  <a:pt x="589" y="4530"/>
                </a:cubicBezTo>
                <a:cubicBezTo>
                  <a:pt x="824" y="4646"/>
                  <a:pt x="1057" y="4691"/>
                  <a:pt x="1275" y="4670"/>
                </a:cubicBezTo>
                <a:cubicBezTo>
                  <a:pt x="1313" y="4932"/>
                  <a:pt x="1339" y="5172"/>
                  <a:pt x="1346" y="5376"/>
                </a:cubicBezTo>
                <a:cubicBezTo>
                  <a:pt x="1274" y="5342"/>
                  <a:pt x="1191" y="5322"/>
                  <a:pt x="1103" y="5322"/>
                </a:cubicBezTo>
                <a:cubicBezTo>
                  <a:pt x="831" y="5322"/>
                  <a:pt x="610" y="5510"/>
                  <a:pt x="610" y="5740"/>
                </a:cubicBezTo>
                <a:cubicBezTo>
                  <a:pt x="610" y="5970"/>
                  <a:pt x="831" y="6158"/>
                  <a:pt x="1103" y="6158"/>
                </a:cubicBezTo>
                <a:cubicBezTo>
                  <a:pt x="1369" y="6158"/>
                  <a:pt x="1563" y="5981"/>
                  <a:pt x="1591" y="5810"/>
                </a:cubicBezTo>
                <a:cubicBezTo>
                  <a:pt x="1638" y="5525"/>
                  <a:pt x="1609" y="5102"/>
                  <a:pt x="1536" y="4608"/>
                </a:cubicBezTo>
                <a:cubicBezTo>
                  <a:pt x="1676" y="4555"/>
                  <a:pt x="1806" y="4470"/>
                  <a:pt x="1922" y="4354"/>
                </a:cubicBezTo>
                <a:cubicBezTo>
                  <a:pt x="2087" y="4189"/>
                  <a:pt x="2183" y="3947"/>
                  <a:pt x="2186" y="3691"/>
                </a:cubicBezTo>
                <a:close/>
                <a:moveTo>
                  <a:pt x="1133" y="335"/>
                </a:moveTo>
                <a:cubicBezTo>
                  <a:pt x="1157" y="314"/>
                  <a:pt x="1189" y="293"/>
                  <a:pt x="1220" y="293"/>
                </a:cubicBezTo>
                <a:cubicBezTo>
                  <a:pt x="1227" y="293"/>
                  <a:pt x="1234" y="294"/>
                  <a:pt x="1241" y="297"/>
                </a:cubicBezTo>
                <a:cubicBezTo>
                  <a:pt x="1301" y="320"/>
                  <a:pt x="1382" y="449"/>
                  <a:pt x="1412" y="734"/>
                </a:cubicBezTo>
                <a:cubicBezTo>
                  <a:pt x="1456" y="1149"/>
                  <a:pt x="1268" y="1385"/>
                  <a:pt x="957" y="1775"/>
                </a:cubicBezTo>
                <a:cubicBezTo>
                  <a:pt x="953" y="1780"/>
                  <a:pt x="948" y="1785"/>
                  <a:pt x="944" y="1791"/>
                </a:cubicBezTo>
                <a:cubicBezTo>
                  <a:pt x="942" y="1783"/>
                  <a:pt x="940" y="1774"/>
                  <a:pt x="938" y="1766"/>
                </a:cubicBezTo>
                <a:cubicBezTo>
                  <a:pt x="760" y="999"/>
                  <a:pt x="963" y="481"/>
                  <a:pt x="1133" y="335"/>
                </a:cubicBezTo>
                <a:close/>
                <a:moveTo>
                  <a:pt x="707" y="4291"/>
                </a:moveTo>
                <a:cubicBezTo>
                  <a:pt x="540" y="4209"/>
                  <a:pt x="406" y="4042"/>
                  <a:pt x="349" y="3843"/>
                </a:cubicBezTo>
                <a:cubicBezTo>
                  <a:pt x="258" y="3530"/>
                  <a:pt x="345" y="3143"/>
                  <a:pt x="601" y="2725"/>
                </a:cubicBezTo>
                <a:cubicBezTo>
                  <a:pt x="673" y="2607"/>
                  <a:pt x="744" y="2501"/>
                  <a:pt x="813" y="2403"/>
                </a:cubicBezTo>
                <a:cubicBezTo>
                  <a:pt x="861" y="2609"/>
                  <a:pt x="909" y="2820"/>
                  <a:pt x="956" y="3032"/>
                </a:cubicBezTo>
                <a:cubicBezTo>
                  <a:pt x="894" y="3072"/>
                  <a:pt x="834" y="3120"/>
                  <a:pt x="778" y="3176"/>
                </a:cubicBezTo>
                <a:cubicBezTo>
                  <a:pt x="726" y="3228"/>
                  <a:pt x="726" y="3313"/>
                  <a:pt x="778" y="3365"/>
                </a:cubicBezTo>
                <a:cubicBezTo>
                  <a:pt x="830" y="3417"/>
                  <a:pt x="915" y="3417"/>
                  <a:pt x="967" y="3365"/>
                </a:cubicBezTo>
                <a:cubicBezTo>
                  <a:pt x="984" y="3348"/>
                  <a:pt x="1001" y="3332"/>
                  <a:pt x="1019" y="3316"/>
                </a:cubicBezTo>
                <a:cubicBezTo>
                  <a:pt x="1101" y="3693"/>
                  <a:pt x="1176" y="4065"/>
                  <a:pt x="1233" y="4408"/>
                </a:cubicBezTo>
                <a:cubicBezTo>
                  <a:pt x="1070" y="4421"/>
                  <a:pt x="893" y="4382"/>
                  <a:pt x="707" y="4291"/>
                </a:cubicBezTo>
                <a:close/>
                <a:moveTo>
                  <a:pt x="1103" y="5891"/>
                </a:moveTo>
                <a:cubicBezTo>
                  <a:pt x="983" y="5891"/>
                  <a:pt x="877" y="5821"/>
                  <a:pt x="877" y="5740"/>
                </a:cubicBezTo>
                <a:cubicBezTo>
                  <a:pt x="877" y="5660"/>
                  <a:pt x="983" y="5589"/>
                  <a:pt x="1103" y="5589"/>
                </a:cubicBezTo>
                <a:cubicBezTo>
                  <a:pt x="1224" y="5589"/>
                  <a:pt x="1330" y="5660"/>
                  <a:pt x="1330" y="5740"/>
                </a:cubicBezTo>
                <a:cubicBezTo>
                  <a:pt x="1330" y="5821"/>
                  <a:pt x="1224" y="5891"/>
                  <a:pt x="1103" y="5891"/>
                </a:cubicBezTo>
                <a:close/>
                <a:moveTo>
                  <a:pt x="1734" y="4165"/>
                </a:moveTo>
                <a:cubicBezTo>
                  <a:pt x="1659" y="4240"/>
                  <a:pt x="1578" y="4298"/>
                  <a:pt x="1493" y="4339"/>
                </a:cubicBezTo>
                <a:cubicBezTo>
                  <a:pt x="1431" y="3973"/>
                  <a:pt x="1350" y="3578"/>
                  <a:pt x="1262" y="3176"/>
                </a:cubicBezTo>
                <a:cubicBezTo>
                  <a:pt x="1452" y="3109"/>
                  <a:pt x="1647" y="3133"/>
                  <a:pt x="1772" y="3257"/>
                </a:cubicBezTo>
                <a:cubicBezTo>
                  <a:pt x="1964" y="3449"/>
                  <a:pt x="1984" y="3915"/>
                  <a:pt x="1734" y="4165"/>
                </a:cubicBezTo>
                <a:close/>
              </a:path>
            </a:pathLst>
          </a:custGeom>
          <a:solidFill>
            <a:srgbClr val="FFE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EC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59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3"/>
          <p:cNvSpPr txBox="1">
            <a:spLocks noChangeArrowheads="1"/>
          </p:cNvSpPr>
          <p:nvPr/>
        </p:nvSpPr>
        <p:spPr bwMode="auto">
          <a:xfrm>
            <a:off x="2425078" y="2977935"/>
            <a:ext cx="7394714" cy="830997"/>
          </a:xfrm>
          <a:prstGeom prst="rect">
            <a:avLst/>
          </a:prstGeom>
          <a:noFill/>
          <a:extLst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>
              <a:bevelT w="63500" h="12700"/>
            </a:sp3d>
          </a:bodyPr>
          <a:lstStyle>
            <a:defPPr>
              <a:defRPr lang="zh-CN"/>
            </a:defPPr>
            <a:lvl1pPr algn="dist">
              <a:defRPr sz="3200" b="1">
                <a:gradFill>
                  <a:gsLst>
                    <a:gs pos="0">
                      <a:srgbClr val="FF0000"/>
                    </a:gs>
                    <a:gs pos="63000">
                      <a:srgbClr val="FFFF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blurRad="266700" dist="38100" dir="2700000" algn="tl" rotWithShape="0">
                    <a:prstClr val="black">
                      <a:alpha val="61000"/>
                    </a:prstClr>
                  </a:outerShdw>
                </a:effectLst>
              </a:defRPr>
            </a:lvl1pPr>
          </a:lstStyle>
          <a:p>
            <a:pPr algn="ctr"/>
            <a:r>
              <a:rPr lang="en-US" altLang="zh-CN" sz="4800" dirty="0">
                <a:solidFill>
                  <a:srgbClr val="FFECCC"/>
                </a:solidFill>
              </a:rPr>
              <a:t>【</a:t>
            </a:r>
            <a:r>
              <a:rPr lang="zh-CN" altLang="en-US" sz="4800" dirty="0">
                <a:solidFill>
                  <a:srgbClr val="FFECCC"/>
                </a:solidFill>
              </a:rPr>
              <a:t>神奇的魔法 </a:t>
            </a:r>
            <a:r>
              <a:rPr lang="en-US" altLang="zh-CN" sz="4800" dirty="0">
                <a:solidFill>
                  <a:srgbClr val="FFECCC"/>
                </a:solidFill>
              </a:rPr>
              <a:t>】</a:t>
            </a:r>
            <a:endParaRPr lang="zh-CN" altLang="en-US" sz="4800" dirty="0">
              <a:solidFill>
                <a:srgbClr val="FFECCC"/>
              </a:solidFill>
            </a:endParaRPr>
          </a:p>
        </p:txBody>
      </p:sp>
      <p:sp>
        <p:nvSpPr>
          <p:cNvPr id="3" name="Text Box 13"/>
          <p:cNvSpPr txBox="1">
            <a:spLocks noChangeArrowheads="1"/>
          </p:cNvSpPr>
          <p:nvPr/>
        </p:nvSpPr>
        <p:spPr bwMode="auto">
          <a:xfrm>
            <a:off x="3764782" y="3933519"/>
            <a:ext cx="4715306" cy="400110"/>
          </a:xfrm>
          <a:prstGeom prst="rect">
            <a:avLst/>
          </a:prstGeom>
          <a:noFill/>
          <a:extLst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>
              <a:bevelT w="63500" h="12700"/>
            </a:sp3d>
          </a:bodyPr>
          <a:lstStyle>
            <a:defPPr>
              <a:defRPr lang="zh-CN"/>
            </a:defPPr>
            <a:lvl1pPr algn="dist">
              <a:defRPr sz="3200" b="1">
                <a:gradFill>
                  <a:gsLst>
                    <a:gs pos="0">
                      <a:srgbClr val="FF0000"/>
                    </a:gs>
                    <a:gs pos="63000">
                      <a:srgbClr val="FFFF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blurRad="266700" dist="38100" dir="2700000" algn="tl" rotWithShape="0">
                    <a:prstClr val="black">
                      <a:alpha val="61000"/>
                    </a:prstClr>
                  </a:outerShdw>
                </a:effectLst>
              </a:defRPr>
            </a:lvl1pPr>
          </a:lstStyle>
          <a:p>
            <a:pPr algn="ctr"/>
            <a:r>
              <a:rPr lang="zh-CN" altLang="en-US" sz="2000" dirty="0">
                <a:solidFill>
                  <a:srgbClr val="FFECCC"/>
                </a:solidFill>
              </a:rPr>
              <a:t>表演者：外贸部</a:t>
            </a:r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3764782" y="2058297"/>
            <a:ext cx="4715306" cy="584775"/>
          </a:xfrm>
          <a:prstGeom prst="rect">
            <a:avLst/>
          </a:prstGeom>
          <a:noFill/>
          <a:extLst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>
              <a:bevelT w="63500" h="12700"/>
            </a:sp3d>
          </a:bodyPr>
          <a:lstStyle>
            <a:defPPr>
              <a:defRPr lang="zh-CN"/>
            </a:defPPr>
            <a:lvl1pPr algn="dist">
              <a:defRPr sz="3200" b="1">
                <a:gradFill>
                  <a:gsLst>
                    <a:gs pos="0">
                      <a:srgbClr val="FF0000"/>
                    </a:gs>
                    <a:gs pos="63000">
                      <a:srgbClr val="FFFF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blurRad="266700" dist="38100" dir="2700000" algn="tl" rotWithShape="0">
                    <a:prstClr val="black">
                      <a:alpha val="61000"/>
                    </a:prstClr>
                  </a:outerShdw>
                </a:effectLst>
              </a:defRPr>
            </a:lvl1pPr>
          </a:lstStyle>
          <a:p>
            <a:pPr algn="ctr"/>
            <a:r>
              <a:rPr lang="zh-CN" altLang="en-US" dirty="0">
                <a:solidFill>
                  <a:srgbClr val="FFECCC"/>
                </a:solidFill>
              </a:rPr>
              <a:t>魔术表演</a:t>
            </a:r>
          </a:p>
        </p:txBody>
      </p:sp>
      <p:sp>
        <p:nvSpPr>
          <p:cNvPr id="5" name="椭圆 5"/>
          <p:cNvSpPr/>
          <p:nvPr/>
        </p:nvSpPr>
        <p:spPr>
          <a:xfrm>
            <a:off x="4772759" y="2165252"/>
            <a:ext cx="336679" cy="472672"/>
          </a:xfrm>
          <a:custGeom>
            <a:avLst/>
            <a:gdLst>
              <a:gd name="T0" fmla="*/ 407031 w 604011"/>
              <a:gd name="T1" fmla="*/ 407031 w 604011"/>
              <a:gd name="T2" fmla="*/ 407031 w 604011"/>
              <a:gd name="T3" fmla="*/ 407031 w 604011"/>
              <a:gd name="T4" fmla="*/ 407031 w 604011"/>
              <a:gd name="T5" fmla="*/ 407031 w 604011"/>
              <a:gd name="T6" fmla="*/ 407031 w 604011"/>
              <a:gd name="T7" fmla="*/ 407031 w 604011"/>
              <a:gd name="T8" fmla="*/ 407031 w 604011"/>
              <a:gd name="T9" fmla="*/ 407031 w 604011"/>
              <a:gd name="T10" fmla="*/ 407031 w 604011"/>
              <a:gd name="T11" fmla="*/ 407031 w 604011"/>
              <a:gd name="T12" fmla="*/ 407031 w 604011"/>
              <a:gd name="T13" fmla="*/ 407031 w 604011"/>
              <a:gd name="T14" fmla="*/ 407031 w 604011"/>
              <a:gd name="T15" fmla="*/ 407031 w 604011"/>
              <a:gd name="T16" fmla="*/ 407031 w 604011"/>
              <a:gd name="T17" fmla="*/ 407031 w 604011"/>
              <a:gd name="T18" fmla="*/ 407031 w 604011"/>
              <a:gd name="T19" fmla="*/ 407031 w 604011"/>
              <a:gd name="T20" fmla="*/ 407031 w 604011"/>
              <a:gd name="T21" fmla="*/ 407031 w 604011"/>
              <a:gd name="T22" fmla="*/ 407031 w 604011"/>
              <a:gd name="T23" fmla="*/ 407031 w 604011"/>
              <a:gd name="T24" fmla="*/ 407031 w 604011"/>
              <a:gd name="T25" fmla="*/ 407031 w 604011"/>
              <a:gd name="T26" fmla="*/ 407031 w 604011"/>
              <a:gd name="T27" fmla="*/ 407031 w 604011"/>
              <a:gd name="T28" fmla="*/ 407031 w 604011"/>
              <a:gd name="T29" fmla="*/ 407031 w 604011"/>
              <a:gd name="T30" fmla="*/ 407031 w 604011"/>
              <a:gd name="T31" fmla="*/ 407031 w 604011"/>
              <a:gd name="T32" fmla="*/ 407031 w 604011"/>
              <a:gd name="T33" fmla="*/ 407031 w 604011"/>
              <a:gd name="T34" fmla="*/ 407031 w 604011"/>
              <a:gd name="T35" fmla="*/ 407031 w 604011"/>
              <a:gd name="T36" fmla="*/ 407031 w 604011"/>
              <a:gd name="T37" fmla="*/ 407031 w 604011"/>
              <a:gd name="T38" fmla="*/ 407031 w 604011"/>
              <a:gd name="T39" fmla="*/ 407031 w 604011"/>
              <a:gd name="T40" fmla="*/ 407031 w 604011"/>
              <a:gd name="T41" fmla="*/ 407031 w 604011"/>
              <a:gd name="T42" fmla="*/ 407031 w 604011"/>
              <a:gd name="T43" fmla="*/ 407031 w 604011"/>
              <a:gd name="T44" fmla="*/ 407031 w 604011"/>
              <a:gd name="T45" fmla="*/ 407031 w 604011"/>
              <a:gd name="T46" fmla="*/ 407031 w 604011"/>
              <a:gd name="T47" fmla="*/ 407031 w 604011"/>
              <a:gd name="T48" fmla="*/ 407031 w 604011"/>
              <a:gd name="T49" fmla="*/ 407031 w 604011"/>
              <a:gd name="T50" fmla="*/ 407031 w 604011"/>
              <a:gd name="T51" fmla="*/ 407031 w 604011"/>
              <a:gd name="T52" fmla="*/ 407031 w 604011"/>
              <a:gd name="T53" fmla="*/ 407031 w 604011"/>
              <a:gd name="T54" fmla="*/ 407031 w 604011"/>
              <a:gd name="T55" fmla="*/ 407031 w 604011"/>
              <a:gd name="T56" fmla="*/ 407031 w 604011"/>
              <a:gd name="T57" fmla="*/ 407031 w 604011"/>
              <a:gd name="T58" fmla="*/ 407031 w 604011"/>
              <a:gd name="T59" fmla="*/ 407031 w 604011"/>
              <a:gd name="T60" fmla="*/ 407031 w 604011"/>
              <a:gd name="T61" fmla="*/ 407031 w 604011"/>
              <a:gd name="T62" fmla="*/ 407031 w 604011"/>
              <a:gd name="T63" fmla="*/ 407031 w 604011"/>
              <a:gd name="T64" fmla="*/ 407031 w 604011"/>
              <a:gd name="T65" fmla="*/ 407031 w 604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216" h="5928">
                <a:moveTo>
                  <a:pt x="3770" y="2937"/>
                </a:moveTo>
                <a:cubicBezTo>
                  <a:pt x="3770" y="2936"/>
                  <a:pt x="3771" y="2935"/>
                  <a:pt x="3771" y="2934"/>
                </a:cubicBezTo>
                <a:cubicBezTo>
                  <a:pt x="4216" y="1832"/>
                  <a:pt x="3386" y="1248"/>
                  <a:pt x="2912" y="849"/>
                </a:cubicBezTo>
                <a:cubicBezTo>
                  <a:pt x="2676" y="650"/>
                  <a:pt x="2510" y="319"/>
                  <a:pt x="2466" y="228"/>
                </a:cubicBezTo>
                <a:lnTo>
                  <a:pt x="2466" y="133"/>
                </a:lnTo>
                <a:cubicBezTo>
                  <a:pt x="2466" y="60"/>
                  <a:pt x="2407" y="0"/>
                  <a:pt x="2333" y="0"/>
                </a:cubicBezTo>
                <a:cubicBezTo>
                  <a:pt x="2259" y="0"/>
                  <a:pt x="2200" y="60"/>
                  <a:pt x="2200" y="133"/>
                </a:cubicBezTo>
                <a:lnTo>
                  <a:pt x="2200" y="4520"/>
                </a:lnTo>
                <a:cubicBezTo>
                  <a:pt x="1944" y="4295"/>
                  <a:pt x="1577" y="4195"/>
                  <a:pt x="1233" y="4195"/>
                </a:cubicBezTo>
                <a:cubicBezTo>
                  <a:pt x="566" y="4195"/>
                  <a:pt x="0" y="4566"/>
                  <a:pt x="0" y="5061"/>
                </a:cubicBezTo>
                <a:cubicBezTo>
                  <a:pt x="0" y="5557"/>
                  <a:pt x="566" y="5928"/>
                  <a:pt x="1233" y="5928"/>
                </a:cubicBezTo>
                <a:cubicBezTo>
                  <a:pt x="1901" y="5928"/>
                  <a:pt x="2466" y="5557"/>
                  <a:pt x="2466" y="5061"/>
                </a:cubicBezTo>
                <a:lnTo>
                  <a:pt x="2466" y="2783"/>
                </a:lnTo>
                <a:cubicBezTo>
                  <a:pt x="2711" y="3196"/>
                  <a:pt x="3258" y="3506"/>
                  <a:pt x="3502" y="4015"/>
                </a:cubicBezTo>
                <a:cubicBezTo>
                  <a:pt x="3522" y="4084"/>
                  <a:pt x="3762" y="4454"/>
                  <a:pt x="3456" y="5064"/>
                </a:cubicBezTo>
                <a:cubicBezTo>
                  <a:pt x="3423" y="5130"/>
                  <a:pt x="3449" y="5210"/>
                  <a:pt x="3515" y="5243"/>
                </a:cubicBezTo>
                <a:cubicBezTo>
                  <a:pt x="3581" y="5276"/>
                  <a:pt x="3661" y="5250"/>
                  <a:pt x="3694" y="5184"/>
                </a:cubicBezTo>
                <a:cubicBezTo>
                  <a:pt x="3908" y="4757"/>
                  <a:pt x="3935" y="4361"/>
                  <a:pt x="3774" y="3975"/>
                </a:cubicBezTo>
                <a:cubicBezTo>
                  <a:pt x="3913" y="3612"/>
                  <a:pt x="3912" y="3271"/>
                  <a:pt x="3770" y="2937"/>
                </a:cubicBezTo>
                <a:close/>
                <a:moveTo>
                  <a:pt x="1233" y="5661"/>
                </a:moveTo>
                <a:cubicBezTo>
                  <a:pt x="709" y="5661"/>
                  <a:pt x="266" y="5387"/>
                  <a:pt x="266" y="5061"/>
                </a:cubicBezTo>
                <a:cubicBezTo>
                  <a:pt x="266" y="4736"/>
                  <a:pt x="709" y="4461"/>
                  <a:pt x="1233" y="4461"/>
                </a:cubicBezTo>
                <a:cubicBezTo>
                  <a:pt x="1757" y="4461"/>
                  <a:pt x="2200" y="4736"/>
                  <a:pt x="2200" y="5061"/>
                </a:cubicBezTo>
                <a:cubicBezTo>
                  <a:pt x="2200" y="5387"/>
                  <a:pt x="1757" y="5661"/>
                  <a:pt x="1233" y="5661"/>
                </a:cubicBezTo>
                <a:close/>
                <a:moveTo>
                  <a:pt x="2846" y="1140"/>
                </a:moveTo>
                <a:cubicBezTo>
                  <a:pt x="3262" y="1484"/>
                  <a:pt x="3771" y="1904"/>
                  <a:pt x="3593" y="2623"/>
                </a:cubicBezTo>
                <a:cubicBezTo>
                  <a:pt x="3355" y="2283"/>
                  <a:pt x="3020" y="2021"/>
                  <a:pt x="2825" y="1800"/>
                </a:cubicBezTo>
                <a:cubicBezTo>
                  <a:pt x="2584" y="1527"/>
                  <a:pt x="2466" y="1086"/>
                  <a:pt x="2466" y="750"/>
                </a:cubicBezTo>
                <a:cubicBezTo>
                  <a:pt x="2618" y="959"/>
                  <a:pt x="2728" y="1043"/>
                  <a:pt x="2846" y="1140"/>
                </a:cubicBezTo>
                <a:close/>
                <a:moveTo>
                  <a:pt x="2825" y="2826"/>
                </a:moveTo>
                <a:cubicBezTo>
                  <a:pt x="2582" y="2551"/>
                  <a:pt x="2466" y="2115"/>
                  <a:pt x="2466" y="1757"/>
                </a:cubicBezTo>
                <a:cubicBezTo>
                  <a:pt x="2790" y="2304"/>
                  <a:pt x="3757" y="2755"/>
                  <a:pt x="3592" y="3648"/>
                </a:cubicBezTo>
                <a:cubicBezTo>
                  <a:pt x="3354" y="3309"/>
                  <a:pt x="3020" y="3047"/>
                  <a:pt x="2825" y="2826"/>
                </a:cubicBezTo>
                <a:close/>
              </a:path>
            </a:pathLst>
          </a:custGeom>
          <a:solidFill>
            <a:srgbClr val="FFE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ECCC"/>
              </a:solidFill>
            </a:endParaRPr>
          </a:p>
        </p:txBody>
      </p:sp>
      <p:sp>
        <p:nvSpPr>
          <p:cNvPr id="6" name="椭圆 6"/>
          <p:cNvSpPr/>
          <p:nvPr/>
        </p:nvSpPr>
        <p:spPr>
          <a:xfrm>
            <a:off x="7270535" y="2165252"/>
            <a:ext cx="168303" cy="472672"/>
          </a:xfrm>
          <a:custGeom>
            <a:avLst/>
            <a:gdLst>
              <a:gd name="T0" fmla="*/ 407031 w 604011"/>
              <a:gd name="T1" fmla="*/ 407031 w 604011"/>
              <a:gd name="T2" fmla="*/ 407031 w 604011"/>
              <a:gd name="T3" fmla="*/ 407031 w 604011"/>
              <a:gd name="T4" fmla="*/ 407031 w 604011"/>
              <a:gd name="T5" fmla="*/ 407031 w 604011"/>
              <a:gd name="T6" fmla="*/ 407031 w 604011"/>
              <a:gd name="T7" fmla="*/ 407031 w 604011"/>
              <a:gd name="T8" fmla="*/ 407031 w 604011"/>
              <a:gd name="T9" fmla="*/ 407031 w 604011"/>
              <a:gd name="T10" fmla="*/ 407031 w 604011"/>
              <a:gd name="T11" fmla="*/ 407031 w 604011"/>
              <a:gd name="T12" fmla="*/ 407031 w 604011"/>
              <a:gd name="T13" fmla="*/ 407031 w 604011"/>
              <a:gd name="T14" fmla="*/ 407031 w 604011"/>
              <a:gd name="T15" fmla="*/ 407031 w 604011"/>
              <a:gd name="T16" fmla="*/ 407031 w 604011"/>
              <a:gd name="T17" fmla="*/ 407031 w 604011"/>
              <a:gd name="T18" fmla="*/ 407031 w 604011"/>
              <a:gd name="T19" fmla="*/ 407031 w 604011"/>
              <a:gd name="T20" fmla="*/ 407031 w 604011"/>
              <a:gd name="T21" fmla="*/ 407031 w 604011"/>
              <a:gd name="T22" fmla="*/ 407031 w 604011"/>
              <a:gd name="T23" fmla="*/ 407031 w 604011"/>
              <a:gd name="T24" fmla="*/ 407031 w 604011"/>
              <a:gd name="T25" fmla="*/ 407031 w 604011"/>
              <a:gd name="T26" fmla="*/ 407031 w 604011"/>
              <a:gd name="T27" fmla="*/ 407031 w 604011"/>
              <a:gd name="T28" fmla="*/ 407031 w 604011"/>
              <a:gd name="T29" fmla="*/ 407031 w 604011"/>
              <a:gd name="T30" fmla="*/ 407031 w 604011"/>
              <a:gd name="T31" fmla="*/ 407031 w 604011"/>
              <a:gd name="T32" fmla="*/ 407031 w 604011"/>
              <a:gd name="T33" fmla="*/ 407031 w 604011"/>
              <a:gd name="T34" fmla="*/ 407031 w 604011"/>
              <a:gd name="T35" fmla="*/ 407031 w 604011"/>
              <a:gd name="T36" fmla="*/ 407031 w 604011"/>
              <a:gd name="T37" fmla="*/ 407031 w 604011"/>
              <a:gd name="T38" fmla="*/ 407031 w 604011"/>
              <a:gd name="T39" fmla="*/ 407031 w 604011"/>
              <a:gd name="T40" fmla="*/ 407031 w 604011"/>
              <a:gd name="T41" fmla="*/ 407031 w 604011"/>
              <a:gd name="T42" fmla="*/ 407031 w 604011"/>
              <a:gd name="T43" fmla="*/ 407031 w 604011"/>
              <a:gd name="T44" fmla="*/ 407031 w 604011"/>
              <a:gd name="T45" fmla="*/ 407031 w 604011"/>
              <a:gd name="T46" fmla="*/ 407031 w 604011"/>
              <a:gd name="T47" fmla="*/ 407031 w 604011"/>
              <a:gd name="T48" fmla="*/ 407031 w 604011"/>
              <a:gd name="T49" fmla="*/ 407031 w 604011"/>
              <a:gd name="T50" fmla="*/ 407031 w 604011"/>
              <a:gd name="T51" fmla="*/ 407031 w 604011"/>
              <a:gd name="T52" fmla="*/ 407031 w 604011"/>
              <a:gd name="T53" fmla="*/ 407031 w 604011"/>
              <a:gd name="T54" fmla="*/ 407031 w 604011"/>
              <a:gd name="T55" fmla="*/ 407031 w 604011"/>
              <a:gd name="T56" fmla="*/ 407031 w 604011"/>
              <a:gd name="T57" fmla="*/ 407031 w 604011"/>
              <a:gd name="T58" fmla="*/ 407031 w 604011"/>
              <a:gd name="T59" fmla="*/ 407031 w 604011"/>
              <a:gd name="T60" fmla="*/ 407031 w 604011"/>
              <a:gd name="T61" fmla="*/ 407031 w 604011"/>
              <a:gd name="T62" fmla="*/ 407031 w 604011"/>
              <a:gd name="T63" fmla="*/ 407031 w 604011"/>
              <a:gd name="T64" fmla="*/ 407031 w 604011"/>
              <a:gd name="T65" fmla="*/ 407031 w 604011"/>
              <a:gd name="T66" fmla="*/ 407031 w 604011"/>
              <a:gd name="T67" fmla="*/ 407031 w 604011"/>
              <a:gd name="T68" fmla="*/ 407031 w 604011"/>
              <a:gd name="T69" fmla="*/ 407031 w 604011"/>
              <a:gd name="T70" fmla="*/ 407031 w 604011"/>
              <a:gd name="T71" fmla="*/ 407031 w 604011"/>
              <a:gd name="T72" fmla="*/ 407031 w 604011"/>
              <a:gd name="T73" fmla="*/ 407031 w 604011"/>
              <a:gd name="T74" fmla="*/ 407031 w 604011"/>
              <a:gd name="T75" fmla="*/ 407031 w 604011"/>
              <a:gd name="T76" fmla="*/ 407031 w 604011"/>
              <a:gd name="T77" fmla="*/ 407031 w 604011"/>
              <a:gd name="T78" fmla="*/ 407031 w 604011"/>
              <a:gd name="T79" fmla="*/ 407031 w 604011"/>
              <a:gd name="T80" fmla="*/ 407031 w 604011"/>
              <a:gd name="T81" fmla="*/ 407031 w 604011"/>
              <a:gd name="T82" fmla="*/ 407031 w 604011"/>
              <a:gd name="T83" fmla="*/ 407031 w 604011"/>
              <a:gd name="T84" fmla="*/ 407031 w 604011"/>
              <a:gd name="T85" fmla="*/ 407031 w 604011"/>
              <a:gd name="T86" fmla="*/ 407031 w 604011"/>
              <a:gd name="T87" fmla="*/ 407031 w 604011"/>
              <a:gd name="T88" fmla="*/ 407031 w 604011"/>
              <a:gd name="T89" fmla="*/ 407031 w 604011"/>
              <a:gd name="T90" fmla="*/ 407031 w 604011"/>
              <a:gd name="T91" fmla="*/ 407031 w 604011"/>
              <a:gd name="T92" fmla="*/ 407031 w 604011"/>
              <a:gd name="T93" fmla="*/ 407031 w 604011"/>
              <a:gd name="T94" fmla="*/ 407031 w 604011"/>
              <a:gd name="T95" fmla="*/ 407031 w 604011"/>
              <a:gd name="T96" fmla="*/ 407031 w 604011"/>
              <a:gd name="T97" fmla="*/ 407031 w 604011"/>
              <a:gd name="T98" fmla="*/ 407031 w 604011"/>
              <a:gd name="T99" fmla="*/ 407031 w 604011"/>
              <a:gd name="T100" fmla="*/ 407031 w 604011"/>
              <a:gd name="T101" fmla="*/ 407031 w 604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189" h="6158">
                <a:moveTo>
                  <a:pt x="2186" y="3691"/>
                </a:moveTo>
                <a:cubicBezTo>
                  <a:pt x="2189" y="3441"/>
                  <a:pt x="2107" y="3215"/>
                  <a:pt x="1960" y="3069"/>
                </a:cubicBezTo>
                <a:cubicBezTo>
                  <a:pt x="1769" y="2877"/>
                  <a:pt x="1480" y="2830"/>
                  <a:pt x="1204" y="2916"/>
                </a:cubicBezTo>
                <a:cubicBezTo>
                  <a:pt x="1144" y="2650"/>
                  <a:pt x="1082" y="2384"/>
                  <a:pt x="1022" y="2123"/>
                </a:cubicBezTo>
                <a:cubicBezTo>
                  <a:pt x="1071" y="2059"/>
                  <a:pt x="1119" y="1999"/>
                  <a:pt x="1165" y="1941"/>
                </a:cubicBezTo>
                <a:cubicBezTo>
                  <a:pt x="1495" y="1528"/>
                  <a:pt x="1732" y="1230"/>
                  <a:pt x="1677" y="706"/>
                </a:cubicBezTo>
                <a:cubicBezTo>
                  <a:pt x="1630" y="255"/>
                  <a:pt x="1467" y="99"/>
                  <a:pt x="1339" y="49"/>
                </a:cubicBezTo>
                <a:cubicBezTo>
                  <a:pt x="1216" y="0"/>
                  <a:pt x="1078" y="31"/>
                  <a:pt x="959" y="133"/>
                </a:cubicBezTo>
                <a:cubicBezTo>
                  <a:pt x="688" y="366"/>
                  <a:pt x="485" y="995"/>
                  <a:pt x="679" y="1826"/>
                </a:cubicBezTo>
                <a:cubicBezTo>
                  <a:pt x="697" y="1904"/>
                  <a:pt x="715" y="1982"/>
                  <a:pt x="733" y="2061"/>
                </a:cubicBezTo>
                <a:cubicBezTo>
                  <a:pt x="620" y="2211"/>
                  <a:pt x="497" y="2384"/>
                  <a:pt x="374" y="2586"/>
                </a:cubicBezTo>
                <a:cubicBezTo>
                  <a:pt x="0" y="3198"/>
                  <a:pt x="14" y="3648"/>
                  <a:pt x="93" y="3917"/>
                </a:cubicBezTo>
                <a:cubicBezTo>
                  <a:pt x="172" y="4191"/>
                  <a:pt x="353" y="4414"/>
                  <a:pt x="589" y="4530"/>
                </a:cubicBezTo>
                <a:cubicBezTo>
                  <a:pt x="824" y="4646"/>
                  <a:pt x="1057" y="4691"/>
                  <a:pt x="1275" y="4670"/>
                </a:cubicBezTo>
                <a:cubicBezTo>
                  <a:pt x="1313" y="4932"/>
                  <a:pt x="1339" y="5172"/>
                  <a:pt x="1346" y="5376"/>
                </a:cubicBezTo>
                <a:cubicBezTo>
                  <a:pt x="1274" y="5342"/>
                  <a:pt x="1191" y="5322"/>
                  <a:pt x="1103" y="5322"/>
                </a:cubicBezTo>
                <a:cubicBezTo>
                  <a:pt x="831" y="5322"/>
                  <a:pt x="610" y="5510"/>
                  <a:pt x="610" y="5740"/>
                </a:cubicBezTo>
                <a:cubicBezTo>
                  <a:pt x="610" y="5970"/>
                  <a:pt x="831" y="6158"/>
                  <a:pt x="1103" y="6158"/>
                </a:cubicBezTo>
                <a:cubicBezTo>
                  <a:pt x="1369" y="6158"/>
                  <a:pt x="1563" y="5981"/>
                  <a:pt x="1591" y="5810"/>
                </a:cubicBezTo>
                <a:cubicBezTo>
                  <a:pt x="1638" y="5525"/>
                  <a:pt x="1609" y="5102"/>
                  <a:pt x="1536" y="4608"/>
                </a:cubicBezTo>
                <a:cubicBezTo>
                  <a:pt x="1676" y="4555"/>
                  <a:pt x="1806" y="4470"/>
                  <a:pt x="1922" y="4354"/>
                </a:cubicBezTo>
                <a:cubicBezTo>
                  <a:pt x="2087" y="4189"/>
                  <a:pt x="2183" y="3947"/>
                  <a:pt x="2186" y="3691"/>
                </a:cubicBezTo>
                <a:close/>
                <a:moveTo>
                  <a:pt x="1133" y="335"/>
                </a:moveTo>
                <a:cubicBezTo>
                  <a:pt x="1157" y="314"/>
                  <a:pt x="1189" y="293"/>
                  <a:pt x="1220" y="293"/>
                </a:cubicBezTo>
                <a:cubicBezTo>
                  <a:pt x="1227" y="293"/>
                  <a:pt x="1234" y="294"/>
                  <a:pt x="1241" y="297"/>
                </a:cubicBezTo>
                <a:cubicBezTo>
                  <a:pt x="1301" y="320"/>
                  <a:pt x="1382" y="449"/>
                  <a:pt x="1412" y="734"/>
                </a:cubicBezTo>
                <a:cubicBezTo>
                  <a:pt x="1456" y="1149"/>
                  <a:pt x="1268" y="1385"/>
                  <a:pt x="957" y="1775"/>
                </a:cubicBezTo>
                <a:cubicBezTo>
                  <a:pt x="953" y="1780"/>
                  <a:pt x="948" y="1785"/>
                  <a:pt x="944" y="1791"/>
                </a:cubicBezTo>
                <a:cubicBezTo>
                  <a:pt x="942" y="1783"/>
                  <a:pt x="940" y="1774"/>
                  <a:pt x="938" y="1766"/>
                </a:cubicBezTo>
                <a:cubicBezTo>
                  <a:pt x="760" y="999"/>
                  <a:pt x="963" y="481"/>
                  <a:pt x="1133" y="335"/>
                </a:cubicBezTo>
                <a:close/>
                <a:moveTo>
                  <a:pt x="707" y="4291"/>
                </a:moveTo>
                <a:cubicBezTo>
                  <a:pt x="540" y="4209"/>
                  <a:pt x="406" y="4042"/>
                  <a:pt x="349" y="3843"/>
                </a:cubicBezTo>
                <a:cubicBezTo>
                  <a:pt x="258" y="3530"/>
                  <a:pt x="345" y="3143"/>
                  <a:pt x="601" y="2725"/>
                </a:cubicBezTo>
                <a:cubicBezTo>
                  <a:pt x="673" y="2607"/>
                  <a:pt x="744" y="2501"/>
                  <a:pt x="813" y="2403"/>
                </a:cubicBezTo>
                <a:cubicBezTo>
                  <a:pt x="861" y="2609"/>
                  <a:pt x="909" y="2820"/>
                  <a:pt x="956" y="3032"/>
                </a:cubicBezTo>
                <a:cubicBezTo>
                  <a:pt x="894" y="3072"/>
                  <a:pt x="834" y="3120"/>
                  <a:pt x="778" y="3176"/>
                </a:cubicBezTo>
                <a:cubicBezTo>
                  <a:pt x="726" y="3228"/>
                  <a:pt x="726" y="3313"/>
                  <a:pt x="778" y="3365"/>
                </a:cubicBezTo>
                <a:cubicBezTo>
                  <a:pt x="830" y="3417"/>
                  <a:pt x="915" y="3417"/>
                  <a:pt x="967" y="3365"/>
                </a:cubicBezTo>
                <a:cubicBezTo>
                  <a:pt x="984" y="3348"/>
                  <a:pt x="1001" y="3332"/>
                  <a:pt x="1019" y="3316"/>
                </a:cubicBezTo>
                <a:cubicBezTo>
                  <a:pt x="1101" y="3693"/>
                  <a:pt x="1176" y="4065"/>
                  <a:pt x="1233" y="4408"/>
                </a:cubicBezTo>
                <a:cubicBezTo>
                  <a:pt x="1070" y="4421"/>
                  <a:pt x="893" y="4382"/>
                  <a:pt x="707" y="4291"/>
                </a:cubicBezTo>
                <a:close/>
                <a:moveTo>
                  <a:pt x="1103" y="5891"/>
                </a:moveTo>
                <a:cubicBezTo>
                  <a:pt x="983" y="5891"/>
                  <a:pt x="877" y="5821"/>
                  <a:pt x="877" y="5740"/>
                </a:cubicBezTo>
                <a:cubicBezTo>
                  <a:pt x="877" y="5660"/>
                  <a:pt x="983" y="5589"/>
                  <a:pt x="1103" y="5589"/>
                </a:cubicBezTo>
                <a:cubicBezTo>
                  <a:pt x="1224" y="5589"/>
                  <a:pt x="1330" y="5660"/>
                  <a:pt x="1330" y="5740"/>
                </a:cubicBezTo>
                <a:cubicBezTo>
                  <a:pt x="1330" y="5821"/>
                  <a:pt x="1224" y="5891"/>
                  <a:pt x="1103" y="5891"/>
                </a:cubicBezTo>
                <a:close/>
                <a:moveTo>
                  <a:pt x="1734" y="4165"/>
                </a:moveTo>
                <a:cubicBezTo>
                  <a:pt x="1659" y="4240"/>
                  <a:pt x="1578" y="4298"/>
                  <a:pt x="1493" y="4339"/>
                </a:cubicBezTo>
                <a:cubicBezTo>
                  <a:pt x="1431" y="3973"/>
                  <a:pt x="1350" y="3578"/>
                  <a:pt x="1262" y="3176"/>
                </a:cubicBezTo>
                <a:cubicBezTo>
                  <a:pt x="1452" y="3109"/>
                  <a:pt x="1647" y="3133"/>
                  <a:pt x="1772" y="3257"/>
                </a:cubicBezTo>
                <a:cubicBezTo>
                  <a:pt x="1964" y="3449"/>
                  <a:pt x="1984" y="3915"/>
                  <a:pt x="1734" y="4165"/>
                </a:cubicBezTo>
                <a:close/>
              </a:path>
            </a:pathLst>
          </a:custGeom>
          <a:solidFill>
            <a:srgbClr val="FFE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EC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319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3"/>
          <p:cNvSpPr txBox="1">
            <a:spLocks noChangeArrowheads="1"/>
          </p:cNvSpPr>
          <p:nvPr/>
        </p:nvSpPr>
        <p:spPr bwMode="auto">
          <a:xfrm>
            <a:off x="2425078" y="2977935"/>
            <a:ext cx="7394714" cy="830997"/>
          </a:xfrm>
          <a:prstGeom prst="rect">
            <a:avLst/>
          </a:prstGeom>
          <a:noFill/>
          <a:extLst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>
              <a:bevelT w="63500" h="12700"/>
            </a:sp3d>
          </a:bodyPr>
          <a:lstStyle>
            <a:defPPr>
              <a:defRPr lang="zh-CN"/>
            </a:defPPr>
            <a:lvl1pPr algn="dist">
              <a:defRPr sz="3200" b="1">
                <a:gradFill>
                  <a:gsLst>
                    <a:gs pos="0">
                      <a:srgbClr val="FF0000"/>
                    </a:gs>
                    <a:gs pos="63000">
                      <a:srgbClr val="FFFF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blurRad="266700" dist="38100" dir="2700000" algn="tl" rotWithShape="0">
                    <a:prstClr val="black">
                      <a:alpha val="61000"/>
                    </a:prstClr>
                  </a:outerShdw>
                </a:effectLst>
              </a:defRPr>
            </a:lvl1pPr>
          </a:lstStyle>
          <a:p>
            <a:pPr algn="ctr"/>
            <a:r>
              <a:rPr lang="en-US" altLang="zh-CN" sz="4800" dirty="0">
                <a:solidFill>
                  <a:srgbClr val="FFECCC"/>
                </a:solidFill>
              </a:rPr>
              <a:t>【</a:t>
            </a:r>
            <a:r>
              <a:rPr lang="zh-CN" altLang="en-US" sz="4800" dirty="0">
                <a:solidFill>
                  <a:srgbClr val="FFECCC"/>
                </a:solidFill>
              </a:rPr>
              <a:t>今夜无眠</a:t>
            </a:r>
            <a:r>
              <a:rPr lang="en-US" altLang="zh-CN" sz="4800" dirty="0">
                <a:solidFill>
                  <a:srgbClr val="FFECCC"/>
                </a:solidFill>
              </a:rPr>
              <a:t>】</a:t>
            </a:r>
            <a:endParaRPr lang="zh-CN" altLang="en-US" sz="4800" dirty="0">
              <a:solidFill>
                <a:srgbClr val="FFECCC"/>
              </a:solidFill>
            </a:endParaRPr>
          </a:p>
        </p:txBody>
      </p:sp>
      <p:sp>
        <p:nvSpPr>
          <p:cNvPr id="3" name="Text Box 13"/>
          <p:cNvSpPr txBox="1">
            <a:spLocks noChangeArrowheads="1"/>
          </p:cNvSpPr>
          <p:nvPr/>
        </p:nvSpPr>
        <p:spPr bwMode="auto">
          <a:xfrm>
            <a:off x="3764782" y="3933519"/>
            <a:ext cx="4715306" cy="400110"/>
          </a:xfrm>
          <a:prstGeom prst="rect">
            <a:avLst/>
          </a:prstGeom>
          <a:noFill/>
          <a:extLst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>
              <a:bevelT w="63500" h="12700"/>
            </a:sp3d>
          </a:bodyPr>
          <a:lstStyle>
            <a:defPPr>
              <a:defRPr lang="zh-CN"/>
            </a:defPPr>
            <a:lvl1pPr algn="dist">
              <a:defRPr sz="3200" b="1">
                <a:gradFill>
                  <a:gsLst>
                    <a:gs pos="0">
                      <a:srgbClr val="FF0000"/>
                    </a:gs>
                    <a:gs pos="63000">
                      <a:srgbClr val="FFFF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blurRad="266700" dist="38100" dir="2700000" algn="tl" rotWithShape="0">
                    <a:prstClr val="black">
                      <a:alpha val="61000"/>
                    </a:prstClr>
                  </a:outerShdw>
                </a:effectLst>
              </a:defRPr>
            </a:lvl1pPr>
          </a:lstStyle>
          <a:p>
            <a:pPr algn="ctr"/>
            <a:r>
              <a:rPr lang="zh-CN" altLang="en-US" sz="2000" dirty="0">
                <a:solidFill>
                  <a:srgbClr val="FFECCC"/>
                </a:solidFill>
              </a:rPr>
              <a:t>表演者：财务部</a:t>
            </a:r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3764782" y="2058297"/>
            <a:ext cx="4715306" cy="584775"/>
          </a:xfrm>
          <a:prstGeom prst="rect">
            <a:avLst/>
          </a:prstGeom>
          <a:noFill/>
          <a:extLst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>
              <a:bevelT w="63500" h="12700"/>
            </a:sp3d>
          </a:bodyPr>
          <a:lstStyle>
            <a:defPPr>
              <a:defRPr lang="zh-CN"/>
            </a:defPPr>
            <a:lvl1pPr algn="dist">
              <a:defRPr sz="3200" b="1">
                <a:gradFill>
                  <a:gsLst>
                    <a:gs pos="0">
                      <a:srgbClr val="FF0000"/>
                    </a:gs>
                    <a:gs pos="63000">
                      <a:srgbClr val="FFFF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blurRad="266700" dist="38100" dir="2700000" algn="tl" rotWithShape="0">
                    <a:prstClr val="black">
                      <a:alpha val="61000"/>
                    </a:prstClr>
                  </a:outerShdw>
                </a:effectLst>
              </a:defRPr>
            </a:lvl1pPr>
          </a:lstStyle>
          <a:p>
            <a:pPr algn="ctr"/>
            <a:r>
              <a:rPr lang="zh-CN" altLang="en-US" dirty="0">
                <a:solidFill>
                  <a:srgbClr val="FFECCC"/>
                </a:solidFill>
              </a:rPr>
              <a:t>小品表演</a:t>
            </a:r>
          </a:p>
        </p:txBody>
      </p:sp>
      <p:sp>
        <p:nvSpPr>
          <p:cNvPr id="5" name="椭圆 5"/>
          <p:cNvSpPr/>
          <p:nvPr/>
        </p:nvSpPr>
        <p:spPr>
          <a:xfrm>
            <a:off x="4772759" y="2165252"/>
            <a:ext cx="336679" cy="472672"/>
          </a:xfrm>
          <a:custGeom>
            <a:avLst/>
            <a:gdLst>
              <a:gd name="T0" fmla="*/ 407031 w 604011"/>
              <a:gd name="T1" fmla="*/ 407031 w 604011"/>
              <a:gd name="T2" fmla="*/ 407031 w 604011"/>
              <a:gd name="T3" fmla="*/ 407031 w 604011"/>
              <a:gd name="T4" fmla="*/ 407031 w 604011"/>
              <a:gd name="T5" fmla="*/ 407031 w 604011"/>
              <a:gd name="T6" fmla="*/ 407031 w 604011"/>
              <a:gd name="T7" fmla="*/ 407031 w 604011"/>
              <a:gd name="T8" fmla="*/ 407031 w 604011"/>
              <a:gd name="T9" fmla="*/ 407031 w 604011"/>
              <a:gd name="T10" fmla="*/ 407031 w 604011"/>
              <a:gd name="T11" fmla="*/ 407031 w 604011"/>
              <a:gd name="T12" fmla="*/ 407031 w 604011"/>
              <a:gd name="T13" fmla="*/ 407031 w 604011"/>
              <a:gd name="T14" fmla="*/ 407031 w 604011"/>
              <a:gd name="T15" fmla="*/ 407031 w 604011"/>
              <a:gd name="T16" fmla="*/ 407031 w 604011"/>
              <a:gd name="T17" fmla="*/ 407031 w 604011"/>
              <a:gd name="T18" fmla="*/ 407031 w 604011"/>
              <a:gd name="T19" fmla="*/ 407031 w 604011"/>
              <a:gd name="T20" fmla="*/ 407031 w 604011"/>
              <a:gd name="T21" fmla="*/ 407031 w 604011"/>
              <a:gd name="T22" fmla="*/ 407031 w 604011"/>
              <a:gd name="T23" fmla="*/ 407031 w 604011"/>
              <a:gd name="T24" fmla="*/ 407031 w 604011"/>
              <a:gd name="T25" fmla="*/ 407031 w 604011"/>
              <a:gd name="T26" fmla="*/ 407031 w 604011"/>
              <a:gd name="T27" fmla="*/ 407031 w 604011"/>
              <a:gd name="T28" fmla="*/ 407031 w 604011"/>
              <a:gd name="T29" fmla="*/ 407031 w 604011"/>
              <a:gd name="T30" fmla="*/ 407031 w 604011"/>
              <a:gd name="T31" fmla="*/ 407031 w 604011"/>
              <a:gd name="T32" fmla="*/ 407031 w 604011"/>
              <a:gd name="T33" fmla="*/ 407031 w 604011"/>
              <a:gd name="T34" fmla="*/ 407031 w 604011"/>
              <a:gd name="T35" fmla="*/ 407031 w 604011"/>
              <a:gd name="T36" fmla="*/ 407031 w 604011"/>
              <a:gd name="T37" fmla="*/ 407031 w 604011"/>
              <a:gd name="T38" fmla="*/ 407031 w 604011"/>
              <a:gd name="T39" fmla="*/ 407031 w 604011"/>
              <a:gd name="T40" fmla="*/ 407031 w 604011"/>
              <a:gd name="T41" fmla="*/ 407031 w 604011"/>
              <a:gd name="T42" fmla="*/ 407031 w 604011"/>
              <a:gd name="T43" fmla="*/ 407031 w 604011"/>
              <a:gd name="T44" fmla="*/ 407031 w 604011"/>
              <a:gd name="T45" fmla="*/ 407031 w 604011"/>
              <a:gd name="T46" fmla="*/ 407031 w 604011"/>
              <a:gd name="T47" fmla="*/ 407031 w 604011"/>
              <a:gd name="T48" fmla="*/ 407031 w 604011"/>
              <a:gd name="T49" fmla="*/ 407031 w 604011"/>
              <a:gd name="T50" fmla="*/ 407031 w 604011"/>
              <a:gd name="T51" fmla="*/ 407031 w 604011"/>
              <a:gd name="T52" fmla="*/ 407031 w 604011"/>
              <a:gd name="T53" fmla="*/ 407031 w 604011"/>
              <a:gd name="T54" fmla="*/ 407031 w 604011"/>
              <a:gd name="T55" fmla="*/ 407031 w 604011"/>
              <a:gd name="T56" fmla="*/ 407031 w 604011"/>
              <a:gd name="T57" fmla="*/ 407031 w 604011"/>
              <a:gd name="T58" fmla="*/ 407031 w 604011"/>
              <a:gd name="T59" fmla="*/ 407031 w 604011"/>
              <a:gd name="T60" fmla="*/ 407031 w 604011"/>
              <a:gd name="T61" fmla="*/ 407031 w 604011"/>
              <a:gd name="T62" fmla="*/ 407031 w 604011"/>
              <a:gd name="T63" fmla="*/ 407031 w 604011"/>
              <a:gd name="T64" fmla="*/ 407031 w 604011"/>
              <a:gd name="T65" fmla="*/ 407031 w 604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216" h="5928">
                <a:moveTo>
                  <a:pt x="3770" y="2937"/>
                </a:moveTo>
                <a:cubicBezTo>
                  <a:pt x="3770" y="2936"/>
                  <a:pt x="3771" y="2935"/>
                  <a:pt x="3771" y="2934"/>
                </a:cubicBezTo>
                <a:cubicBezTo>
                  <a:pt x="4216" y="1832"/>
                  <a:pt x="3386" y="1248"/>
                  <a:pt x="2912" y="849"/>
                </a:cubicBezTo>
                <a:cubicBezTo>
                  <a:pt x="2676" y="650"/>
                  <a:pt x="2510" y="319"/>
                  <a:pt x="2466" y="228"/>
                </a:cubicBezTo>
                <a:lnTo>
                  <a:pt x="2466" y="133"/>
                </a:lnTo>
                <a:cubicBezTo>
                  <a:pt x="2466" y="60"/>
                  <a:pt x="2407" y="0"/>
                  <a:pt x="2333" y="0"/>
                </a:cubicBezTo>
                <a:cubicBezTo>
                  <a:pt x="2259" y="0"/>
                  <a:pt x="2200" y="60"/>
                  <a:pt x="2200" y="133"/>
                </a:cubicBezTo>
                <a:lnTo>
                  <a:pt x="2200" y="4520"/>
                </a:lnTo>
                <a:cubicBezTo>
                  <a:pt x="1944" y="4295"/>
                  <a:pt x="1577" y="4195"/>
                  <a:pt x="1233" y="4195"/>
                </a:cubicBezTo>
                <a:cubicBezTo>
                  <a:pt x="566" y="4195"/>
                  <a:pt x="0" y="4566"/>
                  <a:pt x="0" y="5061"/>
                </a:cubicBezTo>
                <a:cubicBezTo>
                  <a:pt x="0" y="5557"/>
                  <a:pt x="566" y="5928"/>
                  <a:pt x="1233" y="5928"/>
                </a:cubicBezTo>
                <a:cubicBezTo>
                  <a:pt x="1901" y="5928"/>
                  <a:pt x="2466" y="5557"/>
                  <a:pt x="2466" y="5061"/>
                </a:cubicBezTo>
                <a:lnTo>
                  <a:pt x="2466" y="2783"/>
                </a:lnTo>
                <a:cubicBezTo>
                  <a:pt x="2711" y="3196"/>
                  <a:pt x="3258" y="3506"/>
                  <a:pt x="3502" y="4015"/>
                </a:cubicBezTo>
                <a:cubicBezTo>
                  <a:pt x="3522" y="4084"/>
                  <a:pt x="3762" y="4454"/>
                  <a:pt x="3456" y="5064"/>
                </a:cubicBezTo>
                <a:cubicBezTo>
                  <a:pt x="3423" y="5130"/>
                  <a:pt x="3449" y="5210"/>
                  <a:pt x="3515" y="5243"/>
                </a:cubicBezTo>
                <a:cubicBezTo>
                  <a:pt x="3581" y="5276"/>
                  <a:pt x="3661" y="5250"/>
                  <a:pt x="3694" y="5184"/>
                </a:cubicBezTo>
                <a:cubicBezTo>
                  <a:pt x="3908" y="4757"/>
                  <a:pt x="3935" y="4361"/>
                  <a:pt x="3774" y="3975"/>
                </a:cubicBezTo>
                <a:cubicBezTo>
                  <a:pt x="3913" y="3612"/>
                  <a:pt x="3912" y="3271"/>
                  <a:pt x="3770" y="2937"/>
                </a:cubicBezTo>
                <a:close/>
                <a:moveTo>
                  <a:pt x="1233" y="5661"/>
                </a:moveTo>
                <a:cubicBezTo>
                  <a:pt x="709" y="5661"/>
                  <a:pt x="266" y="5387"/>
                  <a:pt x="266" y="5061"/>
                </a:cubicBezTo>
                <a:cubicBezTo>
                  <a:pt x="266" y="4736"/>
                  <a:pt x="709" y="4461"/>
                  <a:pt x="1233" y="4461"/>
                </a:cubicBezTo>
                <a:cubicBezTo>
                  <a:pt x="1757" y="4461"/>
                  <a:pt x="2200" y="4736"/>
                  <a:pt x="2200" y="5061"/>
                </a:cubicBezTo>
                <a:cubicBezTo>
                  <a:pt x="2200" y="5387"/>
                  <a:pt x="1757" y="5661"/>
                  <a:pt x="1233" y="5661"/>
                </a:cubicBezTo>
                <a:close/>
                <a:moveTo>
                  <a:pt x="2846" y="1140"/>
                </a:moveTo>
                <a:cubicBezTo>
                  <a:pt x="3262" y="1484"/>
                  <a:pt x="3771" y="1904"/>
                  <a:pt x="3593" y="2623"/>
                </a:cubicBezTo>
                <a:cubicBezTo>
                  <a:pt x="3355" y="2283"/>
                  <a:pt x="3020" y="2021"/>
                  <a:pt x="2825" y="1800"/>
                </a:cubicBezTo>
                <a:cubicBezTo>
                  <a:pt x="2584" y="1527"/>
                  <a:pt x="2466" y="1086"/>
                  <a:pt x="2466" y="750"/>
                </a:cubicBezTo>
                <a:cubicBezTo>
                  <a:pt x="2618" y="959"/>
                  <a:pt x="2728" y="1043"/>
                  <a:pt x="2846" y="1140"/>
                </a:cubicBezTo>
                <a:close/>
                <a:moveTo>
                  <a:pt x="2825" y="2826"/>
                </a:moveTo>
                <a:cubicBezTo>
                  <a:pt x="2582" y="2551"/>
                  <a:pt x="2466" y="2115"/>
                  <a:pt x="2466" y="1757"/>
                </a:cubicBezTo>
                <a:cubicBezTo>
                  <a:pt x="2790" y="2304"/>
                  <a:pt x="3757" y="2755"/>
                  <a:pt x="3592" y="3648"/>
                </a:cubicBezTo>
                <a:cubicBezTo>
                  <a:pt x="3354" y="3309"/>
                  <a:pt x="3020" y="3047"/>
                  <a:pt x="2825" y="2826"/>
                </a:cubicBezTo>
                <a:close/>
              </a:path>
            </a:pathLst>
          </a:custGeom>
          <a:solidFill>
            <a:srgbClr val="FFE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ECCC"/>
              </a:solidFill>
            </a:endParaRPr>
          </a:p>
        </p:txBody>
      </p:sp>
      <p:sp>
        <p:nvSpPr>
          <p:cNvPr id="6" name="椭圆 6"/>
          <p:cNvSpPr/>
          <p:nvPr/>
        </p:nvSpPr>
        <p:spPr>
          <a:xfrm>
            <a:off x="7270535" y="2165252"/>
            <a:ext cx="168303" cy="472672"/>
          </a:xfrm>
          <a:custGeom>
            <a:avLst/>
            <a:gdLst>
              <a:gd name="T0" fmla="*/ 407031 w 604011"/>
              <a:gd name="T1" fmla="*/ 407031 w 604011"/>
              <a:gd name="T2" fmla="*/ 407031 w 604011"/>
              <a:gd name="T3" fmla="*/ 407031 w 604011"/>
              <a:gd name="T4" fmla="*/ 407031 w 604011"/>
              <a:gd name="T5" fmla="*/ 407031 w 604011"/>
              <a:gd name="T6" fmla="*/ 407031 w 604011"/>
              <a:gd name="T7" fmla="*/ 407031 w 604011"/>
              <a:gd name="T8" fmla="*/ 407031 w 604011"/>
              <a:gd name="T9" fmla="*/ 407031 w 604011"/>
              <a:gd name="T10" fmla="*/ 407031 w 604011"/>
              <a:gd name="T11" fmla="*/ 407031 w 604011"/>
              <a:gd name="T12" fmla="*/ 407031 w 604011"/>
              <a:gd name="T13" fmla="*/ 407031 w 604011"/>
              <a:gd name="T14" fmla="*/ 407031 w 604011"/>
              <a:gd name="T15" fmla="*/ 407031 w 604011"/>
              <a:gd name="T16" fmla="*/ 407031 w 604011"/>
              <a:gd name="T17" fmla="*/ 407031 w 604011"/>
              <a:gd name="T18" fmla="*/ 407031 w 604011"/>
              <a:gd name="T19" fmla="*/ 407031 w 604011"/>
              <a:gd name="T20" fmla="*/ 407031 w 604011"/>
              <a:gd name="T21" fmla="*/ 407031 w 604011"/>
              <a:gd name="T22" fmla="*/ 407031 w 604011"/>
              <a:gd name="T23" fmla="*/ 407031 w 604011"/>
              <a:gd name="T24" fmla="*/ 407031 w 604011"/>
              <a:gd name="T25" fmla="*/ 407031 w 604011"/>
              <a:gd name="T26" fmla="*/ 407031 w 604011"/>
              <a:gd name="T27" fmla="*/ 407031 w 604011"/>
              <a:gd name="T28" fmla="*/ 407031 w 604011"/>
              <a:gd name="T29" fmla="*/ 407031 w 604011"/>
              <a:gd name="T30" fmla="*/ 407031 w 604011"/>
              <a:gd name="T31" fmla="*/ 407031 w 604011"/>
              <a:gd name="T32" fmla="*/ 407031 w 604011"/>
              <a:gd name="T33" fmla="*/ 407031 w 604011"/>
              <a:gd name="T34" fmla="*/ 407031 w 604011"/>
              <a:gd name="T35" fmla="*/ 407031 w 604011"/>
              <a:gd name="T36" fmla="*/ 407031 w 604011"/>
              <a:gd name="T37" fmla="*/ 407031 w 604011"/>
              <a:gd name="T38" fmla="*/ 407031 w 604011"/>
              <a:gd name="T39" fmla="*/ 407031 w 604011"/>
              <a:gd name="T40" fmla="*/ 407031 w 604011"/>
              <a:gd name="T41" fmla="*/ 407031 w 604011"/>
              <a:gd name="T42" fmla="*/ 407031 w 604011"/>
              <a:gd name="T43" fmla="*/ 407031 w 604011"/>
              <a:gd name="T44" fmla="*/ 407031 w 604011"/>
              <a:gd name="T45" fmla="*/ 407031 w 604011"/>
              <a:gd name="T46" fmla="*/ 407031 w 604011"/>
              <a:gd name="T47" fmla="*/ 407031 w 604011"/>
              <a:gd name="T48" fmla="*/ 407031 w 604011"/>
              <a:gd name="T49" fmla="*/ 407031 w 604011"/>
              <a:gd name="T50" fmla="*/ 407031 w 604011"/>
              <a:gd name="T51" fmla="*/ 407031 w 604011"/>
              <a:gd name="T52" fmla="*/ 407031 w 604011"/>
              <a:gd name="T53" fmla="*/ 407031 w 604011"/>
              <a:gd name="T54" fmla="*/ 407031 w 604011"/>
              <a:gd name="T55" fmla="*/ 407031 w 604011"/>
              <a:gd name="T56" fmla="*/ 407031 w 604011"/>
              <a:gd name="T57" fmla="*/ 407031 w 604011"/>
              <a:gd name="T58" fmla="*/ 407031 w 604011"/>
              <a:gd name="T59" fmla="*/ 407031 w 604011"/>
              <a:gd name="T60" fmla="*/ 407031 w 604011"/>
              <a:gd name="T61" fmla="*/ 407031 w 604011"/>
              <a:gd name="T62" fmla="*/ 407031 w 604011"/>
              <a:gd name="T63" fmla="*/ 407031 w 604011"/>
              <a:gd name="T64" fmla="*/ 407031 w 604011"/>
              <a:gd name="T65" fmla="*/ 407031 w 604011"/>
              <a:gd name="T66" fmla="*/ 407031 w 604011"/>
              <a:gd name="T67" fmla="*/ 407031 w 604011"/>
              <a:gd name="T68" fmla="*/ 407031 w 604011"/>
              <a:gd name="T69" fmla="*/ 407031 w 604011"/>
              <a:gd name="T70" fmla="*/ 407031 w 604011"/>
              <a:gd name="T71" fmla="*/ 407031 w 604011"/>
              <a:gd name="T72" fmla="*/ 407031 w 604011"/>
              <a:gd name="T73" fmla="*/ 407031 w 604011"/>
              <a:gd name="T74" fmla="*/ 407031 w 604011"/>
              <a:gd name="T75" fmla="*/ 407031 w 604011"/>
              <a:gd name="T76" fmla="*/ 407031 w 604011"/>
              <a:gd name="T77" fmla="*/ 407031 w 604011"/>
              <a:gd name="T78" fmla="*/ 407031 w 604011"/>
              <a:gd name="T79" fmla="*/ 407031 w 604011"/>
              <a:gd name="T80" fmla="*/ 407031 w 604011"/>
              <a:gd name="T81" fmla="*/ 407031 w 604011"/>
              <a:gd name="T82" fmla="*/ 407031 w 604011"/>
              <a:gd name="T83" fmla="*/ 407031 w 604011"/>
              <a:gd name="T84" fmla="*/ 407031 w 604011"/>
              <a:gd name="T85" fmla="*/ 407031 w 604011"/>
              <a:gd name="T86" fmla="*/ 407031 w 604011"/>
              <a:gd name="T87" fmla="*/ 407031 w 604011"/>
              <a:gd name="T88" fmla="*/ 407031 w 604011"/>
              <a:gd name="T89" fmla="*/ 407031 w 604011"/>
              <a:gd name="T90" fmla="*/ 407031 w 604011"/>
              <a:gd name="T91" fmla="*/ 407031 w 604011"/>
              <a:gd name="T92" fmla="*/ 407031 w 604011"/>
              <a:gd name="T93" fmla="*/ 407031 w 604011"/>
              <a:gd name="T94" fmla="*/ 407031 w 604011"/>
              <a:gd name="T95" fmla="*/ 407031 w 604011"/>
              <a:gd name="T96" fmla="*/ 407031 w 604011"/>
              <a:gd name="T97" fmla="*/ 407031 w 604011"/>
              <a:gd name="T98" fmla="*/ 407031 w 604011"/>
              <a:gd name="T99" fmla="*/ 407031 w 604011"/>
              <a:gd name="T100" fmla="*/ 407031 w 604011"/>
              <a:gd name="T101" fmla="*/ 407031 w 604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189" h="6158">
                <a:moveTo>
                  <a:pt x="2186" y="3691"/>
                </a:moveTo>
                <a:cubicBezTo>
                  <a:pt x="2189" y="3441"/>
                  <a:pt x="2107" y="3215"/>
                  <a:pt x="1960" y="3069"/>
                </a:cubicBezTo>
                <a:cubicBezTo>
                  <a:pt x="1769" y="2877"/>
                  <a:pt x="1480" y="2830"/>
                  <a:pt x="1204" y="2916"/>
                </a:cubicBezTo>
                <a:cubicBezTo>
                  <a:pt x="1144" y="2650"/>
                  <a:pt x="1082" y="2384"/>
                  <a:pt x="1022" y="2123"/>
                </a:cubicBezTo>
                <a:cubicBezTo>
                  <a:pt x="1071" y="2059"/>
                  <a:pt x="1119" y="1999"/>
                  <a:pt x="1165" y="1941"/>
                </a:cubicBezTo>
                <a:cubicBezTo>
                  <a:pt x="1495" y="1528"/>
                  <a:pt x="1732" y="1230"/>
                  <a:pt x="1677" y="706"/>
                </a:cubicBezTo>
                <a:cubicBezTo>
                  <a:pt x="1630" y="255"/>
                  <a:pt x="1467" y="99"/>
                  <a:pt x="1339" y="49"/>
                </a:cubicBezTo>
                <a:cubicBezTo>
                  <a:pt x="1216" y="0"/>
                  <a:pt x="1078" y="31"/>
                  <a:pt x="959" y="133"/>
                </a:cubicBezTo>
                <a:cubicBezTo>
                  <a:pt x="688" y="366"/>
                  <a:pt x="485" y="995"/>
                  <a:pt x="679" y="1826"/>
                </a:cubicBezTo>
                <a:cubicBezTo>
                  <a:pt x="697" y="1904"/>
                  <a:pt x="715" y="1982"/>
                  <a:pt x="733" y="2061"/>
                </a:cubicBezTo>
                <a:cubicBezTo>
                  <a:pt x="620" y="2211"/>
                  <a:pt x="497" y="2384"/>
                  <a:pt x="374" y="2586"/>
                </a:cubicBezTo>
                <a:cubicBezTo>
                  <a:pt x="0" y="3198"/>
                  <a:pt x="14" y="3648"/>
                  <a:pt x="93" y="3917"/>
                </a:cubicBezTo>
                <a:cubicBezTo>
                  <a:pt x="172" y="4191"/>
                  <a:pt x="353" y="4414"/>
                  <a:pt x="589" y="4530"/>
                </a:cubicBezTo>
                <a:cubicBezTo>
                  <a:pt x="824" y="4646"/>
                  <a:pt x="1057" y="4691"/>
                  <a:pt x="1275" y="4670"/>
                </a:cubicBezTo>
                <a:cubicBezTo>
                  <a:pt x="1313" y="4932"/>
                  <a:pt x="1339" y="5172"/>
                  <a:pt x="1346" y="5376"/>
                </a:cubicBezTo>
                <a:cubicBezTo>
                  <a:pt x="1274" y="5342"/>
                  <a:pt x="1191" y="5322"/>
                  <a:pt x="1103" y="5322"/>
                </a:cubicBezTo>
                <a:cubicBezTo>
                  <a:pt x="831" y="5322"/>
                  <a:pt x="610" y="5510"/>
                  <a:pt x="610" y="5740"/>
                </a:cubicBezTo>
                <a:cubicBezTo>
                  <a:pt x="610" y="5970"/>
                  <a:pt x="831" y="6158"/>
                  <a:pt x="1103" y="6158"/>
                </a:cubicBezTo>
                <a:cubicBezTo>
                  <a:pt x="1369" y="6158"/>
                  <a:pt x="1563" y="5981"/>
                  <a:pt x="1591" y="5810"/>
                </a:cubicBezTo>
                <a:cubicBezTo>
                  <a:pt x="1638" y="5525"/>
                  <a:pt x="1609" y="5102"/>
                  <a:pt x="1536" y="4608"/>
                </a:cubicBezTo>
                <a:cubicBezTo>
                  <a:pt x="1676" y="4555"/>
                  <a:pt x="1806" y="4470"/>
                  <a:pt x="1922" y="4354"/>
                </a:cubicBezTo>
                <a:cubicBezTo>
                  <a:pt x="2087" y="4189"/>
                  <a:pt x="2183" y="3947"/>
                  <a:pt x="2186" y="3691"/>
                </a:cubicBezTo>
                <a:close/>
                <a:moveTo>
                  <a:pt x="1133" y="335"/>
                </a:moveTo>
                <a:cubicBezTo>
                  <a:pt x="1157" y="314"/>
                  <a:pt x="1189" y="293"/>
                  <a:pt x="1220" y="293"/>
                </a:cubicBezTo>
                <a:cubicBezTo>
                  <a:pt x="1227" y="293"/>
                  <a:pt x="1234" y="294"/>
                  <a:pt x="1241" y="297"/>
                </a:cubicBezTo>
                <a:cubicBezTo>
                  <a:pt x="1301" y="320"/>
                  <a:pt x="1382" y="449"/>
                  <a:pt x="1412" y="734"/>
                </a:cubicBezTo>
                <a:cubicBezTo>
                  <a:pt x="1456" y="1149"/>
                  <a:pt x="1268" y="1385"/>
                  <a:pt x="957" y="1775"/>
                </a:cubicBezTo>
                <a:cubicBezTo>
                  <a:pt x="953" y="1780"/>
                  <a:pt x="948" y="1785"/>
                  <a:pt x="944" y="1791"/>
                </a:cubicBezTo>
                <a:cubicBezTo>
                  <a:pt x="942" y="1783"/>
                  <a:pt x="940" y="1774"/>
                  <a:pt x="938" y="1766"/>
                </a:cubicBezTo>
                <a:cubicBezTo>
                  <a:pt x="760" y="999"/>
                  <a:pt x="963" y="481"/>
                  <a:pt x="1133" y="335"/>
                </a:cubicBezTo>
                <a:close/>
                <a:moveTo>
                  <a:pt x="707" y="4291"/>
                </a:moveTo>
                <a:cubicBezTo>
                  <a:pt x="540" y="4209"/>
                  <a:pt x="406" y="4042"/>
                  <a:pt x="349" y="3843"/>
                </a:cubicBezTo>
                <a:cubicBezTo>
                  <a:pt x="258" y="3530"/>
                  <a:pt x="345" y="3143"/>
                  <a:pt x="601" y="2725"/>
                </a:cubicBezTo>
                <a:cubicBezTo>
                  <a:pt x="673" y="2607"/>
                  <a:pt x="744" y="2501"/>
                  <a:pt x="813" y="2403"/>
                </a:cubicBezTo>
                <a:cubicBezTo>
                  <a:pt x="861" y="2609"/>
                  <a:pt x="909" y="2820"/>
                  <a:pt x="956" y="3032"/>
                </a:cubicBezTo>
                <a:cubicBezTo>
                  <a:pt x="894" y="3072"/>
                  <a:pt x="834" y="3120"/>
                  <a:pt x="778" y="3176"/>
                </a:cubicBezTo>
                <a:cubicBezTo>
                  <a:pt x="726" y="3228"/>
                  <a:pt x="726" y="3313"/>
                  <a:pt x="778" y="3365"/>
                </a:cubicBezTo>
                <a:cubicBezTo>
                  <a:pt x="830" y="3417"/>
                  <a:pt x="915" y="3417"/>
                  <a:pt x="967" y="3365"/>
                </a:cubicBezTo>
                <a:cubicBezTo>
                  <a:pt x="984" y="3348"/>
                  <a:pt x="1001" y="3332"/>
                  <a:pt x="1019" y="3316"/>
                </a:cubicBezTo>
                <a:cubicBezTo>
                  <a:pt x="1101" y="3693"/>
                  <a:pt x="1176" y="4065"/>
                  <a:pt x="1233" y="4408"/>
                </a:cubicBezTo>
                <a:cubicBezTo>
                  <a:pt x="1070" y="4421"/>
                  <a:pt x="893" y="4382"/>
                  <a:pt x="707" y="4291"/>
                </a:cubicBezTo>
                <a:close/>
                <a:moveTo>
                  <a:pt x="1103" y="5891"/>
                </a:moveTo>
                <a:cubicBezTo>
                  <a:pt x="983" y="5891"/>
                  <a:pt x="877" y="5821"/>
                  <a:pt x="877" y="5740"/>
                </a:cubicBezTo>
                <a:cubicBezTo>
                  <a:pt x="877" y="5660"/>
                  <a:pt x="983" y="5589"/>
                  <a:pt x="1103" y="5589"/>
                </a:cubicBezTo>
                <a:cubicBezTo>
                  <a:pt x="1224" y="5589"/>
                  <a:pt x="1330" y="5660"/>
                  <a:pt x="1330" y="5740"/>
                </a:cubicBezTo>
                <a:cubicBezTo>
                  <a:pt x="1330" y="5821"/>
                  <a:pt x="1224" y="5891"/>
                  <a:pt x="1103" y="5891"/>
                </a:cubicBezTo>
                <a:close/>
                <a:moveTo>
                  <a:pt x="1734" y="4165"/>
                </a:moveTo>
                <a:cubicBezTo>
                  <a:pt x="1659" y="4240"/>
                  <a:pt x="1578" y="4298"/>
                  <a:pt x="1493" y="4339"/>
                </a:cubicBezTo>
                <a:cubicBezTo>
                  <a:pt x="1431" y="3973"/>
                  <a:pt x="1350" y="3578"/>
                  <a:pt x="1262" y="3176"/>
                </a:cubicBezTo>
                <a:cubicBezTo>
                  <a:pt x="1452" y="3109"/>
                  <a:pt x="1647" y="3133"/>
                  <a:pt x="1772" y="3257"/>
                </a:cubicBezTo>
                <a:cubicBezTo>
                  <a:pt x="1964" y="3449"/>
                  <a:pt x="1984" y="3915"/>
                  <a:pt x="1734" y="4165"/>
                </a:cubicBezTo>
                <a:close/>
              </a:path>
            </a:pathLst>
          </a:custGeom>
          <a:solidFill>
            <a:srgbClr val="FFE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EC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385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3"/>
          <p:cNvSpPr txBox="1">
            <a:spLocks noChangeArrowheads="1"/>
          </p:cNvSpPr>
          <p:nvPr/>
        </p:nvSpPr>
        <p:spPr bwMode="auto">
          <a:xfrm>
            <a:off x="1788994" y="2110633"/>
            <a:ext cx="8614009" cy="2400657"/>
          </a:xfrm>
          <a:prstGeom prst="rect">
            <a:avLst/>
          </a:prstGeom>
          <a:noFill/>
          <a:extLst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>
              <a:bevelT w="63500" h="12700"/>
            </a:sp3d>
          </a:bodyPr>
          <a:lstStyle>
            <a:defPPr>
              <a:defRPr lang="zh-CN"/>
            </a:defPPr>
            <a:lvl1pPr algn="dist">
              <a:defRPr sz="3200" b="1">
                <a:gradFill>
                  <a:gsLst>
                    <a:gs pos="0">
                      <a:srgbClr val="FF0000"/>
                    </a:gs>
                    <a:gs pos="63000">
                      <a:srgbClr val="FFFF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blurRad="266700" dist="38100" dir="2700000" algn="tl" rotWithShape="0">
                    <a:prstClr val="black">
                      <a:alpha val="61000"/>
                    </a:prstClr>
                  </a:outerShdw>
                </a:effectLst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FFECCC"/>
                </a:solidFill>
                <a:effectLst/>
                <a:latin typeface="Microsoft YaHei" charset="-122"/>
                <a:ea typeface="Microsoft YaHei" charset="-122"/>
                <a:cs typeface="Microsoft YaHei" charset="-122"/>
              </a:rPr>
              <a:t>       新年伊始，让我们把一切所经历过的，统统成为过去吧！以往的成功也好，失败也罢，让我们卸下沉重的包袱轻装上阵。新的一年，翻开新的一页，所有的期待与希望、向往与憧憬向我们走来。生活还要继续，梦想不断延伸，脚步依旧执着。整理好行囊，带上健康与平安，因为健康是幸福的起点，平安是最单纯的快乐，伴着一份好心情，微笑着出发，脚步轻盈，且歌且行。</a:t>
            </a:r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2248171" y="783045"/>
            <a:ext cx="7394714" cy="830997"/>
          </a:xfrm>
          <a:prstGeom prst="rect">
            <a:avLst/>
          </a:prstGeom>
          <a:noFill/>
          <a:extLst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>
              <a:bevelT w="63500" h="12700"/>
            </a:sp3d>
          </a:bodyPr>
          <a:lstStyle>
            <a:defPPr>
              <a:defRPr lang="zh-CN"/>
            </a:defPPr>
            <a:lvl1pPr algn="dist">
              <a:defRPr sz="3200" b="1">
                <a:gradFill>
                  <a:gsLst>
                    <a:gs pos="0">
                      <a:srgbClr val="FF0000"/>
                    </a:gs>
                    <a:gs pos="63000">
                      <a:srgbClr val="FFFF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blurRad="266700" dist="38100" dir="2700000" algn="tl" rotWithShape="0">
                    <a:prstClr val="black">
                      <a:alpha val="61000"/>
                    </a:prstClr>
                  </a:outerShdw>
                </a:effectLst>
              </a:defRPr>
            </a:lvl1pPr>
          </a:lstStyle>
          <a:p>
            <a:pPr algn="ctr"/>
            <a:r>
              <a:rPr lang="en-US" altLang="zh-CN" sz="4800" dirty="0">
                <a:solidFill>
                  <a:srgbClr val="FFECCC"/>
                </a:solidFill>
                <a:effectLst/>
              </a:rPr>
              <a:t>【</a:t>
            </a:r>
            <a:r>
              <a:rPr lang="zh-CN" altLang="en-US" sz="4800" dirty="0">
                <a:solidFill>
                  <a:srgbClr val="FFECCC"/>
                </a:solidFill>
                <a:effectLst/>
              </a:rPr>
              <a:t>领导致辞 </a:t>
            </a:r>
            <a:r>
              <a:rPr lang="en-US" altLang="zh-CN" sz="4800" dirty="0">
                <a:solidFill>
                  <a:srgbClr val="FFECCC"/>
                </a:solidFill>
                <a:effectLst/>
              </a:rPr>
              <a:t>】</a:t>
            </a:r>
            <a:endParaRPr lang="zh-CN" altLang="en-US" sz="4800" dirty="0">
              <a:solidFill>
                <a:srgbClr val="FFECCC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9711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21352" y="2731837"/>
            <a:ext cx="4587694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>
              <a:bevelT w="63500" h="12700"/>
            </a:sp3d>
          </a:bodyPr>
          <a:lstStyle>
            <a:defPPr>
              <a:defRPr lang="zh-CN"/>
            </a:defPPr>
            <a:lvl1pPr algn="ctr">
              <a:defRPr sz="4800" b="1">
                <a:gradFill>
                  <a:gsLst>
                    <a:gs pos="0">
                      <a:srgbClr val="FF0000"/>
                    </a:gs>
                    <a:gs pos="63000">
                      <a:srgbClr val="FFFF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blurRad="266700" dist="38100" dir="2700000" algn="tl" rotWithShape="0">
                    <a:prstClr val="black">
                      <a:alpha val="61000"/>
                    </a:prstClr>
                  </a:outerShdw>
                </a:effectLst>
              </a:defRPr>
            </a:lvl1pPr>
          </a:lstStyle>
          <a:p>
            <a:pPr algn="l"/>
            <a:r>
              <a:rPr lang="zh-CN" altLang="en-US" sz="5400" dirty="0">
                <a:solidFill>
                  <a:srgbClr val="FFECCC"/>
                </a:solidFill>
                <a:effectLst/>
              </a:rPr>
              <a:t>展</a:t>
            </a:r>
            <a:r>
              <a:rPr lang="zh-CN" altLang="en-US" sz="5400" dirty="0" smtClean="0">
                <a:solidFill>
                  <a:srgbClr val="FFECCC"/>
                </a:solidFill>
                <a:effectLst/>
              </a:rPr>
              <a:t>望</a:t>
            </a:r>
            <a:r>
              <a:rPr lang="en-US" altLang="zh-CN" sz="5400" dirty="0" smtClean="0">
                <a:solidFill>
                  <a:srgbClr val="FFECCC"/>
                </a:solidFill>
                <a:effectLst/>
              </a:rPr>
              <a:t>20XX</a:t>
            </a:r>
            <a:endParaRPr lang="zh-CN" altLang="en-US" sz="5400" dirty="0">
              <a:solidFill>
                <a:srgbClr val="FFECCC"/>
              </a:solidFill>
              <a:effectLst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21352" y="2066574"/>
            <a:ext cx="415421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plastic">
              <a:bevelT w="63500" h="12700"/>
            </a:sp3d>
          </a:bodyPr>
          <a:lstStyle/>
          <a:p>
            <a:r>
              <a:rPr lang="en-US" altLang="zh-CN" sz="3600" b="1">
                <a:ln w="0">
                  <a:noFill/>
                </a:ln>
                <a:solidFill>
                  <a:srgbClr val="FFECCC"/>
                </a:solidFill>
              </a:rPr>
              <a:t>PART 04</a:t>
            </a:r>
            <a:endParaRPr lang="zh-CN" altLang="en-US" sz="3600" b="1" dirty="0">
              <a:ln w="0">
                <a:noFill/>
              </a:ln>
              <a:solidFill>
                <a:srgbClr val="FFECCC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21352" y="3807336"/>
            <a:ext cx="458769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/>
          </a:bodyPr>
          <a:lstStyle/>
          <a:p>
            <a:r>
              <a:rPr lang="en-US" altLang="zh-CN" sz="1200" dirty="0">
                <a:solidFill>
                  <a:srgbClr val="FFECCC"/>
                </a:solidFill>
                <a:latin typeface="Century Gothic" panose="020B0502020202020204" pitchFamily="34" charset="0"/>
              </a:rPr>
              <a:t>The user can demonstrate on a projector or </a:t>
            </a:r>
            <a:r>
              <a:rPr lang="en-US" altLang="zh-CN" sz="1200" dirty="0" err="1">
                <a:solidFill>
                  <a:srgbClr val="FFECCC"/>
                </a:solidFill>
                <a:latin typeface="Century Gothic" panose="020B0502020202020204" pitchFamily="34" charset="0"/>
              </a:rPr>
              <a:t>computeror</a:t>
            </a:r>
            <a:r>
              <a:rPr lang="en-US" altLang="zh-CN" sz="1200" dirty="0">
                <a:solidFill>
                  <a:srgbClr val="FFECCC"/>
                </a:solidFill>
                <a:latin typeface="Century Gothic" panose="020B0502020202020204" pitchFamily="34" charset="0"/>
              </a:rPr>
              <a:t> print the presentation and a film to be used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6203" y="1949497"/>
            <a:ext cx="4036998" cy="219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744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3"/>
          <p:cNvSpPr txBox="1">
            <a:spLocks noChangeArrowheads="1"/>
          </p:cNvSpPr>
          <p:nvPr/>
        </p:nvSpPr>
        <p:spPr bwMode="auto">
          <a:xfrm>
            <a:off x="1855304" y="2065655"/>
            <a:ext cx="8134942" cy="2400657"/>
          </a:xfrm>
          <a:prstGeom prst="rect">
            <a:avLst/>
          </a:prstGeom>
          <a:noFill/>
          <a:extLst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>
              <a:bevelT w="31750" h="12700"/>
            </a:sp3d>
          </a:bodyPr>
          <a:lstStyle>
            <a:defPPr>
              <a:defRPr lang="zh-CN"/>
            </a:defPPr>
            <a:lvl1pPr algn="dist">
              <a:defRPr sz="3200" b="1">
                <a:gradFill>
                  <a:gsLst>
                    <a:gs pos="0">
                      <a:srgbClr val="FF0000"/>
                    </a:gs>
                    <a:gs pos="63000">
                      <a:srgbClr val="FFFF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blurRad="266700" dist="38100" dir="2700000" algn="tl" rotWithShape="0">
                    <a:prstClr val="black">
                      <a:alpha val="61000"/>
                    </a:prstClr>
                  </a:outerShdw>
                </a:effectLst>
              </a:defRPr>
            </a:lvl1pPr>
          </a:lstStyle>
          <a:p>
            <a:pPr algn="just">
              <a:lnSpc>
                <a:spcPct val="125000"/>
              </a:lnSpc>
            </a:pPr>
            <a:r>
              <a:rPr lang="zh-CN" altLang="en-US" sz="2000" dirty="0">
                <a:solidFill>
                  <a:srgbClr val="FFECCC"/>
                </a:solidFill>
                <a:latin typeface="Microsoft YaHei" charset="-122"/>
                <a:ea typeface="Microsoft YaHei" charset="-122"/>
                <a:cs typeface="Microsoft YaHei" charset="-122"/>
              </a:rPr>
              <a:t>       新年伊始，让我们把一切所经历过的，统统成为过去吧！以往的成功也好，失败也罢，让我们卸下沉重的包袱轻装上阵。新的一年，翻开新的一页，所有的期待与希望、向往与憧憬向我们走来。       </a:t>
            </a:r>
            <a:endParaRPr lang="en-US" altLang="zh-CN" sz="2000" dirty="0">
              <a:solidFill>
                <a:srgbClr val="FFECCC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  <a:p>
            <a:pPr algn="just">
              <a:lnSpc>
                <a:spcPct val="125000"/>
              </a:lnSpc>
            </a:pPr>
            <a:r>
              <a:rPr lang="en-US" altLang="zh-CN" sz="2000" dirty="0">
                <a:solidFill>
                  <a:srgbClr val="FFECCC"/>
                </a:solidFill>
                <a:latin typeface="Microsoft YaHei" charset="-122"/>
                <a:ea typeface="Microsoft YaHei" charset="-122"/>
                <a:cs typeface="Microsoft YaHei" charset="-122"/>
              </a:rPr>
              <a:t>      </a:t>
            </a:r>
            <a:r>
              <a:rPr lang="zh-CN" altLang="en-US" sz="2000" dirty="0">
                <a:solidFill>
                  <a:srgbClr val="FFECCC"/>
                </a:solidFill>
                <a:latin typeface="Microsoft YaHei" charset="-122"/>
                <a:ea typeface="Microsoft YaHei" charset="-122"/>
                <a:cs typeface="Microsoft YaHei" charset="-122"/>
              </a:rPr>
              <a:t>生活还要继续，梦想不断延伸，脚步依旧执着。整理好行囊，带上健康与平安，因为健康是幸福的起点，平安是最单纯的快乐，伴着一份好心情，微笑着出发，脚步轻盈，且歌且行。</a:t>
            </a:r>
          </a:p>
        </p:txBody>
      </p:sp>
      <p:sp>
        <p:nvSpPr>
          <p:cNvPr id="3" name="Text Box 13"/>
          <p:cNvSpPr txBox="1">
            <a:spLocks noChangeArrowheads="1"/>
          </p:cNvSpPr>
          <p:nvPr/>
        </p:nvSpPr>
        <p:spPr bwMode="auto">
          <a:xfrm>
            <a:off x="2398642" y="644149"/>
            <a:ext cx="7394714" cy="830997"/>
          </a:xfrm>
          <a:prstGeom prst="rect">
            <a:avLst/>
          </a:prstGeom>
          <a:noFill/>
          <a:extLst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>
              <a:bevelT w="63500" h="12700"/>
            </a:sp3d>
          </a:bodyPr>
          <a:lstStyle>
            <a:defPPr>
              <a:defRPr lang="zh-CN"/>
            </a:defPPr>
            <a:lvl1pPr algn="dist">
              <a:defRPr sz="3200" b="1">
                <a:gradFill>
                  <a:gsLst>
                    <a:gs pos="0">
                      <a:srgbClr val="FF0000"/>
                    </a:gs>
                    <a:gs pos="63000">
                      <a:srgbClr val="FFFF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blurRad="266700" dist="38100" dir="2700000" algn="tl" rotWithShape="0">
                    <a:prstClr val="black">
                      <a:alpha val="61000"/>
                    </a:prstClr>
                  </a:outerShdw>
                </a:effectLst>
              </a:defRPr>
            </a:lvl1pPr>
          </a:lstStyle>
          <a:p>
            <a:pPr algn="ctr"/>
            <a:r>
              <a:rPr lang="en-US" altLang="zh-CN" sz="4800" dirty="0">
                <a:solidFill>
                  <a:srgbClr val="FFECCC"/>
                </a:solidFill>
                <a:latin typeface="Microsoft YaHei" charset="-122"/>
                <a:ea typeface="Microsoft YaHei" charset="-122"/>
                <a:cs typeface="Microsoft YaHei" charset="-122"/>
              </a:rPr>
              <a:t>【</a:t>
            </a:r>
            <a:r>
              <a:rPr lang="zh-CN" altLang="en-US" sz="4800" dirty="0">
                <a:solidFill>
                  <a:srgbClr val="FFECCC"/>
                </a:solidFill>
                <a:latin typeface="Microsoft YaHei" charset="-122"/>
                <a:ea typeface="Microsoft YaHei" charset="-122"/>
                <a:cs typeface="Microsoft YaHei" charset="-122"/>
              </a:rPr>
              <a:t>领导寄语 </a:t>
            </a:r>
            <a:r>
              <a:rPr lang="en-US" altLang="zh-CN" sz="4800" dirty="0">
                <a:solidFill>
                  <a:srgbClr val="FFECCC"/>
                </a:solidFill>
                <a:latin typeface="Microsoft YaHei" charset="-122"/>
                <a:ea typeface="Microsoft YaHei" charset="-122"/>
                <a:cs typeface="Microsoft YaHei" charset="-122"/>
              </a:rPr>
              <a:t>】</a:t>
            </a:r>
            <a:endParaRPr lang="zh-CN" altLang="en-US" sz="4800" dirty="0">
              <a:solidFill>
                <a:srgbClr val="FFECCC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947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36685" y="857333"/>
            <a:ext cx="85927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9600" spc="-300" dirty="0">
                <a:solidFill>
                  <a:srgbClr val="FFECCC"/>
                </a:solidFill>
                <a:latin typeface="FZXingKai-S04S" charset="-122"/>
                <a:ea typeface="FZXingKai-S04S" charset="-122"/>
                <a:cs typeface="FZXingKai-S04S" charset="-122"/>
              </a:rPr>
              <a:t>新的一年</a:t>
            </a:r>
            <a:endParaRPr kumimoji="1" lang="en-US" altLang="zh-CN" sz="9600" spc="-300" dirty="0">
              <a:solidFill>
                <a:srgbClr val="FFECCC"/>
              </a:solidFill>
              <a:latin typeface="FZXingKai-S04S" charset="-122"/>
              <a:ea typeface="FZXingKai-S04S" charset="-122"/>
              <a:cs typeface="FZXingKai-S04S" charset="-122"/>
            </a:endParaRPr>
          </a:p>
          <a:p>
            <a:pPr algn="ctr"/>
            <a:r>
              <a:rPr kumimoji="1" lang="zh-CN" altLang="en-US" sz="9600" spc="-300" dirty="0">
                <a:solidFill>
                  <a:srgbClr val="FFECCC"/>
                </a:solidFill>
                <a:latin typeface="FZXingKai-S04S" charset="-122"/>
                <a:ea typeface="FZXingKai-S04S" charset="-122"/>
                <a:cs typeface="FZXingKai-S04S" charset="-122"/>
              </a:rPr>
              <a:t>祝大家万事如意大吉大利</a:t>
            </a:r>
          </a:p>
        </p:txBody>
      </p:sp>
    </p:spTree>
    <p:extLst>
      <p:ext uri="{BB962C8B-B14F-4D97-AF65-F5344CB8AC3E}">
        <p14:creationId xmlns:p14="http://schemas.microsoft.com/office/powerpoint/2010/main" val="5938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60754" y="1803207"/>
            <a:ext cx="774346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8800" spc="-300" dirty="0">
                <a:solidFill>
                  <a:srgbClr val="FFECCC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FZXingKai-S04S" charset="-122"/>
              </a:rPr>
              <a:t>晚会结束</a:t>
            </a:r>
            <a:endParaRPr kumimoji="1" lang="en-US" altLang="zh-CN" sz="8800" spc="-300" dirty="0">
              <a:solidFill>
                <a:srgbClr val="FFECCC"/>
              </a:solidFill>
              <a:latin typeface="时尚中黑简体" panose="01010104010101010101" pitchFamily="2" charset="-122"/>
              <a:ea typeface="时尚中黑简体" panose="01010104010101010101" pitchFamily="2" charset="-122"/>
              <a:cs typeface="FZXingKai-S04S" charset="-122"/>
            </a:endParaRPr>
          </a:p>
          <a:p>
            <a:pPr algn="dist"/>
            <a:r>
              <a:rPr kumimoji="1" lang="zh-CN" altLang="en-US" sz="8800" spc="-300" dirty="0">
                <a:solidFill>
                  <a:srgbClr val="FFECCC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FZXingKai-S04S" charset="-122"/>
              </a:rPr>
              <a:t>元旦联欢晚会</a:t>
            </a:r>
          </a:p>
        </p:txBody>
      </p:sp>
    </p:spTree>
    <p:extLst>
      <p:ext uri="{BB962C8B-B14F-4D97-AF65-F5344CB8AC3E}">
        <p14:creationId xmlns:p14="http://schemas.microsoft.com/office/powerpoint/2010/main" val="59788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934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6"/>
          <p:cNvGrpSpPr/>
          <p:nvPr/>
        </p:nvGrpSpPr>
        <p:grpSpPr>
          <a:xfrm>
            <a:off x="3971607" y="690396"/>
            <a:ext cx="3994141" cy="1064760"/>
            <a:chOff x="3869699" y="968188"/>
            <a:chExt cx="3994141" cy="1064760"/>
          </a:xfrm>
        </p:grpSpPr>
        <p:grpSp>
          <p:nvGrpSpPr>
            <p:cNvPr id="3" name="组合 4"/>
            <p:cNvGrpSpPr/>
            <p:nvPr/>
          </p:nvGrpSpPr>
          <p:grpSpPr>
            <a:xfrm>
              <a:off x="3869699" y="968188"/>
              <a:ext cx="3994141" cy="1064760"/>
              <a:chOff x="3400482" y="1667435"/>
              <a:chExt cx="3994141" cy="1064760"/>
            </a:xfrm>
          </p:grpSpPr>
          <p:sp>
            <p:nvSpPr>
              <p:cNvPr id="6" name="圆角矩形 5"/>
              <p:cNvSpPr/>
              <p:nvPr/>
            </p:nvSpPr>
            <p:spPr>
              <a:xfrm>
                <a:off x="3765176" y="1957892"/>
                <a:ext cx="3629447" cy="570155"/>
              </a:xfrm>
              <a:prstGeom prst="roundRect">
                <a:avLst>
                  <a:gd name="adj" fmla="val 50000"/>
                </a:avLst>
              </a:prstGeom>
              <a:solidFill>
                <a:srgbClr val="FFECCC"/>
              </a:solidFill>
              <a:ln w="22225">
                <a:noFill/>
              </a:ln>
              <a:effectLst>
                <a:outerShdw blurRad="3429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7" name="Picture 2" descr="D:\desktop\灯笼3.png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00482" y="1667435"/>
                <a:ext cx="934000" cy="1064760"/>
              </a:xfrm>
              <a:prstGeom prst="rect">
                <a:avLst/>
              </a:prstGeom>
              <a:noFill/>
              <a:effectLst>
                <a:outerShdw blurRad="939800" algn="tl" rotWithShape="0">
                  <a:srgbClr val="FF0000">
                    <a:alpha val="8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4" name="淘宝店Chenying0907出品 41"/>
            <p:cNvSpPr txBox="1"/>
            <p:nvPr/>
          </p:nvSpPr>
          <p:spPr>
            <a:xfrm>
              <a:off x="5180468" y="1312889"/>
              <a:ext cx="241443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ln w="0"/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回</a:t>
              </a:r>
              <a:r>
                <a:rPr lang="zh-CN" altLang="en-US" sz="2400" b="1" dirty="0" smtClean="0">
                  <a:ln w="0"/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首</a:t>
              </a:r>
              <a:r>
                <a:rPr lang="en-US" altLang="zh-CN" sz="2400" b="1" dirty="0" smtClean="0">
                  <a:ln w="0"/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20XX</a:t>
              </a:r>
              <a:endParaRPr lang="zh-CN" altLang="en-US" sz="2400" b="1" dirty="0">
                <a:ln w="0"/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淘宝店Chenying0907出品 41"/>
            <p:cNvSpPr txBox="1"/>
            <p:nvPr/>
          </p:nvSpPr>
          <p:spPr>
            <a:xfrm>
              <a:off x="4135026" y="1141099"/>
              <a:ext cx="4262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ln w="0"/>
                  <a:solidFill>
                    <a:srgbClr val="FFFF00"/>
                  </a:solidFill>
                  <a:ea typeface="微软雅黑" panose="020B0503020204020204" pitchFamily="34" charset="-122"/>
                </a:rPr>
                <a:t>1</a:t>
              </a:r>
              <a:endParaRPr lang="zh-CN" altLang="en-US" sz="2400" b="1" dirty="0">
                <a:ln w="0"/>
                <a:solidFill>
                  <a:srgbClr val="FFFF00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17"/>
          <p:cNvGrpSpPr/>
          <p:nvPr/>
        </p:nvGrpSpPr>
        <p:grpSpPr>
          <a:xfrm>
            <a:off x="3971607" y="1792159"/>
            <a:ext cx="3994141" cy="1064760"/>
            <a:chOff x="3869699" y="968188"/>
            <a:chExt cx="3994141" cy="1064760"/>
          </a:xfrm>
        </p:grpSpPr>
        <p:grpSp>
          <p:nvGrpSpPr>
            <p:cNvPr id="9" name="组合 18"/>
            <p:cNvGrpSpPr/>
            <p:nvPr/>
          </p:nvGrpSpPr>
          <p:grpSpPr>
            <a:xfrm>
              <a:off x="3869699" y="968188"/>
              <a:ext cx="3994141" cy="1064760"/>
              <a:chOff x="3400482" y="1667435"/>
              <a:chExt cx="3994141" cy="1064760"/>
            </a:xfrm>
          </p:grpSpPr>
          <p:sp>
            <p:nvSpPr>
              <p:cNvPr id="12" name="圆角矩形 11"/>
              <p:cNvSpPr/>
              <p:nvPr/>
            </p:nvSpPr>
            <p:spPr>
              <a:xfrm>
                <a:off x="3765176" y="1957892"/>
                <a:ext cx="3629447" cy="570155"/>
              </a:xfrm>
              <a:prstGeom prst="roundRect">
                <a:avLst>
                  <a:gd name="adj" fmla="val 50000"/>
                </a:avLst>
              </a:prstGeom>
              <a:solidFill>
                <a:srgbClr val="FFECCC"/>
              </a:solidFill>
              <a:ln w="22225">
                <a:noFill/>
              </a:ln>
              <a:effectLst>
                <a:outerShdw blurRad="3429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3" name="Picture 2" descr="D:\desktop\灯笼3.png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00482" y="1667435"/>
                <a:ext cx="934000" cy="1064760"/>
              </a:xfrm>
              <a:prstGeom prst="rect">
                <a:avLst/>
              </a:prstGeom>
              <a:noFill/>
              <a:effectLst>
                <a:outerShdw blurRad="939800" algn="tl" rotWithShape="0">
                  <a:srgbClr val="FF0000">
                    <a:alpha val="8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0" name="淘宝店Chenying0907出品 41"/>
            <p:cNvSpPr txBox="1"/>
            <p:nvPr/>
          </p:nvSpPr>
          <p:spPr>
            <a:xfrm>
              <a:off x="5180468" y="1312889"/>
              <a:ext cx="241443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ln w="0"/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颁奖典礼</a:t>
              </a:r>
            </a:p>
          </p:txBody>
        </p:sp>
        <p:sp>
          <p:nvSpPr>
            <p:cNvPr id="11" name="淘宝店Chenying0907出品 41"/>
            <p:cNvSpPr txBox="1"/>
            <p:nvPr/>
          </p:nvSpPr>
          <p:spPr>
            <a:xfrm>
              <a:off x="4135026" y="1141099"/>
              <a:ext cx="4262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ln w="0"/>
                  <a:solidFill>
                    <a:srgbClr val="FFFF00"/>
                  </a:solidFill>
                  <a:ea typeface="微软雅黑" panose="020B0503020204020204" pitchFamily="34" charset="-122"/>
                </a:rPr>
                <a:t>2</a:t>
              </a:r>
              <a:endParaRPr lang="zh-CN" altLang="en-US" sz="2400" b="1" dirty="0">
                <a:ln w="0"/>
                <a:solidFill>
                  <a:srgbClr val="FFFF00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23"/>
          <p:cNvGrpSpPr/>
          <p:nvPr/>
        </p:nvGrpSpPr>
        <p:grpSpPr>
          <a:xfrm>
            <a:off x="3971607" y="2893922"/>
            <a:ext cx="3994141" cy="1064760"/>
            <a:chOff x="3869699" y="968188"/>
            <a:chExt cx="3994141" cy="1064760"/>
          </a:xfrm>
        </p:grpSpPr>
        <p:grpSp>
          <p:nvGrpSpPr>
            <p:cNvPr id="15" name="组合 24"/>
            <p:cNvGrpSpPr/>
            <p:nvPr/>
          </p:nvGrpSpPr>
          <p:grpSpPr>
            <a:xfrm>
              <a:off x="3869699" y="968188"/>
              <a:ext cx="3994141" cy="1064760"/>
              <a:chOff x="3400482" y="1667435"/>
              <a:chExt cx="3994141" cy="1064760"/>
            </a:xfrm>
          </p:grpSpPr>
          <p:sp>
            <p:nvSpPr>
              <p:cNvPr id="18" name="圆角矩形 17"/>
              <p:cNvSpPr/>
              <p:nvPr/>
            </p:nvSpPr>
            <p:spPr>
              <a:xfrm>
                <a:off x="3765176" y="1957892"/>
                <a:ext cx="3629447" cy="570155"/>
              </a:xfrm>
              <a:prstGeom prst="roundRect">
                <a:avLst>
                  <a:gd name="adj" fmla="val 50000"/>
                </a:avLst>
              </a:prstGeom>
              <a:solidFill>
                <a:srgbClr val="FFECCC"/>
              </a:solidFill>
              <a:ln w="22225">
                <a:noFill/>
              </a:ln>
              <a:effectLst>
                <a:outerShdw blurRad="3429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9" name="Picture 2" descr="D:\desktop\灯笼3.png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00482" y="1667435"/>
                <a:ext cx="934000" cy="1064760"/>
              </a:xfrm>
              <a:prstGeom prst="rect">
                <a:avLst/>
              </a:prstGeom>
              <a:noFill/>
              <a:effectLst>
                <a:outerShdw blurRad="939800" algn="tl" rotWithShape="0">
                  <a:srgbClr val="FF0000">
                    <a:alpha val="8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6" name="淘宝店Chenying0907出品 41"/>
            <p:cNvSpPr txBox="1"/>
            <p:nvPr/>
          </p:nvSpPr>
          <p:spPr>
            <a:xfrm>
              <a:off x="5180468" y="1312889"/>
              <a:ext cx="241443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ln w="0"/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文艺汇演</a:t>
              </a:r>
            </a:p>
          </p:txBody>
        </p:sp>
        <p:sp>
          <p:nvSpPr>
            <p:cNvPr id="17" name="淘宝店Chenying0907出品 41"/>
            <p:cNvSpPr txBox="1"/>
            <p:nvPr/>
          </p:nvSpPr>
          <p:spPr>
            <a:xfrm>
              <a:off x="4135026" y="1141099"/>
              <a:ext cx="4262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ln w="0"/>
                  <a:solidFill>
                    <a:srgbClr val="FFFF00"/>
                  </a:solidFill>
                  <a:ea typeface="微软雅黑" panose="020B0503020204020204" pitchFamily="34" charset="-122"/>
                </a:rPr>
                <a:t>3</a:t>
              </a:r>
              <a:endParaRPr lang="zh-CN" altLang="en-US" sz="2400" b="1" dirty="0">
                <a:ln w="0"/>
                <a:solidFill>
                  <a:srgbClr val="FFFF00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29"/>
          <p:cNvGrpSpPr/>
          <p:nvPr/>
        </p:nvGrpSpPr>
        <p:grpSpPr>
          <a:xfrm>
            <a:off x="3971607" y="3995684"/>
            <a:ext cx="3994141" cy="1064760"/>
            <a:chOff x="3869699" y="968188"/>
            <a:chExt cx="3994141" cy="1064760"/>
          </a:xfrm>
        </p:grpSpPr>
        <p:grpSp>
          <p:nvGrpSpPr>
            <p:cNvPr id="21" name="组合 30"/>
            <p:cNvGrpSpPr/>
            <p:nvPr/>
          </p:nvGrpSpPr>
          <p:grpSpPr>
            <a:xfrm>
              <a:off x="3869699" y="968188"/>
              <a:ext cx="3994141" cy="1064760"/>
              <a:chOff x="3400482" y="1667435"/>
              <a:chExt cx="3994141" cy="1064760"/>
            </a:xfrm>
          </p:grpSpPr>
          <p:sp>
            <p:nvSpPr>
              <p:cNvPr id="24" name="圆角矩形 23"/>
              <p:cNvSpPr/>
              <p:nvPr/>
            </p:nvSpPr>
            <p:spPr>
              <a:xfrm>
                <a:off x="3765176" y="1957892"/>
                <a:ext cx="3629447" cy="570155"/>
              </a:xfrm>
              <a:prstGeom prst="roundRect">
                <a:avLst>
                  <a:gd name="adj" fmla="val 50000"/>
                </a:avLst>
              </a:prstGeom>
              <a:solidFill>
                <a:srgbClr val="FFECCC"/>
              </a:solidFill>
              <a:ln w="22225">
                <a:noFill/>
              </a:ln>
              <a:effectLst>
                <a:outerShdw blurRad="3429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5" name="Picture 2" descr="D:\desktop\灯笼3.png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00482" y="1667435"/>
                <a:ext cx="934000" cy="1064760"/>
              </a:xfrm>
              <a:prstGeom prst="rect">
                <a:avLst/>
              </a:prstGeom>
              <a:noFill/>
              <a:effectLst>
                <a:outerShdw blurRad="939800" algn="tl" rotWithShape="0">
                  <a:srgbClr val="FF0000">
                    <a:alpha val="8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2" name="淘宝店Chenying0907出品 41"/>
            <p:cNvSpPr txBox="1"/>
            <p:nvPr/>
          </p:nvSpPr>
          <p:spPr>
            <a:xfrm>
              <a:off x="5180468" y="1312889"/>
              <a:ext cx="241443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ln w="0"/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展</a:t>
              </a:r>
              <a:r>
                <a:rPr lang="zh-CN" altLang="en-US" sz="2400" b="1" dirty="0" smtClean="0">
                  <a:ln w="0"/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望</a:t>
              </a:r>
              <a:r>
                <a:rPr lang="en-US" altLang="zh-CN" sz="2400" b="1" dirty="0" smtClean="0">
                  <a:ln w="0"/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20XX</a:t>
              </a:r>
              <a:endParaRPr lang="zh-CN" altLang="en-US" sz="2400" b="1" dirty="0">
                <a:ln w="0"/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淘宝店Chenying0907出品 41"/>
            <p:cNvSpPr txBox="1"/>
            <p:nvPr/>
          </p:nvSpPr>
          <p:spPr>
            <a:xfrm>
              <a:off x="4135026" y="1141099"/>
              <a:ext cx="4262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ln w="0"/>
                  <a:solidFill>
                    <a:srgbClr val="FFFF00"/>
                  </a:solidFill>
                  <a:ea typeface="微软雅黑" panose="020B0503020204020204" pitchFamily="34" charset="-122"/>
                </a:rPr>
                <a:t>4</a:t>
              </a:r>
              <a:endParaRPr lang="zh-CN" altLang="en-US" sz="2400" b="1" dirty="0">
                <a:ln w="0"/>
                <a:solidFill>
                  <a:srgbClr val="FFFF00"/>
                </a:solidFill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5725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70819" y="3002770"/>
            <a:ext cx="4587694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>
              <a:bevelT w="63500" h="12700"/>
            </a:sp3d>
          </a:bodyPr>
          <a:lstStyle>
            <a:defPPr>
              <a:defRPr lang="zh-CN"/>
            </a:defPPr>
            <a:lvl1pPr algn="ctr">
              <a:defRPr sz="4800" b="1">
                <a:gradFill>
                  <a:gsLst>
                    <a:gs pos="0">
                      <a:srgbClr val="FF0000"/>
                    </a:gs>
                    <a:gs pos="63000">
                      <a:srgbClr val="FFFF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blurRad="266700" dist="38100" dir="2700000" algn="tl" rotWithShape="0">
                    <a:prstClr val="black">
                      <a:alpha val="61000"/>
                    </a:prstClr>
                  </a:outerShdw>
                </a:effectLst>
              </a:defRPr>
            </a:lvl1pPr>
          </a:lstStyle>
          <a:p>
            <a:pPr algn="l"/>
            <a:r>
              <a:rPr lang="zh-CN" altLang="en-US" sz="5400" dirty="0">
                <a:solidFill>
                  <a:srgbClr val="FFECCC"/>
                </a:solidFill>
                <a:effectLst/>
              </a:rPr>
              <a:t>回</a:t>
            </a:r>
            <a:r>
              <a:rPr lang="zh-CN" altLang="en-US" sz="5400" dirty="0" smtClean="0">
                <a:solidFill>
                  <a:srgbClr val="FFECCC"/>
                </a:solidFill>
                <a:effectLst/>
              </a:rPr>
              <a:t>首</a:t>
            </a:r>
            <a:r>
              <a:rPr lang="en-US" altLang="zh-CN" sz="5400" dirty="0" smtClean="0">
                <a:solidFill>
                  <a:srgbClr val="FFECCC"/>
                </a:solidFill>
                <a:effectLst/>
              </a:rPr>
              <a:t>20XX</a:t>
            </a:r>
            <a:endParaRPr lang="zh-CN" altLang="en-US" sz="5400" dirty="0">
              <a:solidFill>
                <a:srgbClr val="FFECCC"/>
              </a:solidFill>
              <a:effectLst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0819" y="2337507"/>
            <a:ext cx="415421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plastic">
              <a:bevelT w="63500" h="12700"/>
            </a:sp3d>
          </a:bodyPr>
          <a:lstStyle/>
          <a:p>
            <a:r>
              <a:rPr lang="en-US" altLang="zh-CN" sz="3600" b="1" dirty="0">
                <a:ln w="0">
                  <a:noFill/>
                </a:ln>
                <a:solidFill>
                  <a:srgbClr val="FFECCC"/>
                </a:solidFill>
              </a:rPr>
              <a:t>PART 01</a:t>
            </a:r>
            <a:endParaRPr lang="zh-CN" altLang="en-US" sz="3600" b="1" dirty="0">
              <a:ln w="0">
                <a:noFill/>
              </a:ln>
              <a:solidFill>
                <a:srgbClr val="FFECCC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70819" y="4078269"/>
            <a:ext cx="458769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/>
          </a:bodyPr>
          <a:lstStyle/>
          <a:p>
            <a:r>
              <a:rPr lang="en-US" altLang="zh-CN" sz="1200" dirty="0">
                <a:solidFill>
                  <a:srgbClr val="FFECCC"/>
                </a:solidFill>
                <a:latin typeface="Century Gothic" panose="020B0502020202020204" pitchFamily="34" charset="0"/>
              </a:rPr>
              <a:t>The user can demonstrate on a projector or </a:t>
            </a:r>
            <a:r>
              <a:rPr lang="en-US" altLang="zh-CN" sz="1200" dirty="0" err="1">
                <a:solidFill>
                  <a:srgbClr val="FFECCC"/>
                </a:solidFill>
                <a:latin typeface="Century Gothic" panose="020B0502020202020204" pitchFamily="34" charset="0"/>
              </a:rPr>
              <a:t>computeror</a:t>
            </a:r>
            <a:r>
              <a:rPr lang="en-US" altLang="zh-CN" sz="1200" dirty="0">
                <a:solidFill>
                  <a:srgbClr val="FFECCC"/>
                </a:solidFill>
                <a:latin typeface="Century Gothic" panose="020B0502020202020204" pitchFamily="34" charset="0"/>
              </a:rPr>
              <a:t> print the presentation and a film to be used</a:t>
            </a:r>
          </a:p>
        </p:txBody>
      </p:sp>
    </p:spTree>
    <p:extLst>
      <p:ext uri="{BB962C8B-B14F-4D97-AF65-F5344CB8AC3E}">
        <p14:creationId xmlns:p14="http://schemas.microsoft.com/office/powerpoint/2010/main" val="3112941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023901" y="1761623"/>
            <a:ext cx="6229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FFE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这一年，我们的业绩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733389" y="2316613"/>
            <a:ext cx="6810377" cy="1323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>
                <a:solidFill>
                  <a:srgbClr val="FFE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微软雅黑" panose="020B0503020204020204" pitchFamily="34" charset="-122"/>
              </a:rPr>
              <a:t>3.4586.8925.39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795301" y="3351718"/>
            <a:ext cx="6686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800" b="1" dirty="0">
                <a:solidFill>
                  <a:srgbClr val="FFE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超额完成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041364" y="4305726"/>
            <a:ext cx="61944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rgbClr val="FFE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公司整体业绩超额完成，相比去年销售增长</a:t>
            </a:r>
            <a:r>
              <a:rPr lang="en-US" altLang="zh-CN" sz="2800" b="1" dirty="0">
                <a:solidFill>
                  <a:srgbClr val="FFE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120%</a:t>
            </a:r>
            <a:endParaRPr lang="zh-CN" altLang="en-US" sz="2800" b="1" dirty="0">
              <a:solidFill>
                <a:srgbClr val="FFEC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5880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19120" y="2625961"/>
            <a:ext cx="4553585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dirty="0">
                <a:solidFill>
                  <a:srgbClr val="FFE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市场占有率首次突破</a:t>
            </a:r>
            <a:r>
              <a:rPr kumimoji="0" lang="en-US" altLang="zh-CN" sz="8800" b="1" i="0" u="none" strike="noStrike" kern="1200" cap="none" spc="0" normalizeH="0" baseline="0" dirty="0">
                <a:solidFill>
                  <a:srgbClr val="FFE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kumimoji="0" lang="zh-CN" altLang="en-US" sz="8800" b="1" i="0" u="none" strike="noStrike" kern="1200" cap="none" spc="0" normalizeH="0" baseline="0" dirty="0">
                <a:solidFill>
                  <a:srgbClr val="FFE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0%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694163" y="2625960"/>
            <a:ext cx="4553585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>
                <a:solidFill>
                  <a:srgbClr val="FFE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kumimoji="0" lang="zh-CN" altLang="en-US" sz="2800" b="1" i="0" u="none" strike="noStrike" kern="1200" cap="none" spc="0" normalizeH="0" baseline="0" dirty="0">
                <a:solidFill>
                  <a:srgbClr val="FFE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占有率首次突破</a:t>
            </a:r>
            <a:r>
              <a:rPr kumimoji="0" lang="en-US" altLang="zh-CN" sz="8800" b="1" i="0" u="none" strike="noStrike" kern="1200" cap="none" spc="0" normalizeH="0" baseline="0" dirty="0">
                <a:solidFill>
                  <a:srgbClr val="FFE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86</a:t>
            </a:r>
            <a:r>
              <a:rPr kumimoji="0" lang="zh-CN" altLang="en-US" sz="8800" b="1" i="0" u="none" strike="noStrike" kern="1200" cap="none" spc="0" normalizeH="0" baseline="0" dirty="0">
                <a:solidFill>
                  <a:srgbClr val="FFE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26215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67416" y="791072"/>
            <a:ext cx="45535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dirty="0" smtClean="0">
                <a:solidFill>
                  <a:srgbClr val="FFE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kumimoji="0" lang="zh-CN" altLang="en-US" sz="2800" b="1" i="0" u="none" strike="noStrike" kern="1200" cap="none" spc="0" normalizeH="0" baseline="0" dirty="0" smtClean="0">
                <a:solidFill>
                  <a:srgbClr val="FFE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kumimoji="0" lang="zh-CN" altLang="en-US" sz="2800" b="1" i="0" u="none" strike="noStrike" kern="1200" cap="none" spc="0" normalizeH="0" baseline="0" dirty="0">
                <a:solidFill>
                  <a:srgbClr val="FFE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季度销售情况对比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ECCC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60461" y="4705847"/>
            <a:ext cx="9237980" cy="75565"/>
          </a:xfrm>
          <a:prstGeom prst="rect">
            <a:avLst/>
          </a:prstGeom>
          <a:solidFill>
            <a:srgbClr val="E8D8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ECCC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802751" y="3364092"/>
            <a:ext cx="1641475" cy="1341467"/>
            <a:chOff x="3536" y="4050"/>
            <a:chExt cx="2585" cy="3861"/>
          </a:xfrm>
        </p:grpSpPr>
        <p:sp>
          <p:nvSpPr>
            <p:cNvPr id="5" name="直角三角形 4"/>
            <p:cNvSpPr/>
            <p:nvPr/>
          </p:nvSpPr>
          <p:spPr>
            <a:xfrm>
              <a:off x="4799" y="4050"/>
              <a:ext cx="1322" cy="3861"/>
            </a:xfrm>
            <a:prstGeom prst="rtTriangle">
              <a:avLst/>
            </a:prstGeom>
            <a:solidFill>
              <a:srgbClr val="E8D8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ECCC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" name="直角三角形 5"/>
            <p:cNvSpPr/>
            <p:nvPr/>
          </p:nvSpPr>
          <p:spPr>
            <a:xfrm rot="16200000">
              <a:off x="2244" y="5341"/>
              <a:ext cx="3861" cy="1278"/>
            </a:xfrm>
            <a:prstGeom prst="rtTriangle">
              <a:avLst/>
            </a:prstGeom>
            <a:solidFill>
              <a:srgbClr val="FFE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ECCC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924921" y="3073897"/>
            <a:ext cx="1651635" cy="1631315"/>
            <a:chOff x="3520" y="4050"/>
            <a:chExt cx="2601" cy="3860"/>
          </a:xfrm>
        </p:grpSpPr>
        <p:sp>
          <p:nvSpPr>
            <p:cNvPr id="8" name="直角三角形 7"/>
            <p:cNvSpPr/>
            <p:nvPr/>
          </p:nvSpPr>
          <p:spPr>
            <a:xfrm>
              <a:off x="4799" y="4050"/>
              <a:ext cx="1322" cy="3861"/>
            </a:xfrm>
            <a:prstGeom prst="rtTriangle">
              <a:avLst/>
            </a:prstGeom>
            <a:solidFill>
              <a:srgbClr val="E8D8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ECCC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" name="直角三角形 8"/>
            <p:cNvSpPr/>
            <p:nvPr/>
          </p:nvSpPr>
          <p:spPr>
            <a:xfrm rot="16200000">
              <a:off x="2229" y="5341"/>
              <a:ext cx="3861" cy="1278"/>
            </a:xfrm>
            <a:prstGeom prst="rtTriangle">
              <a:avLst/>
            </a:prstGeom>
            <a:solidFill>
              <a:srgbClr val="FFE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ECCC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096621" y="2331582"/>
            <a:ext cx="1651635" cy="2373630"/>
            <a:chOff x="3520" y="4050"/>
            <a:chExt cx="2601" cy="3860"/>
          </a:xfrm>
        </p:grpSpPr>
        <p:sp>
          <p:nvSpPr>
            <p:cNvPr id="11" name="直角三角形 10"/>
            <p:cNvSpPr/>
            <p:nvPr/>
          </p:nvSpPr>
          <p:spPr>
            <a:xfrm>
              <a:off x="4799" y="4050"/>
              <a:ext cx="1322" cy="3861"/>
            </a:xfrm>
            <a:prstGeom prst="rtTriangle">
              <a:avLst/>
            </a:prstGeom>
            <a:solidFill>
              <a:srgbClr val="E8D8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ECCC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2" name="直角三角形 11"/>
            <p:cNvSpPr/>
            <p:nvPr/>
          </p:nvSpPr>
          <p:spPr>
            <a:xfrm rot="16200000">
              <a:off x="2229" y="5341"/>
              <a:ext cx="3861" cy="1278"/>
            </a:xfrm>
            <a:prstGeom prst="rtTriangle">
              <a:avLst/>
            </a:prstGeom>
            <a:solidFill>
              <a:srgbClr val="FFE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ECCC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248001" y="2254112"/>
            <a:ext cx="1651635" cy="2451100"/>
            <a:chOff x="3520" y="4050"/>
            <a:chExt cx="2601" cy="3860"/>
          </a:xfrm>
        </p:grpSpPr>
        <p:sp>
          <p:nvSpPr>
            <p:cNvPr id="14" name="直角三角形 13"/>
            <p:cNvSpPr/>
            <p:nvPr/>
          </p:nvSpPr>
          <p:spPr>
            <a:xfrm>
              <a:off x="4799" y="4050"/>
              <a:ext cx="1322" cy="3861"/>
            </a:xfrm>
            <a:prstGeom prst="rtTriangle">
              <a:avLst/>
            </a:prstGeom>
            <a:solidFill>
              <a:srgbClr val="E8D8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ECCC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5" name="直角三角形 14"/>
            <p:cNvSpPr/>
            <p:nvPr/>
          </p:nvSpPr>
          <p:spPr>
            <a:xfrm rot="16200000">
              <a:off x="2229" y="5341"/>
              <a:ext cx="3861" cy="1278"/>
            </a:xfrm>
            <a:prstGeom prst="rtTriangle">
              <a:avLst/>
            </a:prstGeom>
            <a:solidFill>
              <a:srgbClr val="FFE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ECCC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2139936" y="2721472"/>
            <a:ext cx="1078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E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</a:rPr>
              <a:t>第一季度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236071" y="2568437"/>
            <a:ext cx="1078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E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</a:rPr>
              <a:t>第二季度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408406" y="1901687"/>
            <a:ext cx="1078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E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</a:rPr>
              <a:t>第三季度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8569946" y="1835012"/>
            <a:ext cx="1078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E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</a:rPr>
              <a:t>第四季度</a:t>
            </a:r>
          </a:p>
        </p:txBody>
      </p:sp>
    </p:spTree>
    <p:extLst>
      <p:ext uri="{BB962C8B-B14F-4D97-AF65-F5344CB8AC3E}">
        <p14:creationId xmlns:p14="http://schemas.microsoft.com/office/powerpoint/2010/main" val="227449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  <p:bldP spid="16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72165" y="4295499"/>
            <a:ext cx="8881745" cy="202565"/>
          </a:xfrm>
          <a:prstGeom prst="rect">
            <a:avLst/>
          </a:prstGeom>
          <a:solidFill>
            <a:srgbClr val="FFE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569930" y="1917424"/>
            <a:ext cx="405130" cy="2580640"/>
            <a:chOff x="1761173" y="1491297"/>
            <a:chExt cx="405130" cy="4365943"/>
          </a:xfrm>
          <a:solidFill>
            <a:srgbClr val="FFECCC"/>
          </a:solidFill>
        </p:grpSpPr>
        <p:sp>
          <p:nvSpPr>
            <p:cNvPr id="4" name="矩形 3"/>
            <p:cNvSpPr/>
            <p:nvPr/>
          </p:nvSpPr>
          <p:spPr>
            <a:xfrm>
              <a:off x="1862455" y="1715135"/>
              <a:ext cx="203200" cy="4142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  <p:sp>
          <p:nvSpPr>
            <p:cNvPr id="5" name="右箭头 4"/>
            <p:cNvSpPr/>
            <p:nvPr/>
          </p:nvSpPr>
          <p:spPr>
            <a:xfrm rot="16200000">
              <a:off x="1760855" y="1491615"/>
              <a:ext cx="405765" cy="405130"/>
            </a:xfrm>
            <a:prstGeom prst="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3567640" y="4567279"/>
            <a:ext cx="1078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9DB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</a:rPr>
              <a:t>华北地区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917015" y="4567279"/>
            <a:ext cx="1078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9DB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</a:rPr>
              <a:t>华东地区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279090" y="4567279"/>
            <a:ext cx="1078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9DB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</a:rPr>
              <a:t>华中地区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592905" y="4564739"/>
            <a:ext cx="1078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9DB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</a:rPr>
              <a:t>西南地区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945455" y="4567279"/>
            <a:ext cx="1078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9DB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</a:rPr>
              <a:t>西北地区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244300" y="2978509"/>
            <a:ext cx="1078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9DB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</a:rPr>
              <a:t>1259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9DB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</a:rPr>
              <a:t>万元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565100" y="3162024"/>
            <a:ext cx="1078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9DB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</a:rPr>
              <a:t>1022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9DB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</a:rPr>
              <a:t>万元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869390" y="2119354"/>
            <a:ext cx="1078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9DB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</a:rPr>
              <a:t>2358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9DB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</a:rPr>
              <a:t>万元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212415" y="1805029"/>
            <a:ext cx="1078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9DB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</a:rPr>
              <a:t>2635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9DB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</a:rPr>
              <a:t>万元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549725" y="2699744"/>
            <a:ext cx="1078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9DB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</a:rPr>
              <a:t>2011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9DB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</a:rPr>
              <a:t>万元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897830" y="2346684"/>
            <a:ext cx="1078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9DB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</a:rPr>
              <a:t>2259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9DB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</a:rPr>
              <a:t>万元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190960" y="4564739"/>
            <a:ext cx="1078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9DB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</a:rPr>
              <a:t>华南地区</a:t>
            </a:r>
          </a:p>
        </p:txBody>
      </p:sp>
      <p:sp>
        <p:nvSpPr>
          <p:cNvPr id="18" name="矩形 17"/>
          <p:cNvSpPr/>
          <p:nvPr/>
        </p:nvSpPr>
        <p:spPr>
          <a:xfrm>
            <a:off x="2244300" y="3330934"/>
            <a:ext cx="1012825" cy="964565"/>
          </a:xfrm>
          <a:prstGeom prst="rect">
            <a:avLst/>
          </a:prstGeom>
          <a:solidFill>
            <a:srgbClr val="FFE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565100" y="3514449"/>
            <a:ext cx="1012825" cy="781050"/>
          </a:xfrm>
          <a:prstGeom prst="rect">
            <a:avLst/>
          </a:prstGeom>
          <a:solidFill>
            <a:srgbClr val="FFE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885265" y="2471779"/>
            <a:ext cx="1012825" cy="1823720"/>
          </a:xfrm>
          <a:prstGeom prst="rect">
            <a:avLst/>
          </a:prstGeom>
          <a:solidFill>
            <a:srgbClr val="FFE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212415" y="2163169"/>
            <a:ext cx="1012825" cy="2132330"/>
          </a:xfrm>
          <a:prstGeom prst="rect">
            <a:avLst/>
          </a:prstGeom>
          <a:solidFill>
            <a:srgbClr val="FFE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549725" y="3051534"/>
            <a:ext cx="1012825" cy="1243965"/>
          </a:xfrm>
          <a:prstGeom prst="rect">
            <a:avLst/>
          </a:prstGeom>
          <a:solidFill>
            <a:srgbClr val="FFE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897830" y="2709269"/>
            <a:ext cx="1012825" cy="1595755"/>
          </a:xfrm>
          <a:prstGeom prst="rect">
            <a:avLst/>
          </a:prstGeom>
          <a:solidFill>
            <a:srgbClr val="FFE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643965" y="801213"/>
            <a:ext cx="31381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dirty="0">
                <a:solidFill>
                  <a:srgbClr val="FFE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各大区域销售情况</a:t>
            </a:r>
          </a:p>
        </p:txBody>
      </p:sp>
    </p:spTree>
    <p:extLst>
      <p:ext uri="{BB962C8B-B14F-4D97-AF65-F5344CB8AC3E}">
        <p14:creationId xmlns:p14="http://schemas.microsoft.com/office/powerpoint/2010/main" val="428268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5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00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3000"/>
                            </p:stCondLst>
                            <p:childTnLst>
                              <p:par>
                                <p:cTn id="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92552" y="2960437"/>
            <a:ext cx="4587694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>
              <a:bevelT w="63500" h="12700"/>
            </a:sp3d>
          </a:bodyPr>
          <a:lstStyle>
            <a:defPPr>
              <a:defRPr lang="zh-CN"/>
            </a:defPPr>
            <a:lvl1pPr algn="ctr">
              <a:defRPr sz="4800" b="1">
                <a:gradFill>
                  <a:gsLst>
                    <a:gs pos="0">
                      <a:srgbClr val="FF0000"/>
                    </a:gs>
                    <a:gs pos="63000">
                      <a:srgbClr val="FFFF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blurRad="266700" dist="38100" dir="2700000" algn="tl" rotWithShape="0">
                    <a:prstClr val="black">
                      <a:alpha val="61000"/>
                    </a:prstClr>
                  </a:outerShdw>
                </a:effectLst>
              </a:defRPr>
            </a:lvl1pPr>
          </a:lstStyle>
          <a:p>
            <a:pPr algn="l"/>
            <a:r>
              <a:rPr lang="zh-CN" altLang="en-US" sz="5400" dirty="0">
                <a:solidFill>
                  <a:srgbClr val="FFECCC"/>
                </a:solidFill>
                <a:effectLst/>
              </a:rPr>
              <a:t>颁奖典礼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392552" y="2295174"/>
            <a:ext cx="415421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plastic">
              <a:bevelT w="63500" h="12700"/>
            </a:sp3d>
          </a:bodyPr>
          <a:lstStyle/>
          <a:p>
            <a:r>
              <a:rPr lang="en-US" altLang="zh-CN" sz="3600" b="1" dirty="0">
                <a:ln w="0">
                  <a:noFill/>
                </a:ln>
                <a:solidFill>
                  <a:srgbClr val="FFECCC"/>
                </a:solidFill>
              </a:rPr>
              <a:t>PART 02</a:t>
            </a:r>
            <a:endParaRPr lang="zh-CN" altLang="en-US" sz="3600" b="1" dirty="0">
              <a:ln w="0">
                <a:noFill/>
              </a:ln>
              <a:solidFill>
                <a:srgbClr val="FFECCC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92552" y="4035936"/>
            <a:ext cx="458769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/>
          </a:bodyPr>
          <a:lstStyle/>
          <a:p>
            <a:r>
              <a:rPr lang="en-US" altLang="zh-CN" sz="1200" dirty="0">
                <a:solidFill>
                  <a:srgbClr val="FFECCC"/>
                </a:solidFill>
                <a:latin typeface="Century Gothic" panose="020B0502020202020204" pitchFamily="34" charset="0"/>
              </a:rPr>
              <a:t>The user can demonstrate on a projector or </a:t>
            </a:r>
            <a:r>
              <a:rPr lang="en-US" altLang="zh-CN" sz="1200" dirty="0" err="1">
                <a:solidFill>
                  <a:srgbClr val="FFECCC"/>
                </a:solidFill>
                <a:latin typeface="Century Gothic" panose="020B0502020202020204" pitchFamily="34" charset="0"/>
              </a:rPr>
              <a:t>computeror</a:t>
            </a:r>
            <a:r>
              <a:rPr lang="en-US" altLang="zh-CN" sz="1200" dirty="0">
                <a:solidFill>
                  <a:srgbClr val="FFECCC"/>
                </a:solidFill>
                <a:latin typeface="Century Gothic" panose="020B0502020202020204" pitchFamily="34" charset="0"/>
              </a:rPr>
              <a:t> print the presentation and a film to be used</a:t>
            </a:r>
          </a:p>
        </p:txBody>
      </p:sp>
    </p:spTree>
    <p:extLst>
      <p:ext uri="{BB962C8B-B14F-4D97-AF65-F5344CB8AC3E}">
        <p14:creationId xmlns:p14="http://schemas.microsoft.com/office/powerpoint/2010/main" val="829949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168</TotalTime>
  <Words>1149</Words>
  <Application>Microsoft Office PowerPoint</Application>
  <PresentationFormat>自定义</PresentationFormat>
  <Paragraphs>113</Paragraphs>
  <Slides>24</Slides>
  <Notes>23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年会</dc:title>
  <dc:creator>第一PPT</dc:creator>
  <cp:keywords>www.1ppt.com</cp:keywords>
  <dc:description>www.1ppt.com</dc:description>
  <cp:lastModifiedBy>Windows User</cp:lastModifiedBy>
  <cp:revision>66</cp:revision>
  <dcterms:created xsi:type="dcterms:W3CDTF">2017-08-18T03:02:00Z</dcterms:created>
  <dcterms:modified xsi:type="dcterms:W3CDTF">2018-12-20T13:35:23Z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