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9"/>
  </p:notesMasterIdLst>
  <p:sldIdLst>
    <p:sldId id="256" r:id="rId3"/>
    <p:sldId id="257" r:id="rId4"/>
    <p:sldId id="258" r:id="rId5"/>
    <p:sldId id="260" r:id="rId6"/>
    <p:sldId id="261" r:id="rId7"/>
    <p:sldId id="272" r:id="rId8"/>
    <p:sldId id="264" r:id="rId9"/>
    <p:sldId id="265" r:id="rId10"/>
    <p:sldId id="277" r:id="rId11"/>
    <p:sldId id="266" r:id="rId12"/>
    <p:sldId id="259" r:id="rId13"/>
    <p:sldId id="267" r:id="rId14"/>
    <p:sldId id="268" r:id="rId15"/>
    <p:sldId id="279" r:id="rId16"/>
    <p:sldId id="263" r:id="rId17"/>
    <p:sldId id="270" r:id="rId18"/>
    <p:sldId id="269" r:id="rId19"/>
    <p:sldId id="273" r:id="rId20"/>
    <p:sldId id="262" r:id="rId21"/>
    <p:sldId id="278" r:id="rId22"/>
    <p:sldId id="271" r:id="rId23"/>
    <p:sldId id="274" r:id="rId24"/>
    <p:sldId id="275" r:id="rId25"/>
    <p:sldId id="276" r:id="rId26"/>
    <p:sldId id="280" r:id="rId27"/>
    <p:sldId id="281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C062"/>
    <a:srgbClr val="202020"/>
    <a:srgbClr val="FFEB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4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F0243-0E4C-45E6-AC08-D9A9C5D42826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7F697-5284-4A62-9B07-370CE14EB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49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619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7418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2881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8112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9049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1776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8125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6991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1109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9911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481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0645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3264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1791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7040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155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45073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287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482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745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94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7649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097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0710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957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6E16912-C71D-4B42-85B0-8CED62DA7E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4D5C65C3-9A14-4CD2-B8FB-90C92B877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F82EA7C-9BF2-42B7-9667-3FBC20A9C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79416C2-32EA-48B2-89DB-40794FBCA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4A4D41C-C2E9-4E0B-A6FA-BB49AE262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281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D72CE05-210F-4D4E-B74C-434F9B7C5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2AD01294-2AE0-4D49-B58D-0B86194B88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5FC8DDA-8110-4E55-A4F0-19A120E56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F0375A7-5AD1-411F-91A2-6BA102C3B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FA55CF4-5A26-4CE9-900A-33700119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0F477B4-025B-457B-A180-3F3263EB3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932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ACF2243-51DC-432B-A42D-13B9BC8CD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3281135-AF1F-4D98-AF0C-467296D848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11E0480-455A-427B-ADDE-DFD7CDDE3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DFFA774-CA80-4815-B9EF-89F23DAC6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12FDC0D-FCC7-4A03-A0EE-D5F33FADD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477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39EE9293-3A84-477A-9D09-A9536A5F36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96A4617F-2508-4595-A385-011CD27973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F71AFD0-07C8-45D7-AB4F-BDA8DE95A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4F3B0D0-648C-407C-9700-F4C308A4A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4197ADA-7070-4D26-A720-860CFC3CC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6245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957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605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298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055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301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953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947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368008C-9AB4-4B1C-95CE-D7144F8ED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09861AA-8C8D-4063-93A5-090CCD7DCB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1594B53-750F-4688-8AC6-001A06F31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6D111ED-CC16-4589-BA58-93349ABBA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D2BDFCA-5803-4BD5-BE70-D04D386AE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0120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7467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930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2801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903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A94A44E-1614-4548-A675-49C7437D4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0D2CB05D-49F0-4191-9DA1-F87371F5B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811E541-2AA5-419C-BF5F-D50D9AAB0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634BE28-1112-4F77-9A75-ADDF2C9B9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1BF65D9-5AB4-4F0B-BBC4-5816BC9C1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325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D181DCB-21D9-4768-81D0-8FDD76BC7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B01C4A4-B861-4390-9B1E-B9C5CD7843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26184C3B-8F96-4007-A1A5-406860FF0D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E2A2F06-7A08-48FC-B324-61E244BCC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3938B1E-A008-48B0-9842-9518C8E2E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2ACD351-D356-45E6-B055-8D918889A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447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12451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67039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5CDBEF1-2A57-4393-ADBA-7FD459992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15D6B0D-3913-4113-A650-68D6DCDFE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5D2C145-9938-47EA-B8C2-2A3376E452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F4A527F-A113-445E-A2AA-C32EA8D765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7D70841D-BFD9-41CE-A016-36088946E8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61D3FDF1-D9E0-4796-990D-E0A5E1FEA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6D9ECE8F-0819-46A9-9B35-EDA876B97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AA9CE455-EC2F-440B-B02A-392EA195F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967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64AADB3-4629-4990-9BEC-DF146B877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08882E34-A4CF-48BF-B612-1FC442630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C6FCC9D-A492-419B-A35A-A8ACE9817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588E80C1-B127-4C64-AD60-CEE94CB49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035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4B91717F-38DD-4EEA-AFB7-7BD1FE06A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8BF10592-DCAF-4E5B-837C-31C809481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17C08BD7-2A00-493A-BCA2-14FEF6E1F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309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4447978-01C8-4378-A561-1B6BA17AE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8E268C2-337B-4A81-AA37-C0752A110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4A07D8C3-9924-40F5-A382-A24EA6797B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A502612-5A1D-4D4D-86C7-8B3A07025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1E46F2C-3ED7-44C9-B04D-3FE1B2707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7FB1D80-305F-4E6E-99FC-BF3D95C7C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211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D000DE4C-A71B-4BBC-999B-48C3C9C85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39E175D-1D69-44EB-B3D8-FFD0C2FA0B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59DA452-E5E0-48AD-9CA5-82CC812D4A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8E231-020E-454B-814C-04386EE4B12D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F079151-4CDB-4A0A-A5A6-1E1E65488D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2267CBD-68D9-47A2-B24B-EF4FD30FE1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E02C84A7-A93A-49C8-AD38-B907AD80F54B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6CE3C2D8-EB6E-45D7-A678-7F969FC7928A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EB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D63E64FD-1C22-438B-B135-0B4A59D478C0}"/>
                </a:ext>
              </a:extLst>
            </p:cNvPr>
            <p:cNvSpPr/>
            <p:nvPr/>
          </p:nvSpPr>
          <p:spPr>
            <a:xfrm>
              <a:off x="247650" y="266578"/>
              <a:ext cx="11696700" cy="63248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775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463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29.png"/><Relationship Id="rId4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3.emf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1.emf"/><Relationship Id="rId9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7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8.emf"/><Relationship Id="rId10" Type="http://schemas.openxmlformats.org/officeDocument/2006/relationships/image" Target="../media/image13.emf"/><Relationship Id="rId4" Type="http://schemas.openxmlformats.org/officeDocument/2006/relationships/image" Target="../media/image7.emf"/><Relationship Id="rId9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1.png"/><Relationship Id="rId4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10.emf"/><Relationship Id="rId7" Type="http://schemas.openxmlformats.org/officeDocument/2006/relationships/image" Target="../media/image7.emf"/><Relationship Id="rId12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11" Type="http://schemas.openxmlformats.org/officeDocument/2006/relationships/image" Target="../media/image16.png"/><Relationship Id="rId5" Type="http://schemas.openxmlformats.org/officeDocument/2006/relationships/image" Target="../media/image12.emf"/><Relationship Id="rId10" Type="http://schemas.openxmlformats.org/officeDocument/2006/relationships/image" Target="../media/image15.emf"/><Relationship Id="rId4" Type="http://schemas.openxmlformats.org/officeDocument/2006/relationships/image" Target="../media/image11.emf"/><Relationship Id="rId9" Type="http://schemas.openxmlformats.org/officeDocument/2006/relationships/image" Target="../media/image14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7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8.emf"/><Relationship Id="rId10" Type="http://schemas.openxmlformats.org/officeDocument/2006/relationships/image" Target="../media/image13.emf"/><Relationship Id="rId4" Type="http://schemas.openxmlformats.org/officeDocument/2006/relationships/image" Target="../media/image7.emf"/><Relationship Id="rId9" Type="http://schemas.openxmlformats.org/officeDocument/2006/relationships/image" Target="../media/image1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4.emf"/><Relationship Id="rId4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7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8.emf"/><Relationship Id="rId10" Type="http://schemas.openxmlformats.org/officeDocument/2006/relationships/image" Target="../media/image13.emf"/><Relationship Id="rId4" Type="http://schemas.openxmlformats.org/officeDocument/2006/relationships/image" Target="../media/image7.emf"/><Relationship Id="rId9" Type="http://schemas.openxmlformats.org/officeDocument/2006/relationships/image" Target="../media/image1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20.png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3.emf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.emf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png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7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8.emf"/><Relationship Id="rId10" Type="http://schemas.openxmlformats.org/officeDocument/2006/relationships/image" Target="../media/image13.emf"/><Relationship Id="rId4" Type="http://schemas.openxmlformats.org/officeDocument/2006/relationships/image" Target="../media/image7.emf"/><Relationship Id="rId9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A8B82E62-F95E-4BA0-BE50-377B025E1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33" y="266578"/>
            <a:ext cx="3417049" cy="2032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0E72FB9-3880-486F-99AE-41735ED98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4080" y="533156"/>
            <a:ext cx="1549740" cy="198168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F5CE151-6F05-4BB2-A8D5-54319A9B15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09357" y="2514844"/>
            <a:ext cx="1028925" cy="53353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F439942-CF85-47DC-8284-2E1D6D5260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2715" y="832134"/>
            <a:ext cx="2121365" cy="114328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C62008F1-6028-494F-98C1-58EE400ACF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116" y="4266750"/>
            <a:ext cx="3505968" cy="232467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4543293-B0CE-4503-8AB5-6C1BEE60D8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83221" y="3714749"/>
            <a:ext cx="3455157" cy="261684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4FBCBC73-585B-4467-9022-ED5BE26DB0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0894233">
            <a:off x="4730029" y="1610852"/>
            <a:ext cx="2604071" cy="129571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D7274B52-4135-4E0A-B7FD-F27CFDDDCC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7748" y="3729616"/>
            <a:ext cx="2756504" cy="111787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140800FA-E9FE-4973-BEBE-6D14770E395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6711" y="2604538"/>
            <a:ext cx="979242" cy="1015876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88FE9E91-0365-467D-8C1D-138DE8E4FE46}"/>
              </a:ext>
            </a:extLst>
          </p:cNvPr>
          <p:cNvSpPr txBox="1"/>
          <p:nvPr/>
        </p:nvSpPr>
        <p:spPr>
          <a:xfrm>
            <a:off x="2295528" y="2713017"/>
            <a:ext cx="7829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latin typeface="汉真广标" panose="02010609000101010101" pitchFamily="49" charset="-122"/>
                <a:ea typeface="汉真广标" panose="02010609000101010101" pitchFamily="49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小蜜蜂手绘</a:t>
            </a:r>
            <a:r>
              <a:rPr lang="en-US" altLang="zh-CN" sz="6000" dirty="0">
                <a:latin typeface="汉真广标" panose="02010609000101010101" pitchFamily="49" charset="-122"/>
                <a:ea typeface="汉真广标" panose="02010609000101010101" pitchFamily="49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PPT</a:t>
            </a:r>
            <a:r>
              <a:rPr lang="zh-CN" altLang="en-US" sz="6000" dirty="0">
                <a:latin typeface="汉真广标" panose="02010609000101010101" pitchFamily="49" charset="-122"/>
                <a:ea typeface="汉真广标" panose="02010609000101010101" pitchFamily="49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模板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B7833E7-0FD2-43C2-8F67-B15E64760BE3}"/>
              </a:ext>
            </a:extLst>
          </p:cNvPr>
          <p:cNvSpPr txBox="1"/>
          <p:nvPr/>
        </p:nvSpPr>
        <p:spPr>
          <a:xfrm>
            <a:off x="4960537" y="2272563"/>
            <a:ext cx="2119904" cy="1378338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64030"/>
              </a:avLst>
            </a:prstTxWarp>
            <a:spAutoFit/>
          </a:bodyPr>
          <a:lstStyle/>
          <a:p>
            <a:pPr algn="ctr"/>
            <a:r>
              <a:rPr lang="en-US" altLang="zh-CN" sz="6000" dirty="0" smtClean="0">
                <a:latin typeface="汉仪中圆简" panose="02010609000101010101" pitchFamily="49" charset="-122"/>
                <a:ea typeface="汉仪中圆简" panose="02010609000101010101" pitchFamily="49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20XX</a:t>
            </a:r>
            <a:endParaRPr lang="zh-CN" altLang="en-US" sz="6000" dirty="0">
              <a:latin typeface="汉仪中圆简" panose="02010609000101010101" pitchFamily="49" charset="-122"/>
              <a:ea typeface="汉仪中圆简" panose="02010609000101010101" pitchFamily="49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F2D94408-01F8-47CD-A395-A9F060D2CA2B}"/>
              </a:ext>
            </a:extLst>
          </p:cNvPr>
          <p:cNvSpPr txBox="1"/>
          <p:nvPr/>
        </p:nvSpPr>
        <p:spPr>
          <a:xfrm>
            <a:off x="4832676" y="2824617"/>
            <a:ext cx="2491376" cy="1738626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0658267"/>
              </a:avLst>
            </a:prstTxWarp>
            <a:spAutoFit/>
          </a:bodyPr>
          <a:lstStyle/>
          <a:p>
            <a:pPr algn="ctr"/>
            <a:r>
              <a:rPr lang="en-US" altLang="zh-CN" sz="4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 Honeybee</a:t>
            </a:r>
            <a:endParaRPr lang="zh-CN" altLang="en-US" sz="40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653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8" y="500329"/>
            <a:ext cx="3638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226EBEC9-5079-4FDE-A2B6-A61D2F12800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3490" y="2711479"/>
            <a:ext cx="703937" cy="58059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8612D35-EC43-4269-B127-1052199E00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8794" y="2338875"/>
            <a:ext cx="1332269" cy="66290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16BF6D8F-F00E-496D-878D-B24B2181AC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81877" y="3385146"/>
            <a:ext cx="1410255" cy="571916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89B3CE89-116C-4EB9-99D2-067D022EB0B0}"/>
              </a:ext>
            </a:extLst>
          </p:cNvPr>
          <p:cNvSpPr txBox="1"/>
          <p:nvPr/>
        </p:nvSpPr>
        <p:spPr>
          <a:xfrm>
            <a:off x="2830654" y="2795775"/>
            <a:ext cx="1378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80%</a:t>
            </a:r>
            <a:endParaRPr lang="zh-CN" altLang="en-US" sz="36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C3967FE4-EEF1-4A6F-A990-A63A34AB6CDA}"/>
              </a:ext>
            </a:extLst>
          </p:cNvPr>
          <p:cNvSpPr txBox="1"/>
          <p:nvPr/>
        </p:nvSpPr>
        <p:spPr>
          <a:xfrm>
            <a:off x="5798202" y="2824804"/>
            <a:ext cx="1378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70%</a:t>
            </a:r>
            <a:endParaRPr lang="zh-CN" altLang="en-US" sz="36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C831E2A7-6FF9-4DE4-9E31-78668284F34F}"/>
              </a:ext>
            </a:extLst>
          </p:cNvPr>
          <p:cNvSpPr txBox="1"/>
          <p:nvPr/>
        </p:nvSpPr>
        <p:spPr>
          <a:xfrm>
            <a:off x="8794779" y="2824804"/>
            <a:ext cx="1378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50%</a:t>
            </a:r>
            <a:endParaRPr lang="zh-CN" altLang="en-US" sz="36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5292B969-F120-4697-8630-BDFBF729338C}"/>
              </a:ext>
            </a:extLst>
          </p:cNvPr>
          <p:cNvSpPr/>
          <p:nvPr/>
        </p:nvSpPr>
        <p:spPr>
          <a:xfrm>
            <a:off x="2242420" y="4733607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903227E3-F167-4E20-AD17-DF7A4788F02F}"/>
              </a:ext>
            </a:extLst>
          </p:cNvPr>
          <p:cNvSpPr/>
          <p:nvPr/>
        </p:nvSpPr>
        <p:spPr>
          <a:xfrm>
            <a:off x="2273490" y="4333423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9D3881E5-9052-4436-8F25-0C2E7A0BBCF9}"/>
              </a:ext>
            </a:extLst>
          </p:cNvPr>
          <p:cNvSpPr/>
          <p:nvPr/>
        </p:nvSpPr>
        <p:spPr>
          <a:xfrm>
            <a:off x="5145230" y="4730433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ACC09025-0DF9-49CB-A996-77596E210DAF}"/>
              </a:ext>
            </a:extLst>
          </p:cNvPr>
          <p:cNvSpPr/>
          <p:nvPr/>
        </p:nvSpPr>
        <p:spPr>
          <a:xfrm>
            <a:off x="5176300" y="4330249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632E048F-FA92-4566-9F3D-068AC5D73201}"/>
              </a:ext>
            </a:extLst>
          </p:cNvPr>
          <p:cNvSpPr/>
          <p:nvPr/>
        </p:nvSpPr>
        <p:spPr>
          <a:xfrm>
            <a:off x="8200913" y="4720911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501C0846-33AA-4C46-A49E-D115FAEAB99A}"/>
              </a:ext>
            </a:extLst>
          </p:cNvPr>
          <p:cNvSpPr/>
          <p:nvPr/>
        </p:nvSpPr>
        <p:spPr>
          <a:xfrm>
            <a:off x="8231983" y="4320727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6CABF927-56D2-4C06-90AA-38872E9AE0D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7201" y="2711479"/>
            <a:ext cx="703937" cy="580598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61CDBE20-7C48-4455-867B-345FF8237B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42505" y="2338875"/>
            <a:ext cx="1332269" cy="662903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80F90592-B494-4655-85F5-4BE494B9F2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5588" y="3385146"/>
            <a:ext cx="1410255" cy="571916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31F94014-A184-4EE7-8E7E-A195AF970FE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0913" y="2711479"/>
            <a:ext cx="703937" cy="580598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2472DEFA-4C51-4360-B4AE-C54CC45FF0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6217" y="2338875"/>
            <a:ext cx="1332269" cy="662903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C6524C5C-791B-4E54-8B66-34CCEA2F05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09300" y="3385146"/>
            <a:ext cx="1410255" cy="571916"/>
          </a:xfrm>
          <a:prstGeom prst="rect">
            <a:avLst/>
          </a:prstGeom>
        </p:spPr>
      </p:pic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46F5347D-DE4A-4BE1-BD3C-32955F5C48A0}"/>
              </a:ext>
            </a:extLst>
          </p:cNvPr>
          <p:cNvCxnSpPr/>
          <p:nvPr/>
        </p:nvCxnSpPr>
        <p:spPr>
          <a:xfrm>
            <a:off x="4760686" y="2540000"/>
            <a:ext cx="0" cy="264257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="" xmlns:a16="http://schemas.microsoft.com/office/drawing/2014/main" id="{286C56FC-84D2-4BD6-9261-786FC8820669}"/>
              </a:ext>
            </a:extLst>
          </p:cNvPr>
          <p:cNvCxnSpPr/>
          <p:nvPr/>
        </p:nvCxnSpPr>
        <p:spPr>
          <a:xfrm>
            <a:off x="7692571" y="2549522"/>
            <a:ext cx="0" cy="264257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66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5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50"/>
                            </p:stCondLst>
                            <p:childTnLst>
                              <p:par>
                                <p:cTn id="4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85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35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350"/>
                            </p:stCondLst>
                            <p:childTnLst>
                              <p:par>
                                <p:cTn id="6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850"/>
                            </p:stCondLst>
                            <p:childTnLst>
                              <p:par>
                                <p:cTn id="7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350"/>
                            </p:stCondLst>
                            <p:childTnLst>
                              <p:par>
                                <p:cTn id="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850"/>
                            </p:stCondLst>
                            <p:childTnLst>
                              <p:par>
                                <p:cTn id="9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35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900232A2-DF89-4A91-AF45-E341B9329187}"/>
              </a:ext>
            </a:extLst>
          </p:cNvPr>
          <p:cNvSpPr/>
          <p:nvPr/>
        </p:nvSpPr>
        <p:spPr>
          <a:xfrm>
            <a:off x="-42204" y="2266950"/>
            <a:ext cx="12210757" cy="2504119"/>
          </a:xfrm>
          <a:custGeom>
            <a:avLst/>
            <a:gdLst>
              <a:gd name="connsiteX0" fmla="*/ 0 w 12168554"/>
              <a:gd name="connsiteY0" fmla="*/ 144271 h 2296863"/>
              <a:gd name="connsiteX1" fmla="*/ 1842868 w 12168554"/>
              <a:gd name="connsiteY1" fmla="*/ 228677 h 2296863"/>
              <a:gd name="connsiteX2" fmla="*/ 5739618 w 12168554"/>
              <a:gd name="connsiteY2" fmla="*/ 2296628 h 2296863"/>
              <a:gd name="connsiteX3" fmla="*/ 9481625 w 12168554"/>
              <a:gd name="connsiteY3" fmla="*/ 369354 h 2296863"/>
              <a:gd name="connsiteX4" fmla="*/ 12168554 w 12168554"/>
              <a:gd name="connsiteY4" fmla="*/ 1002401 h 2296863"/>
              <a:gd name="connsiteX0" fmla="*/ 0 w 12210757"/>
              <a:gd name="connsiteY0" fmla="*/ 48556 h 2552840"/>
              <a:gd name="connsiteX1" fmla="*/ 1885071 w 12210757"/>
              <a:gd name="connsiteY1" fmla="*/ 484654 h 2552840"/>
              <a:gd name="connsiteX2" fmla="*/ 5781821 w 12210757"/>
              <a:gd name="connsiteY2" fmla="*/ 2552605 h 2552840"/>
              <a:gd name="connsiteX3" fmla="*/ 9523828 w 12210757"/>
              <a:gd name="connsiteY3" fmla="*/ 625331 h 2552840"/>
              <a:gd name="connsiteX4" fmla="*/ 12210757 w 12210757"/>
              <a:gd name="connsiteY4" fmla="*/ 1258378 h 2552840"/>
              <a:gd name="connsiteX0" fmla="*/ 0 w 12210757"/>
              <a:gd name="connsiteY0" fmla="*/ 0 h 2504284"/>
              <a:gd name="connsiteX1" fmla="*/ 1885071 w 12210757"/>
              <a:gd name="connsiteY1" fmla="*/ 436098 h 2504284"/>
              <a:gd name="connsiteX2" fmla="*/ 5781821 w 12210757"/>
              <a:gd name="connsiteY2" fmla="*/ 2504049 h 2504284"/>
              <a:gd name="connsiteX3" fmla="*/ 9523828 w 12210757"/>
              <a:gd name="connsiteY3" fmla="*/ 576775 h 2504284"/>
              <a:gd name="connsiteX4" fmla="*/ 12210757 w 12210757"/>
              <a:gd name="connsiteY4" fmla="*/ 1209822 h 2504284"/>
              <a:gd name="connsiteX0" fmla="*/ 0 w 12210757"/>
              <a:gd name="connsiteY0" fmla="*/ 0 h 2504284"/>
              <a:gd name="connsiteX1" fmla="*/ 1885071 w 12210757"/>
              <a:gd name="connsiteY1" fmla="*/ 436098 h 2504284"/>
              <a:gd name="connsiteX2" fmla="*/ 6147581 w 12210757"/>
              <a:gd name="connsiteY2" fmla="*/ 2504049 h 2504284"/>
              <a:gd name="connsiteX3" fmla="*/ 9523828 w 12210757"/>
              <a:gd name="connsiteY3" fmla="*/ 576775 h 2504284"/>
              <a:gd name="connsiteX4" fmla="*/ 12210757 w 12210757"/>
              <a:gd name="connsiteY4" fmla="*/ 1209822 h 2504284"/>
              <a:gd name="connsiteX0" fmla="*/ 0 w 12210757"/>
              <a:gd name="connsiteY0" fmla="*/ 0 h 2505001"/>
              <a:gd name="connsiteX1" fmla="*/ 1885071 w 12210757"/>
              <a:gd name="connsiteY1" fmla="*/ 436098 h 2505001"/>
              <a:gd name="connsiteX2" fmla="*/ 6147581 w 12210757"/>
              <a:gd name="connsiteY2" fmla="*/ 2504049 h 2505001"/>
              <a:gd name="connsiteX3" fmla="*/ 9523828 w 12210757"/>
              <a:gd name="connsiteY3" fmla="*/ 576775 h 2505001"/>
              <a:gd name="connsiteX4" fmla="*/ 12210757 w 12210757"/>
              <a:gd name="connsiteY4" fmla="*/ 1209822 h 2505001"/>
              <a:gd name="connsiteX0" fmla="*/ 0 w 12210757"/>
              <a:gd name="connsiteY0" fmla="*/ 0 h 2504119"/>
              <a:gd name="connsiteX1" fmla="*/ 2757268 w 12210757"/>
              <a:gd name="connsiteY1" fmla="*/ 647113 h 2504119"/>
              <a:gd name="connsiteX2" fmla="*/ 6147581 w 12210757"/>
              <a:gd name="connsiteY2" fmla="*/ 2504049 h 2504119"/>
              <a:gd name="connsiteX3" fmla="*/ 9523828 w 12210757"/>
              <a:gd name="connsiteY3" fmla="*/ 576775 h 2504119"/>
              <a:gd name="connsiteX4" fmla="*/ 12210757 w 12210757"/>
              <a:gd name="connsiteY4" fmla="*/ 1209822 h 2504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0757" h="2504119">
                <a:moveTo>
                  <a:pt x="0" y="0"/>
                </a:moveTo>
                <a:cubicBezTo>
                  <a:pt x="471268" y="45720"/>
                  <a:pt x="1732671" y="229772"/>
                  <a:pt x="2757268" y="647113"/>
                </a:cubicBezTo>
                <a:cubicBezTo>
                  <a:pt x="3781865" y="1064454"/>
                  <a:pt x="5019821" y="2515772"/>
                  <a:pt x="6147581" y="2504049"/>
                </a:cubicBezTo>
                <a:cubicBezTo>
                  <a:pt x="7275341" y="2492326"/>
                  <a:pt x="8513299" y="792480"/>
                  <a:pt x="9523828" y="576775"/>
                </a:cubicBezTo>
                <a:cubicBezTo>
                  <a:pt x="10534357" y="361071"/>
                  <a:pt x="11403037" y="785446"/>
                  <a:pt x="12210757" y="1209822"/>
                </a:cubicBezTo>
              </a:path>
            </a:pathLst>
          </a:custGeom>
          <a:noFill/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8" y="500329"/>
            <a:ext cx="3866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150AD0FF-CF6F-409F-976C-70055263F01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7022" y="2548130"/>
            <a:ext cx="884023" cy="81077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96B2142-CD15-43F6-8BFD-62BF917D1D3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5751" y="4356470"/>
            <a:ext cx="884023" cy="81077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1502C3DC-BEDB-42FC-A0EA-6A27F8BA075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9772" y="2548130"/>
            <a:ext cx="884023" cy="810776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811C488-6B2F-4FF1-A60E-45F4AF5D8B2C}"/>
              </a:ext>
            </a:extLst>
          </p:cNvPr>
          <p:cNvSpPr/>
          <p:nvPr/>
        </p:nvSpPr>
        <p:spPr>
          <a:xfrm>
            <a:off x="1612640" y="4168957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CB08F585-A9BF-430C-9C3F-8AAD3BEF999B}"/>
              </a:ext>
            </a:extLst>
          </p:cNvPr>
          <p:cNvSpPr/>
          <p:nvPr/>
        </p:nvSpPr>
        <p:spPr>
          <a:xfrm>
            <a:off x="1643710" y="3768773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5A83A8B4-F369-4A90-A6FD-DA96F4AC94AB}"/>
              </a:ext>
            </a:extLst>
          </p:cNvPr>
          <p:cNvSpPr/>
          <p:nvPr/>
        </p:nvSpPr>
        <p:spPr>
          <a:xfrm>
            <a:off x="4959004" y="2982692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71608A97-AF86-4209-9197-370E4EEC142E}"/>
              </a:ext>
            </a:extLst>
          </p:cNvPr>
          <p:cNvSpPr/>
          <p:nvPr/>
        </p:nvSpPr>
        <p:spPr>
          <a:xfrm>
            <a:off x="5032278" y="2596576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79DDA404-50D9-471B-999A-F47602329E97}"/>
              </a:ext>
            </a:extLst>
          </p:cNvPr>
          <p:cNvSpPr/>
          <p:nvPr/>
        </p:nvSpPr>
        <p:spPr>
          <a:xfrm>
            <a:off x="8338193" y="4168957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3A5F5458-A4B1-4706-924D-D16EDA1BA772}"/>
              </a:ext>
            </a:extLst>
          </p:cNvPr>
          <p:cNvSpPr/>
          <p:nvPr/>
        </p:nvSpPr>
        <p:spPr>
          <a:xfrm>
            <a:off x="8355195" y="3776278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300075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21" presetClass="entr" presetSubtype="8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8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2" dur="8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5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6" dur="8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4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1" grpId="0"/>
      <p:bldP spid="12" grpId="0"/>
      <p:bldP spid="16" grpId="0"/>
      <p:bldP spid="19" grpId="0"/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624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22A46BCE-F518-4ABE-9FFC-7E50633BC5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3847" y="2107802"/>
            <a:ext cx="3451390" cy="3165418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51AE0EE-CDE8-4584-91F4-1057B1EC210B}"/>
              </a:ext>
            </a:extLst>
          </p:cNvPr>
          <p:cNvSpPr/>
          <p:nvPr/>
        </p:nvSpPr>
        <p:spPr>
          <a:xfrm>
            <a:off x="7678498" y="2406022"/>
            <a:ext cx="328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B2BF1604-DACB-4AF6-877D-984545659029}"/>
              </a:ext>
            </a:extLst>
          </p:cNvPr>
          <p:cNvSpPr/>
          <p:nvPr/>
        </p:nvSpPr>
        <p:spPr>
          <a:xfrm>
            <a:off x="7983298" y="3367345"/>
            <a:ext cx="328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2452F0A4-BEEB-44C1-A0B6-22D1D8AEF6CD}"/>
              </a:ext>
            </a:extLst>
          </p:cNvPr>
          <p:cNvSpPr/>
          <p:nvPr/>
        </p:nvSpPr>
        <p:spPr>
          <a:xfrm>
            <a:off x="7678498" y="4328668"/>
            <a:ext cx="328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9780564-C77C-44CB-AB76-4B8A07B3BFDA}"/>
              </a:ext>
            </a:extLst>
          </p:cNvPr>
          <p:cNvSpPr/>
          <p:nvPr/>
        </p:nvSpPr>
        <p:spPr>
          <a:xfrm>
            <a:off x="1122478" y="2475244"/>
            <a:ext cx="328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52F1049B-7519-4741-AC6C-F5B674AC5B75}"/>
              </a:ext>
            </a:extLst>
          </p:cNvPr>
          <p:cNvSpPr/>
          <p:nvPr/>
        </p:nvSpPr>
        <p:spPr>
          <a:xfrm>
            <a:off x="846706" y="3436567"/>
            <a:ext cx="328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56699B05-3E5F-496C-85D4-17419ABD1DE6}"/>
              </a:ext>
            </a:extLst>
          </p:cNvPr>
          <p:cNvSpPr/>
          <p:nvPr/>
        </p:nvSpPr>
        <p:spPr>
          <a:xfrm>
            <a:off x="1122478" y="4397890"/>
            <a:ext cx="328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168FF05C-5A3C-4A4F-B569-ADF85C83F50A}"/>
              </a:ext>
            </a:extLst>
          </p:cNvPr>
          <p:cNvSpPr txBox="1"/>
          <p:nvPr/>
        </p:nvSpPr>
        <p:spPr>
          <a:xfrm>
            <a:off x="5123540" y="2388160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06</a:t>
            </a:r>
            <a:endParaRPr lang="zh-CN" altLang="en-US" sz="4000" b="1" dirty="0">
              <a:solidFill>
                <a:schemeClr val="bg1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CA499B29-FD6D-45A3-B5C9-D96DD49BF681}"/>
              </a:ext>
            </a:extLst>
          </p:cNvPr>
          <p:cNvSpPr txBox="1"/>
          <p:nvPr/>
        </p:nvSpPr>
        <p:spPr>
          <a:xfrm>
            <a:off x="4605719" y="3216263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05</a:t>
            </a:r>
            <a:endParaRPr lang="zh-CN" altLang="en-US" sz="4000" b="1" dirty="0">
              <a:solidFill>
                <a:schemeClr val="bg1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D2BA0B59-926F-4B65-BE15-B8EDA1130A3C}"/>
              </a:ext>
            </a:extLst>
          </p:cNvPr>
          <p:cNvSpPr txBox="1"/>
          <p:nvPr/>
        </p:nvSpPr>
        <p:spPr>
          <a:xfrm>
            <a:off x="5131773" y="4204507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04</a:t>
            </a:r>
            <a:endParaRPr lang="zh-CN" altLang="en-US" sz="4000" b="1" dirty="0">
              <a:solidFill>
                <a:schemeClr val="bg1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F2D90FBC-C9AA-4A04-878A-4997B923A22A}"/>
              </a:ext>
            </a:extLst>
          </p:cNvPr>
          <p:cNvSpPr txBox="1"/>
          <p:nvPr/>
        </p:nvSpPr>
        <p:spPr>
          <a:xfrm>
            <a:off x="6225913" y="4185357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4F453844-E262-4D3F-8801-37A665CFF825}"/>
              </a:ext>
            </a:extLst>
          </p:cNvPr>
          <p:cNvSpPr txBox="1"/>
          <p:nvPr/>
        </p:nvSpPr>
        <p:spPr>
          <a:xfrm>
            <a:off x="6683113" y="3309045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02</a:t>
            </a:r>
            <a:endParaRPr lang="zh-CN" altLang="en-US" sz="4000" b="1" dirty="0">
              <a:solidFill>
                <a:schemeClr val="bg1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E279F990-5716-4D0C-B459-CCB0DB7F0106}"/>
              </a:ext>
            </a:extLst>
          </p:cNvPr>
          <p:cNvSpPr txBox="1"/>
          <p:nvPr/>
        </p:nvSpPr>
        <p:spPr>
          <a:xfrm>
            <a:off x="6217680" y="2408234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01</a:t>
            </a:r>
            <a:endParaRPr lang="zh-CN" altLang="en-US" sz="4000" b="1" dirty="0">
              <a:solidFill>
                <a:schemeClr val="bg1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DDF85E6F-0A5C-4873-9F86-F357DCEF1B8D}"/>
              </a:ext>
            </a:extLst>
          </p:cNvPr>
          <p:cNvSpPr txBox="1"/>
          <p:nvPr/>
        </p:nvSpPr>
        <p:spPr>
          <a:xfrm>
            <a:off x="5710756" y="3230019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</p:spTree>
    <p:extLst>
      <p:ext uri="{BB962C8B-B14F-4D97-AF65-F5344CB8AC3E}">
        <p14:creationId xmlns:p14="http://schemas.microsoft.com/office/powerpoint/2010/main" val="156918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50"/>
                            </p:stCondLst>
                            <p:childTnLst>
                              <p:par>
                                <p:cTn id="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50"/>
                            </p:stCondLst>
                            <p:childTnLst>
                              <p:par>
                                <p:cTn id="3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850"/>
                            </p:stCondLst>
                            <p:childTnLst>
                              <p:par>
                                <p:cTn id="4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50"/>
                            </p:stCondLst>
                            <p:childTnLst>
                              <p:par>
                                <p:cTn id="4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85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35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85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35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850"/>
                            </p:stCondLst>
                            <p:childTnLst>
                              <p:par>
                                <p:cTn id="7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350"/>
                            </p:stCondLst>
                            <p:childTnLst>
                              <p:par>
                                <p:cTn id="7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850"/>
                            </p:stCondLst>
                            <p:childTnLst>
                              <p:par>
                                <p:cTn id="8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6" grpId="0"/>
      <p:bldP spid="17" grpId="0"/>
      <p:bldP spid="18" grpId="0"/>
      <p:bldP spid="20" grpId="0"/>
      <p:bldP spid="22" grpId="0"/>
      <p:bldP spid="23" grpId="0"/>
      <p:bldP spid="3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8" y="500329"/>
            <a:ext cx="3761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227CF134-04A1-499F-BEAA-A364B8F8B884}"/>
              </a:ext>
            </a:extLst>
          </p:cNvPr>
          <p:cNvGrpSpPr/>
          <p:nvPr/>
        </p:nvGrpSpPr>
        <p:grpSpPr>
          <a:xfrm>
            <a:off x="3552197" y="2748522"/>
            <a:ext cx="1271536" cy="1269562"/>
            <a:chOff x="4966295" y="2301049"/>
            <a:chExt cx="2259411" cy="2255903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69E0699A-F9C7-492B-BE28-2653C3445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6295" y="2301049"/>
              <a:ext cx="2259411" cy="2255903"/>
            </a:xfrm>
            <a:prstGeom prst="rect">
              <a:avLst/>
            </a:prstGeom>
          </p:spPr>
        </p:pic>
        <p:sp>
          <p:nvSpPr>
            <p:cNvPr id="4" name="椭圆 3">
              <a:extLst>
                <a:ext uri="{FF2B5EF4-FFF2-40B4-BE49-F238E27FC236}">
                  <a16:creationId xmlns="" xmlns:a16="http://schemas.microsoft.com/office/drawing/2014/main" id="{698B7D26-C98D-4CEB-80F9-1B6EBE61F7E6}"/>
                </a:ext>
              </a:extLst>
            </p:cNvPr>
            <p:cNvSpPr/>
            <p:nvPr/>
          </p:nvSpPr>
          <p:spPr>
            <a:xfrm>
              <a:off x="5065969" y="2398969"/>
              <a:ext cx="2060063" cy="2060063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51C6F9AF-E17B-4C98-9921-A7C9721BC097}"/>
              </a:ext>
            </a:extLst>
          </p:cNvPr>
          <p:cNvGrpSpPr/>
          <p:nvPr/>
        </p:nvGrpSpPr>
        <p:grpSpPr>
          <a:xfrm>
            <a:off x="1355233" y="1997584"/>
            <a:ext cx="2259411" cy="2255903"/>
            <a:chOff x="2091833" y="2046544"/>
            <a:chExt cx="2259411" cy="2255903"/>
          </a:xfrm>
        </p:grpSpPr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B02CC0E7-B0EA-45CD-84F0-87E1CABC2A1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1833" y="2046544"/>
              <a:ext cx="2259411" cy="2255903"/>
            </a:xfrm>
            <a:prstGeom prst="rect">
              <a:avLst/>
            </a:prstGeom>
          </p:spPr>
        </p:pic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A8E87BB6-2525-4207-9AD1-BC310E83A3AA}"/>
                </a:ext>
              </a:extLst>
            </p:cNvPr>
            <p:cNvSpPr/>
            <p:nvPr/>
          </p:nvSpPr>
          <p:spPr>
            <a:xfrm>
              <a:off x="2191507" y="2144464"/>
              <a:ext cx="2060063" cy="2060063"/>
            </a:xfrm>
            <a:prstGeom prst="ellipse">
              <a:avLst/>
            </a:prstGeom>
            <a:blipFill>
              <a:blip r:embed="rId8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20BC48B6-43DF-4CCA-9E00-2A5790657F05}"/>
              </a:ext>
            </a:extLst>
          </p:cNvPr>
          <p:cNvGrpSpPr/>
          <p:nvPr/>
        </p:nvGrpSpPr>
        <p:grpSpPr>
          <a:xfrm>
            <a:off x="1803342" y="3215153"/>
            <a:ext cx="2586597" cy="2582581"/>
            <a:chOff x="7214194" y="1948624"/>
            <a:chExt cx="2259411" cy="2255903"/>
          </a:xfrm>
        </p:grpSpPr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55FA9138-0419-40E4-AD5C-FDFEA3935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14194" y="1948624"/>
              <a:ext cx="2259411" cy="2255903"/>
            </a:xfrm>
            <a:prstGeom prst="rect">
              <a:avLst/>
            </a:prstGeom>
          </p:spPr>
        </p:pic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3F1F4714-6EE1-4D54-806B-5A79B23C4AC6}"/>
                </a:ext>
              </a:extLst>
            </p:cNvPr>
            <p:cNvSpPr/>
            <p:nvPr/>
          </p:nvSpPr>
          <p:spPr>
            <a:xfrm>
              <a:off x="7313868" y="2046544"/>
              <a:ext cx="2060063" cy="2060063"/>
            </a:xfrm>
            <a:prstGeom prst="ellipse">
              <a:avLst/>
            </a:prstGeom>
            <a:blipFill>
              <a:blip r:embed="rId9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1B8D531B-965B-4706-AED6-E6995013DFD7}"/>
              </a:ext>
            </a:extLst>
          </p:cNvPr>
          <p:cNvSpPr/>
          <p:nvPr/>
        </p:nvSpPr>
        <p:spPr>
          <a:xfrm>
            <a:off x="5475036" y="2867258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EA24EB76-DA0E-423F-8396-8D12BCAA3F0D}"/>
              </a:ext>
            </a:extLst>
          </p:cNvPr>
          <p:cNvSpPr/>
          <p:nvPr/>
        </p:nvSpPr>
        <p:spPr>
          <a:xfrm>
            <a:off x="5506106" y="2467074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EC4CCB97-D134-46BE-8B21-A810D8E3DDE3}"/>
              </a:ext>
            </a:extLst>
          </p:cNvPr>
          <p:cNvSpPr/>
          <p:nvPr/>
        </p:nvSpPr>
        <p:spPr>
          <a:xfrm>
            <a:off x="8265119" y="2858865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436FA2AF-7401-4D79-B32D-C253095F3D46}"/>
              </a:ext>
            </a:extLst>
          </p:cNvPr>
          <p:cNvSpPr/>
          <p:nvPr/>
        </p:nvSpPr>
        <p:spPr>
          <a:xfrm>
            <a:off x="8296189" y="2458681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4E3352BE-9A98-43C9-860B-5F17D07E9605}"/>
              </a:ext>
            </a:extLst>
          </p:cNvPr>
          <p:cNvSpPr/>
          <p:nvPr/>
        </p:nvSpPr>
        <p:spPr>
          <a:xfrm>
            <a:off x="5535412" y="4636378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2E715AF2-B232-4B6E-8ECB-2161B6629DBD}"/>
              </a:ext>
            </a:extLst>
          </p:cNvPr>
          <p:cNvSpPr/>
          <p:nvPr/>
        </p:nvSpPr>
        <p:spPr>
          <a:xfrm>
            <a:off x="5566482" y="4236194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9C2D51C3-4AE7-49AE-8800-3D85D7C55557}"/>
              </a:ext>
            </a:extLst>
          </p:cNvPr>
          <p:cNvSpPr/>
          <p:nvPr/>
        </p:nvSpPr>
        <p:spPr>
          <a:xfrm>
            <a:off x="8265119" y="4584565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4519915F-6C1C-4736-9501-37185FE21A00}"/>
              </a:ext>
            </a:extLst>
          </p:cNvPr>
          <p:cNvSpPr/>
          <p:nvPr/>
        </p:nvSpPr>
        <p:spPr>
          <a:xfrm>
            <a:off x="8296189" y="4184381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9E07C063-0F76-44B4-B956-EE572B0EB3F2}"/>
              </a:ext>
            </a:extLst>
          </p:cNvPr>
          <p:cNvGrpSpPr/>
          <p:nvPr/>
        </p:nvGrpSpPr>
        <p:grpSpPr>
          <a:xfrm>
            <a:off x="808964" y="5106903"/>
            <a:ext cx="1271536" cy="1269562"/>
            <a:chOff x="4966295" y="2301049"/>
            <a:chExt cx="2259411" cy="2255903"/>
          </a:xfrm>
        </p:grpSpPr>
        <p:pic>
          <p:nvPicPr>
            <p:cNvPr id="36" name="图片 35">
              <a:extLst>
                <a:ext uri="{FF2B5EF4-FFF2-40B4-BE49-F238E27FC236}">
                  <a16:creationId xmlns="" xmlns:a16="http://schemas.microsoft.com/office/drawing/2014/main" id="{666BF4AB-1D05-40DA-8F9F-AE25A60375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6295" y="2301049"/>
              <a:ext cx="2259411" cy="2255903"/>
            </a:xfrm>
            <a:prstGeom prst="rect">
              <a:avLst/>
            </a:prstGeom>
          </p:spPr>
        </p:pic>
        <p:sp>
          <p:nvSpPr>
            <p:cNvPr id="37" name="椭圆 36">
              <a:extLst>
                <a:ext uri="{FF2B5EF4-FFF2-40B4-BE49-F238E27FC236}">
                  <a16:creationId xmlns="" xmlns:a16="http://schemas.microsoft.com/office/drawing/2014/main" id="{FA0C028F-F376-4E79-AD53-27E867EAA416}"/>
                </a:ext>
              </a:extLst>
            </p:cNvPr>
            <p:cNvSpPr/>
            <p:nvPr/>
          </p:nvSpPr>
          <p:spPr>
            <a:xfrm>
              <a:off x="5065969" y="2398969"/>
              <a:ext cx="2060063" cy="2060063"/>
            </a:xfrm>
            <a:prstGeom prst="ellipse">
              <a:avLst/>
            </a:prstGeom>
            <a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B3416603-B500-4E63-983F-3CB0F2B238AE}"/>
              </a:ext>
            </a:extLst>
          </p:cNvPr>
          <p:cNvSpPr txBox="1"/>
          <p:nvPr/>
        </p:nvSpPr>
        <p:spPr>
          <a:xfrm>
            <a:off x="6173003" y="1936569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01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4BF867F4-DD6F-492B-A9BE-EE4D9A75DC68}"/>
              </a:ext>
            </a:extLst>
          </p:cNvPr>
          <p:cNvSpPr txBox="1"/>
          <p:nvPr/>
        </p:nvSpPr>
        <p:spPr>
          <a:xfrm>
            <a:off x="8902710" y="1949886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02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30E10034-12CD-4111-8738-82F259D5F0C1}"/>
              </a:ext>
            </a:extLst>
          </p:cNvPr>
          <p:cNvSpPr txBox="1"/>
          <p:nvPr/>
        </p:nvSpPr>
        <p:spPr>
          <a:xfrm>
            <a:off x="6173003" y="3731017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03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45AD8B0B-15A5-4F9D-A86D-05B39401FA6C}"/>
              </a:ext>
            </a:extLst>
          </p:cNvPr>
          <p:cNvSpPr txBox="1"/>
          <p:nvPr/>
        </p:nvSpPr>
        <p:spPr>
          <a:xfrm>
            <a:off x="8870467" y="3731017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04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378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5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350"/>
                            </p:stCondLst>
                            <p:childTnLst>
                              <p:par>
                                <p:cTn id="4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8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350"/>
                            </p:stCondLst>
                            <p:childTnLst>
                              <p:par>
                                <p:cTn id="7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850"/>
                            </p:stCondLst>
                            <p:childTnLst>
                              <p:par>
                                <p:cTn id="8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350"/>
                            </p:stCondLst>
                            <p:childTnLst>
                              <p:par>
                                <p:cTn id="9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850"/>
                            </p:stCondLst>
                            <p:childTnLst>
                              <p:par>
                                <p:cTn id="1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350"/>
                            </p:stCondLst>
                            <p:childTnLst>
                              <p:par>
                                <p:cTn id="1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850"/>
                            </p:stCondLst>
                            <p:childTnLst>
                              <p:par>
                                <p:cTn id="1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8" grpId="0"/>
      <p:bldP spid="39" grpId="0"/>
      <p:bldP spid="40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8B3129D-F236-4298-87C7-B58D43A9C09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673" r="17857"/>
          <a:stretch/>
        </p:blipFill>
        <p:spPr>
          <a:xfrm>
            <a:off x="10191366" y="266578"/>
            <a:ext cx="1752984" cy="147361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EA551C9-A24D-4F6F-AE60-DF7D6B83A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992" y="1571593"/>
            <a:ext cx="2604071" cy="129571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AB5FC26-484F-44C8-9E7E-13BEAD0DDF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7644" y="3654132"/>
            <a:ext cx="2756504" cy="111787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6FD5E1D-C2C7-42A1-9B7D-4E59258309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505" y="266578"/>
            <a:ext cx="3417049" cy="20325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C54711A-3FCA-4330-8ED9-4514898571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438382" y="4304859"/>
            <a:ext cx="3505968" cy="2324672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1AF44616-6C7B-415E-B68B-A7E293A0C99A}"/>
              </a:ext>
            </a:extLst>
          </p:cNvPr>
          <p:cNvGrpSpPr/>
          <p:nvPr/>
        </p:nvGrpSpPr>
        <p:grpSpPr>
          <a:xfrm>
            <a:off x="355595" y="3741685"/>
            <a:ext cx="2346316" cy="2893987"/>
            <a:chOff x="355595" y="3741685"/>
            <a:chExt cx="2346316" cy="2893987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06A4829A-448B-41B0-9C1C-1C2555B1441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3973291">
              <a:off x="592238" y="4525999"/>
              <a:ext cx="2070935" cy="2148411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8BE1F7BB-409C-40CC-8724-58B453F69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5595" y="3741685"/>
              <a:ext cx="1220293" cy="1340179"/>
            </a:xfrm>
            <a:prstGeom prst="rect">
              <a:avLst/>
            </a:prstGeom>
          </p:spPr>
        </p:pic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DA3AB1B-5B08-4AFC-9C1D-FDA4273D2A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60344" y="2219102"/>
            <a:ext cx="990229" cy="822266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98496C4-B844-4FBC-ACD7-B5F323FDFC37}"/>
              </a:ext>
            </a:extLst>
          </p:cNvPr>
          <p:cNvSpPr txBox="1"/>
          <p:nvPr/>
        </p:nvSpPr>
        <p:spPr>
          <a:xfrm>
            <a:off x="5155878" y="1706905"/>
            <a:ext cx="18301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03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D4CA365-0B0B-4B96-8F20-4392F26EB1AB}"/>
              </a:ext>
            </a:extLst>
          </p:cNvPr>
          <p:cNvSpPr txBox="1"/>
          <p:nvPr/>
        </p:nvSpPr>
        <p:spPr>
          <a:xfrm>
            <a:off x="4726178" y="3741283"/>
            <a:ext cx="27396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PART ONE</a:t>
            </a:r>
            <a:endParaRPr lang="zh-CN" altLang="en-US" sz="32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7E239560-31E7-472A-8D5D-3B96D95E9ED3}"/>
              </a:ext>
            </a:extLst>
          </p:cNvPr>
          <p:cNvSpPr txBox="1"/>
          <p:nvPr/>
        </p:nvSpPr>
        <p:spPr>
          <a:xfrm>
            <a:off x="3855764" y="2949737"/>
            <a:ext cx="4584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0267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510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7D758A4-A8E1-4789-A453-B403E93022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4649" y="2107802"/>
            <a:ext cx="3451390" cy="3165418"/>
          </a:xfrm>
          <a:prstGeom prst="rect">
            <a:avLst/>
          </a:prstGeom>
        </p:spPr>
      </p:pic>
      <p:sp>
        <p:nvSpPr>
          <p:cNvPr id="2" name="六边形 1">
            <a:extLst>
              <a:ext uri="{FF2B5EF4-FFF2-40B4-BE49-F238E27FC236}">
                <a16:creationId xmlns="" xmlns:a16="http://schemas.microsoft.com/office/drawing/2014/main" id="{12ACA2ED-F4FE-4305-B8A6-335281CF0623}"/>
              </a:ext>
            </a:extLst>
          </p:cNvPr>
          <p:cNvSpPr/>
          <p:nvPr/>
        </p:nvSpPr>
        <p:spPr>
          <a:xfrm rot="10800000">
            <a:off x="1872343" y="2576074"/>
            <a:ext cx="2627065" cy="2264711"/>
          </a:xfrm>
          <a:prstGeom prst="hexagon">
            <a:avLst/>
          </a:prstGeom>
          <a:blipFill dpi="0" rotWithShape="0">
            <a:blip r:embed="rId6"/>
            <a:srcRect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2E77C4E9-F59F-48E4-9667-0B75B1B4C002}"/>
              </a:ext>
            </a:extLst>
          </p:cNvPr>
          <p:cNvSpPr/>
          <p:nvPr/>
        </p:nvSpPr>
        <p:spPr>
          <a:xfrm>
            <a:off x="4936039" y="1855001"/>
            <a:ext cx="3629465" cy="623592"/>
          </a:xfrm>
          <a:custGeom>
            <a:avLst/>
            <a:gdLst>
              <a:gd name="connsiteX0" fmla="*/ 0 w 1505243"/>
              <a:gd name="connsiteY0" fmla="*/ 478302 h 633211"/>
              <a:gd name="connsiteX1" fmla="*/ 956603 w 1505243"/>
              <a:gd name="connsiteY1" fmla="*/ 225083 h 633211"/>
              <a:gd name="connsiteX2" fmla="*/ 787791 w 1505243"/>
              <a:gd name="connsiteY2" fmla="*/ 633046 h 633211"/>
              <a:gd name="connsiteX3" fmla="*/ 407963 w 1505243"/>
              <a:gd name="connsiteY3" fmla="*/ 168812 h 633211"/>
              <a:gd name="connsiteX4" fmla="*/ 1505243 w 1505243"/>
              <a:gd name="connsiteY4" fmla="*/ 0 h 633211"/>
              <a:gd name="connsiteX0" fmla="*/ 0 w 2307101"/>
              <a:gd name="connsiteY0" fmla="*/ 407964 h 562873"/>
              <a:gd name="connsiteX1" fmla="*/ 956603 w 2307101"/>
              <a:gd name="connsiteY1" fmla="*/ 154745 h 562873"/>
              <a:gd name="connsiteX2" fmla="*/ 787791 w 2307101"/>
              <a:gd name="connsiteY2" fmla="*/ 562708 h 562873"/>
              <a:gd name="connsiteX3" fmla="*/ 407963 w 2307101"/>
              <a:gd name="connsiteY3" fmla="*/ 98474 h 562873"/>
              <a:gd name="connsiteX4" fmla="*/ 2307101 w 2307101"/>
              <a:gd name="connsiteY4" fmla="*/ 0 h 562873"/>
              <a:gd name="connsiteX0" fmla="*/ 0 w 2307101"/>
              <a:gd name="connsiteY0" fmla="*/ 503410 h 658319"/>
              <a:gd name="connsiteX1" fmla="*/ 956603 w 2307101"/>
              <a:gd name="connsiteY1" fmla="*/ 250191 h 658319"/>
              <a:gd name="connsiteX2" fmla="*/ 787791 w 2307101"/>
              <a:gd name="connsiteY2" fmla="*/ 658154 h 658319"/>
              <a:gd name="connsiteX3" fmla="*/ 407963 w 2307101"/>
              <a:gd name="connsiteY3" fmla="*/ 193920 h 658319"/>
              <a:gd name="connsiteX4" fmla="*/ 2307101 w 2307101"/>
              <a:gd name="connsiteY4" fmla="*/ 95446 h 658319"/>
              <a:gd name="connsiteX0" fmla="*/ 0 w 2307101"/>
              <a:gd name="connsiteY0" fmla="*/ 503410 h 658854"/>
              <a:gd name="connsiteX1" fmla="*/ 956603 w 2307101"/>
              <a:gd name="connsiteY1" fmla="*/ 250191 h 658854"/>
              <a:gd name="connsiteX2" fmla="*/ 787791 w 2307101"/>
              <a:gd name="connsiteY2" fmla="*/ 658154 h 658854"/>
              <a:gd name="connsiteX3" fmla="*/ 407963 w 2307101"/>
              <a:gd name="connsiteY3" fmla="*/ 193920 h 658854"/>
              <a:gd name="connsiteX4" fmla="*/ 2307101 w 2307101"/>
              <a:gd name="connsiteY4" fmla="*/ 95446 h 658854"/>
              <a:gd name="connsiteX0" fmla="*/ 0 w 2307101"/>
              <a:gd name="connsiteY0" fmla="*/ 407964 h 619127"/>
              <a:gd name="connsiteX1" fmla="*/ 956603 w 2307101"/>
              <a:gd name="connsiteY1" fmla="*/ 154745 h 619127"/>
              <a:gd name="connsiteX2" fmla="*/ 731520 w 2307101"/>
              <a:gd name="connsiteY2" fmla="*/ 618979 h 619127"/>
              <a:gd name="connsiteX3" fmla="*/ 407963 w 2307101"/>
              <a:gd name="connsiteY3" fmla="*/ 98474 h 619127"/>
              <a:gd name="connsiteX4" fmla="*/ 2307101 w 2307101"/>
              <a:gd name="connsiteY4" fmla="*/ 0 h 619127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421"/>
              <a:gd name="connsiteX1" fmla="*/ 956603 w 2307101"/>
              <a:gd name="connsiteY1" fmla="*/ 154745 h 619421"/>
              <a:gd name="connsiteX2" fmla="*/ 731520 w 2307101"/>
              <a:gd name="connsiteY2" fmla="*/ 618979 h 619421"/>
              <a:gd name="connsiteX3" fmla="*/ 661182 w 2307101"/>
              <a:gd name="connsiteY3" fmla="*/ 56271 h 619421"/>
              <a:gd name="connsiteX4" fmla="*/ 2307101 w 2307101"/>
              <a:gd name="connsiteY4" fmla="*/ 0 h 619421"/>
              <a:gd name="connsiteX0" fmla="*/ 0 w 2307101"/>
              <a:gd name="connsiteY0" fmla="*/ 443588 h 655045"/>
              <a:gd name="connsiteX1" fmla="*/ 956603 w 2307101"/>
              <a:gd name="connsiteY1" fmla="*/ 190369 h 655045"/>
              <a:gd name="connsiteX2" fmla="*/ 731520 w 2307101"/>
              <a:gd name="connsiteY2" fmla="*/ 654603 h 655045"/>
              <a:gd name="connsiteX3" fmla="*/ 661182 w 2307101"/>
              <a:gd name="connsiteY3" fmla="*/ 91895 h 655045"/>
              <a:gd name="connsiteX4" fmla="*/ 2307101 w 2307101"/>
              <a:gd name="connsiteY4" fmla="*/ 35624 h 655045"/>
              <a:gd name="connsiteX0" fmla="*/ 0 w 2307101"/>
              <a:gd name="connsiteY0" fmla="*/ 443588 h 655919"/>
              <a:gd name="connsiteX1" fmla="*/ 956603 w 2307101"/>
              <a:gd name="connsiteY1" fmla="*/ 190369 h 655919"/>
              <a:gd name="connsiteX2" fmla="*/ 731520 w 2307101"/>
              <a:gd name="connsiteY2" fmla="*/ 654603 h 655919"/>
              <a:gd name="connsiteX3" fmla="*/ 661182 w 2307101"/>
              <a:gd name="connsiteY3" fmla="*/ 91895 h 655919"/>
              <a:gd name="connsiteX4" fmla="*/ 2307101 w 2307101"/>
              <a:gd name="connsiteY4" fmla="*/ 35624 h 655919"/>
              <a:gd name="connsiteX0" fmla="*/ 0 w 2405575"/>
              <a:gd name="connsiteY0" fmla="*/ 400866 h 613197"/>
              <a:gd name="connsiteX1" fmla="*/ 956603 w 2405575"/>
              <a:gd name="connsiteY1" fmla="*/ 147647 h 613197"/>
              <a:gd name="connsiteX2" fmla="*/ 731520 w 2405575"/>
              <a:gd name="connsiteY2" fmla="*/ 611881 h 613197"/>
              <a:gd name="connsiteX3" fmla="*/ 661182 w 2405575"/>
              <a:gd name="connsiteY3" fmla="*/ 49173 h 613197"/>
              <a:gd name="connsiteX4" fmla="*/ 2405575 w 2405575"/>
              <a:gd name="connsiteY4" fmla="*/ 555610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5587"/>
              <a:gd name="connsiteX1" fmla="*/ 956603 w 3629465"/>
              <a:gd name="connsiteY1" fmla="*/ 147647 h 615587"/>
              <a:gd name="connsiteX2" fmla="*/ 731520 w 3629465"/>
              <a:gd name="connsiteY2" fmla="*/ 611881 h 615587"/>
              <a:gd name="connsiteX3" fmla="*/ 661182 w 3629465"/>
              <a:gd name="connsiteY3" fmla="*/ 49173 h 615587"/>
              <a:gd name="connsiteX4" fmla="*/ 3629465 w 3629465"/>
              <a:gd name="connsiteY4" fmla="*/ 513407 h 615587"/>
              <a:gd name="connsiteX0" fmla="*/ 0 w 3629465"/>
              <a:gd name="connsiteY0" fmla="*/ 535210 h 754001"/>
              <a:gd name="connsiteX1" fmla="*/ 956603 w 3629465"/>
              <a:gd name="connsiteY1" fmla="*/ 281991 h 754001"/>
              <a:gd name="connsiteX2" fmla="*/ 731520 w 3629465"/>
              <a:gd name="connsiteY2" fmla="*/ 746225 h 754001"/>
              <a:gd name="connsiteX3" fmla="*/ 717452 w 3629465"/>
              <a:gd name="connsiteY3" fmla="*/ 637 h 754001"/>
              <a:gd name="connsiteX4" fmla="*/ 3629465 w 3629465"/>
              <a:gd name="connsiteY4" fmla="*/ 647751 h 754001"/>
              <a:gd name="connsiteX0" fmla="*/ 0 w 3629465"/>
              <a:gd name="connsiteY0" fmla="*/ 400866 h 638258"/>
              <a:gd name="connsiteX1" fmla="*/ 956603 w 3629465"/>
              <a:gd name="connsiteY1" fmla="*/ 147647 h 638258"/>
              <a:gd name="connsiteX2" fmla="*/ 731520 w 3629465"/>
              <a:gd name="connsiteY2" fmla="*/ 611881 h 638258"/>
              <a:gd name="connsiteX3" fmla="*/ 956602 w 3629465"/>
              <a:gd name="connsiteY3" fmla="*/ 260188 h 638258"/>
              <a:gd name="connsiteX4" fmla="*/ 3629465 w 3629465"/>
              <a:gd name="connsiteY4" fmla="*/ 513407 h 638258"/>
              <a:gd name="connsiteX0" fmla="*/ 0 w 3629465"/>
              <a:gd name="connsiteY0" fmla="*/ 400866 h 623592"/>
              <a:gd name="connsiteX1" fmla="*/ 956603 w 3629465"/>
              <a:gd name="connsiteY1" fmla="*/ 147647 h 623592"/>
              <a:gd name="connsiteX2" fmla="*/ 731520 w 3629465"/>
              <a:gd name="connsiteY2" fmla="*/ 611881 h 623592"/>
              <a:gd name="connsiteX3" fmla="*/ 956602 w 3629465"/>
              <a:gd name="connsiteY3" fmla="*/ 133579 h 623592"/>
              <a:gd name="connsiteX4" fmla="*/ 3629465 w 3629465"/>
              <a:gd name="connsiteY4" fmla="*/ 513407 h 62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9465" h="623592">
                <a:moveTo>
                  <a:pt x="0" y="400866"/>
                </a:moveTo>
                <a:cubicBezTo>
                  <a:pt x="271975" y="134752"/>
                  <a:pt x="778412" y="-197011"/>
                  <a:pt x="956603" y="147647"/>
                </a:cubicBezTo>
                <a:cubicBezTo>
                  <a:pt x="1134794" y="492305"/>
                  <a:pt x="731520" y="614226"/>
                  <a:pt x="731520" y="611881"/>
                </a:cubicBezTo>
                <a:cubicBezTo>
                  <a:pt x="731520" y="609536"/>
                  <a:pt x="178189" y="164059"/>
                  <a:pt x="956602" y="133579"/>
                </a:cubicBezTo>
                <a:cubicBezTo>
                  <a:pt x="1735015" y="103099"/>
                  <a:pt x="706901" y="910819"/>
                  <a:pt x="3629465" y="513407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4722BD13-AE27-4196-9E86-EF7AFAE07F23}"/>
              </a:ext>
            </a:extLst>
          </p:cNvPr>
          <p:cNvSpPr/>
          <p:nvPr/>
        </p:nvSpPr>
        <p:spPr>
          <a:xfrm>
            <a:off x="5017609" y="3271944"/>
            <a:ext cx="3629465" cy="623592"/>
          </a:xfrm>
          <a:custGeom>
            <a:avLst/>
            <a:gdLst>
              <a:gd name="connsiteX0" fmla="*/ 0 w 1505243"/>
              <a:gd name="connsiteY0" fmla="*/ 478302 h 633211"/>
              <a:gd name="connsiteX1" fmla="*/ 956603 w 1505243"/>
              <a:gd name="connsiteY1" fmla="*/ 225083 h 633211"/>
              <a:gd name="connsiteX2" fmla="*/ 787791 w 1505243"/>
              <a:gd name="connsiteY2" fmla="*/ 633046 h 633211"/>
              <a:gd name="connsiteX3" fmla="*/ 407963 w 1505243"/>
              <a:gd name="connsiteY3" fmla="*/ 168812 h 633211"/>
              <a:gd name="connsiteX4" fmla="*/ 1505243 w 1505243"/>
              <a:gd name="connsiteY4" fmla="*/ 0 h 633211"/>
              <a:gd name="connsiteX0" fmla="*/ 0 w 2307101"/>
              <a:gd name="connsiteY0" fmla="*/ 407964 h 562873"/>
              <a:gd name="connsiteX1" fmla="*/ 956603 w 2307101"/>
              <a:gd name="connsiteY1" fmla="*/ 154745 h 562873"/>
              <a:gd name="connsiteX2" fmla="*/ 787791 w 2307101"/>
              <a:gd name="connsiteY2" fmla="*/ 562708 h 562873"/>
              <a:gd name="connsiteX3" fmla="*/ 407963 w 2307101"/>
              <a:gd name="connsiteY3" fmla="*/ 98474 h 562873"/>
              <a:gd name="connsiteX4" fmla="*/ 2307101 w 2307101"/>
              <a:gd name="connsiteY4" fmla="*/ 0 h 562873"/>
              <a:gd name="connsiteX0" fmla="*/ 0 w 2307101"/>
              <a:gd name="connsiteY0" fmla="*/ 503410 h 658319"/>
              <a:gd name="connsiteX1" fmla="*/ 956603 w 2307101"/>
              <a:gd name="connsiteY1" fmla="*/ 250191 h 658319"/>
              <a:gd name="connsiteX2" fmla="*/ 787791 w 2307101"/>
              <a:gd name="connsiteY2" fmla="*/ 658154 h 658319"/>
              <a:gd name="connsiteX3" fmla="*/ 407963 w 2307101"/>
              <a:gd name="connsiteY3" fmla="*/ 193920 h 658319"/>
              <a:gd name="connsiteX4" fmla="*/ 2307101 w 2307101"/>
              <a:gd name="connsiteY4" fmla="*/ 95446 h 658319"/>
              <a:gd name="connsiteX0" fmla="*/ 0 w 2307101"/>
              <a:gd name="connsiteY0" fmla="*/ 503410 h 658854"/>
              <a:gd name="connsiteX1" fmla="*/ 956603 w 2307101"/>
              <a:gd name="connsiteY1" fmla="*/ 250191 h 658854"/>
              <a:gd name="connsiteX2" fmla="*/ 787791 w 2307101"/>
              <a:gd name="connsiteY2" fmla="*/ 658154 h 658854"/>
              <a:gd name="connsiteX3" fmla="*/ 407963 w 2307101"/>
              <a:gd name="connsiteY3" fmla="*/ 193920 h 658854"/>
              <a:gd name="connsiteX4" fmla="*/ 2307101 w 2307101"/>
              <a:gd name="connsiteY4" fmla="*/ 95446 h 658854"/>
              <a:gd name="connsiteX0" fmla="*/ 0 w 2307101"/>
              <a:gd name="connsiteY0" fmla="*/ 407964 h 619127"/>
              <a:gd name="connsiteX1" fmla="*/ 956603 w 2307101"/>
              <a:gd name="connsiteY1" fmla="*/ 154745 h 619127"/>
              <a:gd name="connsiteX2" fmla="*/ 731520 w 2307101"/>
              <a:gd name="connsiteY2" fmla="*/ 618979 h 619127"/>
              <a:gd name="connsiteX3" fmla="*/ 407963 w 2307101"/>
              <a:gd name="connsiteY3" fmla="*/ 98474 h 619127"/>
              <a:gd name="connsiteX4" fmla="*/ 2307101 w 2307101"/>
              <a:gd name="connsiteY4" fmla="*/ 0 h 619127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421"/>
              <a:gd name="connsiteX1" fmla="*/ 956603 w 2307101"/>
              <a:gd name="connsiteY1" fmla="*/ 154745 h 619421"/>
              <a:gd name="connsiteX2" fmla="*/ 731520 w 2307101"/>
              <a:gd name="connsiteY2" fmla="*/ 618979 h 619421"/>
              <a:gd name="connsiteX3" fmla="*/ 661182 w 2307101"/>
              <a:gd name="connsiteY3" fmla="*/ 56271 h 619421"/>
              <a:gd name="connsiteX4" fmla="*/ 2307101 w 2307101"/>
              <a:gd name="connsiteY4" fmla="*/ 0 h 619421"/>
              <a:gd name="connsiteX0" fmla="*/ 0 w 2307101"/>
              <a:gd name="connsiteY0" fmla="*/ 443588 h 655045"/>
              <a:gd name="connsiteX1" fmla="*/ 956603 w 2307101"/>
              <a:gd name="connsiteY1" fmla="*/ 190369 h 655045"/>
              <a:gd name="connsiteX2" fmla="*/ 731520 w 2307101"/>
              <a:gd name="connsiteY2" fmla="*/ 654603 h 655045"/>
              <a:gd name="connsiteX3" fmla="*/ 661182 w 2307101"/>
              <a:gd name="connsiteY3" fmla="*/ 91895 h 655045"/>
              <a:gd name="connsiteX4" fmla="*/ 2307101 w 2307101"/>
              <a:gd name="connsiteY4" fmla="*/ 35624 h 655045"/>
              <a:gd name="connsiteX0" fmla="*/ 0 w 2307101"/>
              <a:gd name="connsiteY0" fmla="*/ 443588 h 655919"/>
              <a:gd name="connsiteX1" fmla="*/ 956603 w 2307101"/>
              <a:gd name="connsiteY1" fmla="*/ 190369 h 655919"/>
              <a:gd name="connsiteX2" fmla="*/ 731520 w 2307101"/>
              <a:gd name="connsiteY2" fmla="*/ 654603 h 655919"/>
              <a:gd name="connsiteX3" fmla="*/ 661182 w 2307101"/>
              <a:gd name="connsiteY3" fmla="*/ 91895 h 655919"/>
              <a:gd name="connsiteX4" fmla="*/ 2307101 w 2307101"/>
              <a:gd name="connsiteY4" fmla="*/ 35624 h 655919"/>
              <a:gd name="connsiteX0" fmla="*/ 0 w 2405575"/>
              <a:gd name="connsiteY0" fmla="*/ 400866 h 613197"/>
              <a:gd name="connsiteX1" fmla="*/ 956603 w 2405575"/>
              <a:gd name="connsiteY1" fmla="*/ 147647 h 613197"/>
              <a:gd name="connsiteX2" fmla="*/ 731520 w 2405575"/>
              <a:gd name="connsiteY2" fmla="*/ 611881 h 613197"/>
              <a:gd name="connsiteX3" fmla="*/ 661182 w 2405575"/>
              <a:gd name="connsiteY3" fmla="*/ 49173 h 613197"/>
              <a:gd name="connsiteX4" fmla="*/ 2405575 w 2405575"/>
              <a:gd name="connsiteY4" fmla="*/ 555610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5587"/>
              <a:gd name="connsiteX1" fmla="*/ 956603 w 3629465"/>
              <a:gd name="connsiteY1" fmla="*/ 147647 h 615587"/>
              <a:gd name="connsiteX2" fmla="*/ 731520 w 3629465"/>
              <a:gd name="connsiteY2" fmla="*/ 611881 h 615587"/>
              <a:gd name="connsiteX3" fmla="*/ 661182 w 3629465"/>
              <a:gd name="connsiteY3" fmla="*/ 49173 h 615587"/>
              <a:gd name="connsiteX4" fmla="*/ 3629465 w 3629465"/>
              <a:gd name="connsiteY4" fmla="*/ 513407 h 615587"/>
              <a:gd name="connsiteX0" fmla="*/ 0 w 3629465"/>
              <a:gd name="connsiteY0" fmla="*/ 535210 h 754001"/>
              <a:gd name="connsiteX1" fmla="*/ 956603 w 3629465"/>
              <a:gd name="connsiteY1" fmla="*/ 281991 h 754001"/>
              <a:gd name="connsiteX2" fmla="*/ 731520 w 3629465"/>
              <a:gd name="connsiteY2" fmla="*/ 746225 h 754001"/>
              <a:gd name="connsiteX3" fmla="*/ 717452 w 3629465"/>
              <a:gd name="connsiteY3" fmla="*/ 637 h 754001"/>
              <a:gd name="connsiteX4" fmla="*/ 3629465 w 3629465"/>
              <a:gd name="connsiteY4" fmla="*/ 647751 h 754001"/>
              <a:gd name="connsiteX0" fmla="*/ 0 w 3629465"/>
              <a:gd name="connsiteY0" fmla="*/ 400866 h 638258"/>
              <a:gd name="connsiteX1" fmla="*/ 956603 w 3629465"/>
              <a:gd name="connsiteY1" fmla="*/ 147647 h 638258"/>
              <a:gd name="connsiteX2" fmla="*/ 731520 w 3629465"/>
              <a:gd name="connsiteY2" fmla="*/ 611881 h 638258"/>
              <a:gd name="connsiteX3" fmla="*/ 956602 w 3629465"/>
              <a:gd name="connsiteY3" fmla="*/ 260188 h 638258"/>
              <a:gd name="connsiteX4" fmla="*/ 3629465 w 3629465"/>
              <a:gd name="connsiteY4" fmla="*/ 513407 h 638258"/>
              <a:gd name="connsiteX0" fmla="*/ 0 w 3629465"/>
              <a:gd name="connsiteY0" fmla="*/ 400866 h 623592"/>
              <a:gd name="connsiteX1" fmla="*/ 956603 w 3629465"/>
              <a:gd name="connsiteY1" fmla="*/ 147647 h 623592"/>
              <a:gd name="connsiteX2" fmla="*/ 731520 w 3629465"/>
              <a:gd name="connsiteY2" fmla="*/ 611881 h 623592"/>
              <a:gd name="connsiteX3" fmla="*/ 956602 w 3629465"/>
              <a:gd name="connsiteY3" fmla="*/ 133579 h 623592"/>
              <a:gd name="connsiteX4" fmla="*/ 3629465 w 3629465"/>
              <a:gd name="connsiteY4" fmla="*/ 513407 h 62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9465" h="623592">
                <a:moveTo>
                  <a:pt x="0" y="400866"/>
                </a:moveTo>
                <a:cubicBezTo>
                  <a:pt x="271975" y="134752"/>
                  <a:pt x="778412" y="-197011"/>
                  <a:pt x="956603" y="147647"/>
                </a:cubicBezTo>
                <a:cubicBezTo>
                  <a:pt x="1134794" y="492305"/>
                  <a:pt x="731520" y="614226"/>
                  <a:pt x="731520" y="611881"/>
                </a:cubicBezTo>
                <a:cubicBezTo>
                  <a:pt x="731520" y="609536"/>
                  <a:pt x="178189" y="164059"/>
                  <a:pt x="956602" y="133579"/>
                </a:cubicBezTo>
                <a:cubicBezTo>
                  <a:pt x="1735015" y="103099"/>
                  <a:pt x="706901" y="910819"/>
                  <a:pt x="3629465" y="513407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9008BE2F-2C76-42D4-8217-BAD4B87DC6FE}"/>
              </a:ext>
            </a:extLst>
          </p:cNvPr>
          <p:cNvSpPr/>
          <p:nvPr/>
        </p:nvSpPr>
        <p:spPr>
          <a:xfrm>
            <a:off x="6667380" y="2478593"/>
            <a:ext cx="328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19D6B198-F5D5-47C9-A39B-9D60283AAA3D}"/>
              </a:ext>
            </a:extLst>
          </p:cNvPr>
          <p:cNvSpPr/>
          <p:nvPr/>
        </p:nvSpPr>
        <p:spPr>
          <a:xfrm>
            <a:off x="6532630" y="1954391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FE2E651-D07E-4EF1-AB1F-EFF23C45D427}"/>
              </a:ext>
            </a:extLst>
          </p:cNvPr>
          <p:cNvSpPr/>
          <p:nvPr/>
        </p:nvSpPr>
        <p:spPr>
          <a:xfrm>
            <a:off x="6654381" y="3879529"/>
            <a:ext cx="33024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5139CB75-9A8F-4C61-8CF3-7A9E4EE1DB3F}"/>
              </a:ext>
            </a:extLst>
          </p:cNvPr>
          <p:cNvSpPr/>
          <p:nvPr/>
        </p:nvSpPr>
        <p:spPr>
          <a:xfrm>
            <a:off x="6519631" y="3355327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17" name="任意多边形: 形状 16">
            <a:extLst>
              <a:ext uri="{FF2B5EF4-FFF2-40B4-BE49-F238E27FC236}">
                <a16:creationId xmlns="" xmlns:a16="http://schemas.microsoft.com/office/drawing/2014/main" id="{FE8D7756-0B9E-4909-9A25-36FDEED47942}"/>
              </a:ext>
            </a:extLst>
          </p:cNvPr>
          <p:cNvSpPr/>
          <p:nvPr/>
        </p:nvSpPr>
        <p:spPr>
          <a:xfrm>
            <a:off x="4852647" y="4667515"/>
            <a:ext cx="3629465" cy="623592"/>
          </a:xfrm>
          <a:custGeom>
            <a:avLst/>
            <a:gdLst>
              <a:gd name="connsiteX0" fmla="*/ 0 w 1505243"/>
              <a:gd name="connsiteY0" fmla="*/ 478302 h 633211"/>
              <a:gd name="connsiteX1" fmla="*/ 956603 w 1505243"/>
              <a:gd name="connsiteY1" fmla="*/ 225083 h 633211"/>
              <a:gd name="connsiteX2" fmla="*/ 787791 w 1505243"/>
              <a:gd name="connsiteY2" fmla="*/ 633046 h 633211"/>
              <a:gd name="connsiteX3" fmla="*/ 407963 w 1505243"/>
              <a:gd name="connsiteY3" fmla="*/ 168812 h 633211"/>
              <a:gd name="connsiteX4" fmla="*/ 1505243 w 1505243"/>
              <a:gd name="connsiteY4" fmla="*/ 0 h 633211"/>
              <a:gd name="connsiteX0" fmla="*/ 0 w 2307101"/>
              <a:gd name="connsiteY0" fmla="*/ 407964 h 562873"/>
              <a:gd name="connsiteX1" fmla="*/ 956603 w 2307101"/>
              <a:gd name="connsiteY1" fmla="*/ 154745 h 562873"/>
              <a:gd name="connsiteX2" fmla="*/ 787791 w 2307101"/>
              <a:gd name="connsiteY2" fmla="*/ 562708 h 562873"/>
              <a:gd name="connsiteX3" fmla="*/ 407963 w 2307101"/>
              <a:gd name="connsiteY3" fmla="*/ 98474 h 562873"/>
              <a:gd name="connsiteX4" fmla="*/ 2307101 w 2307101"/>
              <a:gd name="connsiteY4" fmla="*/ 0 h 562873"/>
              <a:gd name="connsiteX0" fmla="*/ 0 w 2307101"/>
              <a:gd name="connsiteY0" fmla="*/ 503410 h 658319"/>
              <a:gd name="connsiteX1" fmla="*/ 956603 w 2307101"/>
              <a:gd name="connsiteY1" fmla="*/ 250191 h 658319"/>
              <a:gd name="connsiteX2" fmla="*/ 787791 w 2307101"/>
              <a:gd name="connsiteY2" fmla="*/ 658154 h 658319"/>
              <a:gd name="connsiteX3" fmla="*/ 407963 w 2307101"/>
              <a:gd name="connsiteY3" fmla="*/ 193920 h 658319"/>
              <a:gd name="connsiteX4" fmla="*/ 2307101 w 2307101"/>
              <a:gd name="connsiteY4" fmla="*/ 95446 h 658319"/>
              <a:gd name="connsiteX0" fmla="*/ 0 w 2307101"/>
              <a:gd name="connsiteY0" fmla="*/ 503410 h 658854"/>
              <a:gd name="connsiteX1" fmla="*/ 956603 w 2307101"/>
              <a:gd name="connsiteY1" fmla="*/ 250191 h 658854"/>
              <a:gd name="connsiteX2" fmla="*/ 787791 w 2307101"/>
              <a:gd name="connsiteY2" fmla="*/ 658154 h 658854"/>
              <a:gd name="connsiteX3" fmla="*/ 407963 w 2307101"/>
              <a:gd name="connsiteY3" fmla="*/ 193920 h 658854"/>
              <a:gd name="connsiteX4" fmla="*/ 2307101 w 2307101"/>
              <a:gd name="connsiteY4" fmla="*/ 95446 h 658854"/>
              <a:gd name="connsiteX0" fmla="*/ 0 w 2307101"/>
              <a:gd name="connsiteY0" fmla="*/ 407964 h 619127"/>
              <a:gd name="connsiteX1" fmla="*/ 956603 w 2307101"/>
              <a:gd name="connsiteY1" fmla="*/ 154745 h 619127"/>
              <a:gd name="connsiteX2" fmla="*/ 731520 w 2307101"/>
              <a:gd name="connsiteY2" fmla="*/ 618979 h 619127"/>
              <a:gd name="connsiteX3" fmla="*/ 407963 w 2307101"/>
              <a:gd name="connsiteY3" fmla="*/ 98474 h 619127"/>
              <a:gd name="connsiteX4" fmla="*/ 2307101 w 2307101"/>
              <a:gd name="connsiteY4" fmla="*/ 0 h 619127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421"/>
              <a:gd name="connsiteX1" fmla="*/ 956603 w 2307101"/>
              <a:gd name="connsiteY1" fmla="*/ 154745 h 619421"/>
              <a:gd name="connsiteX2" fmla="*/ 731520 w 2307101"/>
              <a:gd name="connsiteY2" fmla="*/ 618979 h 619421"/>
              <a:gd name="connsiteX3" fmla="*/ 661182 w 2307101"/>
              <a:gd name="connsiteY3" fmla="*/ 56271 h 619421"/>
              <a:gd name="connsiteX4" fmla="*/ 2307101 w 2307101"/>
              <a:gd name="connsiteY4" fmla="*/ 0 h 619421"/>
              <a:gd name="connsiteX0" fmla="*/ 0 w 2307101"/>
              <a:gd name="connsiteY0" fmla="*/ 443588 h 655045"/>
              <a:gd name="connsiteX1" fmla="*/ 956603 w 2307101"/>
              <a:gd name="connsiteY1" fmla="*/ 190369 h 655045"/>
              <a:gd name="connsiteX2" fmla="*/ 731520 w 2307101"/>
              <a:gd name="connsiteY2" fmla="*/ 654603 h 655045"/>
              <a:gd name="connsiteX3" fmla="*/ 661182 w 2307101"/>
              <a:gd name="connsiteY3" fmla="*/ 91895 h 655045"/>
              <a:gd name="connsiteX4" fmla="*/ 2307101 w 2307101"/>
              <a:gd name="connsiteY4" fmla="*/ 35624 h 655045"/>
              <a:gd name="connsiteX0" fmla="*/ 0 w 2307101"/>
              <a:gd name="connsiteY0" fmla="*/ 443588 h 655919"/>
              <a:gd name="connsiteX1" fmla="*/ 956603 w 2307101"/>
              <a:gd name="connsiteY1" fmla="*/ 190369 h 655919"/>
              <a:gd name="connsiteX2" fmla="*/ 731520 w 2307101"/>
              <a:gd name="connsiteY2" fmla="*/ 654603 h 655919"/>
              <a:gd name="connsiteX3" fmla="*/ 661182 w 2307101"/>
              <a:gd name="connsiteY3" fmla="*/ 91895 h 655919"/>
              <a:gd name="connsiteX4" fmla="*/ 2307101 w 2307101"/>
              <a:gd name="connsiteY4" fmla="*/ 35624 h 655919"/>
              <a:gd name="connsiteX0" fmla="*/ 0 w 2405575"/>
              <a:gd name="connsiteY0" fmla="*/ 400866 h 613197"/>
              <a:gd name="connsiteX1" fmla="*/ 956603 w 2405575"/>
              <a:gd name="connsiteY1" fmla="*/ 147647 h 613197"/>
              <a:gd name="connsiteX2" fmla="*/ 731520 w 2405575"/>
              <a:gd name="connsiteY2" fmla="*/ 611881 h 613197"/>
              <a:gd name="connsiteX3" fmla="*/ 661182 w 2405575"/>
              <a:gd name="connsiteY3" fmla="*/ 49173 h 613197"/>
              <a:gd name="connsiteX4" fmla="*/ 2405575 w 2405575"/>
              <a:gd name="connsiteY4" fmla="*/ 555610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5587"/>
              <a:gd name="connsiteX1" fmla="*/ 956603 w 3629465"/>
              <a:gd name="connsiteY1" fmla="*/ 147647 h 615587"/>
              <a:gd name="connsiteX2" fmla="*/ 731520 w 3629465"/>
              <a:gd name="connsiteY2" fmla="*/ 611881 h 615587"/>
              <a:gd name="connsiteX3" fmla="*/ 661182 w 3629465"/>
              <a:gd name="connsiteY3" fmla="*/ 49173 h 615587"/>
              <a:gd name="connsiteX4" fmla="*/ 3629465 w 3629465"/>
              <a:gd name="connsiteY4" fmla="*/ 513407 h 615587"/>
              <a:gd name="connsiteX0" fmla="*/ 0 w 3629465"/>
              <a:gd name="connsiteY0" fmla="*/ 535210 h 754001"/>
              <a:gd name="connsiteX1" fmla="*/ 956603 w 3629465"/>
              <a:gd name="connsiteY1" fmla="*/ 281991 h 754001"/>
              <a:gd name="connsiteX2" fmla="*/ 731520 w 3629465"/>
              <a:gd name="connsiteY2" fmla="*/ 746225 h 754001"/>
              <a:gd name="connsiteX3" fmla="*/ 717452 w 3629465"/>
              <a:gd name="connsiteY3" fmla="*/ 637 h 754001"/>
              <a:gd name="connsiteX4" fmla="*/ 3629465 w 3629465"/>
              <a:gd name="connsiteY4" fmla="*/ 647751 h 754001"/>
              <a:gd name="connsiteX0" fmla="*/ 0 w 3629465"/>
              <a:gd name="connsiteY0" fmla="*/ 400866 h 638258"/>
              <a:gd name="connsiteX1" fmla="*/ 956603 w 3629465"/>
              <a:gd name="connsiteY1" fmla="*/ 147647 h 638258"/>
              <a:gd name="connsiteX2" fmla="*/ 731520 w 3629465"/>
              <a:gd name="connsiteY2" fmla="*/ 611881 h 638258"/>
              <a:gd name="connsiteX3" fmla="*/ 956602 w 3629465"/>
              <a:gd name="connsiteY3" fmla="*/ 260188 h 638258"/>
              <a:gd name="connsiteX4" fmla="*/ 3629465 w 3629465"/>
              <a:gd name="connsiteY4" fmla="*/ 513407 h 638258"/>
              <a:gd name="connsiteX0" fmla="*/ 0 w 3629465"/>
              <a:gd name="connsiteY0" fmla="*/ 400866 h 623592"/>
              <a:gd name="connsiteX1" fmla="*/ 956603 w 3629465"/>
              <a:gd name="connsiteY1" fmla="*/ 147647 h 623592"/>
              <a:gd name="connsiteX2" fmla="*/ 731520 w 3629465"/>
              <a:gd name="connsiteY2" fmla="*/ 611881 h 623592"/>
              <a:gd name="connsiteX3" fmla="*/ 956602 w 3629465"/>
              <a:gd name="connsiteY3" fmla="*/ 133579 h 623592"/>
              <a:gd name="connsiteX4" fmla="*/ 3629465 w 3629465"/>
              <a:gd name="connsiteY4" fmla="*/ 513407 h 62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9465" h="623592">
                <a:moveTo>
                  <a:pt x="0" y="400866"/>
                </a:moveTo>
                <a:cubicBezTo>
                  <a:pt x="271975" y="134752"/>
                  <a:pt x="778412" y="-197011"/>
                  <a:pt x="956603" y="147647"/>
                </a:cubicBezTo>
                <a:cubicBezTo>
                  <a:pt x="1134794" y="492305"/>
                  <a:pt x="731520" y="614226"/>
                  <a:pt x="731520" y="611881"/>
                </a:cubicBezTo>
                <a:cubicBezTo>
                  <a:pt x="731520" y="609536"/>
                  <a:pt x="178189" y="164059"/>
                  <a:pt x="956602" y="133579"/>
                </a:cubicBezTo>
                <a:cubicBezTo>
                  <a:pt x="1735015" y="103099"/>
                  <a:pt x="706901" y="910819"/>
                  <a:pt x="3629465" y="513407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41C51B8-AE25-4B20-9855-A71C6B44F68D}"/>
              </a:ext>
            </a:extLst>
          </p:cNvPr>
          <p:cNvSpPr/>
          <p:nvPr/>
        </p:nvSpPr>
        <p:spPr>
          <a:xfrm>
            <a:off x="6489419" y="5275100"/>
            <a:ext cx="3336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1F65A32C-84BD-4EBE-8643-F7608EDFEDAD}"/>
              </a:ext>
            </a:extLst>
          </p:cNvPr>
          <p:cNvSpPr/>
          <p:nvPr/>
        </p:nvSpPr>
        <p:spPr>
          <a:xfrm>
            <a:off x="6354669" y="4750898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2481641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50"/>
                            </p:stCondLst>
                            <p:childTnLst>
                              <p:par>
                                <p:cTn id="28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0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45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45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9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45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" grpId="0" animBg="1"/>
      <p:bldP spid="8" grpId="0" animBg="1"/>
      <p:bldP spid="12" grpId="0" animBg="1"/>
      <p:bldP spid="13" grpId="0"/>
      <p:bldP spid="14" grpId="0"/>
      <p:bldP spid="15" grpId="0"/>
      <p:bldP spid="16" grpId="0"/>
      <p:bldP spid="17" grpId="0" animBg="1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598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3CA86923-2005-4F01-8E8F-F76EBAF8109F}"/>
              </a:ext>
            </a:extLst>
          </p:cNvPr>
          <p:cNvCxnSpPr/>
          <p:nvPr/>
        </p:nvCxnSpPr>
        <p:spPr>
          <a:xfrm>
            <a:off x="266700" y="3429000"/>
            <a:ext cx="11671300" cy="0"/>
          </a:xfrm>
          <a:prstGeom prst="line">
            <a:avLst/>
          </a:prstGeom>
          <a:ln w="19050">
            <a:solidFill>
              <a:srgbClr val="FCC06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7D661DD1-0C84-4847-92F5-D0DA680068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779004">
            <a:off x="1867335" y="3228123"/>
            <a:ext cx="483820" cy="40175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29006A8-BEBB-45D8-BA23-47D6554429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779004">
            <a:off x="3509803" y="3228123"/>
            <a:ext cx="483820" cy="40175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ED4DC9FA-4B6D-4284-AED9-62A9F49B86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779004">
            <a:off x="5152271" y="3228123"/>
            <a:ext cx="483820" cy="40175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75246CE7-2B2B-48D3-8A97-77683D0E12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779004">
            <a:off x="6794739" y="3228123"/>
            <a:ext cx="483820" cy="401754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41FE0687-B99E-46F9-AE60-8A3469371E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779004">
            <a:off x="8437207" y="3228123"/>
            <a:ext cx="483820" cy="40175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2C0D09B1-17EF-49DD-88B4-865620D5A2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779004">
            <a:off x="10079673" y="3228123"/>
            <a:ext cx="483820" cy="401754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29CB2ACC-DEB4-4C86-9AB5-145C3750BC06}"/>
              </a:ext>
            </a:extLst>
          </p:cNvPr>
          <p:cNvSpPr/>
          <p:nvPr/>
        </p:nvSpPr>
        <p:spPr>
          <a:xfrm>
            <a:off x="1288439" y="3751967"/>
            <a:ext cx="1641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6D2FA922-C2A9-468E-B0C0-53213A405724}"/>
              </a:ext>
            </a:extLst>
          </p:cNvPr>
          <p:cNvSpPr/>
          <p:nvPr/>
        </p:nvSpPr>
        <p:spPr>
          <a:xfrm>
            <a:off x="4547510" y="3751967"/>
            <a:ext cx="1641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6A1E6F87-56DC-4177-A166-77DB7E6A2D78}"/>
              </a:ext>
            </a:extLst>
          </p:cNvPr>
          <p:cNvSpPr/>
          <p:nvPr/>
        </p:nvSpPr>
        <p:spPr>
          <a:xfrm>
            <a:off x="7895323" y="3751967"/>
            <a:ext cx="1641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1F86244A-F696-4F91-A887-13E19C3D36D5}"/>
              </a:ext>
            </a:extLst>
          </p:cNvPr>
          <p:cNvSpPr/>
          <p:nvPr/>
        </p:nvSpPr>
        <p:spPr>
          <a:xfrm>
            <a:off x="2930049" y="1882202"/>
            <a:ext cx="1641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CFB12EE0-A7A7-4539-BC2C-1BB796186564}"/>
              </a:ext>
            </a:extLst>
          </p:cNvPr>
          <p:cNvSpPr/>
          <p:nvPr/>
        </p:nvSpPr>
        <p:spPr>
          <a:xfrm>
            <a:off x="6189120" y="1882202"/>
            <a:ext cx="1641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E6D28362-A067-4772-B1BA-C845838DCA72}"/>
              </a:ext>
            </a:extLst>
          </p:cNvPr>
          <p:cNvSpPr/>
          <p:nvPr/>
        </p:nvSpPr>
        <p:spPr>
          <a:xfrm>
            <a:off x="9536933" y="1882202"/>
            <a:ext cx="1641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D08ADE2-C2F1-448B-ABB1-055FC391C0B6}"/>
              </a:ext>
            </a:extLst>
          </p:cNvPr>
          <p:cNvGrpSpPr/>
          <p:nvPr/>
        </p:nvGrpSpPr>
        <p:grpSpPr>
          <a:xfrm>
            <a:off x="1487989" y="2175207"/>
            <a:ext cx="1242511" cy="883437"/>
            <a:chOff x="1487989" y="2175207"/>
            <a:chExt cx="1242511" cy="883437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1F05F839-D152-473D-9079-94BBC93D66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7989" y="2175207"/>
              <a:ext cx="1242511" cy="883437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0529E055-8D26-4340-A9F2-98404436A8E7}"/>
                </a:ext>
              </a:extLst>
            </p:cNvPr>
            <p:cNvSpPr txBox="1"/>
            <p:nvPr/>
          </p:nvSpPr>
          <p:spPr>
            <a:xfrm>
              <a:off x="1581028" y="2435206"/>
              <a:ext cx="10367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2015</a:t>
              </a:r>
              <a:endParaRPr lang="zh-CN" altLang="en-US" sz="2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97285F48-E297-4344-867E-B60AAF76174D}"/>
              </a:ext>
            </a:extLst>
          </p:cNvPr>
          <p:cNvGrpSpPr/>
          <p:nvPr/>
        </p:nvGrpSpPr>
        <p:grpSpPr>
          <a:xfrm>
            <a:off x="3126764" y="3813507"/>
            <a:ext cx="1242511" cy="883437"/>
            <a:chOff x="3126764" y="3813507"/>
            <a:chExt cx="1242511" cy="883437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36D4CD02-4553-484D-ACDE-25EA964FE9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6764" y="3813507"/>
              <a:ext cx="1242511" cy="883437"/>
            </a:xfrm>
            <a:prstGeom prst="rect">
              <a:avLst/>
            </a:prstGeom>
          </p:spPr>
        </p:pic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4A78B5B7-9445-4E74-893A-35E1A8F22967}"/>
                </a:ext>
              </a:extLst>
            </p:cNvPr>
            <p:cNvSpPr txBox="1"/>
            <p:nvPr/>
          </p:nvSpPr>
          <p:spPr>
            <a:xfrm>
              <a:off x="3214120" y="4034465"/>
              <a:ext cx="10367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2016</a:t>
              </a:r>
              <a:endParaRPr lang="zh-CN" altLang="en-US" sz="2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10F79278-BBC3-4AF6-A243-DB3BF8B5FF35}"/>
              </a:ext>
            </a:extLst>
          </p:cNvPr>
          <p:cNvGrpSpPr/>
          <p:nvPr/>
        </p:nvGrpSpPr>
        <p:grpSpPr>
          <a:xfrm>
            <a:off x="4765539" y="2175207"/>
            <a:ext cx="1242511" cy="883437"/>
            <a:chOff x="4765539" y="2175207"/>
            <a:chExt cx="1242511" cy="883437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4CB29D05-4036-40C4-A9AC-79BE1CD795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5539" y="2175207"/>
              <a:ext cx="1242511" cy="883437"/>
            </a:xfrm>
            <a:prstGeom prst="rect">
              <a:avLst/>
            </a:prstGeom>
          </p:spPr>
        </p:pic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CEBC148F-9950-422B-BBE3-F4794B5C5AAF}"/>
                </a:ext>
              </a:extLst>
            </p:cNvPr>
            <p:cNvSpPr txBox="1"/>
            <p:nvPr/>
          </p:nvSpPr>
          <p:spPr>
            <a:xfrm>
              <a:off x="4875610" y="2390384"/>
              <a:ext cx="10367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2017</a:t>
              </a:r>
              <a:endParaRPr lang="zh-CN" altLang="en-US" sz="2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D7BDA397-2A66-477B-B729-628525F0FB16}"/>
              </a:ext>
            </a:extLst>
          </p:cNvPr>
          <p:cNvGrpSpPr/>
          <p:nvPr/>
        </p:nvGrpSpPr>
        <p:grpSpPr>
          <a:xfrm>
            <a:off x="6404314" y="3813507"/>
            <a:ext cx="1242511" cy="883437"/>
            <a:chOff x="6404314" y="3813507"/>
            <a:chExt cx="1242511" cy="883437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D12CA74B-33DF-4CA4-8151-8EDC000518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04314" y="3813507"/>
              <a:ext cx="1242511" cy="883437"/>
            </a:xfrm>
            <a:prstGeom prst="rect">
              <a:avLst/>
            </a:prstGeom>
          </p:spPr>
        </p:pic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CBA88746-0DC9-47AE-9C63-E38206406FB4}"/>
                </a:ext>
              </a:extLst>
            </p:cNvPr>
            <p:cNvSpPr txBox="1"/>
            <p:nvPr/>
          </p:nvSpPr>
          <p:spPr>
            <a:xfrm>
              <a:off x="6536026" y="4034465"/>
              <a:ext cx="10367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2019</a:t>
              </a:r>
              <a:endParaRPr lang="zh-CN" altLang="en-US" sz="2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438A0E36-19CC-4A1C-B91A-D1C02D1F26F7}"/>
              </a:ext>
            </a:extLst>
          </p:cNvPr>
          <p:cNvGrpSpPr/>
          <p:nvPr/>
        </p:nvGrpSpPr>
        <p:grpSpPr>
          <a:xfrm>
            <a:off x="8043089" y="2175207"/>
            <a:ext cx="1242511" cy="883437"/>
            <a:chOff x="8043089" y="2175207"/>
            <a:chExt cx="1242511" cy="883437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757B9F06-EEA4-4B66-BCFF-296D3CDA1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43089" y="2175207"/>
              <a:ext cx="1242511" cy="883437"/>
            </a:xfrm>
            <a:prstGeom prst="rect">
              <a:avLst/>
            </a:prstGeom>
          </p:spPr>
        </p:pic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DB6CD086-9DA0-41F2-9ABB-CBF6062E6E73}"/>
                </a:ext>
              </a:extLst>
            </p:cNvPr>
            <p:cNvSpPr txBox="1"/>
            <p:nvPr/>
          </p:nvSpPr>
          <p:spPr>
            <a:xfrm>
              <a:off x="8152743" y="2390384"/>
              <a:ext cx="10367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2020</a:t>
              </a:r>
              <a:endParaRPr lang="zh-CN" altLang="en-US" sz="2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7DC8562F-E11B-4B54-AF1B-32D4FF31E570}"/>
              </a:ext>
            </a:extLst>
          </p:cNvPr>
          <p:cNvGrpSpPr/>
          <p:nvPr/>
        </p:nvGrpSpPr>
        <p:grpSpPr>
          <a:xfrm>
            <a:off x="9681865" y="3813507"/>
            <a:ext cx="1242511" cy="883437"/>
            <a:chOff x="9681865" y="3813507"/>
            <a:chExt cx="1242511" cy="883437"/>
          </a:xfrm>
        </p:grpSpPr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528EC029-B944-420E-9C3D-BE7683DC3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81865" y="3813507"/>
              <a:ext cx="1242511" cy="883437"/>
            </a:xfrm>
            <a:prstGeom prst="rect">
              <a:avLst/>
            </a:prstGeom>
          </p:spPr>
        </p:pic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85E700E2-6FB2-4A6E-9F15-CDC5F49D5C17}"/>
                </a:ext>
              </a:extLst>
            </p:cNvPr>
            <p:cNvSpPr txBox="1"/>
            <p:nvPr/>
          </p:nvSpPr>
          <p:spPr>
            <a:xfrm>
              <a:off x="9784731" y="4034465"/>
              <a:ext cx="10367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2021</a:t>
              </a:r>
              <a:endParaRPr lang="zh-CN" altLang="en-US" sz="2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677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5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35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8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350"/>
                            </p:stCondLst>
                            <p:childTnLst>
                              <p:par>
                                <p:cTn id="8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850"/>
                            </p:stCondLst>
                            <p:childTnLst>
                              <p:par>
                                <p:cTn id="9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35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8797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5A0723AB-D5D9-486D-94E7-CC67D57C7A5C}"/>
              </a:ext>
            </a:extLst>
          </p:cNvPr>
          <p:cNvSpPr/>
          <p:nvPr/>
        </p:nvSpPr>
        <p:spPr>
          <a:xfrm>
            <a:off x="215900" y="266700"/>
            <a:ext cx="11760200" cy="6273800"/>
          </a:xfrm>
          <a:custGeom>
            <a:avLst/>
            <a:gdLst>
              <a:gd name="connsiteX0" fmla="*/ 0 w 11760200"/>
              <a:gd name="connsiteY0" fmla="*/ 6273800 h 6273800"/>
              <a:gd name="connsiteX1" fmla="*/ 660400 w 11760200"/>
              <a:gd name="connsiteY1" fmla="*/ 5003800 h 6273800"/>
              <a:gd name="connsiteX2" fmla="*/ 2628900 w 11760200"/>
              <a:gd name="connsiteY2" fmla="*/ 5029200 h 6273800"/>
              <a:gd name="connsiteX3" fmla="*/ 3568700 w 11760200"/>
              <a:gd name="connsiteY3" fmla="*/ 3810000 h 6273800"/>
              <a:gd name="connsiteX4" fmla="*/ 5435600 w 11760200"/>
              <a:gd name="connsiteY4" fmla="*/ 3352800 h 6273800"/>
              <a:gd name="connsiteX5" fmla="*/ 6870700 w 11760200"/>
              <a:gd name="connsiteY5" fmla="*/ 2095500 h 6273800"/>
              <a:gd name="connsiteX6" fmla="*/ 8966200 w 11760200"/>
              <a:gd name="connsiteY6" fmla="*/ 2095500 h 6273800"/>
              <a:gd name="connsiteX7" fmla="*/ 10579100 w 11760200"/>
              <a:gd name="connsiteY7" fmla="*/ 1168400 h 6273800"/>
              <a:gd name="connsiteX8" fmla="*/ 10147300 w 11760200"/>
              <a:gd name="connsiteY8" fmla="*/ 990600 h 6273800"/>
              <a:gd name="connsiteX9" fmla="*/ 11760200 w 11760200"/>
              <a:gd name="connsiteY9" fmla="*/ 0 h 6273800"/>
              <a:gd name="connsiteX0" fmla="*/ 0 w 11760200"/>
              <a:gd name="connsiteY0" fmla="*/ 6273800 h 6273800"/>
              <a:gd name="connsiteX1" fmla="*/ 660400 w 11760200"/>
              <a:gd name="connsiteY1" fmla="*/ 5003800 h 6273800"/>
              <a:gd name="connsiteX2" fmla="*/ 2628900 w 11760200"/>
              <a:gd name="connsiteY2" fmla="*/ 5029200 h 6273800"/>
              <a:gd name="connsiteX3" fmla="*/ 3568700 w 11760200"/>
              <a:gd name="connsiteY3" fmla="*/ 3810000 h 6273800"/>
              <a:gd name="connsiteX4" fmla="*/ 5435600 w 11760200"/>
              <a:gd name="connsiteY4" fmla="*/ 3352800 h 6273800"/>
              <a:gd name="connsiteX5" fmla="*/ 6870700 w 11760200"/>
              <a:gd name="connsiteY5" fmla="*/ 2095500 h 6273800"/>
              <a:gd name="connsiteX6" fmla="*/ 8966200 w 11760200"/>
              <a:gd name="connsiteY6" fmla="*/ 2095500 h 6273800"/>
              <a:gd name="connsiteX7" fmla="*/ 9588500 w 11760200"/>
              <a:gd name="connsiteY7" fmla="*/ 1193800 h 6273800"/>
              <a:gd name="connsiteX8" fmla="*/ 10147300 w 11760200"/>
              <a:gd name="connsiteY8" fmla="*/ 990600 h 6273800"/>
              <a:gd name="connsiteX9" fmla="*/ 11760200 w 11760200"/>
              <a:gd name="connsiteY9" fmla="*/ 0 h 6273800"/>
              <a:gd name="connsiteX0" fmla="*/ 0 w 11760200"/>
              <a:gd name="connsiteY0" fmla="*/ 6273800 h 6273800"/>
              <a:gd name="connsiteX1" fmla="*/ 660400 w 11760200"/>
              <a:gd name="connsiteY1" fmla="*/ 5003800 h 6273800"/>
              <a:gd name="connsiteX2" fmla="*/ 2628900 w 11760200"/>
              <a:gd name="connsiteY2" fmla="*/ 5029200 h 6273800"/>
              <a:gd name="connsiteX3" fmla="*/ 3568700 w 11760200"/>
              <a:gd name="connsiteY3" fmla="*/ 3810000 h 6273800"/>
              <a:gd name="connsiteX4" fmla="*/ 5435600 w 11760200"/>
              <a:gd name="connsiteY4" fmla="*/ 3352800 h 6273800"/>
              <a:gd name="connsiteX5" fmla="*/ 6870700 w 11760200"/>
              <a:gd name="connsiteY5" fmla="*/ 2095500 h 6273800"/>
              <a:gd name="connsiteX6" fmla="*/ 8966200 w 11760200"/>
              <a:gd name="connsiteY6" fmla="*/ 2095500 h 6273800"/>
              <a:gd name="connsiteX7" fmla="*/ 9588500 w 11760200"/>
              <a:gd name="connsiteY7" fmla="*/ 1193800 h 6273800"/>
              <a:gd name="connsiteX8" fmla="*/ 11760200 w 11760200"/>
              <a:gd name="connsiteY8" fmla="*/ 0 h 6273800"/>
              <a:gd name="connsiteX0" fmla="*/ 0 w 11760200"/>
              <a:gd name="connsiteY0" fmla="*/ 6273800 h 6273800"/>
              <a:gd name="connsiteX1" fmla="*/ 660400 w 11760200"/>
              <a:gd name="connsiteY1" fmla="*/ 5003800 h 6273800"/>
              <a:gd name="connsiteX2" fmla="*/ 2628900 w 11760200"/>
              <a:gd name="connsiteY2" fmla="*/ 5029200 h 6273800"/>
              <a:gd name="connsiteX3" fmla="*/ 3568700 w 11760200"/>
              <a:gd name="connsiteY3" fmla="*/ 3810000 h 6273800"/>
              <a:gd name="connsiteX4" fmla="*/ 5435600 w 11760200"/>
              <a:gd name="connsiteY4" fmla="*/ 3352800 h 6273800"/>
              <a:gd name="connsiteX5" fmla="*/ 6870700 w 11760200"/>
              <a:gd name="connsiteY5" fmla="*/ 2095500 h 6273800"/>
              <a:gd name="connsiteX6" fmla="*/ 8966200 w 11760200"/>
              <a:gd name="connsiteY6" fmla="*/ 2095500 h 6273800"/>
              <a:gd name="connsiteX7" fmla="*/ 10083800 w 11760200"/>
              <a:gd name="connsiteY7" fmla="*/ 736600 h 6273800"/>
              <a:gd name="connsiteX8" fmla="*/ 11760200 w 11760200"/>
              <a:gd name="connsiteY8" fmla="*/ 0 h 6273800"/>
              <a:gd name="connsiteX0" fmla="*/ 0 w 11760200"/>
              <a:gd name="connsiteY0" fmla="*/ 6273800 h 6273800"/>
              <a:gd name="connsiteX1" fmla="*/ 660400 w 11760200"/>
              <a:gd name="connsiteY1" fmla="*/ 5003800 h 6273800"/>
              <a:gd name="connsiteX2" fmla="*/ 2628900 w 11760200"/>
              <a:gd name="connsiteY2" fmla="*/ 5029200 h 6273800"/>
              <a:gd name="connsiteX3" fmla="*/ 3568700 w 11760200"/>
              <a:gd name="connsiteY3" fmla="*/ 3810000 h 6273800"/>
              <a:gd name="connsiteX4" fmla="*/ 5435600 w 11760200"/>
              <a:gd name="connsiteY4" fmla="*/ 3352800 h 6273800"/>
              <a:gd name="connsiteX5" fmla="*/ 6870700 w 11760200"/>
              <a:gd name="connsiteY5" fmla="*/ 2095500 h 6273800"/>
              <a:gd name="connsiteX6" fmla="*/ 8966200 w 11760200"/>
              <a:gd name="connsiteY6" fmla="*/ 2095500 h 6273800"/>
              <a:gd name="connsiteX7" fmla="*/ 9982200 w 11760200"/>
              <a:gd name="connsiteY7" fmla="*/ 673100 h 6273800"/>
              <a:gd name="connsiteX8" fmla="*/ 11760200 w 11760200"/>
              <a:gd name="connsiteY8" fmla="*/ 0 h 6273800"/>
              <a:gd name="connsiteX0" fmla="*/ 0 w 11760200"/>
              <a:gd name="connsiteY0" fmla="*/ 6273800 h 6273800"/>
              <a:gd name="connsiteX1" fmla="*/ 838200 w 11760200"/>
              <a:gd name="connsiteY1" fmla="*/ 5232400 h 6273800"/>
              <a:gd name="connsiteX2" fmla="*/ 2628900 w 11760200"/>
              <a:gd name="connsiteY2" fmla="*/ 5029200 h 6273800"/>
              <a:gd name="connsiteX3" fmla="*/ 3568700 w 11760200"/>
              <a:gd name="connsiteY3" fmla="*/ 3810000 h 6273800"/>
              <a:gd name="connsiteX4" fmla="*/ 5435600 w 11760200"/>
              <a:gd name="connsiteY4" fmla="*/ 3352800 h 6273800"/>
              <a:gd name="connsiteX5" fmla="*/ 6870700 w 11760200"/>
              <a:gd name="connsiteY5" fmla="*/ 2095500 h 6273800"/>
              <a:gd name="connsiteX6" fmla="*/ 8966200 w 11760200"/>
              <a:gd name="connsiteY6" fmla="*/ 2095500 h 6273800"/>
              <a:gd name="connsiteX7" fmla="*/ 9982200 w 11760200"/>
              <a:gd name="connsiteY7" fmla="*/ 673100 h 6273800"/>
              <a:gd name="connsiteX8" fmla="*/ 11760200 w 11760200"/>
              <a:gd name="connsiteY8" fmla="*/ 0 h 62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60200" h="6273800">
                <a:moveTo>
                  <a:pt x="0" y="6273800"/>
                </a:moveTo>
                <a:cubicBezTo>
                  <a:pt x="111125" y="5742516"/>
                  <a:pt x="400050" y="5439833"/>
                  <a:pt x="838200" y="5232400"/>
                </a:cubicBezTo>
                <a:cubicBezTo>
                  <a:pt x="1276350" y="5024967"/>
                  <a:pt x="2173817" y="5266267"/>
                  <a:pt x="2628900" y="5029200"/>
                </a:cubicBezTo>
                <a:cubicBezTo>
                  <a:pt x="3083983" y="4792133"/>
                  <a:pt x="3100917" y="4089400"/>
                  <a:pt x="3568700" y="3810000"/>
                </a:cubicBezTo>
                <a:cubicBezTo>
                  <a:pt x="4036483" y="3530600"/>
                  <a:pt x="4885267" y="3638550"/>
                  <a:pt x="5435600" y="3352800"/>
                </a:cubicBezTo>
                <a:cubicBezTo>
                  <a:pt x="5985933" y="3067050"/>
                  <a:pt x="6282267" y="2305050"/>
                  <a:pt x="6870700" y="2095500"/>
                </a:cubicBezTo>
                <a:cubicBezTo>
                  <a:pt x="7459133" y="1885950"/>
                  <a:pt x="8447617" y="2332567"/>
                  <a:pt x="8966200" y="2095500"/>
                </a:cubicBezTo>
                <a:cubicBezTo>
                  <a:pt x="9484783" y="1858433"/>
                  <a:pt x="9516533" y="1022350"/>
                  <a:pt x="9982200" y="673100"/>
                </a:cubicBezTo>
                <a:cubicBezTo>
                  <a:pt x="10447867" y="323850"/>
                  <a:pt x="11307763" y="248708"/>
                  <a:pt x="11760200" y="0"/>
                </a:cubicBezTo>
              </a:path>
            </a:pathLst>
          </a:custGeom>
          <a:noFill/>
          <a:ln w="1905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7B9575FB-29F3-4604-9B59-9307783AA15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566" b="19126"/>
          <a:stretch/>
        </p:blipFill>
        <p:spPr>
          <a:xfrm rot="5126995" flipV="1">
            <a:off x="1329423" y="3777475"/>
            <a:ext cx="1656699" cy="160262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7AC1A5C-A52C-483C-9A1D-CB336CDFE61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566" b="19126"/>
          <a:stretch/>
        </p:blipFill>
        <p:spPr>
          <a:xfrm rot="5126995" flipV="1">
            <a:off x="4009690" y="2156569"/>
            <a:ext cx="1656699" cy="160262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E1E040F-46AB-465D-A875-86C9E504CBF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566" b="19126"/>
          <a:stretch/>
        </p:blipFill>
        <p:spPr>
          <a:xfrm rot="5126995" flipV="1">
            <a:off x="7741077" y="785304"/>
            <a:ext cx="1656699" cy="1602625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A208E2A4-F23E-4792-837C-107445787E8C}"/>
              </a:ext>
            </a:extLst>
          </p:cNvPr>
          <p:cNvSpPr/>
          <p:nvPr/>
        </p:nvSpPr>
        <p:spPr>
          <a:xfrm>
            <a:off x="2774579" y="5325897"/>
            <a:ext cx="23181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23E9363F-1CE4-46B6-8B93-CF249F5D2EB9}"/>
              </a:ext>
            </a:extLst>
          </p:cNvPr>
          <p:cNvSpPr/>
          <p:nvPr/>
        </p:nvSpPr>
        <p:spPr>
          <a:xfrm>
            <a:off x="5386805" y="3689480"/>
            <a:ext cx="23181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AE8EAE3E-130D-4045-BFCD-DB7A282F7E33}"/>
              </a:ext>
            </a:extLst>
          </p:cNvPr>
          <p:cNvSpPr/>
          <p:nvPr/>
        </p:nvSpPr>
        <p:spPr>
          <a:xfrm>
            <a:off x="8991516" y="2341525"/>
            <a:ext cx="23181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3D725BED-89FC-4A39-893E-9CD141573F68}"/>
              </a:ext>
            </a:extLst>
          </p:cNvPr>
          <p:cNvSpPr/>
          <p:nvPr/>
        </p:nvSpPr>
        <p:spPr>
          <a:xfrm>
            <a:off x="2499024" y="3264855"/>
            <a:ext cx="600164" cy="2100394"/>
          </a:xfrm>
          <a:prstGeom prst="rect">
            <a:avLst/>
          </a:prstGeom>
        </p:spPr>
        <p:txBody>
          <a:bodyPr vert="eaVert" wrap="square" anchor="ctr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F5385B23-3E44-4E37-9868-AA3C23DADE61}"/>
              </a:ext>
            </a:extLst>
          </p:cNvPr>
          <p:cNvSpPr/>
          <p:nvPr/>
        </p:nvSpPr>
        <p:spPr>
          <a:xfrm>
            <a:off x="5104847" y="1746795"/>
            <a:ext cx="600164" cy="2100394"/>
          </a:xfrm>
          <a:prstGeom prst="rect">
            <a:avLst/>
          </a:prstGeom>
        </p:spPr>
        <p:txBody>
          <a:bodyPr vert="eaVert" wrap="square" anchor="ctr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A9AD9F6-32DA-4A0E-AB5D-B29EC7448FEE}"/>
              </a:ext>
            </a:extLst>
          </p:cNvPr>
          <p:cNvSpPr/>
          <p:nvPr/>
        </p:nvSpPr>
        <p:spPr>
          <a:xfrm>
            <a:off x="8833763" y="399928"/>
            <a:ext cx="600164" cy="2100394"/>
          </a:xfrm>
          <a:prstGeom prst="rect">
            <a:avLst/>
          </a:prstGeom>
        </p:spPr>
        <p:txBody>
          <a:bodyPr vert="eaVert" wrap="square" anchor="ctr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372479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5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5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35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85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8" y="500329"/>
            <a:ext cx="3573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B3C3C9C-459E-48C5-B906-48B5BB6CC26A}"/>
              </a:ext>
            </a:extLst>
          </p:cNvPr>
          <p:cNvGrpSpPr/>
          <p:nvPr/>
        </p:nvGrpSpPr>
        <p:grpSpPr>
          <a:xfrm>
            <a:off x="4902396" y="1919288"/>
            <a:ext cx="2876550" cy="2878138"/>
            <a:chOff x="4802188" y="1919288"/>
            <a:chExt cx="2876550" cy="2878138"/>
          </a:xfrm>
        </p:grpSpPr>
        <p:sp>
          <p:nvSpPr>
            <p:cNvPr id="7" name="Freeform 6">
              <a:extLst>
                <a:ext uri="{FF2B5EF4-FFF2-40B4-BE49-F238E27FC236}">
                  <a16:creationId xmlns="" xmlns:a16="http://schemas.microsoft.com/office/drawing/2014/main" id="{A07111D7-6CA9-4A9F-89B2-69D0A3B0F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188" y="2833688"/>
              <a:ext cx="1966913" cy="1963738"/>
            </a:xfrm>
            <a:custGeom>
              <a:avLst/>
              <a:gdLst>
                <a:gd name="T0" fmla="*/ 48 w 463"/>
                <a:gd name="T1" fmla="*/ 452 h 462"/>
                <a:gd name="T2" fmla="*/ 11 w 463"/>
                <a:gd name="T3" fmla="*/ 452 h 462"/>
                <a:gd name="T4" fmla="*/ 11 w 463"/>
                <a:gd name="T5" fmla="*/ 414 h 462"/>
                <a:gd name="T6" fmla="*/ 415 w 463"/>
                <a:gd name="T7" fmla="*/ 10 h 462"/>
                <a:gd name="T8" fmla="*/ 452 w 463"/>
                <a:gd name="T9" fmla="*/ 10 h 462"/>
                <a:gd name="T10" fmla="*/ 452 w 463"/>
                <a:gd name="T11" fmla="*/ 47 h 462"/>
                <a:gd name="T12" fmla="*/ 48 w 463"/>
                <a:gd name="T13" fmla="*/ 45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3" h="462">
                  <a:moveTo>
                    <a:pt x="48" y="452"/>
                  </a:moveTo>
                  <a:cubicBezTo>
                    <a:pt x="38" y="462"/>
                    <a:pt x="21" y="462"/>
                    <a:pt x="11" y="452"/>
                  </a:cubicBezTo>
                  <a:cubicBezTo>
                    <a:pt x="0" y="441"/>
                    <a:pt x="0" y="424"/>
                    <a:pt x="11" y="414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25" y="0"/>
                    <a:pt x="442" y="0"/>
                    <a:pt x="452" y="10"/>
                  </a:cubicBezTo>
                  <a:cubicBezTo>
                    <a:pt x="463" y="20"/>
                    <a:pt x="463" y="37"/>
                    <a:pt x="452" y="47"/>
                  </a:cubicBezTo>
                  <a:lnTo>
                    <a:pt x="48" y="452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="" xmlns:a16="http://schemas.microsoft.com/office/drawing/2014/main" id="{66F2A295-C791-4477-BC31-A445090E4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113" y="2668588"/>
              <a:ext cx="569913" cy="568325"/>
            </a:xfrm>
            <a:custGeom>
              <a:avLst/>
              <a:gdLst>
                <a:gd name="T0" fmla="*/ 126 w 134"/>
                <a:gd name="T1" fmla="*/ 126 h 134"/>
                <a:gd name="T2" fmla="*/ 97 w 134"/>
                <a:gd name="T3" fmla="*/ 126 h 134"/>
                <a:gd name="T4" fmla="*/ 8 w 134"/>
                <a:gd name="T5" fmla="*/ 37 h 134"/>
                <a:gd name="T6" fmla="*/ 8 w 134"/>
                <a:gd name="T7" fmla="*/ 8 h 134"/>
                <a:gd name="T8" fmla="*/ 37 w 134"/>
                <a:gd name="T9" fmla="*/ 8 h 134"/>
                <a:gd name="T10" fmla="*/ 126 w 134"/>
                <a:gd name="T11" fmla="*/ 98 h 134"/>
                <a:gd name="T12" fmla="*/ 126 w 134"/>
                <a:gd name="T13" fmla="*/ 12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34">
                  <a:moveTo>
                    <a:pt x="126" y="126"/>
                  </a:moveTo>
                  <a:cubicBezTo>
                    <a:pt x="118" y="134"/>
                    <a:pt x="105" y="134"/>
                    <a:pt x="97" y="12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0" y="29"/>
                    <a:pt x="0" y="16"/>
                    <a:pt x="8" y="8"/>
                  </a:cubicBezTo>
                  <a:cubicBezTo>
                    <a:pt x="16" y="0"/>
                    <a:pt x="29" y="0"/>
                    <a:pt x="37" y="8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134" y="105"/>
                    <a:pt x="134" y="118"/>
                    <a:pt x="126" y="126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2" name="Freeform 8">
              <a:extLst>
                <a:ext uri="{FF2B5EF4-FFF2-40B4-BE49-F238E27FC236}">
                  <a16:creationId xmlns="" xmlns:a16="http://schemas.microsoft.com/office/drawing/2014/main" id="{58A624F3-A8AA-4548-A1FA-439E7B601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2651126"/>
              <a:ext cx="603250" cy="603250"/>
            </a:xfrm>
            <a:custGeom>
              <a:avLst/>
              <a:gdLst>
                <a:gd name="T0" fmla="*/ 130 w 142"/>
                <a:gd name="T1" fmla="*/ 130 h 142"/>
                <a:gd name="T2" fmla="*/ 126 w 142"/>
                <a:gd name="T3" fmla="*/ 126 h 142"/>
                <a:gd name="T4" fmla="*/ 116 w 142"/>
                <a:gd name="T5" fmla="*/ 130 h 142"/>
                <a:gd name="T6" fmla="*/ 106 w 142"/>
                <a:gd name="T7" fmla="*/ 126 h 142"/>
                <a:gd name="T8" fmla="*/ 16 w 142"/>
                <a:gd name="T9" fmla="*/ 37 h 142"/>
                <a:gd name="T10" fmla="*/ 12 w 142"/>
                <a:gd name="T11" fmla="*/ 27 h 142"/>
                <a:gd name="T12" fmla="*/ 16 w 142"/>
                <a:gd name="T13" fmla="*/ 16 h 142"/>
                <a:gd name="T14" fmla="*/ 26 w 142"/>
                <a:gd name="T15" fmla="*/ 12 h 142"/>
                <a:gd name="T16" fmla="*/ 37 w 142"/>
                <a:gd name="T17" fmla="*/ 16 h 142"/>
                <a:gd name="T18" fmla="*/ 126 w 142"/>
                <a:gd name="T19" fmla="*/ 106 h 142"/>
                <a:gd name="T20" fmla="*/ 130 w 142"/>
                <a:gd name="T21" fmla="*/ 116 h 142"/>
                <a:gd name="T22" fmla="*/ 126 w 142"/>
                <a:gd name="T23" fmla="*/ 126 h 142"/>
                <a:gd name="T24" fmla="*/ 130 w 142"/>
                <a:gd name="T25" fmla="*/ 130 h 142"/>
                <a:gd name="T26" fmla="*/ 134 w 142"/>
                <a:gd name="T27" fmla="*/ 134 h 142"/>
                <a:gd name="T28" fmla="*/ 142 w 142"/>
                <a:gd name="T29" fmla="*/ 116 h 142"/>
                <a:gd name="T30" fmla="*/ 134 w 142"/>
                <a:gd name="T31" fmla="*/ 97 h 142"/>
                <a:gd name="T32" fmla="*/ 45 w 142"/>
                <a:gd name="T33" fmla="*/ 8 h 142"/>
                <a:gd name="T34" fmla="*/ 26 w 142"/>
                <a:gd name="T35" fmla="*/ 0 h 142"/>
                <a:gd name="T36" fmla="*/ 8 w 142"/>
                <a:gd name="T37" fmla="*/ 8 h 142"/>
                <a:gd name="T38" fmla="*/ 0 w 142"/>
                <a:gd name="T39" fmla="*/ 27 h 142"/>
                <a:gd name="T40" fmla="*/ 8 w 142"/>
                <a:gd name="T41" fmla="*/ 45 h 142"/>
                <a:gd name="T42" fmla="*/ 97 w 142"/>
                <a:gd name="T43" fmla="*/ 134 h 142"/>
                <a:gd name="T44" fmla="*/ 116 w 142"/>
                <a:gd name="T45" fmla="*/ 142 h 142"/>
                <a:gd name="T46" fmla="*/ 134 w 142"/>
                <a:gd name="T47" fmla="*/ 134 h 142"/>
                <a:gd name="T48" fmla="*/ 130 w 142"/>
                <a:gd name="T49" fmla="*/ 13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42">
                  <a:moveTo>
                    <a:pt x="130" y="130"/>
                  </a:moveTo>
                  <a:cubicBezTo>
                    <a:pt x="126" y="126"/>
                    <a:pt x="126" y="126"/>
                    <a:pt x="126" y="126"/>
                  </a:cubicBezTo>
                  <a:cubicBezTo>
                    <a:pt x="123" y="129"/>
                    <a:pt x="119" y="130"/>
                    <a:pt x="116" y="130"/>
                  </a:cubicBezTo>
                  <a:cubicBezTo>
                    <a:pt x="112" y="130"/>
                    <a:pt x="108" y="129"/>
                    <a:pt x="106" y="126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4" y="34"/>
                    <a:pt x="12" y="30"/>
                    <a:pt x="12" y="27"/>
                  </a:cubicBezTo>
                  <a:cubicBezTo>
                    <a:pt x="12" y="23"/>
                    <a:pt x="14" y="19"/>
                    <a:pt x="16" y="16"/>
                  </a:cubicBezTo>
                  <a:cubicBezTo>
                    <a:pt x="19" y="14"/>
                    <a:pt x="23" y="12"/>
                    <a:pt x="26" y="12"/>
                  </a:cubicBezTo>
                  <a:cubicBezTo>
                    <a:pt x="30" y="12"/>
                    <a:pt x="34" y="14"/>
                    <a:pt x="37" y="1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29" y="109"/>
                    <a:pt x="130" y="112"/>
                    <a:pt x="130" y="116"/>
                  </a:cubicBezTo>
                  <a:cubicBezTo>
                    <a:pt x="130" y="120"/>
                    <a:pt x="129" y="123"/>
                    <a:pt x="126" y="126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34" y="134"/>
                    <a:pt x="134" y="134"/>
                    <a:pt x="134" y="134"/>
                  </a:cubicBezTo>
                  <a:cubicBezTo>
                    <a:pt x="139" y="129"/>
                    <a:pt x="142" y="123"/>
                    <a:pt x="142" y="116"/>
                  </a:cubicBezTo>
                  <a:cubicBezTo>
                    <a:pt x="142" y="109"/>
                    <a:pt x="139" y="102"/>
                    <a:pt x="134" y="97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0" y="3"/>
                    <a:pt x="33" y="0"/>
                    <a:pt x="26" y="0"/>
                  </a:cubicBezTo>
                  <a:cubicBezTo>
                    <a:pt x="20" y="0"/>
                    <a:pt x="13" y="3"/>
                    <a:pt x="8" y="8"/>
                  </a:cubicBezTo>
                  <a:cubicBezTo>
                    <a:pt x="3" y="13"/>
                    <a:pt x="0" y="20"/>
                    <a:pt x="0" y="27"/>
                  </a:cubicBezTo>
                  <a:cubicBezTo>
                    <a:pt x="0" y="33"/>
                    <a:pt x="3" y="40"/>
                    <a:pt x="8" y="45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102" y="140"/>
                    <a:pt x="109" y="142"/>
                    <a:pt x="116" y="142"/>
                  </a:cubicBezTo>
                  <a:cubicBezTo>
                    <a:pt x="122" y="142"/>
                    <a:pt x="129" y="140"/>
                    <a:pt x="134" y="134"/>
                  </a:cubicBezTo>
                  <a:lnTo>
                    <a:pt x="130" y="130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47A71609-C0D0-4C98-BFB2-B8DCEBA0B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1936751"/>
              <a:ext cx="568325" cy="569913"/>
            </a:xfrm>
            <a:custGeom>
              <a:avLst/>
              <a:gdLst>
                <a:gd name="T0" fmla="*/ 126 w 134"/>
                <a:gd name="T1" fmla="*/ 126 h 134"/>
                <a:gd name="T2" fmla="*/ 97 w 134"/>
                <a:gd name="T3" fmla="*/ 126 h 134"/>
                <a:gd name="T4" fmla="*/ 8 w 134"/>
                <a:gd name="T5" fmla="*/ 37 h 134"/>
                <a:gd name="T6" fmla="*/ 8 w 134"/>
                <a:gd name="T7" fmla="*/ 8 h 134"/>
                <a:gd name="T8" fmla="*/ 37 w 134"/>
                <a:gd name="T9" fmla="*/ 8 h 134"/>
                <a:gd name="T10" fmla="*/ 126 w 134"/>
                <a:gd name="T11" fmla="*/ 98 h 134"/>
                <a:gd name="T12" fmla="*/ 126 w 134"/>
                <a:gd name="T13" fmla="*/ 12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34">
                  <a:moveTo>
                    <a:pt x="126" y="126"/>
                  </a:moveTo>
                  <a:cubicBezTo>
                    <a:pt x="118" y="134"/>
                    <a:pt x="105" y="134"/>
                    <a:pt x="97" y="12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0" y="29"/>
                    <a:pt x="0" y="16"/>
                    <a:pt x="8" y="8"/>
                  </a:cubicBezTo>
                  <a:cubicBezTo>
                    <a:pt x="16" y="0"/>
                    <a:pt x="29" y="0"/>
                    <a:pt x="37" y="8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134" y="105"/>
                    <a:pt x="134" y="118"/>
                    <a:pt x="126" y="126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4" name="Freeform 10">
              <a:extLst>
                <a:ext uri="{FF2B5EF4-FFF2-40B4-BE49-F238E27FC236}">
                  <a16:creationId xmlns="" xmlns:a16="http://schemas.microsoft.com/office/drawing/2014/main" id="{98BA451E-3EB5-4B2C-8468-E19C47FB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488" y="1919288"/>
              <a:ext cx="603250" cy="604838"/>
            </a:xfrm>
            <a:custGeom>
              <a:avLst/>
              <a:gdLst>
                <a:gd name="T0" fmla="*/ 130 w 142"/>
                <a:gd name="T1" fmla="*/ 130 h 142"/>
                <a:gd name="T2" fmla="*/ 126 w 142"/>
                <a:gd name="T3" fmla="*/ 126 h 142"/>
                <a:gd name="T4" fmla="*/ 116 w 142"/>
                <a:gd name="T5" fmla="*/ 130 h 142"/>
                <a:gd name="T6" fmla="*/ 106 w 142"/>
                <a:gd name="T7" fmla="*/ 126 h 142"/>
                <a:gd name="T8" fmla="*/ 16 w 142"/>
                <a:gd name="T9" fmla="*/ 37 h 142"/>
                <a:gd name="T10" fmla="*/ 12 w 142"/>
                <a:gd name="T11" fmla="*/ 27 h 142"/>
                <a:gd name="T12" fmla="*/ 16 w 142"/>
                <a:gd name="T13" fmla="*/ 16 h 142"/>
                <a:gd name="T14" fmla="*/ 26 w 142"/>
                <a:gd name="T15" fmla="*/ 12 h 142"/>
                <a:gd name="T16" fmla="*/ 37 w 142"/>
                <a:gd name="T17" fmla="*/ 16 h 142"/>
                <a:gd name="T18" fmla="*/ 126 w 142"/>
                <a:gd name="T19" fmla="*/ 106 h 142"/>
                <a:gd name="T20" fmla="*/ 130 w 142"/>
                <a:gd name="T21" fmla="*/ 116 h 142"/>
                <a:gd name="T22" fmla="*/ 126 w 142"/>
                <a:gd name="T23" fmla="*/ 126 h 142"/>
                <a:gd name="T24" fmla="*/ 130 w 142"/>
                <a:gd name="T25" fmla="*/ 130 h 142"/>
                <a:gd name="T26" fmla="*/ 134 w 142"/>
                <a:gd name="T27" fmla="*/ 134 h 142"/>
                <a:gd name="T28" fmla="*/ 142 w 142"/>
                <a:gd name="T29" fmla="*/ 116 h 142"/>
                <a:gd name="T30" fmla="*/ 134 w 142"/>
                <a:gd name="T31" fmla="*/ 97 h 142"/>
                <a:gd name="T32" fmla="*/ 45 w 142"/>
                <a:gd name="T33" fmla="*/ 8 h 142"/>
                <a:gd name="T34" fmla="*/ 26 w 142"/>
                <a:gd name="T35" fmla="*/ 0 h 142"/>
                <a:gd name="T36" fmla="*/ 8 w 142"/>
                <a:gd name="T37" fmla="*/ 8 h 142"/>
                <a:gd name="T38" fmla="*/ 0 w 142"/>
                <a:gd name="T39" fmla="*/ 27 h 142"/>
                <a:gd name="T40" fmla="*/ 8 w 142"/>
                <a:gd name="T41" fmla="*/ 45 h 142"/>
                <a:gd name="T42" fmla="*/ 97 w 142"/>
                <a:gd name="T43" fmla="*/ 134 h 142"/>
                <a:gd name="T44" fmla="*/ 116 w 142"/>
                <a:gd name="T45" fmla="*/ 142 h 142"/>
                <a:gd name="T46" fmla="*/ 134 w 142"/>
                <a:gd name="T47" fmla="*/ 134 h 142"/>
                <a:gd name="T48" fmla="*/ 130 w 142"/>
                <a:gd name="T49" fmla="*/ 13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42">
                  <a:moveTo>
                    <a:pt x="130" y="130"/>
                  </a:moveTo>
                  <a:cubicBezTo>
                    <a:pt x="126" y="126"/>
                    <a:pt x="126" y="126"/>
                    <a:pt x="126" y="126"/>
                  </a:cubicBezTo>
                  <a:cubicBezTo>
                    <a:pt x="123" y="129"/>
                    <a:pt x="119" y="130"/>
                    <a:pt x="116" y="130"/>
                  </a:cubicBezTo>
                  <a:cubicBezTo>
                    <a:pt x="112" y="130"/>
                    <a:pt x="108" y="129"/>
                    <a:pt x="106" y="126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4" y="34"/>
                    <a:pt x="12" y="30"/>
                    <a:pt x="12" y="27"/>
                  </a:cubicBezTo>
                  <a:cubicBezTo>
                    <a:pt x="12" y="23"/>
                    <a:pt x="14" y="19"/>
                    <a:pt x="16" y="16"/>
                  </a:cubicBezTo>
                  <a:cubicBezTo>
                    <a:pt x="19" y="14"/>
                    <a:pt x="23" y="12"/>
                    <a:pt x="26" y="12"/>
                  </a:cubicBezTo>
                  <a:cubicBezTo>
                    <a:pt x="30" y="12"/>
                    <a:pt x="34" y="14"/>
                    <a:pt x="37" y="1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29" y="109"/>
                    <a:pt x="130" y="112"/>
                    <a:pt x="130" y="116"/>
                  </a:cubicBezTo>
                  <a:cubicBezTo>
                    <a:pt x="130" y="120"/>
                    <a:pt x="129" y="123"/>
                    <a:pt x="126" y="126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34" y="134"/>
                    <a:pt x="134" y="134"/>
                    <a:pt x="134" y="134"/>
                  </a:cubicBezTo>
                  <a:cubicBezTo>
                    <a:pt x="139" y="129"/>
                    <a:pt x="142" y="123"/>
                    <a:pt x="142" y="116"/>
                  </a:cubicBezTo>
                  <a:cubicBezTo>
                    <a:pt x="142" y="109"/>
                    <a:pt x="139" y="102"/>
                    <a:pt x="134" y="97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0" y="3"/>
                    <a:pt x="33" y="0"/>
                    <a:pt x="26" y="0"/>
                  </a:cubicBezTo>
                  <a:cubicBezTo>
                    <a:pt x="20" y="0"/>
                    <a:pt x="13" y="3"/>
                    <a:pt x="8" y="8"/>
                  </a:cubicBezTo>
                  <a:cubicBezTo>
                    <a:pt x="3" y="13"/>
                    <a:pt x="0" y="20"/>
                    <a:pt x="0" y="27"/>
                  </a:cubicBezTo>
                  <a:cubicBezTo>
                    <a:pt x="0" y="33"/>
                    <a:pt x="3" y="40"/>
                    <a:pt x="8" y="45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102" y="140"/>
                    <a:pt x="109" y="142"/>
                    <a:pt x="116" y="142"/>
                  </a:cubicBezTo>
                  <a:cubicBezTo>
                    <a:pt x="122" y="142"/>
                    <a:pt x="129" y="140"/>
                    <a:pt x="134" y="134"/>
                  </a:cubicBezTo>
                  <a:lnTo>
                    <a:pt x="130" y="130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5" name="Freeform 11">
              <a:extLst>
                <a:ext uri="{FF2B5EF4-FFF2-40B4-BE49-F238E27FC236}">
                  <a16:creationId xmlns="" xmlns:a16="http://schemas.microsoft.com/office/drawing/2014/main" id="{31DC0CC6-B8F3-47D7-ACC1-6BC62AC4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376" y="2493963"/>
              <a:ext cx="679450" cy="676275"/>
            </a:xfrm>
            <a:custGeom>
              <a:avLst/>
              <a:gdLst>
                <a:gd name="T0" fmla="*/ 152 w 160"/>
                <a:gd name="T1" fmla="*/ 151 h 159"/>
                <a:gd name="T2" fmla="*/ 123 w 160"/>
                <a:gd name="T3" fmla="*/ 151 h 159"/>
                <a:gd name="T4" fmla="*/ 8 w 160"/>
                <a:gd name="T5" fmla="*/ 36 h 159"/>
                <a:gd name="T6" fmla="*/ 8 w 160"/>
                <a:gd name="T7" fmla="*/ 8 h 159"/>
                <a:gd name="T8" fmla="*/ 37 w 160"/>
                <a:gd name="T9" fmla="*/ 8 h 159"/>
                <a:gd name="T10" fmla="*/ 152 w 160"/>
                <a:gd name="T11" fmla="*/ 123 h 159"/>
                <a:gd name="T12" fmla="*/ 152 w 160"/>
                <a:gd name="T13" fmla="*/ 15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159">
                  <a:moveTo>
                    <a:pt x="152" y="151"/>
                  </a:moveTo>
                  <a:cubicBezTo>
                    <a:pt x="144" y="159"/>
                    <a:pt x="131" y="159"/>
                    <a:pt x="123" y="151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0" y="28"/>
                    <a:pt x="0" y="16"/>
                    <a:pt x="8" y="8"/>
                  </a:cubicBezTo>
                  <a:cubicBezTo>
                    <a:pt x="16" y="0"/>
                    <a:pt x="29" y="0"/>
                    <a:pt x="37" y="8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60" y="131"/>
                    <a:pt x="160" y="144"/>
                    <a:pt x="152" y="15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6" name="Freeform 12">
              <a:extLst>
                <a:ext uri="{FF2B5EF4-FFF2-40B4-BE49-F238E27FC236}">
                  <a16:creationId xmlns="" xmlns:a16="http://schemas.microsoft.com/office/drawing/2014/main" id="{961015F1-2039-4AEE-924C-C2A4F28B2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2476501"/>
              <a:ext cx="714375" cy="709613"/>
            </a:xfrm>
            <a:custGeom>
              <a:avLst/>
              <a:gdLst>
                <a:gd name="T0" fmla="*/ 156 w 168"/>
                <a:gd name="T1" fmla="*/ 155 h 167"/>
                <a:gd name="T2" fmla="*/ 151 w 168"/>
                <a:gd name="T3" fmla="*/ 151 h 167"/>
                <a:gd name="T4" fmla="*/ 141 w 168"/>
                <a:gd name="T5" fmla="*/ 155 h 167"/>
                <a:gd name="T6" fmla="*/ 131 w 168"/>
                <a:gd name="T7" fmla="*/ 151 h 167"/>
                <a:gd name="T8" fmla="*/ 16 w 168"/>
                <a:gd name="T9" fmla="*/ 36 h 167"/>
                <a:gd name="T10" fmla="*/ 12 w 168"/>
                <a:gd name="T11" fmla="*/ 26 h 167"/>
                <a:gd name="T12" fmla="*/ 16 w 168"/>
                <a:gd name="T13" fmla="*/ 16 h 167"/>
                <a:gd name="T14" fmla="*/ 26 w 168"/>
                <a:gd name="T15" fmla="*/ 12 h 167"/>
                <a:gd name="T16" fmla="*/ 36 w 168"/>
                <a:gd name="T17" fmla="*/ 16 h 167"/>
                <a:gd name="T18" fmla="*/ 151 w 168"/>
                <a:gd name="T19" fmla="*/ 131 h 167"/>
                <a:gd name="T20" fmla="*/ 156 w 168"/>
                <a:gd name="T21" fmla="*/ 141 h 167"/>
                <a:gd name="T22" fmla="*/ 151 w 168"/>
                <a:gd name="T23" fmla="*/ 151 h 167"/>
                <a:gd name="T24" fmla="*/ 156 w 168"/>
                <a:gd name="T25" fmla="*/ 155 h 167"/>
                <a:gd name="T26" fmla="*/ 160 w 168"/>
                <a:gd name="T27" fmla="*/ 160 h 167"/>
                <a:gd name="T28" fmla="*/ 168 w 168"/>
                <a:gd name="T29" fmla="*/ 141 h 167"/>
                <a:gd name="T30" fmla="*/ 160 w 168"/>
                <a:gd name="T31" fmla="*/ 123 h 167"/>
                <a:gd name="T32" fmla="*/ 45 w 168"/>
                <a:gd name="T33" fmla="*/ 7 h 167"/>
                <a:gd name="T34" fmla="*/ 26 w 168"/>
                <a:gd name="T35" fmla="*/ 0 h 167"/>
                <a:gd name="T36" fmla="*/ 8 w 168"/>
                <a:gd name="T37" fmla="*/ 7 h 167"/>
                <a:gd name="T38" fmla="*/ 0 w 168"/>
                <a:gd name="T39" fmla="*/ 26 h 167"/>
                <a:gd name="T40" fmla="*/ 8 w 168"/>
                <a:gd name="T41" fmla="*/ 45 h 167"/>
                <a:gd name="T42" fmla="*/ 123 w 168"/>
                <a:gd name="T43" fmla="*/ 160 h 167"/>
                <a:gd name="T44" fmla="*/ 141 w 168"/>
                <a:gd name="T45" fmla="*/ 167 h 167"/>
                <a:gd name="T46" fmla="*/ 160 w 168"/>
                <a:gd name="T47" fmla="*/ 160 h 167"/>
                <a:gd name="T48" fmla="*/ 156 w 168"/>
                <a:gd name="T49" fmla="*/ 15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8" h="167">
                  <a:moveTo>
                    <a:pt x="156" y="155"/>
                  </a:moveTo>
                  <a:cubicBezTo>
                    <a:pt x="151" y="151"/>
                    <a:pt x="151" y="151"/>
                    <a:pt x="151" y="151"/>
                  </a:cubicBezTo>
                  <a:cubicBezTo>
                    <a:pt x="149" y="154"/>
                    <a:pt x="145" y="155"/>
                    <a:pt x="141" y="155"/>
                  </a:cubicBezTo>
                  <a:cubicBezTo>
                    <a:pt x="138" y="155"/>
                    <a:pt x="134" y="154"/>
                    <a:pt x="131" y="151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3" y="33"/>
                    <a:pt x="12" y="30"/>
                    <a:pt x="12" y="26"/>
                  </a:cubicBezTo>
                  <a:cubicBezTo>
                    <a:pt x="12" y="22"/>
                    <a:pt x="13" y="19"/>
                    <a:pt x="16" y="16"/>
                  </a:cubicBezTo>
                  <a:cubicBezTo>
                    <a:pt x="19" y="13"/>
                    <a:pt x="23" y="12"/>
                    <a:pt x="26" y="12"/>
                  </a:cubicBezTo>
                  <a:cubicBezTo>
                    <a:pt x="30" y="12"/>
                    <a:pt x="34" y="13"/>
                    <a:pt x="36" y="16"/>
                  </a:cubicBezTo>
                  <a:cubicBezTo>
                    <a:pt x="151" y="131"/>
                    <a:pt x="151" y="131"/>
                    <a:pt x="151" y="131"/>
                  </a:cubicBezTo>
                  <a:cubicBezTo>
                    <a:pt x="154" y="134"/>
                    <a:pt x="156" y="137"/>
                    <a:pt x="156" y="141"/>
                  </a:cubicBezTo>
                  <a:cubicBezTo>
                    <a:pt x="156" y="145"/>
                    <a:pt x="154" y="148"/>
                    <a:pt x="151" y="151"/>
                  </a:cubicBezTo>
                  <a:cubicBezTo>
                    <a:pt x="156" y="155"/>
                    <a:pt x="156" y="155"/>
                    <a:pt x="156" y="155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165" y="155"/>
                    <a:pt x="168" y="148"/>
                    <a:pt x="168" y="141"/>
                  </a:cubicBezTo>
                  <a:cubicBezTo>
                    <a:pt x="168" y="134"/>
                    <a:pt x="165" y="128"/>
                    <a:pt x="160" y="123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0" y="2"/>
                    <a:pt x="33" y="0"/>
                    <a:pt x="26" y="0"/>
                  </a:cubicBezTo>
                  <a:cubicBezTo>
                    <a:pt x="20" y="0"/>
                    <a:pt x="13" y="2"/>
                    <a:pt x="8" y="7"/>
                  </a:cubicBezTo>
                  <a:cubicBezTo>
                    <a:pt x="3" y="13"/>
                    <a:pt x="0" y="19"/>
                    <a:pt x="0" y="26"/>
                  </a:cubicBezTo>
                  <a:cubicBezTo>
                    <a:pt x="0" y="33"/>
                    <a:pt x="3" y="39"/>
                    <a:pt x="8" y="4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8" y="165"/>
                    <a:pt x="135" y="167"/>
                    <a:pt x="141" y="167"/>
                  </a:cubicBezTo>
                  <a:cubicBezTo>
                    <a:pt x="148" y="167"/>
                    <a:pt x="155" y="165"/>
                    <a:pt x="160" y="160"/>
                  </a:cubicBezTo>
                  <a:lnTo>
                    <a:pt x="156" y="155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7" name="Freeform 13">
              <a:extLst>
                <a:ext uri="{FF2B5EF4-FFF2-40B4-BE49-F238E27FC236}">
                  <a16:creationId xmlns="" xmlns:a16="http://schemas.microsoft.com/office/drawing/2014/main" id="{F4525645-9728-4867-8270-5505CD075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8326" y="2005013"/>
              <a:ext cx="674688" cy="679450"/>
            </a:xfrm>
            <a:custGeom>
              <a:avLst/>
              <a:gdLst>
                <a:gd name="T0" fmla="*/ 151 w 159"/>
                <a:gd name="T1" fmla="*/ 152 h 160"/>
                <a:gd name="T2" fmla="*/ 123 w 159"/>
                <a:gd name="T3" fmla="*/ 152 h 160"/>
                <a:gd name="T4" fmla="*/ 8 w 159"/>
                <a:gd name="T5" fmla="*/ 37 h 160"/>
                <a:gd name="T6" fmla="*/ 8 w 159"/>
                <a:gd name="T7" fmla="*/ 8 h 160"/>
                <a:gd name="T8" fmla="*/ 36 w 159"/>
                <a:gd name="T9" fmla="*/ 8 h 160"/>
                <a:gd name="T10" fmla="*/ 151 w 159"/>
                <a:gd name="T11" fmla="*/ 123 h 160"/>
                <a:gd name="T12" fmla="*/ 151 w 159"/>
                <a:gd name="T13" fmla="*/ 15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160">
                  <a:moveTo>
                    <a:pt x="151" y="152"/>
                  </a:moveTo>
                  <a:cubicBezTo>
                    <a:pt x="143" y="160"/>
                    <a:pt x="131" y="160"/>
                    <a:pt x="123" y="152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0" y="29"/>
                    <a:pt x="0" y="16"/>
                    <a:pt x="8" y="8"/>
                  </a:cubicBezTo>
                  <a:cubicBezTo>
                    <a:pt x="15" y="0"/>
                    <a:pt x="28" y="0"/>
                    <a:pt x="36" y="8"/>
                  </a:cubicBezTo>
                  <a:cubicBezTo>
                    <a:pt x="151" y="123"/>
                    <a:pt x="151" y="123"/>
                    <a:pt x="151" y="123"/>
                  </a:cubicBezTo>
                  <a:cubicBezTo>
                    <a:pt x="159" y="131"/>
                    <a:pt x="159" y="144"/>
                    <a:pt x="151" y="152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8" name="Freeform 14">
              <a:extLst>
                <a:ext uri="{FF2B5EF4-FFF2-40B4-BE49-F238E27FC236}">
                  <a16:creationId xmlns="" xmlns:a16="http://schemas.microsoft.com/office/drawing/2014/main" id="{33BE8FC1-57F0-47FC-8F90-C37DD3DC5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863" y="1987551"/>
              <a:ext cx="709613" cy="714375"/>
            </a:xfrm>
            <a:custGeom>
              <a:avLst/>
              <a:gdLst>
                <a:gd name="T0" fmla="*/ 155 w 167"/>
                <a:gd name="T1" fmla="*/ 156 h 168"/>
                <a:gd name="T2" fmla="*/ 151 w 167"/>
                <a:gd name="T3" fmla="*/ 152 h 168"/>
                <a:gd name="T4" fmla="*/ 141 w 167"/>
                <a:gd name="T5" fmla="*/ 156 h 168"/>
                <a:gd name="T6" fmla="*/ 131 w 167"/>
                <a:gd name="T7" fmla="*/ 152 h 168"/>
                <a:gd name="T8" fmla="*/ 16 w 167"/>
                <a:gd name="T9" fmla="*/ 36 h 168"/>
                <a:gd name="T10" fmla="*/ 12 w 167"/>
                <a:gd name="T11" fmla="*/ 26 h 168"/>
                <a:gd name="T12" fmla="*/ 16 w 167"/>
                <a:gd name="T13" fmla="*/ 16 h 168"/>
                <a:gd name="T14" fmla="*/ 26 w 167"/>
                <a:gd name="T15" fmla="*/ 12 h 168"/>
                <a:gd name="T16" fmla="*/ 36 w 167"/>
                <a:gd name="T17" fmla="*/ 16 h 168"/>
                <a:gd name="T18" fmla="*/ 151 w 167"/>
                <a:gd name="T19" fmla="*/ 131 h 168"/>
                <a:gd name="T20" fmla="*/ 155 w 167"/>
                <a:gd name="T21" fmla="*/ 141 h 168"/>
                <a:gd name="T22" fmla="*/ 151 w 167"/>
                <a:gd name="T23" fmla="*/ 152 h 168"/>
                <a:gd name="T24" fmla="*/ 155 w 167"/>
                <a:gd name="T25" fmla="*/ 156 h 168"/>
                <a:gd name="T26" fmla="*/ 160 w 167"/>
                <a:gd name="T27" fmla="*/ 160 h 168"/>
                <a:gd name="T28" fmla="*/ 167 w 167"/>
                <a:gd name="T29" fmla="*/ 141 h 168"/>
                <a:gd name="T30" fmla="*/ 160 w 167"/>
                <a:gd name="T31" fmla="*/ 123 h 168"/>
                <a:gd name="T32" fmla="*/ 44 w 167"/>
                <a:gd name="T33" fmla="*/ 8 h 168"/>
                <a:gd name="T34" fmla="*/ 26 w 167"/>
                <a:gd name="T35" fmla="*/ 0 h 168"/>
                <a:gd name="T36" fmla="*/ 7 w 167"/>
                <a:gd name="T37" fmla="*/ 8 h 168"/>
                <a:gd name="T38" fmla="*/ 0 w 167"/>
                <a:gd name="T39" fmla="*/ 26 h 168"/>
                <a:gd name="T40" fmla="*/ 7 w 167"/>
                <a:gd name="T41" fmla="*/ 45 h 168"/>
                <a:gd name="T42" fmla="*/ 122 w 167"/>
                <a:gd name="T43" fmla="*/ 160 h 168"/>
                <a:gd name="T44" fmla="*/ 141 w 167"/>
                <a:gd name="T45" fmla="*/ 168 h 168"/>
                <a:gd name="T46" fmla="*/ 160 w 167"/>
                <a:gd name="T47" fmla="*/ 160 h 168"/>
                <a:gd name="T48" fmla="*/ 155 w 167"/>
                <a:gd name="T49" fmla="*/ 1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7" h="168">
                  <a:moveTo>
                    <a:pt x="155" y="156"/>
                  </a:moveTo>
                  <a:cubicBezTo>
                    <a:pt x="151" y="152"/>
                    <a:pt x="151" y="152"/>
                    <a:pt x="151" y="152"/>
                  </a:cubicBezTo>
                  <a:cubicBezTo>
                    <a:pt x="148" y="154"/>
                    <a:pt x="145" y="156"/>
                    <a:pt x="141" y="156"/>
                  </a:cubicBezTo>
                  <a:cubicBezTo>
                    <a:pt x="137" y="156"/>
                    <a:pt x="134" y="154"/>
                    <a:pt x="131" y="152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3" y="34"/>
                    <a:pt x="12" y="30"/>
                    <a:pt x="12" y="26"/>
                  </a:cubicBezTo>
                  <a:cubicBezTo>
                    <a:pt x="12" y="23"/>
                    <a:pt x="13" y="19"/>
                    <a:pt x="16" y="16"/>
                  </a:cubicBezTo>
                  <a:cubicBezTo>
                    <a:pt x="19" y="13"/>
                    <a:pt x="22" y="12"/>
                    <a:pt x="26" y="12"/>
                  </a:cubicBezTo>
                  <a:cubicBezTo>
                    <a:pt x="30" y="12"/>
                    <a:pt x="33" y="13"/>
                    <a:pt x="36" y="16"/>
                  </a:cubicBezTo>
                  <a:cubicBezTo>
                    <a:pt x="151" y="131"/>
                    <a:pt x="151" y="131"/>
                    <a:pt x="151" y="131"/>
                  </a:cubicBezTo>
                  <a:cubicBezTo>
                    <a:pt x="154" y="134"/>
                    <a:pt x="155" y="138"/>
                    <a:pt x="155" y="141"/>
                  </a:cubicBezTo>
                  <a:cubicBezTo>
                    <a:pt x="155" y="145"/>
                    <a:pt x="154" y="149"/>
                    <a:pt x="151" y="152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165" y="155"/>
                    <a:pt x="167" y="148"/>
                    <a:pt x="167" y="141"/>
                  </a:cubicBezTo>
                  <a:cubicBezTo>
                    <a:pt x="167" y="135"/>
                    <a:pt x="165" y="128"/>
                    <a:pt x="160" y="123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19" y="0"/>
                    <a:pt x="12" y="3"/>
                    <a:pt x="7" y="8"/>
                  </a:cubicBezTo>
                  <a:cubicBezTo>
                    <a:pt x="2" y="13"/>
                    <a:pt x="0" y="20"/>
                    <a:pt x="0" y="26"/>
                  </a:cubicBezTo>
                  <a:cubicBezTo>
                    <a:pt x="0" y="33"/>
                    <a:pt x="2" y="40"/>
                    <a:pt x="7" y="45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8" y="165"/>
                    <a:pt x="134" y="168"/>
                    <a:pt x="141" y="168"/>
                  </a:cubicBezTo>
                  <a:cubicBezTo>
                    <a:pt x="148" y="168"/>
                    <a:pt x="154" y="165"/>
                    <a:pt x="160" y="160"/>
                  </a:cubicBezTo>
                  <a:lnTo>
                    <a:pt x="155" y="156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9" name="Freeform 15">
              <a:extLst>
                <a:ext uri="{FF2B5EF4-FFF2-40B4-BE49-F238E27FC236}">
                  <a16:creationId xmlns="" xmlns:a16="http://schemas.microsoft.com/office/drawing/2014/main" id="{29D9AB27-AAD9-4692-9743-2153EDD31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5576" y="2324101"/>
              <a:ext cx="769938" cy="768350"/>
            </a:xfrm>
            <a:custGeom>
              <a:avLst/>
              <a:gdLst>
                <a:gd name="T0" fmla="*/ 173 w 181"/>
                <a:gd name="T1" fmla="*/ 174 h 181"/>
                <a:gd name="T2" fmla="*/ 144 w 181"/>
                <a:gd name="T3" fmla="*/ 174 h 181"/>
                <a:gd name="T4" fmla="*/ 8 w 181"/>
                <a:gd name="T5" fmla="*/ 37 h 181"/>
                <a:gd name="T6" fmla="*/ 8 w 181"/>
                <a:gd name="T7" fmla="*/ 8 h 181"/>
                <a:gd name="T8" fmla="*/ 36 w 181"/>
                <a:gd name="T9" fmla="*/ 8 h 181"/>
                <a:gd name="T10" fmla="*/ 173 w 181"/>
                <a:gd name="T11" fmla="*/ 145 h 181"/>
                <a:gd name="T12" fmla="*/ 173 w 181"/>
                <a:gd name="T13" fmla="*/ 17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173" y="174"/>
                  </a:moveTo>
                  <a:cubicBezTo>
                    <a:pt x="165" y="181"/>
                    <a:pt x="152" y="181"/>
                    <a:pt x="144" y="174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0" y="29"/>
                    <a:pt x="0" y="16"/>
                    <a:pt x="8" y="8"/>
                  </a:cubicBezTo>
                  <a:cubicBezTo>
                    <a:pt x="16" y="0"/>
                    <a:pt x="29" y="0"/>
                    <a:pt x="36" y="8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81" y="153"/>
                    <a:pt x="181" y="166"/>
                    <a:pt x="173" y="174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0" name="Freeform 16">
              <a:extLst>
                <a:ext uri="{FF2B5EF4-FFF2-40B4-BE49-F238E27FC236}">
                  <a16:creationId xmlns="" xmlns:a16="http://schemas.microsoft.com/office/drawing/2014/main" id="{ACD23BCC-12D3-43B3-892E-63B5AF3D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9701" y="2306638"/>
              <a:ext cx="801688" cy="803275"/>
            </a:xfrm>
            <a:custGeom>
              <a:avLst/>
              <a:gdLst>
                <a:gd name="T0" fmla="*/ 177 w 189"/>
                <a:gd name="T1" fmla="*/ 178 h 189"/>
                <a:gd name="T2" fmla="*/ 173 w 189"/>
                <a:gd name="T3" fmla="*/ 173 h 189"/>
                <a:gd name="T4" fmla="*/ 163 w 189"/>
                <a:gd name="T5" fmla="*/ 177 h 189"/>
                <a:gd name="T6" fmla="*/ 153 w 189"/>
                <a:gd name="T7" fmla="*/ 173 h 189"/>
                <a:gd name="T8" fmla="*/ 16 w 189"/>
                <a:gd name="T9" fmla="*/ 37 h 189"/>
                <a:gd name="T10" fmla="*/ 12 w 189"/>
                <a:gd name="T11" fmla="*/ 27 h 189"/>
                <a:gd name="T12" fmla="*/ 16 w 189"/>
                <a:gd name="T13" fmla="*/ 16 h 189"/>
                <a:gd name="T14" fmla="*/ 26 w 189"/>
                <a:gd name="T15" fmla="*/ 12 h 189"/>
                <a:gd name="T16" fmla="*/ 36 w 189"/>
                <a:gd name="T17" fmla="*/ 16 h 189"/>
                <a:gd name="T18" fmla="*/ 173 w 189"/>
                <a:gd name="T19" fmla="*/ 153 h 189"/>
                <a:gd name="T20" fmla="*/ 177 w 189"/>
                <a:gd name="T21" fmla="*/ 163 h 189"/>
                <a:gd name="T22" fmla="*/ 173 w 189"/>
                <a:gd name="T23" fmla="*/ 173 h 189"/>
                <a:gd name="T24" fmla="*/ 177 w 189"/>
                <a:gd name="T25" fmla="*/ 178 h 189"/>
                <a:gd name="T26" fmla="*/ 181 w 189"/>
                <a:gd name="T27" fmla="*/ 182 h 189"/>
                <a:gd name="T28" fmla="*/ 189 w 189"/>
                <a:gd name="T29" fmla="*/ 163 h 189"/>
                <a:gd name="T30" fmla="*/ 181 w 189"/>
                <a:gd name="T31" fmla="*/ 145 h 189"/>
                <a:gd name="T32" fmla="*/ 45 w 189"/>
                <a:gd name="T33" fmla="*/ 8 h 189"/>
                <a:gd name="T34" fmla="*/ 26 w 189"/>
                <a:gd name="T35" fmla="*/ 0 h 189"/>
                <a:gd name="T36" fmla="*/ 8 w 189"/>
                <a:gd name="T37" fmla="*/ 8 h 189"/>
                <a:gd name="T38" fmla="*/ 0 w 189"/>
                <a:gd name="T39" fmla="*/ 27 h 189"/>
                <a:gd name="T40" fmla="*/ 8 w 189"/>
                <a:gd name="T41" fmla="*/ 45 h 189"/>
                <a:gd name="T42" fmla="*/ 144 w 189"/>
                <a:gd name="T43" fmla="*/ 182 h 189"/>
                <a:gd name="T44" fmla="*/ 163 w 189"/>
                <a:gd name="T45" fmla="*/ 189 h 189"/>
                <a:gd name="T46" fmla="*/ 181 w 189"/>
                <a:gd name="T47" fmla="*/ 182 h 189"/>
                <a:gd name="T48" fmla="*/ 177 w 189"/>
                <a:gd name="T49" fmla="*/ 17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" h="189">
                  <a:moveTo>
                    <a:pt x="177" y="178"/>
                  </a:moveTo>
                  <a:cubicBezTo>
                    <a:pt x="173" y="173"/>
                    <a:pt x="173" y="173"/>
                    <a:pt x="173" y="173"/>
                  </a:cubicBezTo>
                  <a:cubicBezTo>
                    <a:pt x="170" y="176"/>
                    <a:pt x="166" y="177"/>
                    <a:pt x="163" y="177"/>
                  </a:cubicBezTo>
                  <a:cubicBezTo>
                    <a:pt x="159" y="177"/>
                    <a:pt x="155" y="176"/>
                    <a:pt x="153" y="173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3" y="34"/>
                    <a:pt x="12" y="30"/>
                    <a:pt x="12" y="27"/>
                  </a:cubicBezTo>
                  <a:cubicBezTo>
                    <a:pt x="12" y="23"/>
                    <a:pt x="13" y="19"/>
                    <a:pt x="16" y="16"/>
                  </a:cubicBezTo>
                  <a:cubicBezTo>
                    <a:pt x="19" y="14"/>
                    <a:pt x="22" y="12"/>
                    <a:pt x="26" y="12"/>
                  </a:cubicBezTo>
                  <a:cubicBezTo>
                    <a:pt x="30" y="12"/>
                    <a:pt x="33" y="14"/>
                    <a:pt x="36" y="16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6" y="156"/>
                    <a:pt x="177" y="160"/>
                    <a:pt x="177" y="163"/>
                  </a:cubicBezTo>
                  <a:cubicBezTo>
                    <a:pt x="177" y="167"/>
                    <a:pt x="176" y="170"/>
                    <a:pt x="173" y="173"/>
                  </a:cubicBezTo>
                  <a:cubicBezTo>
                    <a:pt x="177" y="178"/>
                    <a:pt x="177" y="178"/>
                    <a:pt x="177" y="178"/>
                  </a:cubicBezTo>
                  <a:cubicBezTo>
                    <a:pt x="181" y="182"/>
                    <a:pt x="181" y="182"/>
                    <a:pt x="181" y="182"/>
                  </a:cubicBezTo>
                  <a:cubicBezTo>
                    <a:pt x="186" y="177"/>
                    <a:pt x="189" y="170"/>
                    <a:pt x="189" y="163"/>
                  </a:cubicBezTo>
                  <a:cubicBezTo>
                    <a:pt x="189" y="156"/>
                    <a:pt x="186" y="150"/>
                    <a:pt x="181" y="145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0" y="3"/>
                    <a:pt x="33" y="0"/>
                    <a:pt x="26" y="0"/>
                  </a:cubicBezTo>
                  <a:cubicBezTo>
                    <a:pt x="19" y="0"/>
                    <a:pt x="13" y="3"/>
                    <a:pt x="8" y="8"/>
                  </a:cubicBezTo>
                  <a:cubicBezTo>
                    <a:pt x="2" y="13"/>
                    <a:pt x="0" y="20"/>
                    <a:pt x="0" y="27"/>
                  </a:cubicBezTo>
                  <a:cubicBezTo>
                    <a:pt x="0" y="33"/>
                    <a:pt x="2" y="40"/>
                    <a:pt x="8" y="45"/>
                  </a:cubicBezTo>
                  <a:cubicBezTo>
                    <a:pt x="144" y="182"/>
                    <a:pt x="144" y="182"/>
                    <a:pt x="144" y="182"/>
                  </a:cubicBezTo>
                  <a:cubicBezTo>
                    <a:pt x="149" y="187"/>
                    <a:pt x="156" y="189"/>
                    <a:pt x="163" y="189"/>
                  </a:cubicBezTo>
                  <a:cubicBezTo>
                    <a:pt x="169" y="189"/>
                    <a:pt x="176" y="187"/>
                    <a:pt x="181" y="182"/>
                  </a:cubicBezTo>
                  <a:lnTo>
                    <a:pt x="177" y="178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1" name="Freeform 17">
              <a:extLst>
                <a:ext uri="{FF2B5EF4-FFF2-40B4-BE49-F238E27FC236}">
                  <a16:creationId xmlns="" xmlns:a16="http://schemas.microsoft.com/office/drawing/2014/main" id="{CBA35FD2-298D-455D-9B15-507C12FE4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8463" y="2081213"/>
              <a:ext cx="768350" cy="769938"/>
            </a:xfrm>
            <a:custGeom>
              <a:avLst/>
              <a:gdLst>
                <a:gd name="T0" fmla="*/ 173 w 181"/>
                <a:gd name="T1" fmla="*/ 173 h 181"/>
                <a:gd name="T2" fmla="*/ 145 w 181"/>
                <a:gd name="T3" fmla="*/ 173 h 181"/>
                <a:gd name="T4" fmla="*/ 8 w 181"/>
                <a:gd name="T5" fmla="*/ 37 h 181"/>
                <a:gd name="T6" fmla="*/ 8 w 181"/>
                <a:gd name="T7" fmla="*/ 8 h 181"/>
                <a:gd name="T8" fmla="*/ 37 w 181"/>
                <a:gd name="T9" fmla="*/ 8 h 181"/>
                <a:gd name="T10" fmla="*/ 173 w 181"/>
                <a:gd name="T11" fmla="*/ 145 h 181"/>
                <a:gd name="T12" fmla="*/ 173 w 181"/>
                <a:gd name="T13" fmla="*/ 17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173" y="173"/>
                  </a:moveTo>
                  <a:cubicBezTo>
                    <a:pt x="165" y="181"/>
                    <a:pt x="153" y="181"/>
                    <a:pt x="145" y="173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0" y="29"/>
                    <a:pt x="0" y="16"/>
                    <a:pt x="8" y="8"/>
                  </a:cubicBezTo>
                  <a:cubicBezTo>
                    <a:pt x="16" y="0"/>
                    <a:pt x="29" y="0"/>
                    <a:pt x="37" y="8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81" y="152"/>
                    <a:pt x="181" y="165"/>
                    <a:pt x="173" y="173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2" name="Freeform 18">
              <a:extLst>
                <a:ext uri="{FF2B5EF4-FFF2-40B4-BE49-F238E27FC236}">
                  <a16:creationId xmlns="" xmlns:a16="http://schemas.microsoft.com/office/drawing/2014/main" id="{E8102948-9ABA-40E8-89CB-1D797A1BD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001" y="2063751"/>
              <a:ext cx="803275" cy="803275"/>
            </a:xfrm>
            <a:custGeom>
              <a:avLst/>
              <a:gdLst>
                <a:gd name="T0" fmla="*/ 177 w 189"/>
                <a:gd name="T1" fmla="*/ 177 h 189"/>
                <a:gd name="T2" fmla="*/ 173 w 189"/>
                <a:gd name="T3" fmla="*/ 173 h 189"/>
                <a:gd name="T4" fmla="*/ 163 w 189"/>
                <a:gd name="T5" fmla="*/ 177 h 189"/>
                <a:gd name="T6" fmla="*/ 153 w 189"/>
                <a:gd name="T7" fmla="*/ 173 h 189"/>
                <a:gd name="T8" fmla="*/ 16 w 189"/>
                <a:gd name="T9" fmla="*/ 36 h 189"/>
                <a:gd name="T10" fmla="*/ 12 w 189"/>
                <a:gd name="T11" fmla="*/ 26 h 189"/>
                <a:gd name="T12" fmla="*/ 16 w 189"/>
                <a:gd name="T13" fmla="*/ 16 h 189"/>
                <a:gd name="T14" fmla="*/ 26 w 189"/>
                <a:gd name="T15" fmla="*/ 12 h 189"/>
                <a:gd name="T16" fmla="*/ 37 w 189"/>
                <a:gd name="T17" fmla="*/ 16 h 189"/>
                <a:gd name="T18" fmla="*/ 173 w 189"/>
                <a:gd name="T19" fmla="*/ 153 h 189"/>
                <a:gd name="T20" fmla="*/ 177 w 189"/>
                <a:gd name="T21" fmla="*/ 163 h 189"/>
                <a:gd name="T22" fmla="*/ 173 w 189"/>
                <a:gd name="T23" fmla="*/ 173 h 189"/>
                <a:gd name="T24" fmla="*/ 177 w 189"/>
                <a:gd name="T25" fmla="*/ 177 h 189"/>
                <a:gd name="T26" fmla="*/ 182 w 189"/>
                <a:gd name="T27" fmla="*/ 181 h 189"/>
                <a:gd name="T28" fmla="*/ 189 w 189"/>
                <a:gd name="T29" fmla="*/ 163 h 189"/>
                <a:gd name="T30" fmla="*/ 182 w 189"/>
                <a:gd name="T31" fmla="*/ 144 h 189"/>
                <a:gd name="T32" fmla="*/ 45 w 189"/>
                <a:gd name="T33" fmla="*/ 8 h 189"/>
                <a:gd name="T34" fmla="*/ 26 w 189"/>
                <a:gd name="T35" fmla="*/ 0 h 189"/>
                <a:gd name="T36" fmla="*/ 8 w 189"/>
                <a:gd name="T37" fmla="*/ 8 h 189"/>
                <a:gd name="T38" fmla="*/ 0 w 189"/>
                <a:gd name="T39" fmla="*/ 26 h 189"/>
                <a:gd name="T40" fmla="*/ 8 w 189"/>
                <a:gd name="T41" fmla="*/ 45 h 189"/>
                <a:gd name="T42" fmla="*/ 144 w 189"/>
                <a:gd name="T43" fmla="*/ 181 h 189"/>
                <a:gd name="T44" fmla="*/ 163 w 189"/>
                <a:gd name="T45" fmla="*/ 189 h 189"/>
                <a:gd name="T46" fmla="*/ 182 w 189"/>
                <a:gd name="T47" fmla="*/ 181 h 189"/>
                <a:gd name="T48" fmla="*/ 177 w 189"/>
                <a:gd name="T49" fmla="*/ 17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" h="189">
                  <a:moveTo>
                    <a:pt x="177" y="177"/>
                  </a:moveTo>
                  <a:cubicBezTo>
                    <a:pt x="173" y="173"/>
                    <a:pt x="173" y="173"/>
                    <a:pt x="173" y="173"/>
                  </a:cubicBezTo>
                  <a:cubicBezTo>
                    <a:pt x="170" y="176"/>
                    <a:pt x="167" y="177"/>
                    <a:pt x="163" y="177"/>
                  </a:cubicBezTo>
                  <a:cubicBezTo>
                    <a:pt x="159" y="177"/>
                    <a:pt x="156" y="176"/>
                    <a:pt x="153" y="173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4" y="34"/>
                    <a:pt x="12" y="30"/>
                    <a:pt x="12" y="26"/>
                  </a:cubicBezTo>
                  <a:cubicBezTo>
                    <a:pt x="12" y="23"/>
                    <a:pt x="14" y="19"/>
                    <a:pt x="16" y="16"/>
                  </a:cubicBezTo>
                  <a:cubicBezTo>
                    <a:pt x="19" y="13"/>
                    <a:pt x="23" y="12"/>
                    <a:pt x="26" y="12"/>
                  </a:cubicBezTo>
                  <a:cubicBezTo>
                    <a:pt x="30" y="12"/>
                    <a:pt x="34" y="13"/>
                    <a:pt x="37" y="16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6" y="156"/>
                    <a:pt x="177" y="159"/>
                    <a:pt x="177" y="163"/>
                  </a:cubicBezTo>
                  <a:cubicBezTo>
                    <a:pt x="177" y="167"/>
                    <a:pt x="176" y="170"/>
                    <a:pt x="173" y="173"/>
                  </a:cubicBezTo>
                  <a:cubicBezTo>
                    <a:pt x="177" y="177"/>
                    <a:pt x="177" y="177"/>
                    <a:pt x="177" y="177"/>
                  </a:cubicBezTo>
                  <a:cubicBezTo>
                    <a:pt x="182" y="181"/>
                    <a:pt x="182" y="181"/>
                    <a:pt x="182" y="181"/>
                  </a:cubicBezTo>
                  <a:cubicBezTo>
                    <a:pt x="187" y="176"/>
                    <a:pt x="189" y="170"/>
                    <a:pt x="189" y="163"/>
                  </a:cubicBezTo>
                  <a:cubicBezTo>
                    <a:pt x="189" y="156"/>
                    <a:pt x="187" y="149"/>
                    <a:pt x="182" y="144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0" y="3"/>
                    <a:pt x="33" y="0"/>
                    <a:pt x="26" y="0"/>
                  </a:cubicBezTo>
                  <a:cubicBezTo>
                    <a:pt x="20" y="0"/>
                    <a:pt x="13" y="3"/>
                    <a:pt x="8" y="8"/>
                  </a:cubicBezTo>
                  <a:cubicBezTo>
                    <a:pt x="3" y="13"/>
                    <a:pt x="0" y="20"/>
                    <a:pt x="0" y="26"/>
                  </a:cubicBezTo>
                  <a:cubicBezTo>
                    <a:pt x="0" y="33"/>
                    <a:pt x="3" y="40"/>
                    <a:pt x="8" y="45"/>
                  </a:cubicBezTo>
                  <a:cubicBezTo>
                    <a:pt x="144" y="181"/>
                    <a:pt x="144" y="181"/>
                    <a:pt x="144" y="181"/>
                  </a:cubicBezTo>
                  <a:cubicBezTo>
                    <a:pt x="150" y="187"/>
                    <a:pt x="156" y="189"/>
                    <a:pt x="163" y="189"/>
                  </a:cubicBezTo>
                  <a:cubicBezTo>
                    <a:pt x="170" y="189"/>
                    <a:pt x="177" y="187"/>
                    <a:pt x="182" y="181"/>
                  </a:cubicBezTo>
                  <a:lnTo>
                    <a:pt x="177" y="177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3" name="Freeform 19">
              <a:extLst>
                <a:ext uri="{FF2B5EF4-FFF2-40B4-BE49-F238E27FC236}">
                  <a16:creationId xmlns="" xmlns:a16="http://schemas.microsoft.com/office/drawing/2014/main" id="{034182DB-F5FC-4901-A959-5F4541401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1138" y="2136776"/>
              <a:ext cx="900113" cy="901700"/>
            </a:xfrm>
            <a:custGeom>
              <a:avLst/>
              <a:gdLst>
                <a:gd name="T0" fmla="*/ 204 w 212"/>
                <a:gd name="T1" fmla="*/ 204 h 212"/>
                <a:gd name="T2" fmla="*/ 175 w 212"/>
                <a:gd name="T3" fmla="*/ 204 h 212"/>
                <a:gd name="T4" fmla="*/ 8 w 212"/>
                <a:gd name="T5" fmla="*/ 37 h 212"/>
                <a:gd name="T6" fmla="*/ 8 w 212"/>
                <a:gd name="T7" fmla="*/ 8 h 212"/>
                <a:gd name="T8" fmla="*/ 37 w 212"/>
                <a:gd name="T9" fmla="*/ 8 h 212"/>
                <a:gd name="T10" fmla="*/ 204 w 212"/>
                <a:gd name="T11" fmla="*/ 176 h 212"/>
                <a:gd name="T12" fmla="*/ 204 w 212"/>
                <a:gd name="T13" fmla="*/ 20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12">
                  <a:moveTo>
                    <a:pt x="204" y="204"/>
                  </a:moveTo>
                  <a:cubicBezTo>
                    <a:pt x="196" y="212"/>
                    <a:pt x="183" y="212"/>
                    <a:pt x="175" y="204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0" y="29"/>
                    <a:pt x="0" y="16"/>
                    <a:pt x="8" y="8"/>
                  </a:cubicBezTo>
                  <a:cubicBezTo>
                    <a:pt x="16" y="0"/>
                    <a:pt x="29" y="0"/>
                    <a:pt x="37" y="8"/>
                  </a:cubicBezTo>
                  <a:cubicBezTo>
                    <a:pt x="204" y="176"/>
                    <a:pt x="204" y="176"/>
                    <a:pt x="204" y="176"/>
                  </a:cubicBezTo>
                  <a:cubicBezTo>
                    <a:pt x="212" y="184"/>
                    <a:pt x="212" y="196"/>
                    <a:pt x="204" y="204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4" name="Freeform 20">
              <a:extLst>
                <a:ext uri="{FF2B5EF4-FFF2-40B4-BE49-F238E27FC236}">
                  <a16:creationId xmlns="" xmlns:a16="http://schemas.microsoft.com/office/drawing/2014/main" id="{D53E93A2-803F-4ADC-B5C6-A84780ED2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676" y="2119313"/>
              <a:ext cx="935038" cy="935038"/>
            </a:xfrm>
            <a:custGeom>
              <a:avLst/>
              <a:gdLst>
                <a:gd name="T0" fmla="*/ 208 w 220"/>
                <a:gd name="T1" fmla="*/ 208 h 220"/>
                <a:gd name="T2" fmla="*/ 204 w 220"/>
                <a:gd name="T3" fmla="*/ 204 h 220"/>
                <a:gd name="T4" fmla="*/ 194 w 220"/>
                <a:gd name="T5" fmla="*/ 208 h 220"/>
                <a:gd name="T6" fmla="*/ 184 w 220"/>
                <a:gd name="T7" fmla="*/ 204 h 220"/>
                <a:gd name="T8" fmla="*/ 16 w 220"/>
                <a:gd name="T9" fmla="*/ 37 h 220"/>
                <a:gd name="T10" fmla="*/ 12 w 220"/>
                <a:gd name="T11" fmla="*/ 27 h 220"/>
                <a:gd name="T12" fmla="*/ 16 w 220"/>
                <a:gd name="T13" fmla="*/ 16 h 220"/>
                <a:gd name="T14" fmla="*/ 26 w 220"/>
                <a:gd name="T15" fmla="*/ 12 h 220"/>
                <a:gd name="T16" fmla="*/ 36 w 220"/>
                <a:gd name="T17" fmla="*/ 16 h 220"/>
                <a:gd name="T18" fmla="*/ 204 w 220"/>
                <a:gd name="T19" fmla="*/ 184 h 220"/>
                <a:gd name="T20" fmla="*/ 208 w 220"/>
                <a:gd name="T21" fmla="*/ 194 h 220"/>
                <a:gd name="T22" fmla="*/ 204 w 220"/>
                <a:gd name="T23" fmla="*/ 204 h 220"/>
                <a:gd name="T24" fmla="*/ 208 w 220"/>
                <a:gd name="T25" fmla="*/ 208 h 220"/>
                <a:gd name="T26" fmla="*/ 212 w 220"/>
                <a:gd name="T27" fmla="*/ 212 h 220"/>
                <a:gd name="T28" fmla="*/ 220 w 220"/>
                <a:gd name="T29" fmla="*/ 194 h 220"/>
                <a:gd name="T30" fmla="*/ 212 w 220"/>
                <a:gd name="T31" fmla="*/ 175 h 220"/>
                <a:gd name="T32" fmla="*/ 45 w 220"/>
                <a:gd name="T33" fmla="*/ 8 h 220"/>
                <a:gd name="T34" fmla="*/ 26 w 220"/>
                <a:gd name="T35" fmla="*/ 0 h 220"/>
                <a:gd name="T36" fmla="*/ 8 w 220"/>
                <a:gd name="T37" fmla="*/ 8 h 220"/>
                <a:gd name="T38" fmla="*/ 0 w 220"/>
                <a:gd name="T39" fmla="*/ 27 h 220"/>
                <a:gd name="T40" fmla="*/ 8 w 220"/>
                <a:gd name="T41" fmla="*/ 45 h 220"/>
                <a:gd name="T42" fmla="*/ 175 w 220"/>
                <a:gd name="T43" fmla="*/ 212 h 220"/>
                <a:gd name="T44" fmla="*/ 194 w 220"/>
                <a:gd name="T45" fmla="*/ 220 h 220"/>
                <a:gd name="T46" fmla="*/ 212 w 220"/>
                <a:gd name="T47" fmla="*/ 212 h 220"/>
                <a:gd name="T48" fmla="*/ 208 w 220"/>
                <a:gd name="T49" fmla="*/ 20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0" h="220">
                  <a:moveTo>
                    <a:pt x="208" y="208"/>
                  </a:moveTo>
                  <a:cubicBezTo>
                    <a:pt x="204" y="204"/>
                    <a:pt x="204" y="204"/>
                    <a:pt x="204" y="204"/>
                  </a:cubicBezTo>
                  <a:cubicBezTo>
                    <a:pt x="201" y="207"/>
                    <a:pt x="197" y="208"/>
                    <a:pt x="194" y="208"/>
                  </a:cubicBezTo>
                  <a:cubicBezTo>
                    <a:pt x="190" y="208"/>
                    <a:pt x="187" y="207"/>
                    <a:pt x="184" y="204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4" y="34"/>
                    <a:pt x="12" y="30"/>
                    <a:pt x="12" y="27"/>
                  </a:cubicBezTo>
                  <a:cubicBezTo>
                    <a:pt x="12" y="23"/>
                    <a:pt x="14" y="19"/>
                    <a:pt x="16" y="16"/>
                  </a:cubicBezTo>
                  <a:cubicBezTo>
                    <a:pt x="19" y="14"/>
                    <a:pt x="23" y="12"/>
                    <a:pt x="26" y="12"/>
                  </a:cubicBezTo>
                  <a:cubicBezTo>
                    <a:pt x="30" y="12"/>
                    <a:pt x="34" y="14"/>
                    <a:pt x="36" y="16"/>
                  </a:cubicBezTo>
                  <a:cubicBezTo>
                    <a:pt x="204" y="184"/>
                    <a:pt x="204" y="184"/>
                    <a:pt x="204" y="184"/>
                  </a:cubicBezTo>
                  <a:cubicBezTo>
                    <a:pt x="207" y="187"/>
                    <a:pt x="208" y="190"/>
                    <a:pt x="208" y="194"/>
                  </a:cubicBezTo>
                  <a:cubicBezTo>
                    <a:pt x="208" y="198"/>
                    <a:pt x="207" y="201"/>
                    <a:pt x="204" y="204"/>
                  </a:cubicBezTo>
                  <a:cubicBezTo>
                    <a:pt x="208" y="208"/>
                    <a:pt x="208" y="208"/>
                    <a:pt x="208" y="208"/>
                  </a:cubicBezTo>
                  <a:cubicBezTo>
                    <a:pt x="212" y="212"/>
                    <a:pt x="212" y="212"/>
                    <a:pt x="212" y="212"/>
                  </a:cubicBezTo>
                  <a:cubicBezTo>
                    <a:pt x="217" y="207"/>
                    <a:pt x="220" y="201"/>
                    <a:pt x="220" y="194"/>
                  </a:cubicBezTo>
                  <a:cubicBezTo>
                    <a:pt x="220" y="187"/>
                    <a:pt x="217" y="180"/>
                    <a:pt x="212" y="175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0" y="3"/>
                    <a:pt x="33" y="0"/>
                    <a:pt x="26" y="0"/>
                  </a:cubicBezTo>
                  <a:cubicBezTo>
                    <a:pt x="20" y="0"/>
                    <a:pt x="13" y="3"/>
                    <a:pt x="8" y="8"/>
                  </a:cubicBezTo>
                  <a:cubicBezTo>
                    <a:pt x="3" y="13"/>
                    <a:pt x="0" y="20"/>
                    <a:pt x="0" y="27"/>
                  </a:cubicBezTo>
                  <a:cubicBezTo>
                    <a:pt x="0" y="33"/>
                    <a:pt x="3" y="40"/>
                    <a:pt x="8" y="45"/>
                  </a:cubicBezTo>
                  <a:cubicBezTo>
                    <a:pt x="175" y="212"/>
                    <a:pt x="175" y="212"/>
                    <a:pt x="175" y="212"/>
                  </a:cubicBezTo>
                  <a:cubicBezTo>
                    <a:pt x="180" y="218"/>
                    <a:pt x="187" y="220"/>
                    <a:pt x="194" y="220"/>
                  </a:cubicBezTo>
                  <a:cubicBezTo>
                    <a:pt x="201" y="220"/>
                    <a:pt x="207" y="218"/>
                    <a:pt x="212" y="212"/>
                  </a:cubicBezTo>
                  <a:lnTo>
                    <a:pt x="208" y="208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6A43D826-0F83-4B70-80D0-B1D7E74441D4}"/>
              </a:ext>
            </a:extLst>
          </p:cNvPr>
          <p:cNvGrpSpPr/>
          <p:nvPr/>
        </p:nvGrpSpPr>
        <p:grpSpPr>
          <a:xfrm>
            <a:off x="4476946" y="1919288"/>
            <a:ext cx="2889251" cy="2890838"/>
            <a:chOff x="4376738" y="1919288"/>
            <a:chExt cx="2889251" cy="2890838"/>
          </a:xfrm>
        </p:grpSpPr>
        <p:sp>
          <p:nvSpPr>
            <p:cNvPr id="25" name="Freeform 21">
              <a:extLst>
                <a:ext uri="{FF2B5EF4-FFF2-40B4-BE49-F238E27FC236}">
                  <a16:creationId xmlns="" xmlns:a16="http://schemas.microsoft.com/office/drawing/2014/main" id="{6F84A472-EBC3-471D-A351-E51EBDFD1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6376" y="2833688"/>
              <a:ext cx="1963738" cy="1963738"/>
            </a:xfrm>
            <a:custGeom>
              <a:avLst/>
              <a:gdLst>
                <a:gd name="T0" fmla="*/ 415 w 462"/>
                <a:gd name="T1" fmla="*/ 452 h 462"/>
                <a:gd name="T2" fmla="*/ 452 w 462"/>
                <a:gd name="T3" fmla="*/ 452 h 462"/>
                <a:gd name="T4" fmla="*/ 452 w 462"/>
                <a:gd name="T5" fmla="*/ 414 h 462"/>
                <a:gd name="T6" fmla="*/ 48 w 462"/>
                <a:gd name="T7" fmla="*/ 10 h 462"/>
                <a:gd name="T8" fmla="*/ 10 w 462"/>
                <a:gd name="T9" fmla="*/ 10 h 462"/>
                <a:gd name="T10" fmla="*/ 10 w 462"/>
                <a:gd name="T11" fmla="*/ 47 h 462"/>
                <a:gd name="T12" fmla="*/ 415 w 462"/>
                <a:gd name="T13" fmla="*/ 45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2" h="462">
                  <a:moveTo>
                    <a:pt x="415" y="452"/>
                  </a:moveTo>
                  <a:cubicBezTo>
                    <a:pt x="425" y="462"/>
                    <a:pt x="442" y="462"/>
                    <a:pt x="452" y="452"/>
                  </a:cubicBezTo>
                  <a:cubicBezTo>
                    <a:pt x="462" y="441"/>
                    <a:pt x="462" y="424"/>
                    <a:pt x="452" y="41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37" y="0"/>
                    <a:pt x="21" y="0"/>
                    <a:pt x="10" y="10"/>
                  </a:cubicBezTo>
                  <a:cubicBezTo>
                    <a:pt x="0" y="20"/>
                    <a:pt x="0" y="37"/>
                    <a:pt x="10" y="47"/>
                  </a:cubicBezTo>
                  <a:lnTo>
                    <a:pt x="415" y="4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6" name="Freeform 22">
              <a:extLst>
                <a:ext uri="{FF2B5EF4-FFF2-40B4-BE49-F238E27FC236}">
                  <a16:creationId xmlns="" xmlns:a16="http://schemas.microsoft.com/office/drawing/2014/main" id="{89B5A906-D620-43CE-8B13-951DA7650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3676" y="2816226"/>
              <a:ext cx="1992313" cy="1993900"/>
            </a:xfrm>
            <a:custGeom>
              <a:avLst/>
              <a:gdLst>
                <a:gd name="T0" fmla="*/ 418 w 469"/>
                <a:gd name="T1" fmla="*/ 456 h 469"/>
                <a:gd name="T2" fmla="*/ 413 w 469"/>
                <a:gd name="T3" fmla="*/ 460 h 469"/>
                <a:gd name="T4" fmla="*/ 436 w 469"/>
                <a:gd name="T5" fmla="*/ 469 h 469"/>
                <a:gd name="T6" fmla="*/ 459 w 469"/>
                <a:gd name="T7" fmla="*/ 460 h 469"/>
                <a:gd name="T8" fmla="*/ 469 w 469"/>
                <a:gd name="T9" fmla="*/ 437 h 469"/>
                <a:gd name="T10" fmla="*/ 459 w 469"/>
                <a:gd name="T11" fmla="*/ 414 h 469"/>
                <a:gd name="T12" fmla="*/ 55 w 469"/>
                <a:gd name="T13" fmla="*/ 10 h 469"/>
                <a:gd name="T14" fmla="*/ 32 w 469"/>
                <a:gd name="T15" fmla="*/ 0 h 469"/>
                <a:gd name="T16" fmla="*/ 9 w 469"/>
                <a:gd name="T17" fmla="*/ 10 h 469"/>
                <a:gd name="T18" fmla="*/ 0 w 469"/>
                <a:gd name="T19" fmla="*/ 33 h 469"/>
                <a:gd name="T20" fmla="*/ 9 w 469"/>
                <a:gd name="T21" fmla="*/ 56 h 469"/>
                <a:gd name="T22" fmla="*/ 413 w 469"/>
                <a:gd name="T23" fmla="*/ 460 h 469"/>
                <a:gd name="T24" fmla="*/ 418 w 469"/>
                <a:gd name="T25" fmla="*/ 456 h 469"/>
                <a:gd name="T26" fmla="*/ 422 w 469"/>
                <a:gd name="T27" fmla="*/ 451 h 469"/>
                <a:gd name="T28" fmla="*/ 18 w 469"/>
                <a:gd name="T29" fmla="*/ 47 h 469"/>
                <a:gd name="T30" fmla="*/ 12 w 469"/>
                <a:gd name="T31" fmla="*/ 33 h 469"/>
                <a:gd name="T32" fmla="*/ 18 w 469"/>
                <a:gd name="T33" fmla="*/ 18 h 469"/>
                <a:gd name="T34" fmla="*/ 32 w 469"/>
                <a:gd name="T35" fmla="*/ 12 h 469"/>
                <a:gd name="T36" fmla="*/ 47 w 469"/>
                <a:gd name="T37" fmla="*/ 18 h 469"/>
                <a:gd name="T38" fmla="*/ 451 w 469"/>
                <a:gd name="T39" fmla="*/ 422 h 469"/>
                <a:gd name="T40" fmla="*/ 457 w 469"/>
                <a:gd name="T41" fmla="*/ 437 h 469"/>
                <a:gd name="T42" fmla="*/ 451 w 469"/>
                <a:gd name="T43" fmla="*/ 451 h 469"/>
                <a:gd name="T44" fmla="*/ 436 w 469"/>
                <a:gd name="T45" fmla="*/ 457 h 469"/>
                <a:gd name="T46" fmla="*/ 422 w 469"/>
                <a:gd name="T47" fmla="*/ 451 h 469"/>
                <a:gd name="T48" fmla="*/ 418 w 469"/>
                <a:gd name="T49" fmla="*/ 45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9" h="469">
                  <a:moveTo>
                    <a:pt x="418" y="456"/>
                  </a:moveTo>
                  <a:cubicBezTo>
                    <a:pt x="413" y="460"/>
                    <a:pt x="413" y="460"/>
                    <a:pt x="413" y="460"/>
                  </a:cubicBezTo>
                  <a:cubicBezTo>
                    <a:pt x="420" y="466"/>
                    <a:pt x="428" y="469"/>
                    <a:pt x="436" y="469"/>
                  </a:cubicBezTo>
                  <a:cubicBezTo>
                    <a:pt x="445" y="469"/>
                    <a:pt x="453" y="466"/>
                    <a:pt x="459" y="460"/>
                  </a:cubicBezTo>
                  <a:cubicBezTo>
                    <a:pt x="466" y="454"/>
                    <a:pt x="469" y="445"/>
                    <a:pt x="469" y="437"/>
                  </a:cubicBezTo>
                  <a:cubicBezTo>
                    <a:pt x="469" y="429"/>
                    <a:pt x="466" y="420"/>
                    <a:pt x="459" y="414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49" y="3"/>
                    <a:pt x="40" y="0"/>
                    <a:pt x="32" y="0"/>
                  </a:cubicBezTo>
                  <a:cubicBezTo>
                    <a:pt x="24" y="0"/>
                    <a:pt x="15" y="3"/>
                    <a:pt x="9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41"/>
                    <a:pt x="3" y="49"/>
                    <a:pt x="9" y="56"/>
                  </a:cubicBezTo>
                  <a:cubicBezTo>
                    <a:pt x="413" y="460"/>
                    <a:pt x="413" y="460"/>
                    <a:pt x="413" y="460"/>
                  </a:cubicBezTo>
                  <a:cubicBezTo>
                    <a:pt x="418" y="456"/>
                    <a:pt x="418" y="456"/>
                    <a:pt x="418" y="456"/>
                  </a:cubicBezTo>
                  <a:cubicBezTo>
                    <a:pt x="422" y="451"/>
                    <a:pt x="422" y="451"/>
                    <a:pt x="422" y="451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2" y="38"/>
                    <a:pt x="12" y="33"/>
                  </a:cubicBezTo>
                  <a:cubicBezTo>
                    <a:pt x="12" y="27"/>
                    <a:pt x="14" y="22"/>
                    <a:pt x="18" y="18"/>
                  </a:cubicBezTo>
                  <a:cubicBezTo>
                    <a:pt x="22" y="14"/>
                    <a:pt x="27" y="12"/>
                    <a:pt x="32" y="12"/>
                  </a:cubicBezTo>
                  <a:cubicBezTo>
                    <a:pt x="37" y="12"/>
                    <a:pt x="43" y="14"/>
                    <a:pt x="47" y="18"/>
                  </a:cubicBezTo>
                  <a:cubicBezTo>
                    <a:pt x="451" y="422"/>
                    <a:pt x="451" y="422"/>
                    <a:pt x="451" y="422"/>
                  </a:cubicBezTo>
                  <a:cubicBezTo>
                    <a:pt x="455" y="426"/>
                    <a:pt x="457" y="432"/>
                    <a:pt x="457" y="437"/>
                  </a:cubicBezTo>
                  <a:cubicBezTo>
                    <a:pt x="457" y="442"/>
                    <a:pt x="455" y="447"/>
                    <a:pt x="451" y="451"/>
                  </a:cubicBezTo>
                  <a:cubicBezTo>
                    <a:pt x="447" y="455"/>
                    <a:pt x="442" y="457"/>
                    <a:pt x="436" y="457"/>
                  </a:cubicBezTo>
                  <a:cubicBezTo>
                    <a:pt x="431" y="457"/>
                    <a:pt x="426" y="455"/>
                    <a:pt x="422" y="451"/>
                  </a:cubicBezTo>
                  <a:lnTo>
                    <a:pt x="418" y="456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7" name="Freeform 23">
              <a:extLst>
                <a:ext uri="{FF2B5EF4-FFF2-40B4-BE49-F238E27FC236}">
                  <a16:creationId xmlns="" xmlns:a16="http://schemas.microsoft.com/office/drawing/2014/main" id="{C7413A22-1E70-4540-93FB-FED5BD1DB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4451" y="2668588"/>
              <a:ext cx="565150" cy="568325"/>
            </a:xfrm>
            <a:custGeom>
              <a:avLst/>
              <a:gdLst>
                <a:gd name="T0" fmla="*/ 8 w 133"/>
                <a:gd name="T1" fmla="*/ 126 h 134"/>
                <a:gd name="T2" fmla="*/ 36 w 133"/>
                <a:gd name="T3" fmla="*/ 126 h 134"/>
                <a:gd name="T4" fmla="*/ 126 w 133"/>
                <a:gd name="T5" fmla="*/ 37 h 134"/>
                <a:gd name="T6" fmla="*/ 126 w 133"/>
                <a:gd name="T7" fmla="*/ 8 h 134"/>
                <a:gd name="T8" fmla="*/ 97 w 133"/>
                <a:gd name="T9" fmla="*/ 8 h 134"/>
                <a:gd name="T10" fmla="*/ 8 w 133"/>
                <a:gd name="T11" fmla="*/ 98 h 134"/>
                <a:gd name="T12" fmla="*/ 8 w 133"/>
                <a:gd name="T13" fmla="*/ 12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134">
                  <a:moveTo>
                    <a:pt x="8" y="126"/>
                  </a:moveTo>
                  <a:cubicBezTo>
                    <a:pt x="16" y="134"/>
                    <a:pt x="28" y="134"/>
                    <a:pt x="36" y="126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133" y="29"/>
                    <a:pt x="133" y="16"/>
                    <a:pt x="126" y="8"/>
                  </a:cubicBezTo>
                  <a:cubicBezTo>
                    <a:pt x="118" y="0"/>
                    <a:pt x="105" y="0"/>
                    <a:pt x="97" y="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0" y="105"/>
                    <a:pt x="0" y="118"/>
                    <a:pt x="8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8" name="Freeform 24">
              <a:extLst>
                <a:ext uri="{FF2B5EF4-FFF2-40B4-BE49-F238E27FC236}">
                  <a16:creationId xmlns="" xmlns:a16="http://schemas.microsoft.com/office/drawing/2014/main" id="{D797D4A6-2659-41A9-A309-960A778FE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8576" y="2651126"/>
              <a:ext cx="603250" cy="603250"/>
            </a:xfrm>
            <a:custGeom>
              <a:avLst/>
              <a:gdLst>
                <a:gd name="T0" fmla="*/ 12 w 142"/>
                <a:gd name="T1" fmla="*/ 130 h 142"/>
                <a:gd name="T2" fmla="*/ 7 w 142"/>
                <a:gd name="T3" fmla="*/ 134 h 142"/>
                <a:gd name="T4" fmla="*/ 26 w 142"/>
                <a:gd name="T5" fmla="*/ 142 h 142"/>
                <a:gd name="T6" fmla="*/ 45 w 142"/>
                <a:gd name="T7" fmla="*/ 134 h 142"/>
                <a:gd name="T8" fmla="*/ 134 w 142"/>
                <a:gd name="T9" fmla="*/ 45 h 142"/>
                <a:gd name="T10" fmla="*/ 142 w 142"/>
                <a:gd name="T11" fmla="*/ 27 h 142"/>
                <a:gd name="T12" fmla="*/ 134 w 142"/>
                <a:gd name="T13" fmla="*/ 8 h 142"/>
                <a:gd name="T14" fmla="*/ 115 w 142"/>
                <a:gd name="T15" fmla="*/ 0 h 142"/>
                <a:gd name="T16" fmla="*/ 97 w 142"/>
                <a:gd name="T17" fmla="*/ 8 h 142"/>
                <a:gd name="T18" fmla="*/ 7 w 142"/>
                <a:gd name="T19" fmla="*/ 97 h 142"/>
                <a:gd name="T20" fmla="*/ 0 w 142"/>
                <a:gd name="T21" fmla="*/ 116 h 142"/>
                <a:gd name="T22" fmla="*/ 7 w 142"/>
                <a:gd name="T23" fmla="*/ 134 h 142"/>
                <a:gd name="T24" fmla="*/ 12 w 142"/>
                <a:gd name="T25" fmla="*/ 130 h 142"/>
                <a:gd name="T26" fmla="*/ 16 w 142"/>
                <a:gd name="T27" fmla="*/ 126 h 142"/>
                <a:gd name="T28" fmla="*/ 12 w 142"/>
                <a:gd name="T29" fmla="*/ 116 h 142"/>
                <a:gd name="T30" fmla="*/ 16 w 142"/>
                <a:gd name="T31" fmla="*/ 106 h 142"/>
                <a:gd name="T32" fmla="*/ 105 w 142"/>
                <a:gd name="T33" fmla="*/ 16 h 142"/>
                <a:gd name="T34" fmla="*/ 115 w 142"/>
                <a:gd name="T35" fmla="*/ 12 h 142"/>
                <a:gd name="T36" fmla="*/ 125 w 142"/>
                <a:gd name="T37" fmla="*/ 16 h 142"/>
                <a:gd name="T38" fmla="*/ 130 w 142"/>
                <a:gd name="T39" fmla="*/ 27 h 142"/>
                <a:gd name="T40" fmla="*/ 125 w 142"/>
                <a:gd name="T41" fmla="*/ 37 h 142"/>
                <a:gd name="T42" fmla="*/ 36 w 142"/>
                <a:gd name="T43" fmla="*/ 126 h 142"/>
                <a:gd name="T44" fmla="*/ 26 w 142"/>
                <a:gd name="T45" fmla="*/ 130 h 142"/>
                <a:gd name="T46" fmla="*/ 16 w 142"/>
                <a:gd name="T47" fmla="*/ 126 h 142"/>
                <a:gd name="T48" fmla="*/ 12 w 142"/>
                <a:gd name="T49" fmla="*/ 13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42">
                  <a:moveTo>
                    <a:pt x="12" y="130"/>
                  </a:moveTo>
                  <a:cubicBezTo>
                    <a:pt x="7" y="134"/>
                    <a:pt x="7" y="134"/>
                    <a:pt x="7" y="134"/>
                  </a:cubicBezTo>
                  <a:cubicBezTo>
                    <a:pt x="12" y="140"/>
                    <a:pt x="19" y="142"/>
                    <a:pt x="26" y="142"/>
                  </a:cubicBezTo>
                  <a:cubicBezTo>
                    <a:pt x="33" y="142"/>
                    <a:pt x="39" y="140"/>
                    <a:pt x="45" y="134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9" y="40"/>
                    <a:pt x="142" y="33"/>
                    <a:pt x="142" y="27"/>
                  </a:cubicBezTo>
                  <a:cubicBezTo>
                    <a:pt x="142" y="20"/>
                    <a:pt x="139" y="13"/>
                    <a:pt x="134" y="8"/>
                  </a:cubicBezTo>
                  <a:cubicBezTo>
                    <a:pt x="129" y="3"/>
                    <a:pt x="122" y="0"/>
                    <a:pt x="115" y="0"/>
                  </a:cubicBezTo>
                  <a:cubicBezTo>
                    <a:pt x="109" y="0"/>
                    <a:pt x="102" y="3"/>
                    <a:pt x="97" y="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2" y="102"/>
                    <a:pt x="0" y="109"/>
                    <a:pt x="0" y="116"/>
                  </a:cubicBezTo>
                  <a:cubicBezTo>
                    <a:pt x="0" y="123"/>
                    <a:pt x="2" y="129"/>
                    <a:pt x="7" y="134"/>
                  </a:cubicBezTo>
                  <a:cubicBezTo>
                    <a:pt x="12" y="130"/>
                    <a:pt x="12" y="130"/>
                    <a:pt x="12" y="130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3" y="123"/>
                    <a:pt x="12" y="120"/>
                    <a:pt x="12" y="116"/>
                  </a:cubicBezTo>
                  <a:cubicBezTo>
                    <a:pt x="12" y="112"/>
                    <a:pt x="13" y="109"/>
                    <a:pt x="16" y="106"/>
                  </a:cubicBezTo>
                  <a:cubicBezTo>
                    <a:pt x="105" y="16"/>
                    <a:pt x="105" y="16"/>
                    <a:pt x="105" y="16"/>
                  </a:cubicBezTo>
                  <a:cubicBezTo>
                    <a:pt x="108" y="14"/>
                    <a:pt x="112" y="12"/>
                    <a:pt x="115" y="12"/>
                  </a:cubicBezTo>
                  <a:cubicBezTo>
                    <a:pt x="119" y="12"/>
                    <a:pt x="123" y="14"/>
                    <a:pt x="125" y="16"/>
                  </a:cubicBezTo>
                  <a:cubicBezTo>
                    <a:pt x="128" y="19"/>
                    <a:pt x="130" y="23"/>
                    <a:pt x="130" y="27"/>
                  </a:cubicBezTo>
                  <a:cubicBezTo>
                    <a:pt x="130" y="30"/>
                    <a:pt x="128" y="34"/>
                    <a:pt x="125" y="37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3" y="129"/>
                    <a:pt x="30" y="130"/>
                    <a:pt x="26" y="130"/>
                  </a:cubicBezTo>
                  <a:cubicBezTo>
                    <a:pt x="22" y="130"/>
                    <a:pt x="19" y="129"/>
                    <a:pt x="16" y="126"/>
                  </a:cubicBezTo>
                  <a:lnTo>
                    <a:pt x="12" y="130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9" name="Freeform 25">
              <a:extLst>
                <a:ext uri="{FF2B5EF4-FFF2-40B4-BE49-F238E27FC236}">
                  <a16:creationId xmlns="" xmlns:a16="http://schemas.microsoft.com/office/drawing/2014/main" id="{E02DDB73-DAC9-4C4F-AE80-378B60D53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4201" y="1936751"/>
              <a:ext cx="569913" cy="569913"/>
            </a:xfrm>
            <a:custGeom>
              <a:avLst/>
              <a:gdLst>
                <a:gd name="T0" fmla="*/ 8 w 134"/>
                <a:gd name="T1" fmla="*/ 126 h 134"/>
                <a:gd name="T2" fmla="*/ 36 w 134"/>
                <a:gd name="T3" fmla="*/ 126 h 134"/>
                <a:gd name="T4" fmla="*/ 126 w 134"/>
                <a:gd name="T5" fmla="*/ 37 h 134"/>
                <a:gd name="T6" fmla="*/ 126 w 134"/>
                <a:gd name="T7" fmla="*/ 8 h 134"/>
                <a:gd name="T8" fmla="*/ 97 w 134"/>
                <a:gd name="T9" fmla="*/ 8 h 134"/>
                <a:gd name="T10" fmla="*/ 8 w 134"/>
                <a:gd name="T11" fmla="*/ 98 h 134"/>
                <a:gd name="T12" fmla="*/ 8 w 134"/>
                <a:gd name="T13" fmla="*/ 12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34">
                  <a:moveTo>
                    <a:pt x="8" y="126"/>
                  </a:moveTo>
                  <a:cubicBezTo>
                    <a:pt x="16" y="134"/>
                    <a:pt x="28" y="134"/>
                    <a:pt x="36" y="126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134" y="29"/>
                    <a:pt x="134" y="16"/>
                    <a:pt x="126" y="8"/>
                  </a:cubicBezTo>
                  <a:cubicBezTo>
                    <a:pt x="118" y="0"/>
                    <a:pt x="105" y="0"/>
                    <a:pt x="97" y="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0" y="105"/>
                    <a:pt x="0" y="118"/>
                    <a:pt x="8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0" name="Freeform 26">
              <a:extLst>
                <a:ext uri="{FF2B5EF4-FFF2-40B4-BE49-F238E27FC236}">
                  <a16:creationId xmlns="" xmlns:a16="http://schemas.microsoft.com/office/drawing/2014/main" id="{8CC5D97D-4895-45CA-B859-46240D242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1919288"/>
              <a:ext cx="603250" cy="604838"/>
            </a:xfrm>
            <a:custGeom>
              <a:avLst/>
              <a:gdLst>
                <a:gd name="T0" fmla="*/ 12 w 142"/>
                <a:gd name="T1" fmla="*/ 130 h 142"/>
                <a:gd name="T2" fmla="*/ 7 w 142"/>
                <a:gd name="T3" fmla="*/ 134 h 142"/>
                <a:gd name="T4" fmla="*/ 26 w 142"/>
                <a:gd name="T5" fmla="*/ 142 h 142"/>
                <a:gd name="T6" fmla="*/ 45 w 142"/>
                <a:gd name="T7" fmla="*/ 134 h 142"/>
                <a:gd name="T8" fmla="*/ 134 w 142"/>
                <a:gd name="T9" fmla="*/ 45 h 142"/>
                <a:gd name="T10" fmla="*/ 142 w 142"/>
                <a:gd name="T11" fmla="*/ 27 h 142"/>
                <a:gd name="T12" fmla="*/ 134 w 142"/>
                <a:gd name="T13" fmla="*/ 8 h 142"/>
                <a:gd name="T14" fmla="*/ 115 w 142"/>
                <a:gd name="T15" fmla="*/ 0 h 142"/>
                <a:gd name="T16" fmla="*/ 97 w 142"/>
                <a:gd name="T17" fmla="*/ 8 h 142"/>
                <a:gd name="T18" fmla="*/ 7 w 142"/>
                <a:gd name="T19" fmla="*/ 97 h 142"/>
                <a:gd name="T20" fmla="*/ 0 w 142"/>
                <a:gd name="T21" fmla="*/ 116 h 142"/>
                <a:gd name="T22" fmla="*/ 7 w 142"/>
                <a:gd name="T23" fmla="*/ 134 h 142"/>
                <a:gd name="T24" fmla="*/ 12 w 142"/>
                <a:gd name="T25" fmla="*/ 130 h 142"/>
                <a:gd name="T26" fmla="*/ 16 w 142"/>
                <a:gd name="T27" fmla="*/ 126 h 142"/>
                <a:gd name="T28" fmla="*/ 12 w 142"/>
                <a:gd name="T29" fmla="*/ 116 h 142"/>
                <a:gd name="T30" fmla="*/ 16 w 142"/>
                <a:gd name="T31" fmla="*/ 106 h 142"/>
                <a:gd name="T32" fmla="*/ 105 w 142"/>
                <a:gd name="T33" fmla="*/ 16 h 142"/>
                <a:gd name="T34" fmla="*/ 115 w 142"/>
                <a:gd name="T35" fmla="*/ 12 h 142"/>
                <a:gd name="T36" fmla="*/ 125 w 142"/>
                <a:gd name="T37" fmla="*/ 16 h 142"/>
                <a:gd name="T38" fmla="*/ 130 w 142"/>
                <a:gd name="T39" fmla="*/ 27 h 142"/>
                <a:gd name="T40" fmla="*/ 125 w 142"/>
                <a:gd name="T41" fmla="*/ 37 h 142"/>
                <a:gd name="T42" fmla="*/ 36 w 142"/>
                <a:gd name="T43" fmla="*/ 126 h 142"/>
                <a:gd name="T44" fmla="*/ 26 w 142"/>
                <a:gd name="T45" fmla="*/ 130 h 142"/>
                <a:gd name="T46" fmla="*/ 16 w 142"/>
                <a:gd name="T47" fmla="*/ 126 h 142"/>
                <a:gd name="T48" fmla="*/ 12 w 142"/>
                <a:gd name="T49" fmla="*/ 13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42">
                  <a:moveTo>
                    <a:pt x="12" y="130"/>
                  </a:moveTo>
                  <a:cubicBezTo>
                    <a:pt x="7" y="134"/>
                    <a:pt x="7" y="134"/>
                    <a:pt x="7" y="134"/>
                  </a:cubicBezTo>
                  <a:cubicBezTo>
                    <a:pt x="13" y="140"/>
                    <a:pt x="19" y="142"/>
                    <a:pt x="26" y="142"/>
                  </a:cubicBezTo>
                  <a:cubicBezTo>
                    <a:pt x="33" y="142"/>
                    <a:pt x="39" y="140"/>
                    <a:pt x="45" y="134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9" y="40"/>
                    <a:pt x="142" y="33"/>
                    <a:pt x="142" y="27"/>
                  </a:cubicBezTo>
                  <a:cubicBezTo>
                    <a:pt x="142" y="20"/>
                    <a:pt x="139" y="13"/>
                    <a:pt x="134" y="8"/>
                  </a:cubicBezTo>
                  <a:cubicBezTo>
                    <a:pt x="129" y="3"/>
                    <a:pt x="122" y="0"/>
                    <a:pt x="115" y="0"/>
                  </a:cubicBezTo>
                  <a:cubicBezTo>
                    <a:pt x="109" y="0"/>
                    <a:pt x="102" y="3"/>
                    <a:pt x="97" y="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2" y="102"/>
                    <a:pt x="0" y="109"/>
                    <a:pt x="0" y="116"/>
                  </a:cubicBezTo>
                  <a:cubicBezTo>
                    <a:pt x="0" y="123"/>
                    <a:pt x="2" y="129"/>
                    <a:pt x="7" y="134"/>
                  </a:cubicBezTo>
                  <a:cubicBezTo>
                    <a:pt x="12" y="130"/>
                    <a:pt x="12" y="130"/>
                    <a:pt x="12" y="130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3" y="123"/>
                    <a:pt x="12" y="120"/>
                    <a:pt x="12" y="116"/>
                  </a:cubicBezTo>
                  <a:cubicBezTo>
                    <a:pt x="12" y="112"/>
                    <a:pt x="13" y="109"/>
                    <a:pt x="16" y="106"/>
                  </a:cubicBezTo>
                  <a:cubicBezTo>
                    <a:pt x="105" y="16"/>
                    <a:pt x="105" y="16"/>
                    <a:pt x="105" y="16"/>
                  </a:cubicBezTo>
                  <a:cubicBezTo>
                    <a:pt x="108" y="14"/>
                    <a:pt x="112" y="12"/>
                    <a:pt x="115" y="12"/>
                  </a:cubicBezTo>
                  <a:cubicBezTo>
                    <a:pt x="119" y="12"/>
                    <a:pt x="123" y="14"/>
                    <a:pt x="125" y="16"/>
                  </a:cubicBezTo>
                  <a:cubicBezTo>
                    <a:pt x="128" y="19"/>
                    <a:pt x="130" y="23"/>
                    <a:pt x="130" y="27"/>
                  </a:cubicBezTo>
                  <a:cubicBezTo>
                    <a:pt x="130" y="30"/>
                    <a:pt x="128" y="34"/>
                    <a:pt x="125" y="37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3" y="129"/>
                    <a:pt x="30" y="130"/>
                    <a:pt x="26" y="130"/>
                  </a:cubicBezTo>
                  <a:cubicBezTo>
                    <a:pt x="22" y="130"/>
                    <a:pt x="19" y="129"/>
                    <a:pt x="16" y="126"/>
                  </a:cubicBezTo>
                  <a:lnTo>
                    <a:pt x="12" y="130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1" name="Freeform 27">
              <a:extLst>
                <a:ext uri="{FF2B5EF4-FFF2-40B4-BE49-F238E27FC236}">
                  <a16:creationId xmlns="" xmlns:a16="http://schemas.microsoft.com/office/drawing/2014/main" id="{9997A8B2-EC49-4644-B700-182FBE57C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1" y="2493963"/>
              <a:ext cx="679450" cy="676275"/>
            </a:xfrm>
            <a:custGeom>
              <a:avLst/>
              <a:gdLst>
                <a:gd name="T0" fmla="*/ 8 w 160"/>
                <a:gd name="T1" fmla="*/ 151 h 159"/>
                <a:gd name="T2" fmla="*/ 37 w 160"/>
                <a:gd name="T3" fmla="*/ 151 h 159"/>
                <a:gd name="T4" fmla="*/ 152 w 160"/>
                <a:gd name="T5" fmla="*/ 36 h 159"/>
                <a:gd name="T6" fmla="*/ 152 w 160"/>
                <a:gd name="T7" fmla="*/ 8 h 159"/>
                <a:gd name="T8" fmla="*/ 123 w 160"/>
                <a:gd name="T9" fmla="*/ 8 h 159"/>
                <a:gd name="T10" fmla="*/ 8 w 160"/>
                <a:gd name="T11" fmla="*/ 123 h 159"/>
                <a:gd name="T12" fmla="*/ 8 w 160"/>
                <a:gd name="T13" fmla="*/ 15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159">
                  <a:moveTo>
                    <a:pt x="8" y="151"/>
                  </a:moveTo>
                  <a:cubicBezTo>
                    <a:pt x="16" y="159"/>
                    <a:pt x="29" y="159"/>
                    <a:pt x="37" y="151"/>
                  </a:cubicBezTo>
                  <a:cubicBezTo>
                    <a:pt x="152" y="36"/>
                    <a:pt x="152" y="36"/>
                    <a:pt x="152" y="36"/>
                  </a:cubicBezTo>
                  <a:cubicBezTo>
                    <a:pt x="160" y="28"/>
                    <a:pt x="160" y="16"/>
                    <a:pt x="152" y="8"/>
                  </a:cubicBezTo>
                  <a:cubicBezTo>
                    <a:pt x="144" y="0"/>
                    <a:pt x="131" y="0"/>
                    <a:pt x="123" y="8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0" y="131"/>
                    <a:pt x="0" y="144"/>
                    <a:pt x="8" y="1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2" name="Freeform 28">
              <a:extLst>
                <a:ext uri="{FF2B5EF4-FFF2-40B4-BE49-F238E27FC236}">
                  <a16:creationId xmlns="" xmlns:a16="http://schemas.microsoft.com/office/drawing/2014/main" id="{653C3E56-53AE-4343-B62B-7F0DF6F70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9188" y="2476501"/>
              <a:ext cx="714375" cy="709613"/>
            </a:xfrm>
            <a:custGeom>
              <a:avLst/>
              <a:gdLst>
                <a:gd name="T0" fmla="*/ 12 w 168"/>
                <a:gd name="T1" fmla="*/ 155 h 167"/>
                <a:gd name="T2" fmla="*/ 8 w 168"/>
                <a:gd name="T3" fmla="*/ 160 h 167"/>
                <a:gd name="T4" fmla="*/ 26 w 168"/>
                <a:gd name="T5" fmla="*/ 167 h 167"/>
                <a:gd name="T6" fmla="*/ 45 w 168"/>
                <a:gd name="T7" fmla="*/ 160 h 167"/>
                <a:gd name="T8" fmla="*/ 160 w 168"/>
                <a:gd name="T9" fmla="*/ 45 h 167"/>
                <a:gd name="T10" fmla="*/ 168 w 168"/>
                <a:gd name="T11" fmla="*/ 26 h 167"/>
                <a:gd name="T12" fmla="*/ 160 w 168"/>
                <a:gd name="T13" fmla="*/ 7 h 167"/>
                <a:gd name="T14" fmla="*/ 141 w 168"/>
                <a:gd name="T15" fmla="*/ 0 h 167"/>
                <a:gd name="T16" fmla="*/ 123 w 168"/>
                <a:gd name="T17" fmla="*/ 7 h 167"/>
                <a:gd name="T18" fmla="*/ 8 w 168"/>
                <a:gd name="T19" fmla="*/ 123 h 167"/>
                <a:gd name="T20" fmla="*/ 0 w 168"/>
                <a:gd name="T21" fmla="*/ 141 h 167"/>
                <a:gd name="T22" fmla="*/ 8 w 168"/>
                <a:gd name="T23" fmla="*/ 160 h 167"/>
                <a:gd name="T24" fmla="*/ 12 w 168"/>
                <a:gd name="T25" fmla="*/ 155 h 167"/>
                <a:gd name="T26" fmla="*/ 16 w 168"/>
                <a:gd name="T27" fmla="*/ 151 h 167"/>
                <a:gd name="T28" fmla="*/ 12 w 168"/>
                <a:gd name="T29" fmla="*/ 141 h 167"/>
                <a:gd name="T30" fmla="*/ 16 w 168"/>
                <a:gd name="T31" fmla="*/ 131 h 167"/>
                <a:gd name="T32" fmla="*/ 131 w 168"/>
                <a:gd name="T33" fmla="*/ 16 h 167"/>
                <a:gd name="T34" fmla="*/ 141 w 168"/>
                <a:gd name="T35" fmla="*/ 12 h 167"/>
                <a:gd name="T36" fmla="*/ 152 w 168"/>
                <a:gd name="T37" fmla="*/ 16 h 167"/>
                <a:gd name="T38" fmla="*/ 156 w 168"/>
                <a:gd name="T39" fmla="*/ 26 h 167"/>
                <a:gd name="T40" fmla="*/ 152 w 168"/>
                <a:gd name="T41" fmla="*/ 36 h 167"/>
                <a:gd name="T42" fmla="*/ 36 w 168"/>
                <a:gd name="T43" fmla="*/ 151 h 167"/>
                <a:gd name="T44" fmla="*/ 26 w 168"/>
                <a:gd name="T45" fmla="*/ 155 h 167"/>
                <a:gd name="T46" fmla="*/ 16 w 168"/>
                <a:gd name="T47" fmla="*/ 151 h 167"/>
                <a:gd name="T48" fmla="*/ 12 w 168"/>
                <a:gd name="T49" fmla="*/ 15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8" h="167">
                  <a:moveTo>
                    <a:pt x="12" y="155"/>
                  </a:moveTo>
                  <a:cubicBezTo>
                    <a:pt x="8" y="160"/>
                    <a:pt x="8" y="160"/>
                    <a:pt x="8" y="160"/>
                  </a:cubicBezTo>
                  <a:cubicBezTo>
                    <a:pt x="13" y="165"/>
                    <a:pt x="20" y="167"/>
                    <a:pt x="26" y="167"/>
                  </a:cubicBezTo>
                  <a:cubicBezTo>
                    <a:pt x="33" y="167"/>
                    <a:pt x="40" y="165"/>
                    <a:pt x="45" y="160"/>
                  </a:cubicBezTo>
                  <a:cubicBezTo>
                    <a:pt x="160" y="45"/>
                    <a:pt x="160" y="45"/>
                    <a:pt x="160" y="45"/>
                  </a:cubicBezTo>
                  <a:cubicBezTo>
                    <a:pt x="165" y="39"/>
                    <a:pt x="168" y="33"/>
                    <a:pt x="168" y="26"/>
                  </a:cubicBezTo>
                  <a:cubicBezTo>
                    <a:pt x="168" y="19"/>
                    <a:pt x="165" y="13"/>
                    <a:pt x="160" y="7"/>
                  </a:cubicBezTo>
                  <a:cubicBezTo>
                    <a:pt x="155" y="2"/>
                    <a:pt x="148" y="0"/>
                    <a:pt x="141" y="0"/>
                  </a:cubicBezTo>
                  <a:cubicBezTo>
                    <a:pt x="135" y="0"/>
                    <a:pt x="128" y="2"/>
                    <a:pt x="123" y="7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3" y="128"/>
                    <a:pt x="0" y="134"/>
                    <a:pt x="0" y="141"/>
                  </a:cubicBezTo>
                  <a:cubicBezTo>
                    <a:pt x="0" y="148"/>
                    <a:pt x="3" y="155"/>
                    <a:pt x="8" y="160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6" y="151"/>
                    <a:pt x="16" y="151"/>
                    <a:pt x="16" y="151"/>
                  </a:cubicBezTo>
                  <a:cubicBezTo>
                    <a:pt x="13" y="148"/>
                    <a:pt x="12" y="145"/>
                    <a:pt x="12" y="141"/>
                  </a:cubicBezTo>
                  <a:cubicBezTo>
                    <a:pt x="12" y="137"/>
                    <a:pt x="13" y="134"/>
                    <a:pt x="16" y="131"/>
                  </a:cubicBezTo>
                  <a:cubicBezTo>
                    <a:pt x="131" y="16"/>
                    <a:pt x="131" y="16"/>
                    <a:pt x="131" y="16"/>
                  </a:cubicBezTo>
                  <a:cubicBezTo>
                    <a:pt x="134" y="13"/>
                    <a:pt x="138" y="12"/>
                    <a:pt x="141" y="12"/>
                  </a:cubicBezTo>
                  <a:cubicBezTo>
                    <a:pt x="145" y="12"/>
                    <a:pt x="149" y="13"/>
                    <a:pt x="152" y="16"/>
                  </a:cubicBezTo>
                  <a:cubicBezTo>
                    <a:pt x="154" y="19"/>
                    <a:pt x="156" y="22"/>
                    <a:pt x="156" y="26"/>
                  </a:cubicBezTo>
                  <a:cubicBezTo>
                    <a:pt x="156" y="30"/>
                    <a:pt x="154" y="33"/>
                    <a:pt x="152" y="36"/>
                  </a:cubicBezTo>
                  <a:cubicBezTo>
                    <a:pt x="36" y="151"/>
                    <a:pt x="36" y="151"/>
                    <a:pt x="36" y="151"/>
                  </a:cubicBezTo>
                  <a:cubicBezTo>
                    <a:pt x="34" y="154"/>
                    <a:pt x="30" y="155"/>
                    <a:pt x="26" y="155"/>
                  </a:cubicBezTo>
                  <a:cubicBezTo>
                    <a:pt x="23" y="155"/>
                    <a:pt x="19" y="154"/>
                    <a:pt x="16" y="151"/>
                  </a:cubicBezTo>
                  <a:lnTo>
                    <a:pt x="12" y="155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3" name="Freeform 29">
              <a:extLst>
                <a:ext uri="{FF2B5EF4-FFF2-40B4-BE49-F238E27FC236}">
                  <a16:creationId xmlns="" xmlns:a16="http://schemas.microsoft.com/office/drawing/2014/main" id="{A4D447FD-E075-4672-8FCC-EA306F949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701" y="2005013"/>
              <a:ext cx="681038" cy="679450"/>
            </a:xfrm>
            <a:custGeom>
              <a:avLst/>
              <a:gdLst>
                <a:gd name="T0" fmla="*/ 8 w 160"/>
                <a:gd name="T1" fmla="*/ 152 h 160"/>
                <a:gd name="T2" fmla="*/ 37 w 160"/>
                <a:gd name="T3" fmla="*/ 152 h 160"/>
                <a:gd name="T4" fmla="*/ 152 w 160"/>
                <a:gd name="T5" fmla="*/ 37 h 160"/>
                <a:gd name="T6" fmla="*/ 152 w 160"/>
                <a:gd name="T7" fmla="*/ 8 h 160"/>
                <a:gd name="T8" fmla="*/ 124 w 160"/>
                <a:gd name="T9" fmla="*/ 8 h 160"/>
                <a:gd name="T10" fmla="*/ 8 w 160"/>
                <a:gd name="T11" fmla="*/ 123 h 160"/>
                <a:gd name="T12" fmla="*/ 8 w 160"/>
                <a:gd name="T13" fmla="*/ 15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160">
                  <a:moveTo>
                    <a:pt x="8" y="152"/>
                  </a:moveTo>
                  <a:cubicBezTo>
                    <a:pt x="16" y="160"/>
                    <a:pt x="29" y="160"/>
                    <a:pt x="37" y="152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60" y="29"/>
                    <a:pt x="160" y="16"/>
                    <a:pt x="152" y="8"/>
                  </a:cubicBezTo>
                  <a:cubicBezTo>
                    <a:pt x="144" y="0"/>
                    <a:pt x="131" y="0"/>
                    <a:pt x="124" y="8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0" y="131"/>
                    <a:pt x="0" y="144"/>
                    <a:pt x="8" y="1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4" name="Freeform 30">
              <a:extLst>
                <a:ext uri="{FF2B5EF4-FFF2-40B4-BE49-F238E27FC236}">
                  <a16:creationId xmlns="" xmlns:a16="http://schemas.microsoft.com/office/drawing/2014/main" id="{007AC1B2-10F2-4C0A-86B2-E39C925F0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826" y="1987551"/>
              <a:ext cx="712788" cy="714375"/>
            </a:xfrm>
            <a:custGeom>
              <a:avLst/>
              <a:gdLst>
                <a:gd name="T0" fmla="*/ 12 w 168"/>
                <a:gd name="T1" fmla="*/ 156 h 168"/>
                <a:gd name="T2" fmla="*/ 8 w 168"/>
                <a:gd name="T3" fmla="*/ 160 h 168"/>
                <a:gd name="T4" fmla="*/ 27 w 168"/>
                <a:gd name="T5" fmla="*/ 168 h 168"/>
                <a:gd name="T6" fmla="*/ 45 w 168"/>
                <a:gd name="T7" fmla="*/ 160 h 168"/>
                <a:gd name="T8" fmla="*/ 160 w 168"/>
                <a:gd name="T9" fmla="*/ 45 h 168"/>
                <a:gd name="T10" fmla="*/ 168 w 168"/>
                <a:gd name="T11" fmla="*/ 26 h 168"/>
                <a:gd name="T12" fmla="*/ 160 w 168"/>
                <a:gd name="T13" fmla="*/ 8 h 168"/>
                <a:gd name="T14" fmla="*/ 142 w 168"/>
                <a:gd name="T15" fmla="*/ 0 h 168"/>
                <a:gd name="T16" fmla="*/ 123 w 168"/>
                <a:gd name="T17" fmla="*/ 8 h 168"/>
                <a:gd name="T18" fmla="*/ 8 w 168"/>
                <a:gd name="T19" fmla="*/ 123 h 168"/>
                <a:gd name="T20" fmla="*/ 0 w 168"/>
                <a:gd name="T21" fmla="*/ 141 h 168"/>
                <a:gd name="T22" fmla="*/ 8 w 168"/>
                <a:gd name="T23" fmla="*/ 160 h 168"/>
                <a:gd name="T24" fmla="*/ 12 w 168"/>
                <a:gd name="T25" fmla="*/ 156 h 168"/>
                <a:gd name="T26" fmla="*/ 17 w 168"/>
                <a:gd name="T27" fmla="*/ 152 h 168"/>
                <a:gd name="T28" fmla="*/ 12 w 168"/>
                <a:gd name="T29" fmla="*/ 141 h 168"/>
                <a:gd name="T30" fmla="*/ 17 w 168"/>
                <a:gd name="T31" fmla="*/ 131 h 168"/>
                <a:gd name="T32" fmla="*/ 132 w 168"/>
                <a:gd name="T33" fmla="*/ 16 h 168"/>
                <a:gd name="T34" fmla="*/ 142 w 168"/>
                <a:gd name="T35" fmla="*/ 12 h 168"/>
                <a:gd name="T36" fmla="*/ 152 w 168"/>
                <a:gd name="T37" fmla="*/ 16 h 168"/>
                <a:gd name="T38" fmla="*/ 156 w 168"/>
                <a:gd name="T39" fmla="*/ 26 h 168"/>
                <a:gd name="T40" fmla="*/ 152 w 168"/>
                <a:gd name="T41" fmla="*/ 36 h 168"/>
                <a:gd name="T42" fmla="*/ 37 w 168"/>
                <a:gd name="T43" fmla="*/ 152 h 168"/>
                <a:gd name="T44" fmla="*/ 27 w 168"/>
                <a:gd name="T45" fmla="*/ 156 h 168"/>
                <a:gd name="T46" fmla="*/ 17 w 168"/>
                <a:gd name="T47" fmla="*/ 152 h 168"/>
                <a:gd name="T48" fmla="*/ 12 w 168"/>
                <a:gd name="T49" fmla="*/ 1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8" h="168">
                  <a:moveTo>
                    <a:pt x="12" y="156"/>
                  </a:moveTo>
                  <a:cubicBezTo>
                    <a:pt x="8" y="160"/>
                    <a:pt x="8" y="160"/>
                    <a:pt x="8" y="160"/>
                  </a:cubicBezTo>
                  <a:cubicBezTo>
                    <a:pt x="13" y="165"/>
                    <a:pt x="20" y="168"/>
                    <a:pt x="27" y="168"/>
                  </a:cubicBezTo>
                  <a:cubicBezTo>
                    <a:pt x="33" y="168"/>
                    <a:pt x="40" y="165"/>
                    <a:pt x="45" y="160"/>
                  </a:cubicBezTo>
                  <a:cubicBezTo>
                    <a:pt x="160" y="45"/>
                    <a:pt x="160" y="45"/>
                    <a:pt x="160" y="45"/>
                  </a:cubicBezTo>
                  <a:cubicBezTo>
                    <a:pt x="166" y="40"/>
                    <a:pt x="168" y="33"/>
                    <a:pt x="168" y="26"/>
                  </a:cubicBezTo>
                  <a:cubicBezTo>
                    <a:pt x="168" y="20"/>
                    <a:pt x="166" y="13"/>
                    <a:pt x="160" y="8"/>
                  </a:cubicBezTo>
                  <a:cubicBezTo>
                    <a:pt x="155" y="3"/>
                    <a:pt x="149" y="0"/>
                    <a:pt x="142" y="0"/>
                  </a:cubicBezTo>
                  <a:cubicBezTo>
                    <a:pt x="135" y="0"/>
                    <a:pt x="128" y="3"/>
                    <a:pt x="123" y="8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3" y="128"/>
                    <a:pt x="0" y="135"/>
                    <a:pt x="0" y="141"/>
                  </a:cubicBezTo>
                  <a:cubicBezTo>
                    <a:pt x="0" y="148"/>
                    <a:pt x="3" y="155"/>
                    <a:pt x="8" y="160"/>
                  </a:cubicBezTo>
                  <a:cubicBezTo>
                    <a:pt x="12" y="156"/>
                    <a:pt x="12" y="156"/>
                    <a:pt x="12" y="156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4" y="149"/>
                    <a:pt x="12" y="145"/>
                    <a:pt x="12" y="141"/>
                  </a:cubicBezTo>
                  <a:cubicBezTo>
                    <a:pt x="12" y="138"/>
                    <a:pt x="14" y="134"/>
                    <a:pt x="17" y="131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5" y="13"/>
                    <a:pt x="138" y="12"/>
                    <a:pt x="142" y="12"/>
                  </a:cubicBezTo>
                  <a:cubicBezTo>
                    <a:pt x="146" y="12"/>
                    <a:pt x="149" y="13"/>
                    <a:pt x="152" y="16"/>
                  </a:cubicBezTo>
                  <a:cubicBezTo>
                    <a:pt x="155" y="19"/>
                    <a:pt x="156" y="23"/>
                    <a:pt x="156" y="26"/>
                  </a:cubicBezTo>
                  <a:cubicBezTo>
                    <a:pt x="156" y="30"/>
                    <a:pt x="155" y="34"/>
                    <a:pt x="152" y="36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4" y="154"/>
                    <a:pt x="30" y="156"/>
                    <a:pt x="27" y="156"/>
                  </a:cubicBezTo>
                  <a:cubicBezTo>
                    <a:pt x="23" y="156"/>
                    <a:pt x="19" y="154"/>
                    <a:pt x="17" y="152"/>
                  </a:cubicBezTo>
                  <a:lnTo>
                    <a:pt x="12" y="156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5" name="Freeform 31">
              <a:extLst>
                <a:ext uri="{FF2B5EF4-FFF2-40B4-BE49-F238E27FC236}">
                  <a16:creationId xmlns="" xmlns:a16="http://schemas.microsoft.com/office/drawing/2014/main" id="{39EFA576-91F5-42E1-83EC-013DE1348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1" y="2324101"/>
              <a:ext cx="768350" cy="768350"/>
            </a:xfrm>
            <a:custGeom>
              <a:avLst/>
              <a:gdLst>
                <a:gd name="T0" fmla="*/ 8 w 181"/>
                <a:gd name="T1" fmla="*/ 174 h 181"/>
                <a:gd name="T2" fmla="*/ 36 w 181"/>
                <a:gd name="T3" fmla="*/ 174 h 181"/>
                <a:gd name="T4" fmla="*/ 173 w 181"/>
                <a:gd name="T5" fmla="*/ 37 h 181"/>
                <a:gd name="T6" fmla="*/ 173 w 181"/>
                <a:gd name="T7" fmla="*/ 8 h 181"/>
                <a:gd name="T8" fmla="*/ 144 w 181"/>
                <a:gd name="T9" fmla="*/ 8 h 181"/>
                <a:gd name="T10" fmla="*/ 8 w 181"/>
                <a:gd name="T11" fmla="*/ 145 h 181"/>
                <a:gd name="T12" fmla="*/ 8 w 181"/>
                <a:gd name="T13" fmla="*/ 17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8" y="174"/>
                  </a:moveTo>
                  <a:cubicBezTo>
                    <a:pt x="16" y="181"/>
                    <a:pt x="28" y="181"/>
                    <a:pt x="36" y="174"/>
                  </a:cubicBezTo>
                  <a:cubicBezTo>
                    <a:pt x="173" y="37"/>
                    <a:pt x="173" y="37"/>
                    <a:pt x="173" y="37"/>
                  </a:cubicBezTo>
                  <a:cubicBezTo>
                    <a:pt x="181" y="29"/>
                    <a:pt x="181" y="16"/>
                    <a:pt x="173" y="8"/>
                  </a:cubicBezTo>
                  <a:cubicBezTo>
                    <a:pt x="165" y="0"/>
                    <a:pt x="152" y="0"/>
                    <a:pt x="144" y="8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0" y="153"/>
                    <a:pt x="0" y="166"/>
                    <a:pt x="8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6" name="Freeform 32">
              <a:extLst>
                <a:ext uri="{FF2B5EF4-FFF2-40B4-BE49-F238E27FC236}">
                  <a16:creationId xmlns="" xmlns:a16="http://schemas.microsoft.com/office/drawing/2014/main" id="{69470EAA-F14B-48EB-B92E-E8C5F3576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4088" y="2306638"/>
              <a:ext cx="803275" cy="803275"/>
            </a:xfrm>
            <a:custGeom>
              <a:avLst/>
              <a:gdLst>
                <a:gd name="T0" fmla="*/ 12 w 189"/>
                <a:gd name="T1" fmla="*/ 178 h 189"/>
                <a:gd name="T2" fmla="*/ 7 w 189"/>
                <a:gd name="T3" fmla="*/ 182 h 189"/>
                <a:gd name="T4" fmla="*/ 26 w 189"/>
                <a:gd name="T5" fmla="*/ 189 h 189"/>
                <a:gd name="T6" fmla="*/ 45 w 189"/>
                <a:gd name="T7" fmla="*/ 182 h 189"/>
                <a:gd name="T8" fmla="*/ 181 w 189"/>
                <a:gd name="T9" fmla="*/ 45 h 189"/>
                <a:gd name="T10" fmla="*/ 189 w 189"/>
                <a:gd name="T11" fmla="*/ 27 h 189"/>
                <a:gd name="T12" fmla="*/ 181 w 189"/>
                <a:gd name="T13" fmla="*/ 8 h 189"/>
                <a:gd name="T14" fmla="*/ 163 w 189"/>
                <a:gd name="T15" fmla="*/ 0 h 189"/>
                <a:gd name="T16" fmla="*/ 144 w 189"/>
                <a:gd name="T17" fmla="*/ 8 h 189"/>
                <a:gd name="T18" fmla="*/ 7 w 189"/>
                <a:gd name="T19" fmla="*/ 145 h 189"/>
                <a:gd name="T20" fmla="*/ 0 w 189"/>
                <a:gd name="T21" fmla="*/ 163 h 189"/>
                <a:gd name="T22" fmla="*/ 7 w 189"/>
                <a:gd name="T23" fmla="*/ 182 h 189"/>
                <a:gd name="T24" fmla="*/ 12 w 189"/>
                <a:gd name="T25" fmla="*/ 178 h 189"/>
                <a:gd name="T26" fmla="*/ 16 w 189"/>
                <a:gd name="T27" fmla="*/ 173 h 189"/>
                <a:gd name="T28" fmla="*/ 12 w 189"/>
                <a:gd name="T29" fmla="*/ 163 h 189"/>
                <a:gd name="T30" fmla="*/ 16 w 189"/>
                <a:gd name="T31" fmla="*/ 153 h 189"/>
                <a:gd name="T32" fmla="*/ 152 w 189"/>
                <a:gd name="T33" fmla="*/ 16 h 189"/>
                <a:gd name="T34" fmla="*/ 163 w 189"/>
                <a:gd name="T35" fmla="*/ 12 h 189"/>
                <a:gd name="T36" fmla="*/ 173 w 189"/>
                <a:gd name="T37" fmla="*/ 16 h 189"/>
                <a:gd name="T38" fmla="*/ 177 w 189"/>
                <a:gd name="T39" fmla="*/ 27 h 189"/>
                <a:gd name="T40" fmla="*/ 173 w 189"/>
                <a:gd name="T41" fmla="*/ 37 h 189"/>
                <a:gd name="T42" fmla="*/ 36 w 189"/>
                <a:gd name="T43" fmla="*/ 173 h 189"/>
                <a:gd name="T44" fmla="*/ 26 w 189"/>
                <a:gd name="T45" fmla="*/ 177 h 189"/>
                <a:gd name="T46" fmla="*/ 16 w 189"/>
                <a:gd name="T47" fmla="*/ 173 h 189"/>
                <a:gd name="T48" fmla="*/ 12 w 189"/>
                <a:gd name="T49" fmla="*/ 17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" h="189">
                  <a:moveTo>
                    <a:pt x="12" y="178"/>
                  </a:moveTo>
                  <a:cubicBezTo>
                    <a:pt x="7" y="182"/>
                    <a:pt x="7" y="182"/>
                    <a:pt x="7" y="182"/>
                  </a:cubicBezTo>
                  <a:cubicBezTo>
                    <a:pt x="13" y="187"/>
                    <a:pt x="19" y="189"/>
                    <a:pt x="26" y="189"/>
                  </a:cubicBezTo>
                  <a:cubicBezTo>
                    <a:pt x="33" y="189"/>
                    <a:pt x="39" y="187"/>
                    <a:pt x="45" y="182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6" y="40"/>
                    <a:pt x="189" y="33"/>
                    <a:pt x="189" y="27"/>
                  </a:cubicBezTo>
                  <a:cubicBezTo>
                    <a:pt x="189" y="20"/>
                    <a:pt x="186" y="13"/>
                    <a:pt x="181" y="8"/>
                  </a:cubicBezTo>
                  <a:cubicBezTo>
                    <a:pt x="176" y="3"/>
                    <a:pt x="169" y="0"/>
                    <a:pt x="163" y="0"/>
                  </a:cubicBezTo>
                  <a:cubicBezTo>
                    <a:pt x="156" y="0"/>
                    <a:pt x="149" y="3"/>
                    <a:pt x="144" y="8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2" y="150"/>
                    <a:pt x="0" y="156"/>
                    <a:pt x="0" y="163"/>
                  </a:cubicBezTo>
                  <a:cubicBezTo>
                    <a:pt x="0" y="170"/>
                    <a:pt x="2" y="177"/>
                    <a:pt x="7" y="182"/>
                  </a:cubicBezTo>
                  <a:cubicBezTo>
                    <a:pt x="12" y="178"/>
                    <a:pt x="12" y="178"/>
                    <a:pt x="12" y="178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13" y="170"/>
                    <a:pt x="12" y="167"/>
                    <a:pt x="12" y="163"/>
                  </a:cubicBezTo>
                  <a:cubicBezTo>
                    <a:pt x="12" y="160"/>
                    <a:pt x="13" y="156"/>
                    <a:pt x="16" y="153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5" y="14"/>
                    <a:pt x="159" y="12"/>
                    <a:pt x="163" y="12"/>
                  </a:cubicBezTo>
                  <a:cubicBezTo>
                    <a:pt x="166" y="12"/>
                    <a:pt x="170" y="14"/>
                    <a:pt x="173" y="16"/>
                  </a:cubicBezTo>
                  <a:cubicBezTo>
                    <a:pt x="175" y="19"/>
                    <a:pt x="177" y="23"/>
                    <a:pt x="177" y="27"/>
                  </a:cubicBezTo>
                  <a:cubicBezTo>
                    <a:pt x="177" y="30"/>
                    <a:pt x="175" y="34"/>
                    <a:pt x="173" y="37"/>
                  </a:cubicBezTo>
                  <a:cubicBezTo>
                    <a:pt x="36" y="173"/>
                    <a:pt x="36" y="173"/>
                    <a:pt x="36" y="173"/>
                  </a:cubicBezTo>
                  <a:cubicBezTo>
                    <a:pt x="33" y="176"/>
                    <a:pt x="30" y="177"/>
                    <a:pt x="26" y="177"/>
                  </a:cubicBezTo>
                  <a:cubicBezTo>
                    <a:pt x="22" y="177"/>
                    <a:pt x="19" y="176"/>
                    <a:pt x="16" y="173"/>
                  </a:cubicBezTo>
                  <a:lnTo>
                    <a:pt x="12" y="178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7" name="Freeform 33">
              <a:extLst>
                <a:ext uri="{FF2B5EF4-FFF2-40B4-BE49-F238E27FC236}">
                  <a16:creationId xmlns="" xmlns:a16="http://schemas.microsoft.com/office/drawing/2014/main" id="{31AA7C90-30E2-4985-A9D5-F80C91FC4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01" y="2081213"/>
              <a:ext cx="774700" cy="769938"/>
            </a:xfrm>
            <a:custGeom>
              <a:avLst/>
              <a:gdLst>
                <a:gd name="T0" fmla="*/ 8 w 182"/>
                <a:gd name="T1" fmla="*/ 173 h 181"/>
                <a:gd name="T2" fmla="*/ 37 w 182"/>
                <a:gd name="T3" fmla="*/ 173 h 181"/>
                <a:gd name="T4" fmla="*/ 174 w 182"/>
                <a:gd name="T5" fmla="*/ 37 h 181"/>
                <a:gd name="T6" fmla="*/ 174 w 182"/>
                <a:gd name="T7" fmla="*/ 8 h 181"/>
                <a:gd name="T8" fmla="*/ 145 w 182"/>
                <a:gd name="T9" fmla="*/ 8 h 181"/>
                <a:gd name="T10" fmla="*/ 8 w 182"/>
                <a:gd name="T11" fmla="*/ 145 h 181"/>
                <a:gd name="T12" fmla="*/ 8 w 182"/>
                <a:gd name="T13" fmla="*/ 17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181">
                  <a:moveTo>
                    <a:pt x="8" y="173"/>
                  </a:moveTo>
                  <a:cubicBezTo>
                    <a:pt x="16" y="181"/>
                    <a:pt x="29" y="181"/>
                    <a:pt x="37" y="173"/>
                  </a:cubicBezTo>
                  <a:cubicBezTo>
                    <a:pt x="174" y="37"/>
                    <a:pt x="174" y="37"/>
                    <a:pt x="174" y="37"/>
                  </a:cubicBezTo>
                  <a:cubicBezTo>
                    <a:pt x="182" y="29"/>
                    <a:pt x="182" y="16"/>
                    <a:pt x="174" y="8"/>
                  </a:cubicBezTo>
                  <a:cubicBezTo>
                    <a:pt x="166" y="0"/>
                    <a:pt x="153" y="0"/>
                    <a:pt x="145" y="8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0" y="152"/>
                    <a:pt x="0" y="165"/>
                    <a:pt x="8" y="1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8" name="Freeform 34">
              <a:extLst>
                <a:ext uri="{FF2B5EF4-FFF2-40B4-BE49-F238E27FC236}">
                  <a16:creationId xmlns="" xmlns:a16="http://schemas.microsoft.com/office/drawing/2014/main" id="{DA7BFFA3-7844-4D4F-891E-A27B8D769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026" y="2063751"/>
              <a:ext cx="806450" cy="803275"/>
            </a:xfrm>
            <a:custGeom>
              <a:avLst/>
              <a:gdLst>
                <a:gd name="T0" fmla="*/ 12 w 190"/>
                <a:gd name="T1" fmla="*/ 177 h 189"/>
                <a:gd name="T2" fmla="*/ 8 w 190"/>
                <a:gd name="T3" fmla="*/ 181 h 189"/>
                <a:gd name="T4" fmla="*/ 27 w 190"/>
                <a:gd name="T5" fmla="*/ 189 h 189"/>
                <a:gd name="T6" fmla="*/ 45 w 190"/>
                <a:gd name="T7" fmla="*/ 181 h 189"/>
                <a:gd name="T8" fmla="*/ 182 w 190"/>
                <a:gd name="T9" fmla="*/ 45 h 189"/>
                <a:gd name="T10" fmla="*/ 190 w 190"/>
                <a:gd name="T11" fmla="*/ 26 h 189"/>
                <a:gd name="T12" fmla="*/ 182 w 190"/>
                <a:gd name="T13" fmla="*/ 8 h 189"/>
                <a:gd name="T14" fmla="*/ 163 w 190"/>
                <a:gd name="T15" fmla="*/ 0 h 189"/>
                <a:gd name="T16" fmla="*/ 145 w 190"/>
                <a:gd name="T17" fmla="*/ 8 h 189"/>
                <a:gd name="T18" fmla="*/ 8 w 190"/>
                <a:gd name="T19" fmla="*/ 144 h 189"/>
                <a:gd name="T20" fmla="*/ 0 w 190"/>
                <a:gd name="T21" fmla="*/ 163 h 189"/>
                <a:gd name="T22" fmla="*/ 8 w 190"/>
                <a:gd name="T23" fmla="*/ 181 h 189"/>
                <a:gd name="T24" fmla="*/ 12 w 190"/>
                <a:gd name="T25" fmla="*/ 177 h 189"/>
                <a:gd name="T26" fmla="*/ 17 w 190"/>
                <a:gd name="T27" fmla="*/ 173 h 189"/>
                <a:gd name="T28" fmla="*/ 12 w 190"/>
                <a:gd name="T29" fmla="*/ 163 h 189"/>
                <a:gd name="T30" fmla="*/ 17 w 190"/>
                <a:gd name="T31" fmla="*/ 153 h 189"/>
                <a:gd name="T32" fmla="*/ 153 w 190"/>
                <a:gd name="T33" fmla="*/ 16 h 189"/>
                <a:gd name="T34" fmla="*/ 163 w 190"/>
                <a:gd name="T35" fmla="*/ 12 h 189"/>
                <a:gd name="T36" fmla="*/ 173 w 190"/>
                <a:gd name="T37" fmla="*/ 16 h 189"/>
                <a:gd name="T38" fmla="*/ 178 w 190"/>
                <a:gd name="T39" fmla="*/ 26 h 189"/>
                <a:gd name="T40" fmla="*/ 173 w 190"/>
                <a:gd name="T41" fmla="*/ 36 h 189"/>
                <a:gd name="T42" fmla="*/ 37 w 190"/>
                <a:gd name="T43" fmla="*/ 173 h 189"/>
                <a:gd name="T44" fmla="*/ 27 w 190"/>
                <a:gd name="T45" fmla="*/ 177 h 189"/>
                <a:gd name="T46" fmla="*/ 17 w 190"/>
                <a:gd name="T47" fmla="*/ 173 h 189"/>
                <a:gd name="T48" fmla="*/ 12 w 190"/>
                <a:gd name="T49" fmla="*/ 17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0" h="189">
                  <a:moveTo>
                    <a:pt x="12" y="177"/>
                  </a:moveTo>
                  <a:cubicBezTo>
                    <a:pt x="8" y="181"/>
                    <a:pt x="8" y="181"/>
                    <a:pt x="8" y="181"/>
                  </a:cubicBezTo>
                  <a:cubicBezTo>
                    <a:pt x="13" y="187"/>
                    <a:pt x="20" y="189"/>
                    <a:pt x="27" y="189"/>
                  </a:cubicBezTo>
                  <a:cubicBezTo>
                    <a:pt x="33" y="189"/>
                    <a:pt x="40" y="187"/>
                    <a:pt x="45" y="181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7" y="40"/>
                    <a:pt x="190" y="33"/>
                    <a:pt x="190" y="26"/>
                  </a:cubicBezTo>
                  <a:cubicBezTo>
                    <a:pt x="190" y="20"/>
                    <a:pt x="187" y="13"/>
                    <a:pt x="182" y="8"/>
                  </a:cubicBezTo>
                  <a:cubicBezTo>
                    <a:pt x="177" y="3"/>
                    <a:pt x="170" y="0"/>
                    <a:pt x="163" y="0"/>
                  </a:cubicBezTo>
                  <a:cubicBezTo>
                    <a:pt x="157" y="0"/>
                    <a:pt x="150" y="3"/>
                    <a:pt x="145" y="8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3" y="149"/>
                    <a:pt x="0" y="156"/>
                    <a:pt x="0" y="163"/>
                  </a:cubicBezTo>
                  <a:cubicBezTo>
                    <a:pt x="0" y="170"/>
                    <a:pt x="3" y="176"/>
                    <a:pt x="8" y="181"/>
                  </a:cubicBezTo>
                  <a:cubicBezTo>
                    <a:pt x="12" y="177"/>
                    <a:pt x="12" y="177"/>
                    <a:pt x="12" y="177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14" y="170"/>
                    <a:pt x="12" y="167"/>
                    <a:pt x="12" y="163"/>
                  </a:cubicBezTo>
                  <a:cubicBezTo>
                    <a:pt x="12" y="159"/>
                    <a:pt x="14" y="156"/>
                    <a:pt x="17" y="15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6" y="13"/>
                    <a:pt x="160" y="12"/>
                    <a:pt x="163" y="12"/>
                  </a:cubicBezTo>
                  <a:cubicBezTo>
                    <a:pt x="167" y="12"/>
                    <a:pt x="171" y="13"/>
                    <a:pt x="173" y="16"/>
                  </a:cubicBezTo>
                  <a:cubicBezTo>
                    <a:pt x="176" y="19"/>
                    <a:pt x="178" y="23"/>
                    <a:pt x="178" y="26"/>
                  </a:cubicBezTo>
                  <a:cubicBezTo>
                    <a:pt x="178" y="30"/>
                    <a:pt x="176" y="34"/>
                    <a:pt x="173" y="36"/>
                  </a:cubicBezTo>
                  <a:cubicBezTo>
                    <a:pt x="37" y="173"/>
                    <a:pt x="37" y="173"/>
                    <a:pt x="37" y="173"/>
                  </a:cubicBezTo>
                  <a:cubicBezTo>
                    <a:pt x="34" y="176"/>
                    <a:pt x="30" y="177"/>
                    <a:pt x="27" y="177"/>
                  </a:cubicBezTo>
                  <a:cubicBezTo>
                    <a:pt x="23" y="177"/>
                    <a:pt x="19" y="176"/>
                    <a:pt x="17" y="173"/>
                  </a:cubicBezTo>
                  <a:lnTo>
                    <a:pt x="12" y="177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9" name="Freeform 35">
              <a:extLst>
                <a:ext uri="{FF2B5EF4-FFF2-40B4-BE49-F238E27FC236}">
                  <a16:creationId xmlns="" xmlns:a16="http://schemas.microsoft.com/office/drawing/2014/main" id="{0F01ADA4-DF9E-43EF-860E-7AA5BA820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226" y="2136776"/>
              <a:ext cx="900113" cy="901700"/>
            </a:xfrm>
            <a:custGeom>
              <a:avLst/>
              <a:gdLst>
                <a:gd name="T0" fmla="*/ 8 w 212"/>
                <a:gd name="T1" fmla="*/ 204 h 212"/>
                <a:gd name="T2" fmla="*/ 36 w 212"/>
                <a:gd name="T3" fmla="*/ 204 h 212"/>
                <a:gd name="T4" fmla="*/ 204 w 212"/>
                <a:gd name="T5" fmla="*/ 37 h 212"/>
                <a:gd name="T6" fmla="*/ 204 w 212"/>
                <a:gd name="T7" fmla="*/ 8 h 212"/>
                <a:gd name="T8" fmla="*/ 175 w 212"/>
                <a:gd name="T9" fmla="*/ 8 h 212"/>
                <a:gd name="T10" fmla="*/ 8 w 212"/>
                <a:gd name="T11" fmla="*/ 176 h 212"/>
                <a:gd name="T12" fmla="*/ 8 w 212"/>
                <a:gd name="T13" fmla="*/ 20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12">
                  <a:moveTo>
                    <a:pt x="8" y="204"/>
                  </a:moveTo>
                  <a:cubicBezTo>
                    <a:pt x="15" y="212"/>
                    <a:pt x="28" y="212"/>
                    <a:pt x="36" y="204"/>
                  </a:cubicBezTo>
                  <a:cubicBezTo>
                    <a:pt x="204" y="37"/>
                    <a:pt x="204" y="37"/>
                    <a:pt x="204" y="37"/>
                  </a:cubicBezTo>
                  <a:cubicBezTo>
                    <a:pt x="212" y="29"/>
                    <a:pt x="212" y="16"/>
                    <a:pt x="204" y="8"/>
                  </a:cubicBezTo>
                  <a:cubicBezTo>
                    <a:pt x="196" y="0"/>
                    <a:pt x="183" y="0"/>
                    <a:pt x="175" y="8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0" y="184"/>
                    <a:pt x="0" y="196"/>
                    <a:pt x="8" y="2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40" name="Freeform 36">
              <a:extLst>
                <a:ext uri="{FF2B5EF4-FFF2-40B4-BE49-F238E27FC236}">
                  <a16:creationId xmlns="" xmlns:a16="http://schemas.microsoft.com/office/drawing/2014/main" id="{82CCBC6F-DDD3-4926-BDB1-A79BCA409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6763" y="2119313"/>
              <a:ext cx="935038" cy="935038"/>
            </a:xfrm>
            <a:custGeom>
              <a:avLst/>
              <a:gdLst>
                <a:gd name="T0" fmla="*/ 12 w 220"/>
                <a:gd name="T1" fmla="*/ 208 h 220"/>
                <a:gd name="T2" fmla="*/ 7 w 220"/>
                <a:gd name="T3" fmla="*/ 212 h 220"/>
                <a:gd name="T4" fmla="*/ 26 w 220"/>
                <a:gd name="T5" fmla="*/ 220 h 220"/>
                <a:gd name="T6" fmla="*/ 44 w 220"/>
                <a:gd name="T7" fmla="*/ 212 h 220"/>
                <a:gd name="T8" fmla="*/ 212 w 220"/>
                <a:gd name="T9" fmla="*/ 45 h 220"/>
                <a:gd name="T10" fmla="*/ 220 w 220"/>
                <a:gd name="T11" fmla="*/ 27 h 220"/>
                <a:gd name="T12" fmla="*/ 212 w 220"/>
                <a:gd name="T13" fmla="*/ 8 h 220"/>
                <a:gd name="T14" fmla="*/ 193 w 220"/>
                <a:gd name="T15" fmla="*/ 0 h 220"/>
                <a:gd name="T16" fmla="*/ 175 w 220"/>
                <a:gd name="T17" fmla="*/ 8 h 220"/>
                <a:gd name="T18" fmla="*/ 7 w 220"/>
                <a:gd name="T19" fmla="*/ 175 h 220"/>
                <a:gd name="T20" fmla="*/ 0 w 220"/>
                <a:gd name="T21" fmla="*/ 194 h 220"/>
                <a:gd name="T22" fmla="*/ 7 w 220"/>
                <a:gd name="T23" fmla="*/ 212 h 220"/>
                <a:gd name="T24" fmla="*/ 12 w 220"/>
                <a:gd name="T25" fmla="*/ 208 h 220"/>
                <a:gd name="T26" fmla="*/ 16 w 220"/>
                <a:gd name="T27" fmla="*/ 204 h 220"/>
                <a:gd name="T28" fmla="*/ 12 w 220"/>
                <a:gd name="T29" fmla="*/ 194 h 220"/>
                <a:gd name="T30" fmla="*/ 16 w 220"/>
                <a:gd name="T31" fmla="*/ 184 h 220"/>
                <a:gd name="T32" fmla="*/ 183 w 220"/>
                <a:gd name="T33" fmla="*/ 16 h 220"/>
                <a:gd name="T34" fmla="*/ 193 w 220"/>
                <a:gd name="T35" fmla="*/ 12 h 220"/>
                <a:gd name="T36" fmla="*/ 203 w 220"/>
                <a:gd name="T37" fmla="*/ 16 h 220"/>
                <a:gd name="T38" fmla="*/ 208 w 220"/>
                <a:gd name="T39" fmla="*/ 27 h 220"/>
                <a:gd name="T40" fmla="*/ 203 w 220"/>
                <a:gd name="T41" fmla="*/ 37 h 220"/>
                <a:gd name="T42" fmla="*/ 36 w 220"/>
                <a:gd name="T43" fmla="*/ 204 h 220"/>
                <a:gd name="T44" fmla="*/ 26 w 220"/>
                <a:gd name="T45" fmla="*/ 208 h 220"/>
                <a:gd name="T46" fmla="*/ 16 w 220"/>
                <a:gd name="T47" fmla="*/ 204 h 220"/>
                <a:gd name="T48" fmla="*/ 12 w 220"/>
                <a:gd name="T49" fmla="*/ 20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0" h="220">
                  <a:moveTo>
                    <a:pt x="12" y="208"/>
                  </a:moveTo>
                  <a:cubicBezTo>
                    <a:pt x="7" y="212"/>
                    <a:pt x="7" y="212"/>
                    <a:pt x="7" y="212"/>
                  </a:cubicBezTo>
                  <a:cubicBezTo>
                    <a:pt x="12" y="218"/>
                    <a:pt x="19" y="220"/>
                    <a:pt x="26" y="220"/>
                  </a:cubicBezTo>
                  <a:cubicBezTo>
                    <a:pt x="33" y="220"/>
                    <a:pt x="39" y="218"/>
                    <a:pt x="44" y="212"/>
                  </a:cubicBezTo>
                  <a:cubicBezTo>
                    <a:pt x="212" y="45"/>
                    <a:pt x="212" y="45"/>
                    <a:pt x="212" y="45"/>
                  </a:cubicBezTo>
                  <a:cubicBezTo>
                    <a:pt x="217" y="40"/>
                    <a:pt x="220" y="33"/>
                    <a:pt x="220" y="27"/>
                  </a:cubicBezTo>
                  <a:cubicBezTo>
                    <a:pt x="220" y="20"/>
                    <a:pt x="217" y="13"/>
                    <a:pt x="212" y="8"/>
                  </a:cubicBezTo>
                  <a:cubicBezTo>
                    <a:pt x="207" y="3"/>
                    <a:pt x="200" y="0"/>
                    <a:pt x="193" y="0"/>
                  </a:cubicBezTo>
                  <a:cubicBezTo>
                    <a:pt x="187" y="0"/>
                    <a:pt x="180" y="3"/>
                    <a:pt x="175" y="8"/>
                  </a:cubicBezTo>
                  <a:cubicBezTo>
                    <a:pt x="7" y="175"/>
                    <a:pt x="7" y="175"/>
                    <a:pt x="7" y="175"/>
                  </a:cubicBezTo>
                  <a:cubicBezTo>
                    <a:pt x="2" y="180"/>
                    <a:pt x="0" y="187"/>
                    <a:pt x="0" y="194"/>
                  </a:cubicBezTo>
                  <a:cubicBezTo>
                    <a:pt x="0" y="201"/>
                    <a:pt x="2" y="207"/>
                    <a:pt x="7" y="212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3" y="201"/>
                    <a:pt x="12" y="198"/>
                    <a:pt x="12" y="194"/>
                  </a:cubicBezTo>
                  <a:cubicBezTo>
                    <a:pt x="12" y="190"/>
                    <a:pt x="13" y="187"/>
                    <a:pt x="16" y="184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6" y="14"/>
                    <a:pt x="190" y="12"/>
                    <a:pt x="193" y="12"/>
                  </a:cubicBezTo>
                  <a:cubicBezTo>
                    <a:pt x="197" y="12"/>
                    <a:pt x="201" y="14"/>
                    <a:pt x="203" y="16"/>
                  </a:cubicBezTo>
                  <a:cubicBezTo>
                    <a:pt x="206" y="19"/>
                    <a:pt x="208" y="23"/>
                    <a:pt x="208" y="27"/>
                  </a:cubicBezTo>
                  <a:cubicBezTo>
                    <a:pt x="208" y="30"/>
                    <a:pt x="206" y="34"/>
                    <a:pt x="203" y="37"/>
                  </a:cubicBezTo>
                  <a:cubicBezTo>
                    <a:pt x="36" y="204"/>
                    <a:pt x="36" y="204"/>
                    <a:pt x="36" y="204"/>
                  </a:cubicBezTo>
                  <a:cubicBezTo>
                    <a:pt x="33" y="207"/>
                    <a:pt x="30" y="208"/>
                    <a:pt x="26" y="208"/>
                  </a:cubicBezTo>
                  <a:cubicBezTo>
                    <a:pt x="22" y="208"/>
                    <a:pt x="19" y="207"/>
                    <a:pt x="16" y="204"/>
                  </a:cubicBezTo>
                  <a:lnTo>
                    <a:pt x="12" y="208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</p:grp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A0B3B8B1-AC63-49AE-97A7-6F286204F10F}"/>
              </a:ext>
            </a:extLst>
          </p:cNvPr>
          <p:cNvSpPr/>
          <p:nvPr/>
        </p:nvSpPr>
        <p:spPr>
          <a:xfrm>
            <a:off x="7377113" y="2974072"/>
            <a:ext cx="310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E2F4B939-A054-431D-87C1-7AAE4FE14277}"/>
              </a:ext>
            </a:extLst>
          </p:cNvPr>
          <p:cNvSpPr/>
          <p:nvPr/>
        </p:nvSpPr>
        <p:spPr>
          <a:xfrm>
            <a:off x="1617292" y="2974072"/>
            <a:ext cx="31358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303EE474-D17B-4AAF-95AB-2052593B13F0}"/>
              </a:ext>
            </a:extLst>
          </p:cNvPr>
          <p:cNvSpPr/>
          <p:nvPr/>
        </p:nvSpPr>
        <p:spPr>
          <a:xfrm>
            <a:off x="1545726" y="3978057"/>
            <a:ext cx="31358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A5AC3F51-84ED-49B7-A17C-255DB351BCED}"/>
              </a:ext>
            </a:extLst>
          </p:cNvPr>
          <p:cNvSpPr/>
          <p:nvPr/>
        </p:nvSpPr>
        <p:spPr>
          <a:xfrm>
            <a:off x="7377113" y="3978057"/>
            <a:ext cx="310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203309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5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5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5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85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41" grpId="0"/>
      <p:bldP spid="42" grpId="0"/>
      <p:bldP spid="43" grpId="0"/>
      <p:bldP spid="4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718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3FF58FED-F43E-44A5-8F72-DFA386224812}"/>
              </a:ext>
            </a:extLst>
          </p:cNvPr>
          <p:cNvSpPr/>
          <p:nvPr/>
        </p:nvSpPr>
        <p:spPr>
          <a:xfrm>
            <a:off x="2035103" y="3194063"/>
            <a:ext cx="33302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59C1143D-3FF6-41FD-ADEF-706B445FA1EF}"/>
              </a:ext>
            </a:extLst>
          </p:cNvPr>
          <p:cNvGrpSpPr/>
          <p:nvPr/>
        </p:nvGrpSpPr>
        <p:grpSpPr>
          <a:xfrm>
            <a:off x="2813226" y="2622440"/>
            <a:ext cx="1735955" cy="863767"/>
            <a:chOff x="2813226" y="2622440"/>
            <a:chExt cx="1735955" cy="863767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87150429-0B6C-4A26-AC8D-1B8B3B0A4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894233">
              <a:off x="2813226" y="2622440"/>
              <a:ext cx="1735955" cy="863767"/>
            </a:xfrm>
            <a:prstGeom prst="rect">
              <a:avLst/>
            </a:prstGeom>
          </p:spPr>
        </p:pic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id="{1FB762E9-E9EF-4165-8590-98349776DEB4}"/>
                </a:ext>
              </a:extLst>
            </p:cNvPr>
            <p:cNvSpPr txBox="1"/>
            <p:nvPr/>
          </p:nvSpPr>
          <p:spPr>
            <a:xfrm>
              <a:off x="3278180" y="2731157"/>
              <a:ext cx="8440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01</a:t>
              </a:r>
              <a:endParaRPr lang="zh-CN" altLang="en-US" sz="36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B06BEA0-1D0B-46E8-BE30-589A3448EE53}"/>
              </a:ext>
            </a:extLst>
          </p:cNvPr>
          <p:cNvGrpSpPr/>
          <p:nvPr/>
        </p:nvGrpSpPr>
        <p:grpSpPr>
          <a:xfrm>
            <a:off x="2781426" y="3817480"/>
            <a:ext cx="1837572" cy="789734"/>
            <a:chOff x="2781426" y="3817480"/>
            <a:chExt cx="1837572" cy="789734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86895C1D-14F2-4491-8EDD-B6C735089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1426" y="3862003"/>
              <a:ext cx="1837572" cy="745211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53A60096-F645-4B81-A009-617201181EBE}"/>
                </a:ext>
              </a:extLst>
            </p:cNvPr>
            <p:cNvSpPr txBox="1"/>
            <p:nvPr/>
          </p:nvSpPr>
          <p:spPr>
            <a:xfrm>
              <a:off x="3259172" y="3817480"/>
              <a:ext cx="8440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02</a:t>
              </a:r>
              <a:endParaRPr lang="zh-CN" altLang="en-US" sz="36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ABC9597B-71C1-4D96-B668-734B74F3DC74}"/>
              </a:ext>
            </a:extLst>
          </p:cNvPr>
          <p:cNvSpPr/>
          <p:nvPr/>
        </p:nvSpPr>
        <p:spPr>
          <a:xfrm>
            <a:off x="4499409" y="2398607"/>
            <a:ext cx="3629465" cy="623592"/>
          </a:xfrm>
          <a:custGeom>
            <a:avLst/>
            <a:gdLst>
              <a:gd name="connsiteX0" fmla="*/ 0 w 1505243"/>
              <a:gd name="connsiteY0" fmla="*/ 478302 h 633211"/>
              <a:gd name="connsiteX1" fmla="*/ 956603 w 1505243"/>
              <a:gd name="connsiteY1" fmla="*/ 225083 h 633211"/>
              <a:gd name="connsiteX2" fmla="*/ 787791 w 1505243"/>
              <a:gd name="connsiteY2" fmla="*/ 633046 h 633211"/>
              <a:gd name="connsiteX3" fmla="*/ 407963 w 1505243"/>
              <a:gd name="connsiteY3" fmla="*/ 168812 h 633211"/>
              <a:gd name="connsiteX4" fmla="*/ 1505243 w 1505243"/>
              <a:gd name="connsiteY4" fmla="*/ 0 h 633211"/>
              <a:gd name="connsiteX0" fmla="*/ 0 w 2307101"/>
              <a:gd name="connsiteY0" fmla="*/ 407964 h 562873"/>
              <a:gd name="connsiteX1" fmla="*/ 956603 w 2307101"/>
              <a:gd name="connsiteY1" fmla="*/ 154745 h 562873"/>
              <a:gd name="connsiteX2" fmla="*/ 787791 w 2307101"/>
              <a:gd name="connsiteY2" fmla="*/ 562708 h 562873"/>
              <a:gd name="connsiteX3" fmla="*/ 407963 w 2307101"/>
              <a:gd name="connsiteY3" fmla="*/ 98474 h 562873"/>
              <a:gd name="connsiteX4" fmla="*/ 2307101 w 2307101"/>
              <a:gd name="connsiteY4" fmla="*/ 0 h 562873"/>
              <a:gd name="connsiteX0" fmla="*/ 0 w 2307101"/>
              <a:gd name="connsiteY0" fmla="*/ 503410 h 658319"/>
              <a:gd name="connsiteX1" fmla="*/ 956603 w 2307101"/>
              <a:gd name="connsiteY1" fmla="*/ 250191 h 658319"/>
              <a:gd name="connsiteX2" fmla="*/ 787791 w 2307101"/>
              <a:gd name="connsiteY2" fmla="*/ 658154 h 658319"/>
              <a:gd name="connsiteX3" fmla="*/ 407963 w 2307101"/>
              <a:gd name="connsiteY3" fmla="*/ 193920 h 658319"/>
              <a:gd name="connsiteX4" fmla="*/ 2307101 w 2307101"/>
              <a:gd name="connsiteY4" fmla="*/ 95446 h 658319"/>
              <a:gd name="connsiteX0" fmla="*/ 0 w 2307101"/>
              <a:gd name="connsiteY0" fmla="*/ 503410 h 658854"/>
              <a:gd name="connsiteX1" fmla="*/ 956603 w 2307101"/>
              <a:gd name="connsiteY1" fmla="*/ 250191 h 658854"/>
              <a:gd name="connsiteX2" fmla="*/ 787791 w 2307101"/>
              <a:gd name="connsiteY2" fmla="*/ 658154 h 658854"/>
              <a:gd name="connsiteX3" fmla="*/ 407963 w 2307101"/>
              <a:gd name="connsiteY3" fmla="*/ 193920 h 658854"/>
              <a:gd name="connsiteX4" fmla="*/ 2307101 w 2307101"/>
              <a:gd name="connsiteY4" fmla="*/ 95446 h 658854"/>
              <a:gd name="connsiteX0" fmla="*/ 0 w 2307101"/>
              <a:gd name="connsiteY0" fmla="*/ 407964 h 619127"/>
              <a:gd name="connsiteX1" fmla="*/ 956603 w 2307101"/>
              <a:gd name="connsiteY1" fmla="*/ 154745 h 619127"/>
              <a:gd name="connsiteX2" fmla="*/ 731520 w 2307101"/>
              <a:gd name="connsiteY2" fmla="*/ 618979 h 619127"/>
              <a:gd name="connsiteX3" fmla="*/ 407963 w 2307101"/>
              <a:gd name="connsiteY3" fmla="*/ 98474 h 619127"/>
              <a:gd name="connsiteX4" fmla="*/ 2307101 w 2307101"/>
              <a:gd name="connsiteY4" fmla="*/ 0 h 619127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421"/>
              <a:gd name="connsiteX1" fmla="*/ 956603 w 2307101"/>
              <a:gd name="connsiteY1" fmla="*/ 154745 h 619421"/>
              <a:gd name="connsiteX2" fmla="*/ 731520 w 2307101"/>
              <a:gd name="connsiteY2" fmla="*/ 618979 h 619421"/>
              <a:gd name="connsiteX3" fmla="*/ 661182 w 2307101"/>
              <a:gd name="connsiteY3" fmla="*/ 56271 h 619421"/>
              <a:gd name="connsiteX4" fmla="*/ 2307101 w 2307101"/>
              <a:gd name="connsiteY4" fmla="*/ 0 h 619421"/>
              <a:gd name="connsiteX0" fmla="*/ 0 w 2307101"/>
              <a:gd name="connsiteY0" fmla="*/ 443588 h 655045"/>
              <a:gd name="connsiteX1" fmla="*/ 956603 w 2307101"/>
              <a:gd name="connsiteY1" fmla="*/ 190369 h 655045"/>
              <a:gd name="connsiteX2" fmla="*/ 731520 w 2307101"/>
              <a:gd name="connsiteY2" fmla="*/ 654603 h 655045"/>
              <a:gd name="connsiteX3" fmla="*/ 661182 w 2307101"/>
              <a:gd name="connsiteY3" fmla="*/ 91895 h 655045"/>
              <a:gd name="connsiteX4" fmla="*/ 2307101 w 2307101"/>
              <a:gd name="connsiteY4" fmla="*/ 35624 h 655045"/>
              <a:gd name="connsiteX0" fmla="*/ 0 w 2307101"/>
              <a:gd name="connsiteY0" fmla="*/ 443588 h 655919"/>
              <a:gd name="connsiteX1" fmla="*/ 956603 w 2307101"/>
              <a:gd name="connsiteY1" fmla="*/ 190369 h 655919"/>
              <a:gd name="connsiteX2" fmla="*/ 731520 w 2307101"/>
              <a:gd name="connsiteY2" fmla="*/ 654603 h 655919"/>
              <a:gd name="connsiteX3" fmla="*/ 661182 w 2307101"/>
              <a:gd name="connsiteY3" fmla="*/ 91895 h 655919"/>
              <a:gd name="connsiteX4" fmla="*/ 2307101 w 2307101"/>
              <a:gd name="connsiteY4" fmla="*/ 35624 h 655919"/>
              <a:gd name="connsiteX0" fmla="*/ 0 w 2405575"/>
              <a:gd name="connsiteY0" fmla="*/ 400866 h 613197"/>
              <a:gd name="connsiteX1" fmla="*/ 956603 w 2405575"/>
              <a:gd name="connsiteY1" fmla="*/ 147647 h 613197"/>
              <a:gd name="connsiteX2" fmla="*/ 731520 w 2405575"/>
              <a:gd name="connsiteY2" fmla="*/ 611881 h 613197"/>
              <a:gd name="connsiteX3" fmla="*/ 661182 w 2405575"/>
              <a:gd name="connsiteY3" fmla="*/ 49173 h 613197"/>
              <a:gd name="connsiteX4" fmla="*/ 2405575 w 2405575"/>
              <a:gd name="connsiteY4" fmla="*/ 555610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5587"/>
              <a:gd name="connsiteX1" fmla="*/ 956603 w 3629465"/>
              <a:gd name="connsiteY1" fmla="*/ 147647 h 615587"/>
              <a:gd name="connsiteX2" fmla="*/ 731520 w 3629465"/>
              <a:gd name="connsiteY2" fmla="*/ 611881 h 615587"/>
              <a:gd name="connsiteX3" fmla="*/ 661182 w 3629465"/>
              <a:gd name="connsiteY3" fmla="*/ 49173 h 615587"/>
              <a:gd name="connsiteX4" fmla="*/ 3629465 w 3629465"/>
              <a:gd name="connsiteY4" fmla="*/ 513407 h 615587"/>
              <a:gd name="connsiteX0" fmla="*/ 0 w 3629465"/>
              <a:gd name="connsiteY0" fmla="*/ 535210 h 754001"/>
              <a:gd name="connsiteX1" fmla="*/ 956603 w 3629465"/>
              <a:gd name="connsiteY1" fmla="*/ 281991 h 754001"/>
              <a:gd name="connsiteX2" fmla="*/ 731520 w 3629465"/>
              <a:gd name="connsiteY2" fmla="*/ 746225 h 754001"/>
              <a:gd name="connsiteX3" fmla="*/ 717452 w 3629465"/>
              <a:gd name="connsiteY3" fmla="*/ 637 h 754001"/>
              <a:gd name="connsiteX4" fmla="*/ 3629465 w 3629465"/>
              <a:gd name="connsiteY4" fmla="*/ 647751 h 754001"/>
              <a:gd name="connsiteX0" fmla="*/ 0 w 3629465"/>
              <a:gd name="connsiteY0" fmla="*/ 400866 h 638258"/>
              <a:gd name="connsiteX1" fmla="*/ 956603 w 3629465"/>
              <a:gd name="connsiteY1" fmla="*/ 147647 h 638258"/>
              <a:gd name="connsiteX2" fmla="*/ 731520 w 3629465"/>
              <a:gd name="connsiteY2" fmla="*/ 611881 h 638258"/>
              <a:gd name="connsiteX3" fmla="*/ 956602 w 3629465"/>
              <a:gd name="connsiteY3" fmla="*/ 260188 h 638258"/>
              <a:gd name="connsiteX4" fmla="*/ 3629465 w 3629465"/>
              <a:gd name="connsiteY4" fmla="*/ 513407 h 638258"/>
              <a:gd name="connsiteX0" fmla="*/ 0 w 3629465"/>
              <a:gd name="connsiteY0" fmla="*/ 400866 h 623592"/>
              <a:gd name="connsiteX1" fmla="*/ 956603 w 3629465"/>
              <a:gd name="connsiteY1" fmla="*/ 147647 h 623592"/>
              <a:gd name="connsiteX2" fmla="*/ 731520 w 3629465"/>
              <a:gd name="connsiteY2" fmla="*/ 611881 h 623592"/>
              <a:gd name="connsiteX3" fmla="*/ 956602 w 3629465"/>
              <a:gd name="connsiteY3" fmla="*/ 133579 h 623592"/>
              <a:gd name="connsiteX4" fmla="*/ 3629465 w 3629465"/>
              <a:gd name="connsiteY4" fmla="*/ 513407 h 62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9465" h="623592">
                <a:moveTo>
                  <a:pt x="0" y="400866"/>
                </a:moveTo>
                <a:cubicBezTo>
                  <a:pt x="271975" y="134752"/>
                  <a:pt x="778412" y="-197011"/>
                  <a:pt x="956603" y="147647"/>
                </a:cubicBezTo>
                <a:cubicBezTo>
                  <a:pt x="1134794" y="492305"/>
                  <a:pt x="731520" y="614226"/>
                  <a:pt x="731520" y="611881"/>
                </a:cubicBezTo>
                <a:cubicBezTo>
                  <a:pt x="731520" y="609536"/>
                  <a:pt x="178189" y="164059"/>
                  <a:pt x="956602" y="133579"/>
                </a:cubicBezTo>
                <a:cubicBezTo>
                  <a:pt x="1735015" y="103099"/>
                  <a:pt x="706901" y="910819"/>
                  <a:pt x="3629465" y="513407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10F8AB3B-B9E4-4887-97F6-4A9ECB403628}"/>
              </a:ext>
            </a:extLst>
          </p:cNvPr>
          <p:cNvSpPr/>
          <p:nvPr/>
        </p:nvSpPr>
        <p:spPr>
          <a:xfrm>
            <a:off x="4580979" y="3960690"/>
            <a:ext cx="3629465" cy="623592"/>
          </a:xfrm>
          <a:custGeom>
            <a:avLst/>
            <a:gdLst>
              <a:gd name="connsiteX0" fmla="*/ 0 w 1505243"/>
              <a:gd name="connsiteY0" fmla="*/ 478302 h 633211"/>
              <a:gd name="connsiteX1" fmla="*/ 956603 w 1505243"/>
              <a:gd name="connsiteY1" fmla="*/ 225083 h 633211"/>
              <a:gd name="connsiteX2" fmla="*/ 787791 w 1505243"/>
              <a:gd name="connsiteY2" fmla="*/ 633046 h 633211"/>
              <a:gd name="connsiteX3" fmla="*/ 407963 w 1505243"/>
              <a:gd name="connsiteY3" fmla="*/ 168812 h 633211"/>
              <a:gd name="connsiteX4" fmla="*/ 1505243 w 1505243"/>
              <a:gd name="connsiteY4" fmla="*/ 0 h 633211"/>
              <a:gd name="connsiteX0" fmla="*/ 0 w 2307101"/>
              <a:gd name="connsiteY0" fmla="*/ 407964 h 562873"/>
              <a:gd name="connsiteX1" fmla="*/ 956603 w 2307101"/>
              <a:gd name="connsiteY1" fmla="*/ 154745 h 562873"/>
              <a:gd name="connsiteX2" fmla="*/ 787791 w 2307101"/>
              <a:gd name="connsiteY2" fmla="*/ 562708 h 562873"/>
              <a:gd name="connsiteX3" fmla="*/ 407963 w 2307101"/>
              <a:gd name="connsiteY3" fmla="*/ 98474 h 562873"/>
              <a:gd name="connsiteX4" fmla="*/ 2307101 w 2307101"/>
              <a:gd name="connsiteY4" fmla="*/ 0 h 562873"/>
              <a:gd name="connsiteX0" fmla="*/ 0 w 2307101"/>
              <a:gd name="connsiteY0" fmla="*/ 503410 h 658319"/>
              <a:gd name="connsiteX1" fmla="*/ 956603 w 2307101"/>
              <a:gd name="connsiteY1" fmla="*/ 250191 h 658319"/>
              <a:gd name="connsiteX2" fmla="*/ 787791 w 2307101"/>
              <a:gd name="connsiteY2" fmla="*/ 658154 h 658319"/>
              <a:gd name="connsiteX3" fmla="*/ 407963 w 2307101"/>
              <a:gd name="connsiteY3" fmla="*/ 193920 h 658319"/>
              <a:gd name="connsiteX4" fmla="*/ 2307101 w 2307101"/>
              <a:gd name="connsiteY4" fmla="*/ 95446 h 658319"/>
              <a:gd name="connsiteX0" fmla="*/ 0 w 2307101"/>
              <a:gd name="connsiteY0" fmla="*/ 503410 h 658854"/>
              <a:gd name="connsiteX1" fmla="*/ 956603 w 2307101"/>
              <a:gd name="connsiteY1" fmla="*/ 250191 h 658854"/>
              <a:gd name="connsiteX2" fmla="*/ 787791 w 2307101"/>
              <a:gd name="connsiteY2" fmla="*/ 658154 h 658854"/>
              <a:gd name="connsiteX3" fmla="*/ 407963 w 2307101"/>
              <a:gd name="connsiteY3" fmla="*/ 193920 h 658854"/>
              <a:gd name="connsiteX4" fmla="*/ 2307101 w 2307101"/>
              <a:gd name="connsiteY4" fmla="*/ 95446 h 658854"/>
              <a:gd name="connsiteX0" fmla="*/ 0 w 2307101"/>
              <a:gd name="connsiteY0" fmla="*/ 407964 h 619127"/>
              <a:gd name="connsiteX1" fmla="*/ 956603 w 2307101"/>
              <a:gd name="connsiteY1" fmla="*/ 154745 h 619127"/>
              <a:gd name="connsiteX2" fmla="*/ 731520 w 2307101"/>
              <a:gd name="connsiteY2" fmla="*/ 618979 h 619127"/>
              <a:gd name="connsiteX3" fmla="*/ 407963 w 2307101"/>
              <a:gd name="connsiteY3" fmla="*/ 98474 h 619127"/>
              <a:gd name="connsiteX4" fmla="*/ 2307101 w 2307101"/>
              <a:gd name="connsiteY4" fmla="*/ 0 h 619127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421"/>
              <a:gd name="connsiteX1" fmla="*/ 956603 w 2307101"/>
              <a:gd name="connsiteY1" fmla="*/ 154745 h 619421"/>
              <a:gd name="connsiteX2" fmla="*/ 731520 w 2307101"/>
              <a:gd name="connsiteY2" fmla="*/ 618979 h 619421"/>
              <a:gd name="connsiteX3" fmla="*/ 661182 w 2307101"/>
              <a:gd name="connsiteY3" fmla="*/ 56271 h 619421"/>
              <a:gd name="connsiteX4" fmla="*/ 2307101 w 2307101"/>
              <a:gd name="connsiteY4" fmla="*/ 0 h 619421"/>
              <a:gd name="connsiteX0" fmla="*/ 0 w 2307101"/>
              <a:gd name="connsiteY0" fmla="*/ 443588 h 655045"/>
              <a:gd name="connsiteX1" fmla="*/ 956603 w 2307101"/>
              <a:gd name="connsiteY1" fmla="*/ 190369 h 655045"/>
              <a:gd name="connsiteX2" fmla="*/ 731520 w 2307101"/>
              <a:gd name="connsiteY2" fmla="*/ 654603 h 655045"/>
              <a:gd name="connsiteX3" fmla="*/ 661182 w 2307101"/>
              <a:gd name="connsiteY3" fmla="*/ 91895 h 655045"/>
              <a:gd name="connsiteX4" fmla="*/ 2307101 w 2307101"/>
              <a:gd name="connsiteY4" fmla="*/ 35624 h 655045"/>
              <a:gd name="connsiteX0" fmla="*/ 0 w 2307101"/>
              <a:gd name="connsiteY0" fmla="*/ 443588 h 655919"/>
              <a:gd name="connsiteX1" fmla="*/ 956603 w 2307101"/>
              <a:gd name="connsiteY1" fmla="*/ 190369 h 655919"/>
              <a:gd name="connsiteX2" fmla="*/ 731520 w 2307101"/>
              <a:gd name="connsiteY2" fmla="*/ 654603 h 655919"/>
              <a:gd name="connsiteX3" fmla="*/ 661182 w 2307101"/>
              <a:gd name="connsiteY3" fmla="*/ 91895 h 655919"/>
              <a:gd name="connsiteX4" fmla="*/ 2307101 w 2307101"/>
              <a:gd name="connsiteY4" fmla="*/ 35624 h 655919"/>
              <a:gd name="connsiteX0" fmla="*/ 0 w 2405575"/>
              <a:gd name="connsiteY0" fmla="*/ 400866 h 613197"/>
              <a:gd name="connsiteX1" fmla="*/ 956603 w 2405575"/>
              <a:gd name="connsiteY1" fmla="*/ 147647 h 613197"/>
              <a:gd name="connsiteX2" fmla="*/ 731520 w 2405575"/>
              <a:gd name="connsiteY2" fmla="*/ 611881 h 613197"/>
              <a:gd name="connsiteX3" fmla="*/ 661182 w 2405575"/>
              <a:gd name="connsiteY3" fmla="*/ 49173 h 613197"/>
              <a:gd name="connsiteX4" fmla="*/ 2405575 w 2405575"/>
              <a:gd name="connsiteY4" fmla="*/ 555610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5587"/>
              <a:gd name="connsiteX1" fmla="*/ 956603 w 3629465"/>
              <a:gd name="connsiteY1" fmla="*/ 147647 h 615587"/>
              <a:gd name="connsiteX2" fmla="*/ 731520 w 3629465"/>
              <a:gd name="connsiteY2" fmla="*/ 611881 h 615587"/>
              <a:gd name="connsiteX3" fmla="*/ 661182 w 3629465"/>
              <a:gd name="connsiteY3" fmla="*/ 49173 h 615587"/>
              <a:gd name="connsiteX4" fmla="*/ 3629465 w 3629465"/>
              <a:gd name="connsiteY4" fmla="*/ 513407 h 615587"/>
              <a:gd name="connsiteX0" fmla="*/ 0 w 3629465"/>
              <a:gd name="connsiteY0" fmla="*/ 535210 h 754001"/>
              <a:gd name="connsiteX1" fmla="*/ 956603 w 3629465"/>
              <a:gd name="connsiteY1" fmla="*/ 281991 h 754001"/>
              <a:gd name="connsiteX2" fmla="*/ 731520 w 3629465"/>
              <a:gd name="connsiteY2" fmla="*/ 746225 h 754001"/>
              <a:gd name="connsiteX3" fmla="*/ 717452 w 3629465"/>
              <a:gd name="connsiteY3" fmla="*/ 637 h 754001"/>
              <a:gd name="connsiteX4" fmla="*/ 3629465 w 3629465"/>
              <a:gd name="connsiteY4" fmla="*/ 647751 h 754001"/>
              <a:gd name="connsiteX0" fmla="*/ 0 w 3629465"/>
              <a:gd name="connsiteY0" fmla="*/ 400866 h 638258"/>
              <a:gd name="connsiteX1" fmla="*/ 956603 w 3629465"/>
              <a:gd name="connsiteY1" fmla="*/ 147647 h 638258"/>
              <a:gd name="connsiteX2" fmla="*/ 731520 w 3629465"/>
              <a:gd name="connsiteY2" fmla="*/ 611881 h 638258"/>
              <a:gd name="connsiteX3" fmla="*/ 956602 w 3629465"/>
              <a:gd name="connsiteY3" fmla="*/ 260188 h 638258"/>
              <a:gd name="connsiteX4" fmla="*/ 3629465 w 3629465"/>
              <a:gd name="connsiteY4" fmla="*/ 513407 h 638258"/>
              <a:gd name="connsiteX0" fmla="*/ 0 w 3629465"/>
              <a:gd name="connsiteY0" fmla="*/ 400866 h 623592"/>
              <a:gd name="connsiteX1" fmla="*/ 956603 w 3629465"/>
              <a:gd name="connsiteY1" fmla="*/ 147647 h 623592"/>
              <a:gd name="connsiteX2" fmla="*/ 731520 w 3629465"/>
              <a:gd name="connsiteY2" fmla="*/ 611881 h 623592"/>
              <a:gd name="connsiteX3" fmla="*/ 956602 w 3629465"/>
              <a:gd name="connsiteY3" fmla="*/ 133579 h 623592"/>
              <a:gd name="connsiteX4" fmla="*/ 3629465 w 3629465"/>
              <a:gd name="connsiteY4" fmla="*/ 513407 h 62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9465" h="623592">
                <a:moveTo>
                  <a:pt x="0" y="400866"/>
                </a:moveTo>
                <a:cubicBezTo>
                  <a:pt x="271975" y="134752"/>
                  <a:pt x="778412" y="-197011"/>
                  <a:pt x="956603" y="147647"/>
                </a:cubicBezTo>
                <a:cubicBezTo>
                  <a:pt x="1134794" y="492305"/>
                  <a:pt x="731520" y="614226"/>
                  <a:pt x="731520" y="611881"/>
                </a:cubicBezTo>
                <a:cubicBezTo>
                  <a:pt x="731520" y="609536"/>
                  <a:pt x="178189" y="164059"/>
                  <a:pt x="956602" y="133579"/>
                </a:cubicBezTo>
                <a:cubicBezTo>
                  <a:pt x="1735015" y="103099"/>
                  <a:pt x="706901" y="910819"/>
                  <a:pt x="3629465" y="513407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57EA6B52-03C8-4B30-9616-212BDD1A5C6E}"/>
              </a:ext>
            </a:extLst>
          </p:cNvPr>
          <p:cNvSpPr/>
          <p:nvPr/>
        </p:nvSpPr>
        <p:spPr>
          <a:xfrm>
            <a:off x="6230750" y="3022199"/>
            <a:ext cx="3654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C05078-197F-4C51-BCC2-F234FDC1F011}"/>
              </a:ext>
            </a:extLst>
          </p:cNvPr>
          <p:cNvSpPr/>
          <p:nvPr/>
        </p:nvSpPr>
        <p:spPr>
          <a:xfrm>
            <a:off x="6096000" y="2497997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9F5ECA64-1CE1-4200-B899-6F777F87FE19}"/>
              </a:ext>
            </a:extLst>
          </p:cNvPr>
          <p:cNvSpPr/>
          <p:nvPr/>
        </p:nvSpPr>
        <p:spPr>
          <a:xfrm>
            <a:off x="6217751" y="4568275"/>
            <a:ext cx="3654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948684A0-AA3D-4107-9BE6-B2A7A8CD6232}"/>
              </a:ext>
            </a:extLst>
          </p:cNvPr>
          <p:cNvSpPr/>
          <p:nvPr/>
        </p:nvSpPr>
        <p:spPr>
          <a:xfrm>
            <a:off x="6083001" y="4044073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343232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35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85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8" grpId="0"/>
      <p:bldP spid="13" grpId="0" animBg="1"/>
      <p:bldP spid="15" grpId="0" animBg="1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C1C84F1-ADAA-4D21-B584-1470DAE147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347" r="25607" b="-3169"/>
          <a:stretch/>
        </p:blipFill>
        <p:spPr>
          <a:xfrm>
            <a:off x="10740383" y="259322"/>
            <a:ext cx="1200150" cy="153146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ED30299-16B9-40C3-886C-D26D3668FA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256" t="-41660" r="-22977" b="41660"/>
          <a:stretch/>
        </p:blipFill>
        <p:spPr>
          <a:xfrm>
            <a:off x="241081" y="4832943"/>
            <a:ext cx="1305930" cy="176573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A3227EA-9B5A-46E6-86D4-43F0852F448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593"/>
          <a:stretch/>
        </p:blipFill>
        <p:spPr>
          <a:xfrm>
            <a:off x="241081" y="260491"/>
            <a:ext cx="1689470" cy="111973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F29FA4F-C814-48E1-A176-FD91444C0F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603" y="2676898"/>
            <a:ext cx="1422712" cy="118139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0F31188D-2617-4A50-B7D7-63B48748F9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113510">
            <a:off x="1567750" y="1825451"/>
            <a:ext cx="2604071" cy="129571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2467A907-6915-4330-9F22-C0F164D488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93678" y="3920430"/>
            <a:ext cx="2756504" cy="1117875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760880D7-D85E-4A76-8206-3B56DE026C30}"/>
              </a:ext>
            </a:extLst>
          </p:cNvPr>
          <p:cNvGrpSpPr/>
          <p:nvPr/>
        </p:nvGrpSpPr>
        <p:grpSpPr>
          <a:xfrm>
            <a:off x="10230836" y="4629150"/>
            <a:ext cx="1715737" cy="1962272"/>
            <a:chOff x="8194080" y="3408873"/>
            <a:chExt cx="2724693" cy="3182549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223A5C81-BB92-42C7-BBDA-00D785ED1B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9213"/>
            <a:stretch/>
          </p:blipFill>
          <p:spPr>
            <a:xfrm>
              <a:off x="8194080" y="4487627"/>
              <a:ext cx="2477043" cy="2103795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CF12F273-4548-4B78-A714-65F49E914F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445250" y="3408873"/>
              <a:ext cx="1473523" cy="1473563"/>
            </a:xfrm>
            <a:prstGeom prst="rect">
              <a:avLst/>
            </a:prstGeom>
          </p:spPr>
        </p:pic>
      </p:grp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820459C5-55FB-403D-8275-826601681079}"/>
              </a:ext>
            </a:extLst>
          </p:cNvPr>
          <p:cNvSpPr txBox="1"/>
          <p:nvPr/>
        </p:nvSpPr>
        <p:spPr>
          <a:xfrm>
            <a:off x="1885825" y="2383020"/>
            <a:ext cx="3353629" cy="1531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zh-CN" altLang="en-US" sz="66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目录</a:t>
            </a:r>
          </a:p>
          <a:p>
            <a:pPr>
              <a:lnSpc>
                <a:spcPct val="85000"/>
              </a:lnSpc>
            </a:pPr>
            <a:r>
              <a:rPr lang="en-US" altLang="zh-CN" sz="44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CONTENTS</a:t>
            </a:r>
            <a:endParaRPr lang="zh-CN" altLang="en-US" sz="4400" b="1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44E3C85C-01F6-4961-9BD5-2058EBD5CB23}"/>
              </a:ext>
            </a:extLst>
          </p:cNvPr>
          <p:cNvSpPr txBox="1"/>
          <p:nvPr/>
        </p:nvSpPr>
        <p:spPr>
          <a:xfrm>
            <a:off x="1595069" y="3001856"/>
            <a:ext cx="2491376" cy="1738626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0658267"/>
              </a:avLst>
            </a:prstTxWarp>
            <a:spAutoFit/>
          </a:bodyPr>
          <a:lstStyle/>
          <a:p>
            <a:pPr algn="ctr"/>
            <a:r>
              <a:rPr lang="en-US" altLang="zh-CN" sz="4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 Honeybee</a:t>
            </a:r>
            <a:endParaRPr lang="zh-CN" altLang="en-US" sz="40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A772B370-30AA-47CD-A6B8-EF6D0D2A2793}"/>
              </a:ext>
            </a:extLst>
          </p:cNvPr>
          <p:cNvSpPr txBox="1"/>
          <p:nvPr/>
        </p:nvSpPr>
        <p:spPr>
          <a:xfrm>
            <a:off x="6873756" y="2289028"/>
            <a:ext cx="3866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29" name="文本框 66">
            <a:extLst>
              <a:ext uri="{FF2B5EF4-FFF2-40B4-BE49-F238E27FC236}">
                <a16:creationId xmlns="" xmlns:a16="http://schemas.microsoft.com/office/drawing/2014/main" id="{0198A006-72B9-4080-A19D-36CEC58690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857" y="2757272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2DDFC0D2-A591-469A-9396-6D9783A00476}"/>
              </a:ext>
            </a:extLst>
          </p:cNvPr>
          <p:cNvGrpSpPr/>
          <p:nvPr/>
        </p:nvGrpSpPr>
        <p:grpSpPr>
          <a:xfrm>
            <a:off x="6164539" y="2381476"/>
            <a:ext cx="676275" cy="542658"/>
            <a:chOff x="5995723" y="2676898"/>
            <a:chExt cx="676275" cy="542658"/>
          </a:xfrm>
        </p:grpSpPr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2885BFDA-33F1-44C6-9A40-DB61D2EBC5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4688" b="95313" l="893" r="93750">
                          <a14:foregroundMark x1="23214" y1="24219" x2="37500" y2="53125"/>
                          <a14:foregroundMark x1="45536" y1="5469" x2="44643" y2="9375"/>
                          <a14:foregroundMark x1="39286" y1="7031" x2="29464" y2="14844"/>
                          <a14:foregroundMark x1="60714" y1="17188" x2="70536" y2="24219"/>
                          <a14:foregroundMark x1="73214" y1="23438" x2="73214" y2="23438"/>
                          <a14:foregroundMark x1="91071" y1="54688" x2="91071" y2="54688"/>
                          <a14:foregroundMark x1="90179" y1="40625" x2="90179" y2="40625"/>
                          <a14:foregroundMark x1="91071" y1="37500" x2="91071" y2="37500"/>
                          <a14:foregroundMark x1="93750" y1="39844" x2="93750" y2="39844"/>
                          <a14:foregroundMark x1="68750" y1="91406" x2="68750" y2="91406"/>
                          <a14:foregroundMark x1="34821" y1="91406" x2="34821" y2="91406"/>
                          <a14:foregroundMark x1="3571" y1="73438" x2="3571" y2="73438"/>
                          <a14:foregroundMark x1="893" y1="70313" x2="893" y2="70313"/>
                          <a14:foregroundMark x1="71429" y1="89844" x2="71429" y2="89844"/>
                          <a14:foregroundMark x1="57143" y1="93750" x2="57143" y2="93750"/>
                          <a14:foregroundMark x1="46429" y1="96094" x2="46429" y2="9609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65793" y="2676898"/>
              <a:ext cx="546100" cy="542658"/>
            </a:xfrm>
            <a:prstGeom prst="rect">
              <a:avLst/>
            </a:prstGeom>
          </p:spPr>
        </p:pic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id="{0B9D2162-3EF8-49C7-9674-C68B5DD8D3FE}"/>
                </a:ext>
              </a:extLst>
            </p:cNvPr>
            <p:cNvSpPr txBox="1"/>
            <p:nvPr/>
          </p:nvSpPr>
          <p:spPr>
            <a:xfrm>
              <a:off x="5995723" y="2726254"/>
              <a:ext cx="676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31144981-432A-4746-B95F-8054C4D08C98}"/>
              </a:ext>
            </a:extLst>
          </p:cNvPr>
          <p:cNvSpPr txBox="1"/>
          <p:nvPr/>
        </p:nvSpPr>
        <p:spPr>
          <a:xfrm>
            <a:off x="6873756" y="3237319"/>
            <a:ext cx="3866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32" name="文本框 66">
            <a:extLst>
              <a:ext uri="{FF2B5EF4-FFF2-40B4-BE49-F238E27FC236}">
                <a16:creationId xmlns="" xmlns:a16="http://schemas.microsoft.com/office/drawing/2014/main" id="{3A21F6CF-C9BC-47C6-AAED-8754114DE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857" y="370556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3893A0DF-AF0F-4E53-A621-5A6C858FF938}"/>
              </a:ext>
            </a:extLst>
          </p:cNvPr>
          <p:cNvGrpSpPr/>
          <p:nvPr/>
        </p:nvGrpSpPr>
        <p:grpSpPr>
          <a:xfrm>
            <a:off x="6164539" y="3329767"/>
            <a:ext cx="676275" cy="542658"/>
            <a:chOff x="5995723" y="2676898"/>
            <a:chExt cx="676275" cy="542658"/>
          </a:xfrm>
        </p:grpSpPr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EA13D9C0-9AB9-4219-A5AF-9B464E3C89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4688" b="95313" l="893" r="93750">
                          <a14:foregroundMark x1="23214" y1="24219" x2="37500" y2="53125"/>
                          <a14:foregroundMark x1="45536" y1="5469" x2="44643" y2="9375"/>
                          <a14:foregroundMark x1="39286" y1="7031" x2="29464" y2="14844"/>
                          <a14:foregroundMark x1="60714" y1="17188" x2="70536" y2="24219"/>
                          <a14:foregroundMark x1="73214" y1="23438" x2="73214" y2="23438"/>
                          <a14:foregroundMark x1="91071" y1="54688" x2="91071" y2="54688"/>
                          <a14:foregroundMark x1="90179" y1="40625" x2="90179" y2="40625"/>
                          <a14:foregroundMark x1="91071" y1="37500" x2="91071" y2="37500"/>
                          <a14:foregroundMark x1="93750" y1="39844" x2="93750" y2="39844"/>
                          <a14:foregroundMark x1="68750" y1="91406" x2="68750" y2="91406"/>
                          <a14:foregroundMark x1="34821" y1="91406" x2="34821" y2="91406"/>
                          <a14:foregroundMark x1="3571" y1="73438" x2="3571" y2="73438"/>
                          <a14:foregroundMark x1="893" y1="70313" x2="893" y2="70313"/>
                          <a14:foregroundMark x1="71429" y1="89844" x2="71429" y2="89844"/>
                          <a14:foregroundMark x1="57143" y1="93750" x2="57143" y2="93750"/>
                          <a14:foregroundMark x1="46429" y1="96094" x2="46429" y2="9609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65793" y="2676898"/>
              <a:ext cx="546100" cy="542658"/>
            </a:xfrm>
            <a:prstGeom prst="rect">
              <a:avLst/>
            </a:prstGeom>
          </p:spPr>
        </p:pic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544129BB-5493-4919-918C-3E64DFFCAD6F}"/>
                </a:ext>
              </a:extLst>
            </p:cNvPr>
            <p:cNvSpPr txBox="1"/>
            <p:nvPr/>
          </p:nvSpPr>
          <p:spPr>
            <a:xfrm>
              <a:off x="5995723" y="2726254"/>
              <a:ext cx="676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841CE646-FBEF-420B-89FC-D1A6D3903BE9}"/>
              </a:ext>
            </a:extLst>
          </p:cNvPr>
          <p:cNvSpPr txBox="1"/>
          <p:nvPr/>
        </p:nvSpPr>
        <p:spPr>
          <a:xfrm>
            <a:off x="6873756" y="4185610"/>
            <a:ext cx="3866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37" name="文本框 66">
            <a:extLst>
              <a:ext uri="{FF2B5EF4-FFF2-40B4-BE49-F238E27FC236}">
                <a16:creationId xmlns="" xmlns:a16="http://schemas.microsoft.com/office/drawing/2014/main" id="{C371CE05-5848-408E-BD4E-5A1E1E6B64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857" y="4653854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14B440DF-8280-4F29-BEEA-0B52D3366850}"/>
              </a:ext>
            </a:extLst>
          </p:cNvPr>
          <p:cNvGrpSpPr/>
          <p:nvPr/>
        </p:nvGrpSpPr>
        <p:grpSpPr>
          <a:xfrm>
            <a:off x="6164539" y="4278058"/>
            <a:ext cx="676275" cy="542658"/>
            <a:chOff x="5995723" y="2676898"/>
            <a:chExt cx="676275" cy="542658"/>
          </a:xfrm>
        </p:grpSpPr>
        <p:pic>
          <p:nvPicPr>
            <p:cNvPr id="39" name="图片 38">
              <a:extLst>
                <a:ext uri="{FF2B5EF4-FFF2-40B4-BE49-F238E27FC236}">
                  <a16:creationId xmlns="" xmlns:a16="http://schemas.microsoft.com/office/drawing/2014/main" id="{B814FC07-19B1-451C-83CC-AE9698D9BB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4688" b="95313" l="893" r="93750">
                          <a14:foregroundMark x1="23214" y1="24219" x2="37500" y2="53125"/>
                          <a14:foregroundMark x1="45536" y1="5469" x2="44643" y2="9375"/>
                          <a14:foregroundMark x1="39286" y1="7031" x2="29464" y2="14844"/>
                          <a14:foregroundMark x1="60714" y1="17188" x2="70536" y2="24219"/>
                          <a14:foregroundMark x1="73214" y1="23438" x2="73214" y2="23438"/>
                          <a14:foregroundMark x1="91071" y1="54688" x2="91071" y2="54688"/>
                          <a14:foregroundMark x1="90179" y1="40625" x2="90179" y2="40625"/>
                          <a14:foregroundMark x1="91071" y1="37500" x2="91071" y2="37500"/>
                          <a14:foregroundMark x1="93750" y1="39844" x2="93750" y2="39844"/>
                          <a14:foregroundMark x1="68750" y1="91406" x2="68750" y2="91406"/>
                          <a14:foregroundMark x1="34821" y1="91406" x2="34821" y2="91406"/>
                          <a14:foregroundMark x1="3571" y1="73438" x2="3571" y2="73438"/>
                          <a14:foregroundMark x1="893" y1="70313" x2="893" y2="70313"/>
                          <a14:foregroundMark x1="71429" y1="89844" x2="71429" y2="89844"/>
                          <a14:foregroundMark x1="57143" y1="93750" x2="57143" y2="93750"/>
                          <a14:foregroundMark x1="46429" y1="96094" x2="46429" y2="9609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65793" y="2676898"/>
              <a:ext cx="546100" cy="542658"/>
            </a:xfrm>
            <a:prstGeom prst="rect">
              <a:avLst/>
            </a:prstGeom>
          </p:spPr>
        </p:pic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09CFBC5A-C5C6-4ECC-B43B-409C24DF0BE9}"/>
                </a:ext>
              </a:extLst>
            </p:cNvPr>
            <p:cNvSpPr txBox="1"/>
            <p:nvPr/>
          </p:nvSpPr>
          <p:spPr>
            <a:xfrm>
              <a:off x="5995723" y="2726254"/>
              <a:ext cx="676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D6CB7CD1-A935-4B15-8D2F-4DA2BB4A0300}"/>
              </a:ext>
            </a:extLst>
          </p:cNvPr>
          <p:cNvSpPr txBox="1"/>
          <p:nvPr/>
        </p:nvSpPr>
        <p:spPr>
          <a:xfrm>
            <a:off x="6873756" y="5133901"/>
            <a:ext cx="3866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42" name="文本框 66">
            <a:extLst>
              <a:ext uri="{FF2B5EF4-FFF2-40B4-BE49-F238E27FC236}">
                <a16:creationId xmlns="" xmlns:a16="http://schemas.microsoft.com/office/drawing/2014/main" id="{D454FDAB-95DD-401F-9C44-8194024FA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857" y="5602145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56A11616-92AC-4B9B-BDC6-A006B7CBC56E}"/>
              </a:ext>
            </a:extLst>
          </p:cNvPr>
          <p:cNvGrpSpPr/>
          <p:nvPr/>
        </p:nvGrpSpPr>
        <p:grpSpPr>
          <a:xfrm>
            <a:off x="6164539" y="5226349"/>
            <a:ext cx="676275" cy="542658"/>
            <a:chOff x="5995723" y="2676898"/>
            <a:chExt cx="676275" cy="542658"/>
          </a:xfrm>
        </p:grpSpPr>
        <p:pic>
          <p:nvPicPr>
            <p:cNvPr id="44" name="图片 43">
              <a:extLst>
                <a:ext uri="{FF2B5EF4-FFF2-40B4-BE49-F238E27FC236}">
                  <a16:creationId xmlns="" xmlns:a16="http://schemas.microsoft.com/office/drawing/2014/main" id="{0CE45A22-5B64-4C58-8E46-87623FE9F6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4688" b="95313" l="893" r="93750">
                          <a14:foregroundMark x1="23214" y1="24219" x2="37500" y2="53125"/>
                          <a14:foregroundMark x1="45536" y1="5469" x2="44643" y2="9375"/>
                          <a14:foregroundMark x1="39286" y1="7031" x2="29464" y2="14844"/>
                          <a14:foregroundMark x1="60714" y1="17188" x2="70536" y2="24219"/>
                          <a14:foregroundMark x1="73214" y1="23438" x2="73214" y2="23438"/>
                          <a14:foregroundMark x1="91071" y1="54688" x2="91071" y2="54688"/>
                          <a14:foregroundMark x1="90179" y1="40625" x2="90179" y2="40625"/>
                          <a14:foregroundMark x1="91071" y1="37500" x2="91071" y2="37500"/>
                          <a14:foregroundMark x1="93750" y1="39844" x2="93750" y2="39844"/>
                          <a14:foregroundMark x1="68750" y1="91406" x2="68750" y2="91406"/>
                          <a14:foregroundMark x1="34821" y1="91406" x2="34821" y2="91406"/>
                          <a14:foregroundMark x1="3571" y1="73438" x2="3571" y2="73438"/>
                          <a14:foregroundMark x1="893" y1="70313" x2="893" y2="70313"/>
                          <a14:foregroundMark x1="71429" y1="89844" x2="71429" y2="89844"/>
                          <a14:foregroundMark x1="57143" y1="93750" x2="57143" y2="93750"/>
                          <a14:foregroundMark x1="46429" y1="96094" x2="46429" y2="9609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65793" y="2676898"/>
              <a:ext cx="546100" cy="542658"/>
            </a:xfrm>
            <a:prstGeom prst="rect">
              <a:avLst/>
            </a:prstGeom>
          </p:spPr>
        </p:pic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801C4DBE-1E05-4C5C-ABAB-E6F9D3488BE8}"/>
                </a:ext>
              </a:extLst>
            </p:cNvPr>
            <p:cNvSpPr txBox="1"/>
            <p:nvPr/>
          </p:nvSpPr>
          <p:spPr>
            <a:xfrm>
              <a:off x="5995723" y="2726254"/>
              <a:ext cx="676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337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950"/>
                            </p:stCondLst>
                            <p:childTnLst>
                              <p:par>
                                <p:cTn id="4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5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450"/>
                            </p:stCondLst>
                            <p:childTnLst>
                              <p:par>
                                <p:cTn id="9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3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8" grpId="0"/>
      <p:bldP spid="29" grpId="0"/>
      <p:bldP spid="31" grpId="0"/>
      <p:bldP spid="32" grpId="0"/>
      <p:bldP spid="36" grpId="0"/>
      <p:bldP spid="37" grpId="0"/>
      <p:bldP spid="41" grpId="0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8B3129D-F236-4298-87C7-B58D43A9C09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673" r="17857"/>
          <a:stretch/>
        </p:blipFill>
        <p:spPr>
          <a:xfrm>
            <a:off x="10191366" y="266578"/>
            <a:ext cx="1752984" cy="147361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EA551C9-A24D-4F6F-AE60-DF7D6B83A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992" y="1571593"/>
            <a:ext cx="2604071" cy="129571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AB5FC26-484F-44C8-9E7E-13BEAD0DDF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7644" y="3654132"/>
            <a:ext cx="2756504" cy="111787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6FD5E1D-C2C7-42A1-9B7D-4E59258309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505" y="266578"/>
            <a:ext cx="3417049" cy="20325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C54711A-3FCA-4330-8ED9-4514898571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438382" y="4304859"/>
            <a:ext cx="3505968" cy="2324672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1AF44616-6C7B-415E-B68B-A7E293A0C99A}"/>
              </a:ext>
            </a:extLst>
          </p:cNvPr>
          <p:cNvGrpSpPr/>
          <p:nvPr/>
        </p:nvGrpSpPr>
        <p:grpSpPr>
          <a:xfrm>
            <a:off x="355595" y="3741685"/>
            <a:ext cx="2346316" cy="2893987"/>
            <a:chOff x="355595" y="3741685"/>
            <a:chExt cx="2346316" cy="2893987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06A4829A-448B-41B0-9C1C-1C2555B1441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3973291">
              <a:off x="592238" y="4525999"/>
              <a:ext cx="2070935" cy="2148411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8BE1F7BB-409C-40CC-8724-58B453F69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5595" y="3741685"/>
              <a:ext cx="1220293" cy="1340179"/>
            </a:xfrm>
            <a:prstGeom prst="rect">
              <a:avLst/>
            </a:prstGeom>
          </p:spPr>
        </p:pic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DA3AB1B-5B08-4AFC-9C1D-FDA4273D2A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60344" y="2219102"/>
            <a:ext cx="990229" cy="822266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98496C4-B844-4FBC-ACD7-B5F323FDFC37}"/>
              </a:ext>
            </a:extLst>
          </p:cNvPr>
          <p:cNvSpPr txBox="1"/>
          <p:nvPr/>
        </p:nvSpPr>
        <p:spPr>
          <a:xfrm>
            <a:off x="5155878" y="1706905"/>
            <a:ext cx="18301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04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D4CA365-0B0B-4B96-8F20-4392F26EB1AB}"/>
              </a:ext>
            </a:extLst>
          </p:cNvPr>
          <p:cNvSpPr txBox="1"/>
          <p:nvPr/>
        </p:nvSpPr>
        <p:spPr>
          <a:xfrm>
            <a:off x="4726178" y="3741283"/>
            <a:ext cx="27396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PART ONE</a:t>
            </a:r>
            <a:endParaRPr lang="zh-CN" altLang="en-US" sz="32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7E239560-31E7-472A-8D5D-3B96D95E9ED3}"/>
              </a:ext>
            </a:extLst>
          </p:cNvPr>
          <p:cNvSpPr txBox="1"/>
          <p:nvPr/>
        </p:nvSpPr>
        <p:spPr>
          <a:xfrm>
            <a:off x="3855764" y="2949737"/>
            <a:ext cx="4584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16705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8" y="500329"/>
            <a:ext cx="36547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134AAF1-F98E-4B5E-A431-7591EA7E000F}"/>
              </a:ext>
            </a:extLst>
          </p:cNvPr>
          <p:cNvGrpSpPr/>
          <p:nvPr/>
        </p:nvGrpSpPr>
        <p:grpSpPr>
          <a:xfrm>
            <a:off x="2617980" y="2157234"/>
            <a:ext cx="1666904" cy="1704577"/>
            <a:chOff x="2617980" y="2157234"/>
            <a:chExt cx="1666904" cy="1704577"/>
          </a:xfrm>
        </p:grpSpPr>
        <p:grpSp>
          <p:nvGrpSpPr>
            <p:cNvPr id="4" name="Group 4">
              <a:extLst>
                <a:ext uri="{FF2B5EF4-FFF2-40B4-BE49-F238E27FC236}">
                  <a16:creationId xmlns="" xmlns:a16="http://schemas.microsoft.com/office/drawing/2014/main" id="{2607CA9A-0860-4C4A-83EA-56D45F92CEF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617980" y="3284675"/>
              <a:ext cx="570651" cy="577136"/>
              <a:chOff x="3488" y="1804"/>
              <a:chExt cx="704" cy="712"/>
            </a:xfrm>
          </p:grpSpPr>
          <p:sp>
            <p:nvSpPr>
              <p:cNvPr id="8" name="Rectangle 5">
                <a:extLst>
                  <a:ext uri="{FF2B5EF4-FFF2-40B4-BE49-F238E27FC236}">
                    <a16:creationId xmlns="" xmlns:a16="http://schemas.microsoft.com/office/drawing/2014/main" id="{08E3AF6A-A330-46FE-BBFB-E293A7E061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2" name="Freeform 6">
                <a:extLst>
                  <a:ext uri="{FF2B5EF4-FFF2-40B4-BE49-F238E27FC236}">
                    <a16:creationId xmlns="" xmlns:a16="http://schemas.microsoft.com/office/drawing/2014/main" id="{3452C84B-205E-446C-A4CC-C88AF831EB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="" xmlns:a16="http://schemas.microsoft.com/office/drawing/2014/main" id="{6F920957-FDF4-45E2-B32F-250283978D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4" name="Freeform 8">
                <a:extLst>
                  <a:ext uri="{FF2B5EF4-FFF2-40B4-BE49-F238E27FC236}">
                    <a16:creationId xmlns="" xmlns:a16="http://schemas.microsoft.com/office/drawing/2014/main" id="{2C981E68-1450-4F84-9DC5-E7E01A5F1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21" name="Group 4">
              <a:extLst>
                <a:ext uri="{FF2B5EF4-FFF2-40B4-BE49-F238E27FC236}">
                  <a16:creationId xmlns="" xmlns:a16="http://schemas.microsoft.com/office/drawing/2014/main" id="{265F5574-0895-4B8D-9CB4-DD7CBF208AF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66107" y="3284675"/>
              <a:ext cx="570651" cy="577136"/>
              <a:chOff x="3488" y="1804"/>
              <a:chExt cx="704" cy="712"/>
            </a:xfrm>
          </p:grpSpPr>
          <p:sp>
            <p:nvSpPr>
              <p:cNvPr id="22" name="Rectangle 5">
                <a:extLst>
                  <a:ext uri="{FF2B5EF4-FFF2-40B4-BE49-F238E27FC236}">
                    <a16:creationId xmlns="" xmlns:a16="http://schemas.microsoft.com/office/drawing/2014/main" id="{64D28441-235D-49DD-94A4-1FE4D8CE5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3" name="Freeform 6">
                <a:extLst>
                  <a:ext uri="{FF2B5EF4-FFF2-40B4-BE49-F238E27FC236}">
                    <a16:creationId xmlns="" xmlns:a16="http://schemas.microsoft.com/office/drawing/2014/main" id="{EF631C9D-51DF-4948-A910-18A8C23731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4" name="Freeform 7">
                <a:extLst>
                  <a:ext uri="{FF2B5EF4-FFF2-40B4-BE49-F238E27FC236}">
                    <a16:creationId xmlns="" xmlns:a16="http://schemas.microsoft.com/office/drawing/2014/main" id="{336E0ACE-7DAA-4AC1-BC18-F14C4DEB8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5" name="Freeform 8">
                <a:extLst>
                  <a:ext uri="{FF2B5EF4-FFF2-40B4-BE49-F238E27FC236}">
                    <a16:creationId xmlns="" xmlns:a16="http://schemas.microsoft.com/office/drawing/2014/main" id="{0255ED4F-CFB3-4C45-A653-F28A2140E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26" name="Group 4">
              <a:extLst>
                <a:ext uri="{FF2B5EF4-FFF2-40B4-BE49-F238E27FC236}">
                  <a16:creationId xmlns="" xmlns:a16="http://schemas.microsoft.com/office/drawing/2014/main" id="{6217AD59-3AA5-496B-8AE4-9293B76D329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14233" y="3284675"/>
              <a:ext cx="570651" cy="577136"/>
              <a:chOff x="3488" y="1804"/>
              <a:chExt cx="704" cy="712"/>
            </a:xfrm>
          </p:grpSpPr>
          <p:sp>
            <p:nvSpPr>
              <p:cNvPr id="27" name="Rectangle 5">
                <a:extLst>
                  <a:ext uri="{FF2B5EF4-FFF2-40B4-BE49-F238E27FC236}">
                    <a16:creationId xmlns="" xmlns:a16="http://schemas.microsoft.com/office/drawing/2014/main" id="{2C7017FA-29C7-4D71-909D-D9010A751D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8" name="Freeform 6">
                <a:extLst>
                  <a:ext uri="{FF2B5EF4-FFF2-40B4-BE49-F238E27FC236}">
                    <a16:creationId xmlns="" xmlns:a16="http://schemas.microsoft.com/office/drawing/2014/main" id="{DEF24C4C-13FD-4487-A8ED-343D8F238A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9" name="Freeform 7">
                <a:extLst>
                  <a:ext uri="{FF2B5EF4-FFF2-40B4-BE49-F238E27FC236}">
                    <a16:creationId xmlns="" xmlns:a16="http://schemas.microsoft.com/office/drawing/2014/main" id="{52CE3F21-5D60-4E92-A9D9-0EC34BA39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30" name="Freeform 8">
                <a:extLst>
                  <a:ext uri="{FF2B5EF4-FFF2-40B4-BE49-F238E27FC236}">
                    <a16:creationId xmlns="" xmlns:a16="http://schemas.microsoft.com/office/drawing/2014/main" id="{109A41B5-A840-4605-B3F1-E742B0EBDA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31" name="Group 4">
              <a:extLst>
                <a:ext uri="{FF2B5EF4-FFF2-40B4-BE49-F238E27FC236}">
                  <a16:creationId xmlns="" xmlns:a16="http://schemas.microsoft.com/office/drawing/2014/main" id="{557DBC2A-26F9-4074-A1E6-8325A288D04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897602" y="2721804"/>
              <a:ext cx="570651" cy="577136"/>
              <a:chOff x="3488" y="1804"/>
              <a:chExt cx="704" cy="712"/>
            </a:xfrm>
          </p:grpSpPr>
          <p:sp>
            <p:nvSpPr>
              <p:cNvPr id="32" name="Rectangle 5">
                <a:extLst>
                  <a:ext uri="{FF2B5EF4-FFF2-40B4-BE49-F238E27FC236}">
                    <a16:creationId xmlns="" xmlns:a16="http://schemas.microsoft.com/office/drawing/2014/main" id="{75AF12EE-7312-42F0-BA41-15A7510AC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33" name="Freeform 6">
                <a:extLst>
                  <a:ext uri="{FF2B5EF4-FFF2-40B4-BE49-F238E27FC236}">
                    <a16:creationId xmlns="" xmlns:a16="http://schemas.microsoft.com/office/drawing/2014/main" id="{2C8C5404-0CA1-4427-9A09-9F760304B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34" name="Freeform 7">
                <a:extLst>
                  <a:ext uri="{FF2B5EF4-FFF2-40B4-BE49-F238E27FC236}">
                    <a16:creationId xmlns="" xmlns:a16="http://schemas.microsoft.com/office/drawing/2014/main" id="{FE12E1C6-2F8C-44A1-BCB7-10970E866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35" name="Freeform 8">
                <a:extLst>
                  <a:ext uri="{FF2B5EF4-FFF2-40B4-BE49-F238E27FC236}">
                    <a16:creationId xmlns="" xmlns:a16="http://schemas.microsoft.com/office/drawing/2014/main" id="{3825DC58-F13F-4A92-BA9D-A26B024C7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36" name="Group 4">
              <a:extLst>
                <a:ext uri="{FF2B5EF4-FFF2-40B4-BE49-F238E27FC236}">
                  <a16:creationId xmlns="" xmlns:a16="http://schemas.microsoft.com/office/drawing/2014/main" id="{3900C54A-C9FB-42AC-B81D-27874CF638E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439798" y="2721804"/>
              <a:ext cx="570651" cy="577136"/>
              <a:chOff x="3488" y="1804"/>
              <a:chExt cx="704" cy="712"/>
            </a:xfrm>
          </p:grpSpPr>
          <p:sp>
            <p:nvSpPr>
              <p:cNvPr id="37" name="Rectangle 5">
                <a:extLst>
                  <a:ext uri="{FF2B5EF4-FFF2-40B4-BE49-F238E27FC236}">
                    <a16:creationId xmlns="" xmlns:a16="http://schemas.microsoft.com/office/drawing/2014/main" id="{610442D7-25F2-4B18-8734-B41741F92D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38" name="Freeform 6">
                <a:extLst>
                  <a:ext uri="{FF2B5EF4-FFF2-40B4-BE49-F238E27FC236}">
                    <a16:creationId xmlns="" xmlns:a16="http://schemas.microsoft.com/office/drawing/2014/main" id="{26FB7BE4-36BE-40D5-B37A-7FEB16E48A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39" name="Freeform 7">
                <a:extLst>
                  <a:ext uri="{FF2B5EF4-FFF2-40B4-BE49-F238E27FC236}">
                    <a16:creationId xmlns="" xmlns:a16="http://schemas.microsoft.com/office/drawing/2014/main" id="{65D02A99-BEE8-4760-B657-98CE4D59D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40" name="Freeform 8">
                <a:extLst>
                  <a:ext uri="{FF2B5EF4-FFF2-40B4-BE49-F238E27FC236}">
                    <a16:creationId xmlns="" xmlns:a16="http://schemas.microsoft.com/office/drawing/2014/main" id="{B66AF921-20F2-4A9F-B808-67533C52C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41" name="Group 4">
              <a:extLst>
                <a:ext uri="{FF2B5EF4-FFF2-40B4-BE49-F238E27FC236}">
                  <a16:creationId xmlns="" xmlns:a16="http://schemas.microsoft.com/office/drawing/2014/main" id="{1E6EEF5E-5339-4D98-808F-60455E277E8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75720" y="2157234"/>
              <a:ext cx="570651" cy="577136"/>
              <a:chOff x="3488" y="1804"/>
              <a:chExt cx="704" cy="712"/>
            </a:xfrm>
          </p:grpSpPr>
          <p:sp>
            <p:nvSpPr>
              <p:cNvPr id="42" name="Rectangle 5">
                <a:extLst>
                  <a:ext uri="{FF2B5EF4-FFF2-40B4-BE49-F238E27FC236}">
                    <a16:creationId xmlns="" xmlns:a16="http://schemas.microsoft.com/office/drawing/2014/main" id="{52662D4A-B467-48DB-9ACD-94D09F6D9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43" name="Freeform 6">
                <a:extLst>
                  <a:ext uri="{FF2B5EF4-FFF2-40B4-BE49-F238E27FC236}">
                    <a16:creationId xmlns="" xmlns:a16="http://schemas.microsoft.com/office/drawing/2014/main" id="{0381C146-AE2F-4974-A7F6-7A629CD7F9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="" xmlns:a16="http://schemas.microsoft.com/office/drawing/2014/main" id="{1A0645D9-5C59-4229-A4A2-9B43B79975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45" name="Freeform 8">
                <a:extLst>
                  <a:ext uri="{FF2B5EF4-FFF2-40B4-BE49-F238E27FC236}">
                    <a16:creationId xmlns="" xmlns:a16="http://schemas.microsoft.com/office/drawing/2014/main" id="{BAE55058-608A-4841-B855-59340B78E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71ED30C4-317C-45B0-8B41-347AC89160DE}"/>
              </a:ext>
            </a:extLst>
          </p:cNvPr>
          <p:cNvGrpSpPr/>
          <p:nvPr/>
        </p:nvGrpSpPr>
        <p:grpSpPr>
          <a:xfrm>
            <a:off x="5650066" y="2721805"/>
            <a:ext cx="1666904" cy="1140007"/>
            <a:chOff x="5650066" y="2721805"/>
            <a:chExt cx="1666904" cy="1140007"/>
          </a:xfrm>
        </p:grpSpPr>
        <p:grpSp>
          <p:nvGrpSpPr>
            <p:cNvPr id="47" name="Group 4">
              <a:extLst>
                <a:ext uri="{FF2B5EF4-FFF2-40B4-BE49-F238E27FC236}">
                  <a16:creationId xmlns="" xmlns:a16="http://schemas.microsoft.com/office/drawing/2014/main" id="{C375CFC6-4EA9-4234-A6A0-2CC39DB51B2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650066" y="3284676"/>
              <a:ext cx="570651" cy="577136"/>
              <a:chOff x="3488" y="1804"/>
              <a:chExt cx="704" cy="712"/>
            </a:xfrm>
          </p:grpSpPr>
          <p:sp>
            <p:nvSpPr>
              <p:cNvPr id="73" name="Rectangle 5">
                <a:extLst>
                  <a:ext uri="{FF2B5EF4-FFF2-40B4-BE49-F238E27FC236}">
                    <a16:creationId xmlns="" xmlns:a16="http://schemas.microsoft.com/office/drawing/2014/main" id="{592B2007-EC70-4C6A-8665-D25AD9999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="" xmlns:a16="http://schemas.microsoft.com/office/drawing/2014/main" id="{AA326C07-4C7F-4FFD-BF03-BACF362E4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75" name="Freeform 7">
                <a:extLst>
                  <a:ext uri="{FF2B5EF4-FFF2-40B4-BE49-F238E27FC236}">
                    <a16:creationId xmlns="" xmlns:a16="http://schemas.microsoft.com/office/drawing/2014/main" id="{FD1D720F-DF74-4DCE-87A1-C565E89A0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76" name="Freeform 8">
                <a:extLst>
                  <a:ext uri="{FF2B5EF4-FFF2-40B4-BE49-F238E27FC236}">
                    <a16:creationId xmlns="" xmlns:a16="http://schemas.microsoft.com/office/drawing/2014/main" id="{C07CD0B4-7B07-4F7E-90E8-8BCFF5C4F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48" name="Group 4">
              <a:extLst>
                <a:ext uri="{FF2B5EF4-FFF2-40B4-BE49-F238E27FC236}">
                  <a16:creationId xmlns="" xmlns:a16="http://schemas.microsoft.com/office/drawing/2014/main" id="{048CD2C4-B91C-4579-A75B-3B816EA789B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198193" y="3284676"/>
              <a:ext cx="570651" cy="577136"/>
              <a:chOff x="3488" y="1804"/>
              <a:chExt cx="704" cy="712"/>
            </a:xfrm>
          </p:grpSpPr>
          <p:sp>
            <p:nvSpPr>
              <p:cNvPr id="69" name="Rectangle 5">
                <a:extLst>
                  <a:ext uri="{FF2B5EF4-FFF2-40B4-BE49-F238E27FC236}">
                    <a16:creationId xmlns="" xmlns:a16="http://schemas.microsoft.com/office/drawing/2014/main" id="{FF1A329B-6F28-4FED-8C92-87EC7BB42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="" xmlns:a16="http://schemas.microsoft.com/office/drawing/2014/main" id="{45B38FEC-7272-41E6-83E3-A67EE5908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71" name="Freeform 7">
                <a:extLst>
                  <a:ext uri="{FF2B5EF4-FFF2-40B4-BE49-F238E27FC236}">
                    <a16:creationId xmlns="" xmlns:a16="http://schemas.microsoft.com/office/drawing/2014/main" id="{A7876CC1-6374-4899-8B1A-CCCE495CE1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72" name="Freeform 8">
                <a:extLst>
                  <a:ext uri="{FF2B5EF4-FFF2-40B4-BE49-F238E27FC236}">
                    <a16:creationId xmlns="" xmlns:a16="http://schemas.microsoft.com/office/drawing/2014/main" id="{F48C70E8-9BB7-4B15-AA89-DF60ADB5D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49" name="Group 4">
              <a:extLst>
                <a:ext uri="{FF2B5EF4-FFF2-40B4-BE49-F238E27FC236}">
                  <a16:creationId xmlns="" xmlns:a16="http://schemas.microsoft.com/office/drawing/2014/main" id="{5AC9DE8D-9AD2-42E9-9777-FEAD8D528E1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746319" y="3284676"/>
              <a:ext cx="570651" cy="577136"/>
              <a:chOff x="3488" y="1804"/>
              <a:chExt cx="704" cy="712"/>
            </a:xfrm>
          </p:grpSpPr>
          <p:sp>
            <p:nvSpPr>
              <p:cNvPr id="65" name="Rectangle 5">
                <a:extLst>
                  <a:ext uri="{FF2B5EF4-FFF2-40B4-BE49-F238E27FC236}">
                    <a16:creationId xmlns="" xmlns:a16="http://schemas.microsoft.com/office/drawing/2014/main" id="{C3852E4B-A31F-4BAF-B652-44123884A4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="" xmlns:a16="http://schemas.microsoft.com/office/drawing/2014/main" id="{49065C8C-3F5F-41A5-AA40-AFAB16CEEF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67" name="Freeform 7">
                <a:extLst>
                  <a:ext uri="{FF2B5EF4-FFF2-40B4-BE49-F238E27FC236}">
                    <a16:creationId xmlns="" xmlns:a16="http://schemas.microsoft.com/office/drawing/2014/main" id="{8D999994-A5B3-4908-9B74-E106796BF7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68" name="Freeform 8">
                <a:extLst>
                  <a:ext uri="{FF2B5EF4-FFF2-40B4-BE49-F238E27FC236}">
                    <a16:creationId xmlns="" xmlns:a16="http://schemas.microsoft.com/office/drawing/2014/main" id="{E0B3059E-99CC-40F0-88B8-E2E6D3551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50" name="Group 4">
              <a:extLst>
                <a:ext uri="{FF2B5EF4-FFF2-40B4-BE49-F238E27FC236}">
                  <a16:creationId xmlns="" xmlns:a16="http://schemas.microsoft.com/office/drawing/2014/main" id="{07CECAB7-DFC4-4A08-9524-278EA6DFC87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929688" y="2721805"/>
              <a:ext cx="570651" cy="577136"/>
              <a:chOff x="3488" y="1804"/>
              <a:chExt cx="704" cy="712"/>
            </a:xfrm>
          </p:grpSpPr>
          <p:sp>
            <p:nvSpPr>
              <p:cNvPr id="61" name="Rectangle 5">
                <a:extLst>
                  <a:ext uri="{FF2B5EF4-FFF2-40B4-BE49-F238E27FC236}">
                    <a16:creationId xmlns="" xmlns:a16="http://schemas.microsoft.com/office/drawing/2014/main" id="{3F6F0167-931D-4544-9037-97FBFDCA6B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62" name="Freeform 6">
                <a:extLst>
                  <a:ext uri="{FF2B5EF4-FFF2-40B4-BE49-F238E27FC236}">
                    <a16:creationId xmlns="" xmlns:a16="http://schemas.microsoft.com/office/drawing/2014/main" id="{5D2EF3F4-C03E-4BF4-86F4-B140C9015E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63" name="Freeform 7">
                <a:extLst>
                  <a:ext uri="{FF2B5EF4-FFF2-40B4-BE49-F238E27FC236}">
                    <a16:creationId xmlns="" xmlns:a16="http://schemas.microsoft.com/office/drawing/2014/main" id="{8C2017B4-E9C1-46CD-8BD6-F69A61C5D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64" name="Freeform 8">
                <a:extLst>
                  <a:ext uri="{FF2B5EF4-FFF2-40B4-BE49-F238E27FC236}">
                    <a16:creationId xmlns="" xmlns:a16="http://schemas.microsoft.com/office/drawing/2014/main" id="{29377EB9-B009-453D-A96E-1A52E1BB7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51" name="Group 4">
              <a:extLst>
                <a:ext uri="{FF2B5EF4-FFF2-40B4-BE49-F238E27FC236}">
                  <a16:creationId xmlns="" xmlns:a16="http://schemas.microsoft.com/office/drawing/2014/main" id="{0B977381-C2E4-4519-AE8E-894ED6DB403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471884" y="2721805"/>
              <a:ext cx="570651" cy="577136"/>
              <a:chOff x="3488" y="1804"/>
              <a:chExt cx="704" cy="712"/>
            </a:xfrm>
          </p:grpSpPr>
          <p:sp>
            <p:nvSpPr>
              <p:cNvPr id="57" name="Rectangle 5">
                <a:extLst>
                  <a:ext uri="{FF2B5EF4-FFF2-40B4-BE49-F238E27FC236}">
                    <a16:creationId xmlns="" xmlns:a16="http://schemas.microsoft.com/office/drawing/2014/main" id="{8254CD69-F5EA-4F4C-93DC-96E1A1A274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58" name="Freeform 6">
                <a:extLst>
                  <a:ext uri="{FF2B5EF4-FFF2-40B4-BE49-F238E27FC236}">
                    <a16:creationId xmlns="" xmlns:a16="http://schemas.microsoft.com/office/drawing/2014/main" id="{557C7F36-516A-45FA-A628-D3664E156F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59" name="Freeform 7">
                <a:extLst>
                  <a:ext uri="{FF2B5EF4-FFF2-40B4-BE49-F238E27FC236}">
                    <a16:creationId xmlns="" xmlns:a16="http://schemas.microsoft.com/office/drawing/2014/main" id="{56A4330B-769E-448D-ABC2-E07A8FD11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60" name="Freeform 8">
                <a:extLst>
                  <a:ext uri="{FF2B5EF4-FFF2-40B4-BE49-F238E27FC236}">
                    <a16:creationId xmlns="" xmlns:a16="http://schemas.microsoft.com/office/drawing/2014/main" id="{0F4EC057-AA22-4D09-9F61-0B251DE69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2A28676-D537-4FA2-9805-479AFD1EC657}"/>
              </a:ext>
            </a:extLst>
          </p:cNvPr>
          <p:cNvGrpSpPr/>
          <p:nvPr/>
        </p:nvGrpSpPr>
        <p:grpSpPr>
          <a:xfrm>
            <a:off x="8682152" y="2721804"/>
            <a:ext cx="1118778" cy="1140007"/>
            <a:chOff x="8682152" y="2721804"/>
            <a:chExt cx="1118778" cy="1140007"/>
          </a:xfrm>
        </p:grpSpPr>
        <p:grpSp>
          <p:nvGrpSpPr>
            <p:cNvPr id="78" name="Group 4">
              <a:extLst>
                <a:ext uri="{FF2B5EF4-FFF2-40B4-BE49-F238E27FC236}">
                  <a16:creationId xmlns="" xmlns:a16="http://schemas.microsoft.com/office/drawing/2014/main" id="{917B7EB5-83A0-4DEA-BA41-8BF0CC24CBC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682152" y="3284675"/>
              <a:ext cx="570651" cy="577136"/>
              <a:chOff x="3488" y="1804"/>
              <a:chExt cx="704" cy="712"/>
            </a:xfrm>
          </p:grpSpPr>
          <p:sp>
            <p:nvSpPr>
              <p:cNvPr id="104" name="Rectangle 5">
                <a:extLst>
                  <a:ext uri="{FF2B5EF4-FFF2-40B4-BE49-F238E27FC236}">
                    <a16:creationId xmlns="" xmlns:a16="http://schemas.microsoft.com/office/drawing/2014/main" id="{4A940A23-917F-46E7-AC37-B8238FC632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05" name="Freeform 6">
                <a:extLst>
                  <a:ext uri="{FF2B5EF4-FFF2-40B4-BE49-F238E27FC236}">
                    <a16:creationId xmlns="" xmlns:a16="http://schemas.microsoft.com/office/drawing/2014/main" id="{E05EBDAA-8BE9-4A55-9651-3ACB427086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06" name="Freeform 7">
                <a:extLst>
                  <a:ext uri="{FF2B5EF4-FFF2-40B4-BE49-F238E27FC236}">
                    <a16:creationId xmlns="" xmlns:a16="http://schemas.microsoft.com/office/drawing/2014/main" id="{064E580D-8539-47A6-8DAF-4C5CC3594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07" name="Freeform 8">
                <a:extLst>
                  <a:ext uri="{FF2B5EF4-FFF2-40B4-BE49-F238E27FC236}">
                    <a16:creationId xmlns="" xmlns:a16="http://schemas.microsoft.com/office/drawing/2014/main" id="{294D6A1B-A9DD-4AB8-880C-87CABBF229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79" name="Group 4">
              <a:extLst>
                <a:ext uri="{FF2B5EF4-FFF2-40B4-BE49-F238E27FC236}">
                  <a16:creationId xmlns="" xmlns:a16="http://schemas.microsoft.com/office/drawing/2014/main" id="{A44A5816-19EA-4EFA-BDE9-FE3F363DD51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9230279" y="3284675"/>
              <a:ext cx="570651" cy="577136"/>
              <a:chOff x="3488" y="1804"/>
              <a:chExt cx="704" cy="712"/>
            </a:xfrm>
          </p:grpSpPr>
          <p:sp>
            <p:nvSpPr>
              <p:cNvPr id="100" name="Rectangle 5">
                <a:extLst>
                  <a:ext uri="{FF2B5EF4-FFF2-40B4-BE49-F238E27FC236}">
                    <a16:creationId xmlns="" xmlns:a16="http://schemas.microsoft.com/office/drawing/2014/main" id="{BFE98652-D0FA-463C-8232-566AAE6B0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01" name="Freeform 6">
                <a:extLst>
                  <a:ext uri="{FF2B5EF4-FFF2-40B4-BE49-F238E27FC236}">
                    <a16:creationId xmlns="" xmlns:a16="http://schemas.microsoft.com/office/drawing/2014/main" id="{80C81547-371C-4C0F-8576-7F3502634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02" name="Freeform 7">
                <a:extLst>
                  <a:ext uri="{FF2B5EF4-FFF2-40B4-BE49-F238E27FC236}">
                    <a16:creationId xmlns="" xmlns:a16="http://schemas.microsoft.com/office/drawing/2014/main" id="{CF2AD829-FF3D-4EE0-9CC6-1D21650E4C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03" name="Freeform 8">
                <a:extLst>
                  <a:ext uri="{FF2B5EF4-FFF2-40B4-BE49-F238E27FC236}">
                    <a16:creationId xmlns="" xmlns:a16="http://schemas.microsoft.com/office/drawing/2014/main" id="{4A409C03-EB93-4A7B-BFAA-38179A9BD4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81" name="Group 4">
              <a:extLst>
                <a:ext uri="{FF2B5EF4-FFF2-40B4-BE49-F238E27FC236}">
                  <a16:creationId xmlns="" xmlns:a16="http://schemas.microsoft.com/office/drawing/2014/main" id="{4B00E397-1C5A-4A73-989F-8BACD6371C0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961774" y="2721804"/>
              <a:ext cx="570651" cy="577136"/>
              <a:chOff x="3488" y="1804"/>
              <a:chExt cx="704" cy="712"/>
            </a:xfrm>
          </p:grpSpPr>
          <p:sp>
            <p:nvSpPr>
              <p:cNvPr id="92" name="Rectangle 5">
                <a:extLst>
                  <a:ext uri="{FF2B5EF4-FFF2-40B4-BE49-F238E27FC236}">
                    <a16:creationId xmlns="" xmlns:a16="http://schemas.microsoft.com/office/drawing/2014/main" id="{E7303495-6C90-42DB-A128-2AC136DDD6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93" name="Freeform 6">
                <a:extLst>
                  <a:ext uri="{FF2B5EF4-FFF2-40B4-BE49-F238E27FC236}">
                    <a16:creationId xmlns="" xmlns:a16="http://schemas.microsoft.com/office/drawing/2014/main" id="{D3483254-004E-42FE-935E-E42F669E3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94" name="Freeform 7">
                <a:extLst>
                  <a:ext uri="{FF2B5EF4-FFF2-40B4-BE49-F238E27FC236}">
                    <a16:creationId xmlns="" xmlns:a16="http://schemas.microsoft.com/office/drawing/2014/main" id="{3E158143-1812-47B4-BAA8-6EFAC656B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95" name="Freeform 8">
                <a:extLst>
                  <a:ext uri="{FF2B5EF4-FFF2-40B4-BE49-F238E27FC236}">
                    <a16:creationId xmlns="" xmlns:a16="http://schemas.microsoft.com/office/drawing/2014/main" id="{A6330DA9-C7C2-466C-81A3-3A6F99C61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</p:grpSp>
      <p:sp>
        <p:nvSpPr>
          <p:cNvPr id="3" name="箭头: 右 2">
            <a:extLst>
              <a:ext uri="{FF2B5EF4-FFF2-40B4-BE49-F238E27FC236}">
                <a16:creationId xmlns="" xmlns:a16="http://schemas.microsoft.com/office/drawing/2014/main" id="{B95397DA-19EE-4B06-A222-1702EFD3B6BD}"/>
              </a:ext>
            </a:extLst>
          </p:cNvPr>
          <p:cNvSpPr/>
          <p:nvPr/>
        </p:nvSpPr>
        <p:spPr>
          <a:xfrm>
            <a:off x="4825329" y="3177150"/>
            <a:ext cx="336415" cy="305510"/>
          </a:xfrm>
          <a:prstGeom prst="rightArrow">
            <a:avLst/>
          </a:prstGeom>
          <a:solidFill>
            <a:srgbClr val="FCC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108" name="箭头: 右 107">
            <a:extLst>
              <a:ext uri="{FF2B5EF4-FFF2-40B4-BE49-F238E27FC236}">
                <a16:creationId xmlns="" xmlns:a16="http://schemas.microsoft.com/office/drawing/2014/main" id="{D7339D36-976A-4D81-8E8A-B524542CEA52}"/>
              </a:ext>
            </a:extLst>
          </p:cNvPr>
          <p:cNvSpPr/>
          <p:nvPr/>
        </p:nvSpPr>
        <p:spPr>
          <a:xfrm>
            <a:off x="7783230" y="3177150"/>
            <a:ext cx="336415" cy="305510"/>
          </a:xfrm>
          <a:prstGeom prst="rightArrow">
            <a:avLst/>
          </a:prstGeom>
          <a:solidFill>
            <a:srgbClr val="FCC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109" name="箭头: 右 108">
            <a:extLst>
              <a:ext uri="{FF2B5EF4-FFF2-40B4-BE49-F238E27FC236}">
                <a16:creationId xmlns="" xmlns:a16="http://schemas.microsoft.com/office/drawing/2014/main" id="{FAF5E43F-2B6C-44CF-A630-7053FF856966}"/>
              </a:ext>
            </a:extLst>
          </p:cNvPr>
          <p:cNvSpPr/>
          <p:nvPr/>
        </p:nvSpPr>
        <p:spPr>
          <a:xfrm>
            <a:off x="1829850" y="3177150"/>
            <a:ext cx="336415" cy="305510"/>
          </a:xfrm>
          <a:prstGeom prst="rightArrow">
            <a:avLst/>
          </a:prstGeom>
          <a:solidFill>
            <a:srgbClr val="FCC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111" name="矩形 110">
            <a:extLst>
              <a:ext uri="{FF2B5EF4-FFF2-40B4-BE49-F238E27FC236}">
                <a16:creationId xmlns="" xmlns:a16="http://schemas.microsoft.com/office/drawing/2014/main" id="{D81B9E30-B395-422F-808D-F72EF52E3B1B}"/>
              </a:ext>
            </a:extLst>
          </p:cNvPr>
          <p:cNvSpPr/>
          <p:nvPr/>
        </p:nvSpPr>
        <p:spPr>
          <a:xfrm>
            <a:off x="4261669" y="3596157"/>
            <a:ext cx="13723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12" name="矩形 111">
            <a:extLst>
              <a:ext uri="{FF2B5EF4-FFF2-40B4-BE49-F238E27FC236}">
                <a16:creationId xmlns="" xmlns:a16="http://schemas.microsoft.com/office/drawing/2014/main" id="{DB470BEF-9733-46BA-B065-3292E8BE7B25}"/>
              </a:ext>
            </a:extLst>
          </p:cNvPr>
          <p:cNvSpPr/>
          <p:nvPr/>
        </p:nvSpPr>
        <p:spPr>
          <a:xfrm>
            <a:off x="4283919" y="2674587"/>
            <a:ext cx="132808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  <p:sp>
        <p:nvSpPr>
          <p:cNvPr id="113" name="矩形 112">
            <a:extLst>
              <a:ext uri="{FF2B5EF4-FFF2-40B4-BE49-F238E27FC236}">
                <a16:creationId xmlns="" xmlns:a16="http://schemas.microsoft.com/office/drawing/2014/main" id="{B019D2D4-71EA-40AF-9042-E7C02A201155}"/>
              </a:ext>
            </a:extLst>
          </p:cNvPr>
          <p:cNvSpPr/>
          <p:nvPr/>
        </p:nvSpPr>
        <p:spPr>
          <a:xfrm>
            <a:off x="7329111" y="3596157"/>
            <a:ext cx="13723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14" name="矩形 113">
            <a:extLst>
              <a:ext uri="{FF2B5EF4-FFF2-40B4-BE49-F238E27FC236}">
                <a16:creationId xmlns="" xmlns:a16="http://schemas.microsoft.com/office/drawing/2014/main" id="{E65E4C96-3622-4326-A9E0-2FD98AAE10F1}"/>
              </a:ext>
            </a:extLst>
          </p:cNvPr>
          <p:cNvSpPr/>
          <p:nvPr/>
        </p:nvSpPr>
        <p:spPr>
          <a:xfrm>
            <a:off x="7288938" y="2674587"/>
            <a:ext cx="132808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</p:spTree>
    <p:extLst>
      <p:ext uri="{BB962C8B-B14F-4D97-AF65-F5344CB8AC3E}">
        <p14:creationId xmlns:p14="http://schemas.microsoft.com/office/powerpoint/2010/main" val="38640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5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5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50"/>
                            </p:stCondLst>
                            <p:childTnLst>
                              <p:par>
                                <p:cTn id="4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5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5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50"/>
                            </p:stCondLst>
                            <p:childTnLst>
                              <p:par>
                                <p:cTn id="6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3" grpId="0" animBg="1"/>
      <p:bldP spid="108" grpId="0" animBg="1"/>
      <p:bldP spid="109" grpId="0" animBg="1"/>
      <p:bldP spid="111" grpId="0"/>
      <p:bldP spid="112" grpId="0"/>
      <p:bldP spid="113" grpId="0"/>
      <p:bldP spid="1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7035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04ADCE5E-CDD8-47EA-B5B3-6909F3D1F348}"/>
              </a:ext>
            </a:extLst>
          </p:cNvPr>
          <p:cNvGrpSpPr/>
          <p:nvPr/>
        </p:nvGrpSpPr>
        <p:grpSpPr>
          <a:xfrm>
            <a:off x="1836333" y="2128454"/>
            <a:ext cx="1928855" cy="1923112"/>
            <a:chOff x="4088608" y="396932"/>
            <a:chExt cx="4908090" cy="4893476"/>
          </a:xfrm>
        </p:grpSpPr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8DC230A4-00AE-4C77-9F68-1379DE4E7B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293897">
              <a:off x="5563726" y="4147127"/>
              <a:ext cx="2121365" cy="1143281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81A444E8-64B8-46FE-9F8E-7D814BC3A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907076">
              <a:off x="3599566" y="2919901"/>
              <a:ext cx="2121365" cy="1143281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A8E7528A-1087-4FD7-AC39-7A99BA1678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74509" flipV="1">
              <a:off x="4093671" y="574821"/>
              <a:ext cx="2121365" cy="1143281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415B4C55-E3A1-410C-9843-ECE02F891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3419" flipV="1">
              <a:off x="6563023" y="396932"/>
              <a:ext cx="2121365" cy="1143281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3ACAD05A-8A3A-4261-9BA1-020BF509D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201946" flipV="1">
              <a:off x="7364375" y="2542223"/>
              <a:ext cx="2121365" cy="1143281"/>
            </a:xfrm>
            <a:prstGeom prst="rect">
              <a:avLst/>
            </a:prstGeom>
          </p:spPr>
        </p:pic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880F3737-4B8F-443A-B97F-B31E34C339B1}"/>
              </a:ext>
            </a:extLst>
          </p:cNvPr>
          <p:cNvGrpSpPr/>
          <p:nvPr/>
        </p:nvGrpSpPr>
        <p:grpSpPr>
          <a:xfrm>
            <a:off x="5140719" y="2128454"/>
            <a:ext cx="1928855" cy="1923112"/>
            <a:chOff x="4088608" y="396932"/>
            <a:chExt cx="4908090" cy="4893476"/>
          </a:xfrm>
        </p:grpSpPr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54C09169-507D-44CC-B999-5A74C10C36E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293897">
              <a:off x="5563726" y="4147127"/>
              <a:ext cx="2121365" cy="1143281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9AEA86F1-5A5A-49B9-88BD-F38B83031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907076">
              <a:off x="3599566" y="2919901"/>
              <a:ext cx="2121365" cy="1143281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B73317E6-4C60-4862-B254-837F8B58B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74509" flipV="1">
              <a:off x="4093671" y="574821"/>
              <a:ext cx="2121365" cy="1143281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1996172-B9CA-4D72-968F-71D1AAE31C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3419" flipV="1">
              <a:off x="6563023" y="396932"/>
              <a:ext cx="2121365" cy="1143281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="" xmlns:a16="http://schemas.microsoft.com/office/drawing/2014/main" id="{5D3B79BC-8D38-4550-8D7E-97DACB12D0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201946" flipV="1">
              <a:off x="7364375" y="2542223"/>
              <a:ext cx="2121365" cy="1143281"/>
            </a:xfrm>
            <a:prstGeom prst="rect">
              <a:avLst/>
            </a:prstGeom>
          </p:spPr>
        </p:pic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993F8501-A85D-46C4-93EB-EC6846B2555A}"/>
              </a:ext>
            </a:extLst>
          </p:cNvPr>
          <p:cNvGrpSpPr/>
          <p:nvPr/>
        </p:nvGrpSpPr>
        <p:grpSpPr>
          <a:xfrm>
            <a:off x="8445105" y="2128454"/>
            <a:ext cx="1928855" cy="1923112"/>
            <a:chOff x="4088608" y="396932"/>
            <a:chExt cx="4908090" cy="4893476"/>
          </a:xfrm>
        </p:grpSpPr>
        <p:pic>
          <p:nvPicPr>
            <p:cNvPr id="37" name="图片 36">
              <a:extLst>
                <a:ext uri="{FF2B5EF4-FFF2-40B4-BE49-F238E27FC236}">
                  <a16:creationId xmlns="" xmlns:a16="http://schemas.microsoft.com/office/drawing/2014/main" id="{17E13B20-0545-465C-9D4E-BF6B17368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293897">
              <a:off x="5563726" y="4147127"/>
              <a:ext cx="2121365" cy="1143281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="" xmlns:a16="http://schemas.microsoft.com/office/drawing/2014/main" id="{A6BC2C3C-8091-4624-BCA3-EE8F61492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907076">
              <a:off x="3599566" y="2919901"/>
              <a:ext cx="2121365" cy="1143281"/>
            </a:xfrm>
            <a:prstGeom prst="rect">
              <a:avLst/>
            </a:prstGeom>
          </p:spPr>
        </p:pic>
        <p:pic>
          <p:nvPicPr>
            <p:cNvPr id="39" name="图片 38">
              <a:extLst>
                <a:ext uri="{FF2B5EF4-FFF2-40B4-BE49-F238E27FC236}">
                  <a16:creationId xmlns="" xmlns:a16="http://schemas.microsoft.com/office/drawing/2014/main" id="{C38BDABD-2A90-43AA-8DAC-7EEB345DD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74509" flipV="1">
              <a:off x="4093671" y="574821"/>
              <a:ext cx="2121365" cy="1143281"/>
            </a:xfrm>
            <a:prstGeom prst="rect">
              <a:avLst/>
            </a:prstGeom>
          </p:spPr>
        </p:pic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BA3773C9-FEC4-44CE-8988-E6816D4C86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3419" flipV="1">
              <a:off x="6563023" y="396932"/>
              <a:ext cx="2121365" cy="1143281"/>
            </a:xfrm>
            <a:prstGeom prst="rect">
              <a:avLst/>
            </a:prstGeom>
          </p:spPr>
        </p:pic>
        <p:pic>
          <p:nvPicPr>
            <p:cNvPr id="41" name="图片 40">
              <a:extLst>
                <a:ext uri="{FF2B5EF4-FFF2-40B4-BE49-F238E27FC236}">
                  <a16:creationId xmlns="" xmlns:a16="http://schemas.microsoft.com/office/drawing/2014/main" id="{5A1384C2-BAAA-4289-830F-3FDBA0C51B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201946" flipV="1">
              <a:off x="7364375" y="2542223"/>
              <a:ext cx="2121365" cy="1143281"/>
            </a:xfrm>
            <a:prstGeom prst="rect">
              <a:avLst/>
            </a:prstGeom>
          </p:spPr>
        </p:pic>
      </p:grp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0700DBCE-E3A1-4FD8-925A-52E4E6384103}"/>
              </a:ext>
            </a:extLst>
          </p:cNvPr>
          <p:cNvSpPr/>
          <p:nvPr/>
        </p:nvSpPr>
        <p:spPr>
          <a:xfrm>
            <a:off x="1752149" y="2982182"/>
            <a:ext cx="2120369" cy="553998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9BEE8601-FF13-415E-865A-77CB0962B667}"/>
              </a:ext>
            </a:extLst>
          </p:cNvPr>
          <p:cNvSpPr/>
          <p:nvPr/>
        </p:nvSpPr>
        <p:spPr>
          <a:xfrm>
            <a:off x="5035816" y="2982182"/>
            <a:ext cx="2120369" cy="553998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801BE1AE-51F7-458B-956F-F0B0BFED64B7}"/>
              </a:ext>
            </a:extLst>
          </p:cNvPr>
          <p:cNvSpPr/>
          <p:nvPr/>
        </p:nvSpPr>
        <p:spPr>
          <a:xfrm>
            <a:off x="8419854" y="2982182"/>
            <a:ext cx="2120369" cy="553998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4D56978C-84E3-4A90-A40D-1FDB6EE03FE1}"/>
              </a:ext>
            </a:extLst>
          </p:cNvPr>
          <p:cNvSpPr txBox="1"/>
          <p:nvPr/>
        </p:nvSpPr>
        <p:spPr>
          <a:xfrm>
            <a:off x="2326652" y="2544956"/>
            <a:ext cx="1041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56%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664D358A-2798-4B16-A0B9-8F0CE2E48A48}"/>
              </a:ext>
            </a:extLst>
          </p:cNvPr>
          <p:cNvSpPr txBox="1"/>
          <p:nvPr/>
        </p:nvSpPr>
        <p:spPr>
          <a:xfrm>
            <a:off x="5575322" y="2589266"/>
            <a:ext cx="1041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47%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FA955D74-BE12-49F5-9C23-D01FDB73DC31}"/>
              </a:ext>
            </a:extLst>
          </p:cNvPr>
          <p:cNvSpPr txBox="1"/>
          <p:nvPr/>
        </p:nvSpPr>
        <p:spPr>
          <a:xfrm>
            <a:off x="8914583" y="2603071"/>
            <a:ext cx="1041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39%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FB5BDDEF-3008-45A8-B086-CD614BC1B54E}"/>
              </a:ext>
            </a:extLst>
          </p:cNvPr>
          <p:cNvSpPr/>
          <p:nvPr/>
        </p:nvSpPr>
        <p:spPr>
          <a:xfrm>
            <a:off x="1660779" y="4277394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A4F94095-EE2B-4AAE-BB94-500A37CDCAC3}"/>
              </a:ext>
            </a:extLst>
          </p:cNvPr>
          <p:cNvSpPr/>
          <p:nvPr/>
        </p:nvSpPr>
        <p:spPr>
          <a:xfrm>
            <a:off x="4976666" y="4277394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="" xmlns:a16="http://schemas.microsoft.com/office/drawing/2014/main" id="{554ADDEB-68B8-447D-8E62-BCC0A535F88E}"/>
              </a:ext>
            </a:extLst>
          </p:cNvPr>
          <p:cNvSpPr/>
          <p:nvPr/>
        </p:nvSpPr>
        <p:spPr>
          <a:xfrm>
            <a:off x="8292554" y="4277394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121291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7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4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9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99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tmFilter="0, 0; 0.125,0.2665; 0.25,0.4; 0.375,0.465; 0.5,0.5;  0.625,0.535; 0.75,0.6; 0.875,0.7335; 1,1">
                                          <p:stCondLst>
                                            <p:cond delay="39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9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8">
                                          <p:stCondLst>
                                            <p:cond delay="19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50" decel="50000">
                                          <p:stCondLst>
                                            <p:cond delay="203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8">
                                          <p:stCondLst>
                                            <p:cond delay="39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50" decel="50000">
                                          <p:stCondLst>
                                            <p:cond delay="401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8">
                                          <p:stCondLst>
                                            <p:cond delay="493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5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8">
                                          <p:stCondLst>
                                            <p:cond delay="5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50" decel="50000">
                                          <p:stCondLst>
                                            <p:cond delay="5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45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50"/>
                            </p:stCondLst>
                            <p:childTnLst>
                              <p:par>
                                <p:cTn id="4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7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4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9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99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tmFilter="0, 0; 0.125,0.2665; 0.25,0.4; 0.375,0.465; 0.5,0.5;  0.625,0.535; 0.75,0.6; 0.875,0.7335; 1,1">
                                          <p:stCondLst>
                                            <p:cond delay="397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9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8">
                                          <p:stCondLst>
                                            <p:cond delay="195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50" decel="50000">
                                          <p:stCondLst>
                                            <p:cond delay="203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8">
                                          <p:stCondLst>
                                            <p:cond delay="39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50" decel="50000">
                                          <p:stCondLst>
                                            <p:cond delay="401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8">
                                          <p:stCondLst>
                                            <p:cond delay="493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5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8">
                                          <p:stCondLst>
                                            <p:cond delay="5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50" decel="50000">
                                          <p:stCondLst>
                                            <p:cond delay="5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5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50"/>
                            </p:stCondLst>
                            <p:childTnLst>
                              <p:par>
                                <p:cTn id="6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7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4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9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99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tmFilter="0, 0; 0.125,0.2665; 0.25,0.4; 0.375,0.465; 0.5,0.5;  0.625,0.535; 0.75,0.6; 0.875,0.7335; 1,1">
                                          <p:stCondLst>
                                            <p:cond delay="39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8">
                                          <p:stCondLst>
                                            <p:cond delay="19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50" decel="50000">
                                          <p:stCondLst>
                                            <p:cond delay="203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8">
                                          <p:stCondLst>
                                            <p:cond delay="39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50" decel="50000">
                                          <p:stCondLst>
                                            <p:cond delay="401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8">
                                          <p:stCondLst>
                                            <p:cond delay="493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5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8">
                                          <p:stCondLst>
                                            <p:cond delay="5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50" decel="50000">
                                          <p:stCondLst>
                                            <p:cond delay="5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65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15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8" y="500329"/>
            <a:ext cx="3789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E9F7555E-16F8-401C-9EA3-C280E3F7C11E}"/>
              </a:ext>
            </a:extLst>
          </p:cNvPr>
          <p:cNvSpPr/>
          <p:nvPr/>
        </p:nvSpPr>
        <p:spPr>
          <a:xfrm>
            <a:off x="5024678" y="4102230"/>
            <a:ext cx="1636732" cy="16367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D3672193-CE98-4516-9C3D-DA8889B7FE8D}"/>
              </a:ext>
            </a:extLst>
          </p:cNvPr>
          <p:cNvGrpSpPr/>
          <p:nvPr/>
        </p:nvGrpSpPr>
        <p:grpSpPr>
          <a:xfrm>
            <a:off x="1967265" y="1744594"/>
            <a:ext cx="2882415" cy="2873834"/>
            <a:chOff x="4088608" y="396932"/>
            <a:chExt cx="4908090" cy="4893476"/>
          </a:xfrm>
        </p:grpSpPr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441A1FA5-04F0-430A-9F1C-A78BB1CA7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293897">
              <a:off x="5563726" y="4147127"/>
              <a:ext cx="2121365" cy="1143281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8B312DF3-4734-46CE-8214-527237D39A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3907076">
              <a:off x="3599566" y="2919901"/>
              <a:ext cx="2121365" cy="1143281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8D1F6E63-18DD-496A-A3CC-B0727A7F79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8974509" flipV="1">
              <a:off x="4093671" y="574821"/>
              <a:ext cx="2121365" cy="1143281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8351FD36-D58B-477C-B909-8D4F35ADCC3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63419" flipV="1">
              <a:off x="6563023" y="396932"/>
              <a:ext cx="2121365" cy="1143281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715078E7-5C94-4328-8961-E3D450AED0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6201946" flipV="1">
              <a:off x="7364375" y="2542223"/>
              <a:ext cx="2121365" cy="1143281"/>
            </a:xfrm>
            <a:prstGeom prst="rect">
              <a:avLst/>
            </a:prstGeom>
          </p:spPr>
        </p:pic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A3EA5A14-491B-4600-BBCF-8F6E7D9C6055}"/>
              </a:ext>
            </a:extLst>
          </p:cNvPr>
          <p:cNvGrpSpPr/>
          <p:nvPr/>
        </p:nvGrpSpPr>
        <p:grpSpPr>
          <a:xfrm>
            <a:off x="7177894" y="1744594"/>
            <a:ext cx="2882415" cy="2873834"/>
            <a:chOff x="4088608" y="396932"/>
            <a:chExt cx="4908090" cy="4893476"/>
          </a:xfrm>
        </p:grpSpPr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09CD515F-CA9E-466F-90E3-D829AAB86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293897">
              <a:off x="5563726" y="4147127"/>
              <a:ext cx="2121365" cy="1143281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="" xmlns:a16="http://schemas.microsoft.com/office/drawing/2014/main" id="{38D332CB-D286-433B-82A6-52A74206B2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3907076">
              <a:off x="3599566" y="2919901"/>
              <a:ext cx="2121365" cy="1143281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0D73443E-5F5D-471D-A499-5D28324C6F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8974509" flipV="1">
              <a:off x="4093671" y="574821"/>
              <a:ext cx="2121365" cy="1143281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B37F2F7B-3EBC-401B-B3CA-BC8F164EC4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63419" flipV="1">
              <a:off x="6563023" y="396932"/>
              <a:ext cx="2121365" cy="1143281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74774DFE-76FF-454B-BCA1-3EDE91573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6201946" flipV="1">
              <a:off x="7364375" y="2542223"/>
              <a:ext cx="2121365" cy="1143281"/>
            </a:xfrm>
            <a:prstGeom prst="rect">
              <a:avLst/>
            </a:prstGeom>
          </p:spPr>
        </p:pic>
      </p:grp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0E330217-4C49-407C-A8FD-0AF99B12D89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9415" y="2058420"/>
            <a:ext cx="2092014" cy="2092014"/>
          </a:xfrm>
          <a:prstGeom prst="ellipse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4AC3D0D-A053-49CF-B982-A492A9FCCB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64786" y="2076639"/>
            <a:ext cx="2018997" cy="202600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6927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718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C4A32D3-7658-44B5-B8F6-7D89AEFBB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9672" y="1607212"/>
            <a:ext cx="674126" cy="86202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58D7E7C-450D-4A93-AAA7-B6DFF8CBFD64}"/>
              </a:ext>
            </a:extLst>
          </p:cNvPr>
          <p:cNvSpPr/>
          <p:nvPr/>
        </p:nvSpPr>
        <p:spPr>
          <a:xfrm>
            <a:off x="6096000" y="1715056"/>
            <a:ext cx="3662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57EBEE71-E604-4DD3-9861-8A508D11DC3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3516" y="3243806"/>
            <a:ext cx="674126" cy="86202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1BB92921-43E7-4BC3-819C-0BDC4B3C8AE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9672" y="4880400"/>
            <a:ext cx="674126" cy="862020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94BBD364-961D-4A9A-B526-B2733DD441F6}"/>
              </a:ext>
            </a:extLst>
          </p:cNvPr>
          <p:cNvSpPr/>
          <p:nvPr/>
        </p:nvSpPr>
        <p:spPr>
          <a:xfrm>
            <a:off x="6758655" y="3429000"/>
            <a:ext cx="3662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5A0315BC-08E7-4CB6-AD37-C5771C804A6D}"/>
              </a:ext>
            </a:extLst>
          </p:cNvPr>
          <p:cNvSpPr/>
          <p:nvPr/>
        </p:nvSpPr>
        <p:spPr>
          <a:xfrm>
            <a:off x="6096000" y="4988245"/>
            <a:ext cx="3662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6C49FD9F-FCE5-4095-B5DE-2869B77A955E}"/>
              </a:ext>
            </a:extLst>
          </p:cNvPr>
          <p:cNvGrpSpPr/>
          <p:nvPr/>
        </p:nvGrpSpPr>
        <p:grpSpPr>
          <a:xfrm>
            <a:off x="1382261" y="1744594"/>
            <a:ext cx="3126422" cy="3997827"/>
            <a:chOff x="1382261" y="1744594"/>
            <a:chExt cx="3126422" cy="3997827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0C13527C-EA72-4A34-B7B4-527C87D91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82261" y="1744594"/>
              <a:ext cx="3126422" cy="3997827"/>
            </a:xfrm>
            <a:prstGeom prst="rect">
              <a:avLst/>
            </a:prstGeom>
          </p:spPr>
        </p:pic>
        <p:sp>
          <p:nvSpPr>
            <p:cNvPr id="2" name="椭圆 1">
              <a:extLst>
                <a:ext uri="{FF2B5EF4-FFF2-40B4-BE49-F238E27FC236}">
                  <a16:creationId xmlns="" xmlns:a16="http://schemas.microsoft.com/office/drawing/2014/main" id="{71DC55D3-EC19-43F1-8BDD-8EB41F5DA6BD}"/>
                </a:ext>
              </a:extLst>
            </p:cNvPr>
            <p:cNvSpPr/>
            <p:nvPr/>
          </p:nvSpPr>
          <p:spPr>
            <a:xfrm>
              <a:off x="2181245" y="2764750"/>
              <a:ext cx="1412938" cy="211565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2020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F396696-11F6-460A-8989-3BEDFAF331EE}"/>
              </a:ext>
            </a:extLst>
          </p:cNvPr>
          <p:cNvSpPr/>
          <p:nvPr/>
        </p:nvSpPr>
        <p:spPr>
          <a:xfrm>
            <a:off x="2535094" y="2516404"/>
            <a:ext cx="830997" cy="254102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</p:spTree>
    <p:extLst>
      <p:ext uri="{BB962C8B-B14F-4D97-AF65-F5344CB8AC3E}">
        <p14:creationId xmlns:p14="http://schemas.microsoft.com/office/powerpoint/2010/main" val="105287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5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20" grpId="0"/>
      <p:bldP spid="21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A8B82E62-F95E-4BA0-BE50-377B025E1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33" y="266578"/>
            <a:ext cx="3417049" cy="2032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0E72FB9-3880-486F-99AE-41735ED98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4080" y="533156"/>
            <a:ext cx="1549740" cy="198168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F5CE151-6F05-4BB2-A8D5-54319A9B15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09357" y="2514844"/>
            <a:ext cx="1028925" cy="53353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F439942-CF85-47DC-8284-2E1D6D5260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2715" y="832134"/>
            <a:ext cx="2121365" cy="114328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C62008F1-6028-494F-98C1-58EE400ACF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116" y="4266750"/>
            <a:ext cx="3505968" cy="232467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4543293-B0CE-4503-8AB5-6C1BEE60D8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83221" y="3714749"/>
            <a:ext cx="3455157" cy="261684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4FBCBC73-585B-4467-9022-ED5BE26DB0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0894233">
            <a:off x="4730029" y="1610852"/>
            <a:ext cx="2604071" cy="129571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D7274B52-4135-4E0A-B7FD-F27CFDDDCC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7748" y="3729616"/>
            <a:ext cx="2756504" cy="111787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140800FA-E9FE-4973-BEBE-6D14770E395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6711" y="2604538"/>
            <a:ext cx="979242" cy="1015876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88FE9E91-0365-467D-8C1D-138DE8E4FE46}"/>
              </a:ext>
            </a:extLst>
          </p:cNvPr>
          <p:cNvSpPr txBox="1"/>
          <p:nvPr/>
        </p:nvSpPr>
        <p:spPr>
          <a:xfrm>
            <a:off x="2181225" y="2497475"/>
            <a:ext cx="78295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dirty="0">
                <a:latin typeface="汉仪大黑简" panose="02010609000101010101" pitchFamily="49" charset="-122"/>
                <a:ea typeface="汉仪大黑简" panose="02010609000101010101" pitchFamily="49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感谢聆听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B7833E7-0FD2-43C2-8F67-B15E64760BE3}"/>
              </a:ext>
            </a:extLst>
          </p:cNvPr>
          <p:cNvSpPr txBox="1"/>
          <p:nvPr/>
        </p:nvSpPr>
        <p:spPr>
          <a:xfrm>
            <a:off x="4960537" y="2272563"/>
            <a:ext cx="2119904" cy="1378338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64030"/>
              </a:avLst>
            </a:prstTxWarp>
            <a:spAutoFit/>
          </a:bodyPr>
          <a:lstStyle/>
          <a:p>
            <a:pPr algn="ctr"/>
            <a:r>
              <a:rPr lang="en-US" altLang="zh-CN" sz="6000" dirty="0" smtClean="0">
                <a:latin typeface="方正姚体" panose="02010601030101010101" pitchFamily="2" charset="-122"/>
                <a:ea typeface="方正姚体" panose="02010601030101010101" pitchFamily="2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20XX</a:t>
            </a:r>
            <a:endParaRPr lang="zh-CN" altLang="en-US" sz="6000" dirty="0">
              <a:latin typeface="方正姚体" panose="02010601030101010101" pitchFamily="2" charset="-122"/>
              <a:ea typeface="方正姚体" panose="02010601030101010101" pitchFamily="2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F2D94408-01F8-47CD-A395-A9F060D2CA2B}"/>
              </a:ext>
            </a:extLst>
          </p:cNvPr>
          <p:cNvSpPr txBox="1"/>
          <p:nvPr/>
        </p:nvSpPr>
        <p:spPr>
          <a:xfrm>
            <a:off x="4832676" y="2824617"/>
            <a:ext cx="2491376" cy="1738626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0658267"/>
              </a:avLst>
            </a:prstTxWarp>
            <a:spAutoFit/>
          </a:bodyPr>
          <a:lstStyle/>
          <a:p>
            <a:pPr algn="ctr"/>
            <a:r>
              <a:rPr lang="en-US" altLang="zh-CN" sz="4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 Honeybee</a:t>
            </a:r>
            <a:endParaRPr lang="zh-CN" altLang="en-US" sz="40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483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0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244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8B3129D-F236-4298-87C7-B58D43A9C09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673" r="17857"/>
          <a:stretch/>
        </p:blipFill>
        <p:spPr>
          <a:xfrm>
            <a:off x="10191366" y="266578"/>
            <a:ext cx="1752984" cy="147361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EA551C9-A24D-4F6F-AE60-DF7D6B83A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992" y="1571593"/>
            <a:ext cx="2604071" cy="129571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AB5FC26-484F-44C8-9E7E-13BEAD0DDF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7644" y="3654132"/>
            <a:ext cx="2756504" cy="111787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6FD5E1D-C2C7-42A1-9B7D-4E59258309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505" y="266578"/>
            <a:ext cx="3417049" cy="20325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C54711A-3FCA-4330-8ED9-4514898571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438382" y="4304859"/>
            <a:ext cx="3505968" cy="2324672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1AF44616-6C7B-415E-B68B-A7E293A0C99A}"/>
              </a:ext>
            </a:extLst>
          </p:cNvPr>
          <p:cNvGrpSpPr/>
          <p:nvPr/>
        </p:nvGrpSpPr>
        <p:grpSpPr>
          <a:xfrm>
            <a:off x="355595" y="3741685"/>
            <a:ext cx="2346316" cy="2893987"/>
            <a:chOff x="355595" y="3741685"/>
            <a:chExt cx="2346316" cy="2893987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06A4829A-448B-41B0-9C1C-1C2555B1441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3973291">
              <a:off x="592238" y="4525999"/>
              <a:ext cx="2070935" cy="2148411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8BE1F7BB-409C-40CC-8724-58B453F69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5595" y="3741685"/>
              <a:ext cx="1220293" cy="1340179"/>
            </a:xfrm>
            <a:prstGeom prst="rect">
              <a:avLst/>
            </a:prstGeom>
          </p:spPr>
        </p:pic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DA3AB1B-5B08-4AFC-9C1D-FDA4273D2A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60344" y="2219102"/>
            <a:ext cx="990229" cy="822266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98496C4-B844-4FBC-ACD7-B5F323FDFC37}"/>
              </a:ext>
            </a:extLst>
          </p:cNvPr>
          <p:cNvSpPr txBox="1"/>
          <p:nvPr/>
        </p:nvSpPr>
        <p:spPr>
          <a:xfrm>
            <a:off x="5155878" y="1706905"/>
            <a:ext cx="18301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01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D4CA365-0B0B-4B96-8F20-4392F26EB1AB}"/>
              </a:ext>
            </a:extLst>
          </p:cNvPr>
          <p:cNvSpPr txBox="1"/>
          <p:nvPr/>
        </p:nvSpPr>
        <p:spPr>
          <a:xfrm>
            <a:off x="4726178" y="3741283"/>
            <a:ext cx="27396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PART ONE</a:t>
            </a:r>
            <a:endParaRPr lang="zh-CN" altLang="en-US" sz="32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7E239560-31E7-472A-8D5D-3B96D95E9ED3}"/>
              </a:ext>
            </a:extLst>
          </p:cNvPr>
          <p:cNvSpPr txBox="1"/>
          <p:nvPr/>
        </p:nvSpPr>
        <p:spPr>
          <a:xfrm>
            <a:off x="3855764" y="2949737"/>
            <a:ext cx="4584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10506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DE45C898-5E71-46B3-B671-EBFD8F85BCC4}"/>
              </a:ext>
            </a:extLst>
          </p:cNvPr>
          <p:cNvSpPr txBox="1"/>
          <p:nvPr/>
        </p:nvSpPr>
        <p:spPr>
          <a:xfrm>
            <a:off x="1507038" y="500329"/>
            <a:ext cx="3866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3" name="文本框 66">
            <a:extLst>
              <a:ext uri="{FF2B5EF4-FFF2-40B4-BE49-F238E27FC236}">
                <a16:creationId xmlns="" xmlns:a16="http://schemas.microsoft.com/office/drawing/2014/main" id="{B4AA03E7-0669-45E2-87CE-47013AD341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9A4FBB70-C81D-4392-8822-CA0FF80C7B3C}"/>
              </a:ext>
            </a:extLst>
          </p:cNvPr>
          <p:cNvGrpSpPr/>
          <p:nvPr/>
        </p:nvGrpSpPr>
        <p:grpSpPr>
          <a:xfrm>
            <a:off x="2423610" y="1750439"/>
            <a:ext cx="2331725" cy="2246111"/>
            <a:chOff x="2423610" y="1750439"/>
            <a:chExt cx="2331725" cy="2246111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CD9B7F28-F7E6-4338-882E-B636CB06B8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601443" flipH="1">
              <a:off x="2466417" y="1707632"/>
              <a:ext cx="2246111" cy="2331725"/>
            </a:xfrm>
            <a:prstGeom prst="rect">
              <a:avLst/>
            </a:prstGeom>
          </p:spPr>
        </p:pic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id="{DAD8ED7B-7319-49C2-B272-261D2A87CE0C}"/>
                </a:ext>
              </a:extLst>
            </p:cNvPr>
            <p:cNvSpPr txBox="1"/>
            <p:nvPr/>
          </p:nvSpPr>
          <p:spPr>
            <a:xfrm>
              <a:off x="2957377" y="2909299"/>
              <a:ext cx="1378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80%</a:t>
              </a:r>
              <a:endParaRPr lang="zh-CN" altLang="en-US" sz="36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349800DC-3FB8-429B-9852-CE12D1AEA0E5}"/>
              </a:ext>
            </a:extLst>
          </p:cNvPr>
          <p:cNvGrpSpPr/>
          <p:nvPr/>
        </p:nvGrpSpPr>
        <p:grpSpPr>
          <a:xfrm>
            <a:off x="7444898" y="1786244"/>
            <a:ext cx="2331725" cy="2246111"/>
            <a:chOff x="7444898" y="1786244"/>
            <a:chExt cx="2331725" cy="2246111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F046A7C9-6AD3-498F-8EDA-BA601B1FA5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998557">
              <a:off x="7487705" y="1743437"/>
              <a:ext cx="2246111" cy="2331725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B69782F6-CAF9-4708-A3AC-FCC8761C3D08}"/>
                </a:ext>
              </a:extLst>
            </p:cNvPr>
            <p:cNvSpPr txBox="1"/>
            <p:nvPr/>
          </p:nvSpPr>
          <p:spPr>
            <a:xfrm>
              <a:off x="7885521" y="2909299"/>
              <a:ext cx="1378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60%</a:t>
              </a:r>
              <a:endParaRPr lang="zh-CN" altLang="en-US" sz="36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5880B401-5D6A-4C56-8541-A6F11C9DA1BA}"/>
              </a:ext>
            </a:extLst>
          </p:cNvPr>
          <p:cNvSpPr/>
          <p:nvPr/>
        </p:nvSpPr>
        <p:spPr>
          <a:xfrm>
            <a:off x="2439429" y="4542166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汉仪夏日体W" panose="00020600040101010101" pitchFamily="18" charset="-122"/>
              <a:ea typeface="汉仪夏日体W" panose="00020600040101010101" pitchFamily="18" charset="-122"/>
              <a:cs typeface="萝莉体 第二版" panose="02000500000000000000" pitchFamily="2" charset="-122"/>
              <a:sym typeface="HYXiaRiTiW" panose="00020600040101010101" pitchFamily="18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1E1DAF16-94D0-4CAD-81D3-0CEF6F7138CC}"/>
              </a:ext>
            </a:extLst>
          </p:cNvPr>
          <p:cNvSpPr/>
          <p:nvPr/>
        </p:nvSpPr>
        <p:spPr>
          <a:xfrm>
            <a:off x="2408591" y="4664335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562BA4B1-A999-4775-AFD1-23B573AC7ADE}"/>
              </a:ext>
            </a:extLst>
          </p:cNvPr>
          <p:cNvSpPr/>
          <p:nvPr/>
        </p:nvSpPr>
        <p:spPr>
          <a:xfrm>
            <a:off x="2538137" y="4109403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A11DBDE2-E2D0-4922-8605-839B0092D065}"/>
              </a:ext>
            </a:extLst>
          </p:cNvPr>
          <p:cNvSpPr/>
          <p:nvPr/>
        </p:nvSpPr>
        <p:spPr>
          <a:xfrm>
            <a:off x="7371775" y="4565707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汉仪夏日体W" panose="00020600040101010101" pitchFamily="18" charset="-122"/>
              <a:ea typeface="汉仪夏日体W" panose="00020600040101010101" pitchFamily="18" charset="-122"/>
              <a:cs typeface="萝莉体 第二版" panose="02000500000000000000" pitchFamily="2" charset="-122"/>
              <a:sym typeface="HYXiaRiTiW" panose="00020600040101010101" pitchFamily="18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B7890849-C601-4957-8E3A-54792619E471}"/>
              </a:ext>
            </a:extLst>
          </p:cNvPr>
          <p:cNvSpPr/>
          <p:nvPr/>
        </p:nvSpPr>
        <p:spPr>
          <a:xfrm>
            <a:off x="7340937" y="4687876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3964D754-4883-4961-ACBF-69A670463F9D}"/>
              </a:ext>
            </a:extLst>
          </p:cNvPr>
          <p:cNvSpPr/>
          <p:nvPr/>
        </p:nvSpPr>
        <p:spPr>
          <a:xfrm>
            <a:off x="7470483" y="4132944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C0C0B25C-0E64-4F15-A7D2-6DAF025C093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42710">
            <a:off x="5558674" y="2579217"/>
            <a:ext cx="1063051" cy="528947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484919BC-568D-400D-AE22-46232A6CE0F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8072" y="3429365"/>
            <a:ext cx="1125278" cy="456346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2585AFFA-4AAA-47A8-B0DE-8A5FAB1F3BE4}"/>
              </a:ext>
            </a:extLst>
          </p:cNvPr>
          <p:cNvSpPr/>
          <p:nvPr/>
        </p:nvSpPr>
        <p:spPr>
          <a:xfrm>
            <a:off x="5511036" y="2590470"/>
            <a:ext cx="1169928" cy="1082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4800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VS</a:t>
            </a:r>
            <a:endParaRPr lang="zh-CN" altLang="en-US" sz="4800" b="1" dirty="0">
              <a:solidFill>
                <a:srgbClr val="FCC062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18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50"/>
                            </p:stCondLst>
                            <p:childTnLst>
                              <p:par>
                                <p:cTn id="3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5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50"/>
                            </p:stCondLst>
                            <p:childTnLst>
                              <p:par>
                                <p:cTn id="5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35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85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 animBg="1"/>
      <p:bldP spid="16" grpId="0"/>
      <p:bldP spid="17" grpId="0"/>
      <p:bldP spid="18" grpId="0" animBg="1"/>
      <p:bldP spid="19" grpId="0"/>
      <p:bldP spid="20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631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A7F2BF3-350B-46B1-9B48-0847965486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2417" y="2157140"/>
            <a:ext cx="1853345" cy="189602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1D7AD505-36CD-4D94-B9DD-6965356849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483232" y="2157140"/>
            <a:ext cx="1853345" cy="189602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B05485C5-E232-4ADB-9CF8-5CED74B2BE18}"/>
              </a:ext>
            </a:extLst>
          </p:cNvPr>
          <p:cNvSpPr/>
          <p:nvPr/>
        </p:nvSpPr>
        <p:spPr>
          <a:xfrm>
            <a:off x="6613065" y="2809729"/>
            <a:ext cx="2910763" cy="587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650,000</a:t>
            </a:r>
            <a:endParaRPr lang="zh-CN" altLang="en-US" sz="2400" b="1" dirty="0">
              <a:solidFill>
                <a:srgbClr val="FCC062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64B7ECD0-1BDF-45F7-B015-7D3A33D7C78F}"/>
              </a:ext>
            </a:extLst>
          </p:cNvPr>
          <p:cNvSpPr/>
          <p:nvPr/>
        </p:nvSpPr>
        <p:spPr>
          <a:xfrm>
            <a:off x="2418728" y="2809729"/>
            <a:ext cx="2910763" cy="587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580,000</a:t>
            </a:r>
            <a:endParaRPr lang="zh-CN" altLang="en-US" sz="2400" b="1" dirty="0">
              <a:solidFill>
                <a:srgbClr val="FCC062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387C5ABD-960B-4C76-9559-F520299C51DF}"/>
              </a:ext>
            </a:extLst>
          </p:cNvPr>
          <p:cNvSpPr/>
          <p:nvPr/>
        </p:nvSpPr>
        <p:spPr>
          <a:xfrm>
            <a:off x="2722134" y="3292544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84E514D9-B553-468C-B84F-9D23F1809F63}"/>
              </a:ext>
            </a:extLst>
          </p:cNvPr>
          <p:cNvCxnSpPr>
            <a:cxnSpLocks/>
          </p:cNvCxnSpPr>
          <p:nvPr/>
        </p:nvCxnSpPr>
        <p:spPr>
          <a:xfrm>
            <a:off x="6086537" y="1884344"/>
            <a:ext cx="18927" cy="433763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E1A029A2-AE1E-4CD9-A43D-9CA5EEF80AC1}"/>
              </a:ext>
            </a:extLst>
          </p:cNvPr>
          <p:cNvSpPr/>
          <p:nvPr/>
        </p:nvSpPr>
        <p:spPr>
          <a:xfrm>
            <a:off x="6916471" y="3292543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E2461C6F-AAB4-476F-9511-B3F2EBA1845A}"/>
              </a:ext>
            </a:extLst>
          </p:cNvPr>
          <p:cNvGrpSpPr/>
          <p:nvPr/>
        </p:nvGrpSpPr>
        <p:grpSpPr>
          <a:xfrm>
            <a:off x="2841673" y="4684542"/>
            <a:ext cx="2869811" cy="1161710"/>
            <a:chOff x="2841673" y="4684542"/>
            <a:chExt cx="2869811" cy="1161710"/>
          </a:xfrm>
        </p:grpSpPr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D4C5BDCE-FE21-4499-9C36-024E577B8DCD}"/>
                </a:ext>
              </a:extLst>
            </p:cNvPr>
            <p:cNvCxnSpPr>
              <a:cxnSpLocks/>
            </p:cNvCxnSpPr>
            <p:nvPr/>
          </p:nvCxnSpPr>
          <p:spPr>
            <a:xfrm>
              <a:off x="4318782" y="4684542"/>
              <a:ext cx="1364566" cy="0"/>
            </a:xfrm>
            <a:prstGeom prst="line">
              <a:avLst/>
            </a:prstGeom>
            <a:ln w="76200">
              <a:solidFill>
                <a:srgbClr val="FCC06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AB55086A-4CF7-447A-9B72-F6E405399FAB}"/>
                </a:ext>
              </a:extLst>
            </p:cNvPr>
            <p:cNvCxnSpPr>
              <a:cxnSpLocks/>
            </p:cNvCxnSpPr>
            <p:nvPr/>
          </p:nvCxnSpPr>
          <p:spPr>
            <a:xfrm>
              <a:off x="3831905" y="5071779"/>
              <a:ext cx="1809239" cy="0"/>
            </a:xfrm>
            <a:prstGeom prst="line">
              <a:avLst/>
            </a:prstGeom>
            <a:ln w="76200">
              <a:solidFill>
                <a:srgbClr val="FCC06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="" xmlns:a16="http://schemas.microsoft.com/office/drawing/2014/main" id="{2A7B5DEC-6C72-4173-8681-32FC8D3461A6}"/>
                </a:ext>
              </a:extLst>
            </p:cNvPr>
            <p:cNvCxnSpPr>
              <a:cxnSpLocks/>
            </p:cNvCxnSpPr>
            <p:nvPr/>
          </p:nvCxnSpPr>
          <p:spPr>
            <a:xfrm>
              <a:off x="4806864" y="5459016"/>
              <a:ext cx="904620" cy="0"/>
            </a:xfrm>
            <a:prstGeom prst="line">
              <a:avLst/>
            </a:prstGeom>
            <a:ln w="76200">
              <a:solidFill>
                <a:srgbClr val="FCC06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="" xmlns:a16="http://schemas.microsoft.com/office/drawing/2014/main" id="{1C7111D3-C529-40CD-9E01-3E04B29922A1}"/>
                </a:ext>
              </a:extLst>
            </p:cNvPr>
            <p:cNvCxnSpPr>
              <a:cxnSpLocks/>
            </p:cNvCxnSpPr>
            <p:nvPr/>
          </p:nvCxnSpPr>
          <p:spPr>
            <a:xfrm>
              <a:off x="2841673" y="5846252"/>
              <a:ext cx="2813539" cy="0"/>
            </a:xfrm>
            <a:prstGeom prst="line">
              <a:avLst/>
            </a:prstGeom>
            <a:ln w="76200">
              <a:solidFill>
                <a:srgbClr val="FCC06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4FC9983E-AC50-477D-BE78-F9270250D4C4}"/>
              </a:ext>
            </a:extLst>
          </p:cNvPr>
          <p:cNvGrpSpPr/>
          <p:nvPr/>
        </p:nvGrpSpPr>
        <p:grpSpPr>
          <a:xfrm flipH="1">
            <a:off x="6452297" y="4705749"/>
            <a:ext cx="2869811" cy="1161710"/>
            <a:chOff x="2841673" y="4684542"/>
            <a:chExt cx="2869811" cy="1161710"/>
          </a:xfrm>
        </p:grpSpPr>
        <p:cxnSp>
          <p:nvCxnSpPr>
            <p:cNvPr id="28" name="直接连接符 27">
              <a:extLst>
                <a:ext uri="{FF2B5EF4-FFF2-40B4-BE49-F238E27FC236}">
                  <a16:creationId xmlns="" xmlns:a16="http://schemas.microsoft.com/office/drawing/2014/main" id="{412C198F-7FBF-442F-B16F-9FF96FBB6104}"/>
                </a:ext>
              </a:extLst>
            </p:cNvPr>
            <p:cNvCxnSpPr>
              <a:cxnSpLocks/>
            </p:cNvCxnSpPr>
            <p:nvPr/>
          </p:nvCxnSpPr>
          <p:spPr>
            <a:xfrm>
              <a:off x="4318782" y="4684542"/>
              <a:ext cx="1364566" cy="0"/>
            </a:xfrm>
            <a:prstGeom prst="line">
              <a:avLst/>
            </a:prstGeom>
            <a:ln w="76200">
              <a:solidFill>
                <a:srgbClr val="FCC06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="" xmlns:a16="http://schemas.microsoft.com/office/drawing/2014/main" id="{7763EE4D-625F-42A4-81F4-FCFCEFB32879}"/>
                </a:ext>
              </a:extLst>
            </p:cNvPr>
            <p:cNvCxnSpPr>
              <a:cxnSpLocks/>
            </p:cNvCxnSpPr>
            <p:nvPr/>
          </p:nvCxnSpPr>
          <p:spPr>
            <a:xfrm>
              <a:off x="3831905" y="5071779"/>
              <a:ext cx="1809239" cy="0"/>
            </a:xfrm>
            <a:prstGeom prst="line">
              <a:avLst/>
            </a:prstGeom>
            <a:ln w="76200">
              <a:solidFill>
                <a:srgbClr val="FCC06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226C98A6-8056-4BA3-997A-EA09FE1D1511}"/>
                </a:ext>
              </a:extLst>
            </p:cNvPr>
            <p:cNvCxnSpPr>
              <a:cxnSpLocks/>
            </p:cNvCxnSpPr>
            <p:nvPr/>
          </p:nvCxnSpPr>
          <p:spPr>
            <a:xfrm>
              <a:off x="4806864" y="5459016"/>
              <a:ext cx="904620" cy="0"/>
            </a:xfrm>
            <a:prstGeom prst="line">
              <a:avLst/>
            </a:prstGeom>
            <a:ln w="76200">
              <a:solidFill>
                <a:srgbClr val="FCC06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81230B85-E003-46F2-BA53-5FA395BFBCF0}"/>
                </a:ext>
              </a:extLst>
            </p:cNvPr>
            <p:cNvCxnSpPr>
              <a:cxnSpLocks/>
            </p:cNvCxnSpPr>
            <p:nvPr/>
          </p:nvCxnSpPr>
          <p:spPr>
            <a:xfrm>
              <a:off x="2841673" y="5846252"/>
              <a:ext cx="2813539" cy="0"/>
            </a:xfrm>
            <a:prstGeom prst="line">
              <a:avLst/>
            </a:prstGeom>
            <a:ln w="76200">
              <a:solidFill>
                <a:srgbClr val="FCC06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6634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85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35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61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E72FC27-F675-4248-8CA8-35CD1DBDC0D4}"/>
              </a:ext>
            </a:extLst>
          </p:cNvPr>
          <p:cNvGrpSpPr/>
          <p:nvPr/>
        </p:nvGrpSpPr>
        <p:grpSpPr>
          <a:xfrm>
            <a:off x="4260850" y="1957388"/>
            <a:ext cx="3670301" cy="2951163"/>
            <a:chOff x="4329113" y="1957388"/>
            <a:chExt cx="3670301" cy="2951163"/>
          </a:xfrm>
        </p:grpSpPr>
        <p:sp>
          <p:nvSpPr>
            <p:cNvPr id="7" name="Freeform 5">
              <a:extLst>
                <a:ext uri="{FF2B5EF4-FFF2-40B4-BE49-F238E27FC236}">
                  <a16:creationId xmlns="" xmlns:a16="http://schemas.microsoft.com/office/drawing/2014/main" id="{D2A8783F-7383-4F73-B462-2764DD9276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9113" y="2527301"/>
              <a:ext cx="1762125" cy="1484313"/>
            </a:xfrm>
            <a:custGeom>
              <a:avLst/>
              <a:gdLst>
                <a:gd name="T0" fmla="*/ 222 w 415"/>
                <a:gd name="T1" fmla="*/ 332 h 349"/>
                <a:gd name="T2" fmla="*/ 93 w 415"/>
                <a:gd name="T3" fmla="*/ 306 h 349"/>
                <a:gd name="T4" fmla="*/ 17 w 415"/>
                <a:gd name="T5" fmla="*/ 175 h 349"/>
                <a:gd name="T6" fmla="*/ 93 w 415"/>
                <a:gd name="T7" fmla="*/ 44 h 349"/>
                <a:gd name="T8" fmla="*/ 222 w 415"/>
                <a:gd name="T9" fmla="*/ 17 h 349"/>
                <a:gd name="T10" fmla="*/ 395 w 415"/>
                <a:gd name="T11" fmla="*/ 175 h 349"/>
                <a:gd name="T12" fmla="*/ 222 w 415"/>
                <a:gd name="T13" fmla="*/ 332 h 349"/>
                <a:gd name="T14" fmla="*/ 224 w 415"/>
                <a:gd name="T15" fmla="*/ 0 h 349"/>
                <a:gd name="T16" fmla="*/ 223 w 415"/>
                <a:gd name="T17" fmla="*/ 1 h 349"/>
                <a:gd name="T18" fmla="*/ 86 w 415"/>
                <a:gd name="T19" fmla="*/ 29 h 349"/>
                <a:gd name="T20" fmla="*/ 81 w 415"/>
                <a:gd name="T21" fmla="*/ 33 h 349"/>
                <a:gd name="T22" fmla="*/ 1 w 415"/>
                <a:gd name="T23" fmla="*/ 171 h 349"/>
                <a:gd name="T24" fmla="*/ 1 w 415"/>
                <a:gd name="T25" fmla="*/ 179 h 349"/>
                <a:gd name="T26" fmla="*/ 81 w 415"/>
                <a:gd name="T27" fmla="*/ 317 h 349"/>
                <a:gd name="T28" fmla="*/ 86 w 415"/>
                <a:gd name="T29" fmla="*/ 321 h 349"/>
                <a:gd name="T30" fmla="*/ 223 w 415"/>
                <a:gd name="T31" fmla="*/ 349 h 349"/>
                <a:gd name="T32" fmla="*/ 224 w 415"/>
                <a:gd name="T33" fmla="*/ 349 h 349"/>
                <a:gd name="T34" fmla="*/ 230 w 415"/>
                <a:gd name="T35" fmla="*/ 347 h 349"/>
                <a:gd name="T36" fmla="*/ 412 w 415"/>
                <a:gd name="T37" fmla="*/ 181 h 349"/>
                <a:gd name="T38" fmla="*/ 415 w 415"/>
                <a:gd name="T39" fmla="*/ 175 h 349"/>
                <a:gd name="T40" fmla="*/ 412 w 415"/>
                <a:gd name="T41" fmla="*/ 169 h 349"/>
                <a:gd name="T42" fmla="*/ 230 w 415"/>
                <a:gd name="T43" fmla="*/ 2 h 349"/>
                <a:gd name="T44" fmla="*/ 224 w 415"/>
                <a:gd name="T45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5" h="349">
                  <a:moveTo>
                    <a:pt x="222" y="332"/>
                  </a:moveTo>
                  <a:cubicBezTo>
                    <a:pt x="93" y="306"/>
                    <a:pt x="93" y="306"/>
                    <a:pt x="93" y="306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222" y="17"/>
                    <a:pt x="222" y="17"/>
                    <a:pt x="222" y="17"/>
                  </a:cubicBezTo>
                  <a:cubicBezTo>
                    <a:pt x="395" y="175"/>
                    <a:pt x="395" y="175"/>
                    <a:pt x="395" y="175"/>
                  </a:cubicBezTo>
                  <a:cubicBezTo>
                    <a:pt x="222" y="332"/>
                    <a:pt x="222" y="332"/>
                    <a:pt x="222" y="332"/>
                  </a:cubicBezTo>
                  <a:moveTo>
                    <a:pt x="224" y="0"/>
                  </a:moveTo>
                  <a:cubicBezTo>
                    <a:pt x="224" y="0"/>
                    <a:pt x="223" y="0"/>
                    <a:pt x="223" y="1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4" y="29"/>
                    <a:pt x="82" y="31"/>
                    <a:pt x="81" y="33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0" y="173"/>
                    <a:pt x="0" y="176"/>
                    <a:pt x="1" y="179"/>
                  </a:cubicBezTo>
                  <a:cubicBezTo>
                    <a:pt x="81" y="317"/>
                    <a:pt x="81" y="317"/>
                    <a:pt x="81" y="317"/>
                  </a:cubicBezTo>
                  <a:cubicBezTo>
                    <a:pt x="82" y="319"/>
                    <a:pt x="84" y="320"/>
                    <a:pt x="86" y="321"/>
                  </a:cubicBezTo>
                  <a:cubicBezTo>
                    <a:pt x="223" y="349"/>
                    <a:pt x="223" y="349"/>
                    <a:pt x="223" y="349"/>
                  </a:cubicBezTo>
                  <a:cubicBezTo>
                    <a:pt x="223" y="349"/>
                    <a:pt x="224" y="349"/>
                    <a:pt x="224" y="349"/>
                  </a:cubicBezTo>
                  <a:cubicBezTo>
                    <a:pt x="226" y="349"/>
                    <a:pt x="228" y="348"/>
                    <a:pt x="230" y="347"/>
                  </a:cubicBezTo>
                  <a:cubicBezTo>
                    <a:pt x="412" y="181"/>
                    <a:pt x="412" y="181"/>
                    <a:pt x="412" y="181"/>
                  </a:cubicBezTo>
                  <a:cubicBezTo>
                    <a:pt x="414" y="179"/>
                    <a:pt x="415" y="177"/>
                    <a:pt x="415" y="175"/>
                  </a:cubicBezTo>
                  <a:cubicBezTo>
                    <a:pt x="415" y="172"/>
                    <a:pt x="414" y="170"/>
                    <a:pt x="412" y="169"/>
                  </a:cubicBezTo>
                  <a:cubicBezTo>
                    <a:pt x="230" y="2"/>
                    <a:pt x="230" y="2"/>
                    <a:pt x="230" y="2"/>
                  </a:cubicBezTo>
                  <a:cubicBezTo>
                    <a:pt x="228" y="1"/>
                    <a:pt x="226" y="0"/>
                    <a:pt x="224" y="0"/>
                  </a:cubicBezTo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3" name="Freeform 6">
              <a:extLst>
                <a:ext uri="{FF2B5EF4-FFF2-40B4-BE49-F238E27FC236}">
                  <a16:creationId xmlns="" xmlns:a16="http://schemas.microsoft.com/office/drawing/2014/main" id="{3D05A613-880B-4B79-9057-7FDB2FF0AB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526" y="2527301"/>
              <a:ext cx="1766888" cy="1484313"/>
            </a:xfrm>
            <a:custGeom>
              <a:avLst/>
              <a:gdLst>
                <a:gd name="T0" fmla="*/ 193 w 416"/>
                <a:gd name="T1" fmla="*/ 332 h 349"/>
                <a:gd name="T2" fmla="*/ 20 w 416"/>
                <a:gd name="T3" fmla="*/ 175 h 349"/>
                <a:gd name="T4" fmla="*/ 193 w 416"/>
                <a:gd name="T5" fmla="*/ 17 h 349"/>
                <a:gd name="T6" fmla="*/ 323 w 416"/>
                <a:gd name="T7" fmla="*/ 44 h 349"/>
                <a:gd name="T8" fmla="*/ 398 w 416"/>
                <a:gd name="T9" fmla="*/ 175 h 349"/>
                <a:gd name="T10" fmla="*/ 323 w 416"/>
                <a:gd name="T11" fmla="*/ 306 h 349"/>
                <a:gd name="T12" fmla="*/ 193 w 416"/>
                <a:gd name="T13" fmla="*/ 332 h 349"/>
                <a:gd name="T14" fmla="*/ 191 w 416"/>
                <a:gd name="T15" fmla="*/ 0 h 349"/>
                <a:gd name="T16" fmla="*/ 185 w 416"/>
                <a:gd name="T17" fmla="*/ 2 h 349"/>
                <a:gd name="T18" fmla="*/ 3 w 416"/>
                <a:gd name="T19" fmla="*/ 169 h 349"/>
                <a:gd name="T20" fmla="*/ 0 w 416"/>
                <a:gd name="T21" fmla="*/ 175 h 349"/>
                <a:gd name="T22" fmla="*/ 3 w 416"/>
                <a:gd name="T23" fmla="*/ 181 h 349"/>
                <a:gd name="T24" fmla="*/ 185 w 416"/>
                <a:gd name="T25" fmla="*/ 347 h 349"/>
                <a:gd name="T26" fmla="*/ 191 w 416"/>
                <a:gd name="T27" fmla="*/ 349 h 349"/>
                <a:gd name="T28" fmla="*/ 192 w 416"/>
                <a:gd name="T29" fmla="*/ 349 h 349"/>
                <a:gd name="T30" fmla="*/ 329 w 416"/>
                <a:gd name="T31" fmla="*/ 321 h 349"/>
                <a:gd name="T32" fmla="*/ 335 w 416"/>
                <a:gd name="T33" fmla="*/ 317 h 349"/>
                <a:gd name="T34" fmla="*/ 414 w 416"/>
                <a:gd name="T35" fmla="*/ 179 h 349"/>
                <a:gd name="T36" fmla="*/ 414 w 416"/>
                <a:gd name="T37" fmla="*/ 171 h 349"/>
                <a:gd name="T38" fmla="*/ 335 w 416"/>
                <a:gd name="T39" fmla="*/ 33 h 349"/>
                <a:gd name="T40" fmla="*/ 329 w 416"/>
                <a:gd name="T41" fmla="*/ 29 h 349"/>
                <a:gd name="T42" fmla="*/ 192 w 416"/>
                <a:gd name="T43" fmla="*/ 1 h 349"/>
                <a:gd name="T44" fmla="*/ 191 w 416"/>
                <a:gd name="T45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6" h="349">
                  <a:moveTo>
                    <a:pt x="193" y="332"/>
                  </a:moveTo>
                  <a:cubicBezTo>
                    <a:pt x="20" y="175"/>
                    <a:pt x="20" y="175"/>
                    <a:pt x="20" y="175"/>
                  </a:cubicBezTo>
                  <a:cubicBezTo>
                    <a:pt x="193" y="17"/>
                    <a:pt x="193" y="17"/>
                    <a:pt x="193" y="17"/>
                  </a:cubicBezTo>
                  <a:cubicBezTo>
                    <a:pt x="323" y="44"/>
                    <a:pt x="323" y="44"/>
                    <a:pt x="323" y="44"/>
                  </a:cubicBezTo>
                  <a:cubicBezTo>
                    <a:pt x="398" y="175"/>
                    <a:pt x="398" y="175"/>
                    <a:pt x="398" y="175"/>
                  </a:cubicBezTo>
                  <a:cubicBezTo>
                    <a:pt x="323" y="306"/>
                    <a:pt x="323" y="306"/>
                    <a:pt x="323" y="306"/>
                  </a:cubicBezTo>
                  <a:cubicBezTo>
                    <a:pt x="193" y="332"/>
                    <a:pt x="193" y="332"/>
                    <a:pt x="193" y="332"/>
                  </a:cubicBezTo>
                  <a:moveTo>
                    <a:pt x="191" y="0"/>
                  </a:moveTo>
                  <a:cubicBezTo>
                    <a:pt x="189" y="0"/>
                    <a:pt x="187" y="1"/>
                    <a:pt x="185" y="2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1" y="170"/>
                    <a:pt x="0" y="172"/>
                    <a:pt x="0" y="175"/>
                  </a:cubicBezTo>
                  <a:cubicBezTo>
                    <a:pt x="0" y="177"/>
                    <a:pt x="1" y="179"/>
                    <a:pt x="3" y="181"/>
                  </a:cubicBezTo>
                  <a:cubicBezTo>
                    <a:pt x="185" y="347"/>
                    <a:pt x="185" y="347"/>
                    <a:pt x="185" y="347"/>
                  </a:cubicBezTo>
                  <a:cubicBezTo>
                    <a:pt x="187" y="348"/>
                    <a:pt x="189" y="349"/>
                    <a:pt x="191" y="349"/>
                  </a:cubicBezTo>
                  <a:cubicBezTo>
                    <a:pt x="191" y="349"/>
                    <a:pt x="192" y="349"/>
                    <a:pt x="192" y="349"/>
                  </a:cubicBezTo>
                  <a:cubicBezTo>
                    <a:pt x="329" y="321"/>
                    <a:pt x="329" y="321"/>
                    <a:pt x="329" y="321"/>
                  </a:cubicBezTo>
                  <a:cubicBezTo>
                    <a:pt x="332" y="320"/>
                    <a:pt x="333" y="319"/>
                    <a:pt x="335" y="317"/>
                  </a:cubicBezTo>
                  <a:cubicBezTo>
                    <a:pt x="414" y="179"/>
                    <a:pt x="414" y="179"/>
                    <a:pt x="414" y="179"/>
                  </a:cubicBezTo>
                  <a:cubicBezTo>
                    <a:pt x="416" y="176"/>
                    <a:pt x="416" y="173"/>
                    <a:pt x="414" y="171"/>
                  </a:cubicBezTo>
                  <a:cubicBezTo>
                    <a:pt x="335" y="33"/>
                    <a:pt x="335" y="33"/>
                    <a:pt x="335" y="33"/>
                  </a:cubicBezTo>
                  <a:cubicBezTo>
                    <a:pt x="333" y="31"/>
                    <a:pt x="332" y="29"/>
                    <a:pt x="329" y="29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0"/>
                    <a:pt x="191" y="0"/>
                    <a:pt x="191" y="0"/>
                  </a:cubicBezTo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1" name="Freeform 14">
              <a:extLst>
                <a:ext uri="{FF2B5EF4-FFF2-40B4-BE49-F238E27FC236}">
                  <a16:creationId xmlns="" xmlns:a16="http://schemas.microsoft.com/office/drawing/2014/main" id="{64E057D3-E648-4C01-89DF-87013153D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6715" y="3606801"/>
              <a:ext cx="1020763" cy="260350"/>
            </a:xfrm>
            <a:custGeom>
              <a:avLst/>
              <a:gdLst>
                <a:gd name="T0" fmla="*/ 0 w 643"/>
                <a:gd name="T1" fmla="*/ 164 h 164"/>
                <a:gd name="T2" fmla="*/ 643 w 643"/>
                <a:gd name="T3" fmla="*/ 164 h 164"/>
                <a:gd name="T4" fmla="*/ 477 w 643"/>
                <a:gd name="T5" fmla="*/ 0 h 164"/>
                <a:gd name="T6" fmla="*/ 166 w 643"/>
                <a:gd name="T7" fmla="*/ 0 h 164"/>
                <a:gd name="T8" fmla="*/ 0 w 643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3" h="164">
                  <a:moveTo>
                    <a:pt x="0" y="164"/>
                  </a:moveTo>
                  <a:lnTo>
                    <a:pt x="643" y="164"/>
                  </a:lnTo>
                  <a:lnTo>
                    <a:pt x="477" y="0"/>
                  </a:lnTo>
                  <a:lnTo>
                    <a:pt x="166" y="0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rgbClr val="FCC06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2" name="Rectangle 15">
              <a:extLst>
                <a:ext uri="{FF2B5EF4-FFF2-40B4-BE49-F238E27FC236}">
                  <a16:creationId xmlns="" xmlns:a16="http://schemas.microsoft.com/office/drawing/2014/main" id="{5669FBA2-647D-43EE-9AA1-2B1DB906C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978" y="4002088"/>
              <a:ext cx="1138238" cy="260350"/>
            </a:xfrm>
            <a:prstGeom prst="rect">
              <a:avLst/>
            </a:prstGeom>
            <a:solidFill>
              <a:srgbClr val="FCC06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3" name="Freeform 16">
              <a:extLst>
                <a:ext uri="{FF2B5EF4-FFF2-40B4-BE49-F238E27FC236}">
                  <a16:creationId xmlns="" xmlns:a16="http://schemas.microsoft.com/office/drawing/2014/main" id="{814BAE64-E16C-4F86-A7D5-3D93FE7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7978" y="4397376"/>
              <a:ext cx="1138238" cy="260350"/>
            </a:xfrm>
            <a:custGeom>
              <a:avLst/>
              <a:gdLst>
                <a:gd name="T0" fmla="*/ 0 w 717"/>
                <a:gd name="T1" fmla="*/ 0 h 164"/>
                <a:gd name="T2" fmla="*/ 0 w 717"/>
                <a:gd name="T3" fmla="*/ 113 h 164"/>
                <a:gd name="T4" fmla="*/ 88 w 717"/>
                <a:gd name="T5" fmla="*/ 164 h 164"/>
                <a:gd name="T6" fmla="*/ 629 w 717"/>
                <a:gd name="T7" fmla="*/ 164 h 164"/>
                <a:gd name="T8" fmla="*/ 717 w 717"/>
                <a:gd name="T9" fmla="*/ 113 h 164"/>
                <a:gd name="T10" fmla="*/ 717 w 717"/>
                <a:gd name="T11" fmla="*/ 0 h 164"/>
                <a:gd name="T12" fmla="*/ 0 w 717"/>
                <a:gd name="T1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7" h="164">
                  <a:moveTo>
                    <a:pt x="0" y="0"/>
                  </a:moveTo>
                  <a:lnTo>
                    <a:pt x="0" y="113"/>
                  </a:lnTo>
                  <a:lnTo>
                    <a:pt x="88" y="164"/>
                  </a:lnTo>
                  <a:lnTo>
                    <a:pt x="629" y="164"/>
                  </a:lnTo>
                  <a:lnTo>
                    <a:pt x="717" y="113"/>
                  </a:lnTo>
                  <a:lnTo>
                    <a:pt x="7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C06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="" xmlns:a16="http://schemas.microsoft.com/office/drawing/2014/main" id="{943DA796-9E40-4D8C-A609-D08C89886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803" y="4797426"/>
              <a:ext cx="382588" cy="111125"/>
            </a:xfrm>
            <a:custGeom>
              <a:avLst/>
              <a:gdLst>
                <a:gd name="T0" fmla="*/ 121 w 241"/>
                <a:gd name="T1" fmla="*/ 70 h 70"/>
                <a:gd name="T2" fmla="*/ 241 w 241"/>
                <a:gd name="T3" fmla="*/ 0 h 70"/>
                <a:gd name="T4" fmla="*/ 0 w 241"/>
                <a:gd name="T5" fmla="*/ 0 h 70"/>
                <a:gd name="T6" fmla="*/ 121 w 241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70">
                  <a:moveTo>
                    <a:pt x="121" y="70"/>
                  </a:moveTo>
                  <a:lnTo>
                    <a:pt x="241" y="0"/>
                  </a:lnTo>
                  <a:lnTo>
                    <a:pt x="0" y="0"/>
                  </a:lnTo>
                  <a:lnTo>
                    <a:pt x="121" y="70"/>
                  </a:lnTo>
                  <a:close/>
                </a:path>
              </a:pathLst>
            </a:custGeom>
            <a:solidFill>
              <a:srgbClr val="FCC06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grpSp>
          <p:nvGrpSpPr>
            <p:cNvPr id="2" name="组合 1">
              <a:extLst>
                <a:ext uri="{FF2B5EF4-FFF2-40B4-BE49-F238E27FC236}">
                  <a16:creationId xmlns="" xmlns:a16="http://schemas.microsoft.com/office/drawing/2014/main" id="{5539DCD8-6BEA-4651-91C9-968AD891E877}"/>
                </a:ext>
              </a:extLst>
            </p:cNvPr>
            <p:cNvGrpSpPr/>
            <p:nvPr/>
          </p:nvGrpSpPr>
          <p:grpSpPr>
            <a:xfrm>
              <a:off x="5653540" y="1957388"/>
              <a:ext cx="1027113" cy="1025526"/>
              <a:chOff x="5522913" y="1957388"/>
              <a:chExt cx="1027113" cy="1025526"/>
            </a:xfrm>
          </p:grpSpPr>
          <p:sp>
            <p:nvSpPr>
              <p:cNvPr id="17" name="Oval 10">
                <a:extLst>
                  <a:ext uri="{FF2B5EF4-FFF2-40B4-BE49-F238E27FC236}">
                    <a16:creationId xmlns="" xmlns:a16="http://schemas.microsoft.com/office/drawing/2014/main" id="{AEFC4C86-7806-4BA1-800A-9E1DA76CE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51" y="2251076"/>
                <a:ext cx="731838" cy="731838"/>
              </a:xfrm>
              <a:prstGeom prst="ellipse">
                <a:avLst/>
              </a:prstGeom>
              <a:solidFill>
                <a:srgbClr val="FCC0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5" name="Freeform 18">
                <a:extLst>
                  <a:ext uri="{FF2B5EF4-FFF2-40B4-BE49-F238E27FC236}">
                    <a16:creationId xmlns="" xmlns:a16="http://schemas.microsoft.com/office/drawing/2014/main" id="{7ECBF7AC-3214-4474-B254-02CFD2CCD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1488" y="1982788"/>
                <a:ext cx="306388" cy="331788"/>
              </a:xfrm>
              <a:custGeom>
                <a:avLst/>
                <a:gdLst>
                  <a:gd name="T0" fmla="*/ 193 w 193"/>
                  <a:gd name="T1" fmla="*/ 196 h 209"/>
                  <a:gd name="T2" fmla="*/ 17 w 193"/>
                  <a:gd name="T3" fmla="*/ 0 h 209"/>
                  <a:gd name="T4" fmla="*/ 0 w 193"/>
                  <a:gd name="T5" fmla="*/ 16 h 209"/>
                  <a:gd name="T6" fmla="*/ 177 w 193"/>
                  <a:gd name="T7" fmla="*/ 209 h 209"/>
                  <a:gd name="T8" fmla="*/ 193 w 193"/>
                  <a:gd name="T9" fmla="*/ 196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209">
                    <a:moveTo>
                      <a:pt x="193" y="196"/>
                    </a:moveTo>
                    <a:lnTo>
                      <a:pt x="17" y="0"/>
                    </a:lnTo>
                    <a:lnTo>
                      <a:pt x="0" y="16"/>
                    </a:lnTo>
                    <a:lnTo>
                      <a:pt x="177" y="209"/>
                    </a:lnTo>
                    <a:lnTo>
                      <a:pt x="193" y="196"/>
                    </a:lnTo>
                    <a:close/>
                  </a:path>
                </a:pathLst>
              </a:custGeom>
              <a:solidFill>
                <a:srgbClr val="FCC0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6" name="Freeform 19">
                <a:extLst>
                  <a:ext uri="{FF2B5EF4-FFF2-40B4-BE49-F238E27FC236}">
                    <a16:creationId xmlns="" xmlns:a16="http://schemas.microsoft.com/office/drawing/2014/main" id="{EA317207-88B1-46E8-8EA7-C03947098D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1488" y="1982788"/>
                <a:ext cx="306388" cy="331788"/>
              </a:xfrm>
              <a:custGeom>
                <a:avLst/>
                <a:gdLst>
                  <a:gd name="T0" fmla="*/ 193 w 193"/>
                  <a:gd name="T1" fmla="*/ 196 h 209"/>
                  <a:gd name="T2" fmla="*/ 17 w 193"/>
                  <a:gd name="T3" fmla="*/ 0 h 209"/>
                  <a:gd name="T4" fmla="*/ 0 w 193"/>
                  <a:gd name="T5" fmla="*/ 16 h 209"/>
                  <a:gd name="T6" fmla="*/ 177 w 193"/>
                  <a:gd name="T7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3" h="209">
                    <a:moveTo>
                      <a:pt x="193" y="196"/>
                    </a:moveTo>
                    <a:lnTo>
                      <a:pt x="17" y="0"/>
                    </a:lnTo>
                    <a:lnTo>
                      <a:pt x="0" y="16"/>
                    </a:lnTo>
                    <a:lnTo>
                      <a:pt x="177" y="209"/>
                    </a:lnTo>
                  </a:path>
                </a:pathLst>
              </a:custGeom>
              <a:solidFill>
                <a:srgbClr val="FCC0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7" name="Freeform 20">
                <a:extLst>
                  <a:ext uri="{FF2B5EF4-FFF2-40B4-BE49-F238E27FC236}">
                    <a16:creationId xmlns="" xmlns:a16="http://schemas.microsoft.com/office/drawing/2014/main" id="{00329387-BC5D-46AC-B1E8-EBDD3D9A6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063" y="1982788"/>
                <a:ext cx="306388" cy="331788"/>
              </a:xfrm>
              <a:custGeom>
                <a:avLst/>
                <a:gdLst>
                  <a:gd name="T0" fmla="*/ 16 w 193"/>
                  <a:gd name="T1" fmla="*/ 209 h 209"/>
                  <a:gd name="T2" fmla="*/ 193 w 193"/>
                  <a:gd name="T3" fmla="*/ 16 h 209"/>
                  <a:gd name="T4" fmla="*/ 177 w 193"/>
                  <a:gd name="T5" fmla="*/ 0 h 209"/>
                  <a:gd name="T6" fmla="*/ 0 w 193"/>
                  <a:gd name="T7" fmla="*/ 196 h 209"/>
                  <a:gd name="T8" fmla="*/ 16 w 193"/>
                  <a:gd name="T9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209">
                    <a:moveTo>
                      <a:pt x="16" y="209"/>
                    </a:moveTo>
                    <a:lnTo>
                      <a:pt x="193" y="16"/>
                    </a:lnTo>
                    <a:lnTo>
                      <a:pt x="177" y="0"/>
                    </a:lnTo>
                    <a:lnTo>
                      <a:pt x="0" y="196"/>
                    </a:lnTo>
                    <a:lnTo>
                      <a:pt x="16" y="209"/>
                    </a:lnTo>
                    <a:close/>
                  </a:path>
                </a:pathLst>
              </a:custGeom>
              <a:solidFill>
                <a:srgbClr val="FCC0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8" name="Freeform 21">
                <a:extLst>
                  <a:ext uri="{FF2B5EF4-FFF2-40B4-BE49-F238E27FC236}">
                    <a16:creationId xmlns="" xmlns:a16="http://schemas.microsoft.com/office/drawing/2014/main" id="{BA0BE82C-25A8-482E-A256-DB0774878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063" y="1982788"/>
                <a:ext cx="306388" cy="331788"/>
              </a:xfrm>
              <a:custGeom>
                <a:avLst/>
                <a:gdLst>
                  <a:gd name="T0" fmla="*/ 16 w 193"/>
                  <a:gd name="T1" fmla="*/ 209 h 209"/>
                  <a:gd name="T2" fmla="*/ 193 w 193"/>
                  <a:gd name="T3" fmla="*/ 16 h 209"/>
                  <a:gd name="T4" fmla="*/ 177 w 193"/>
                  <a:gd name="T5" fmla="*/ 0 h 209"/>
                  <a:gd name="T6" fmla="*/ 0 w 193"/>
                  <a:gd name="T7" fmla="*/ 196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3" h="209">
                    <a:moveTo>
                      <a:pt x="16" y="209"/>
                    </a:moveTo>
                    <a:lnTo>
                      <a:pt x="193" y="16"/>
                    </a:lnTo>
                    <a:lnTo>
                      <a:pt x="177" y="0"/>
                    </a:lnTo>
                    <a:lnTo>
                      <a:pt x="0" y="196"/>
                    </a:lnTo>
                  </a:path>
                </a:pathLst>
              </a:custGeom>
              <a:solidFill>
                <a:srgbClr val="FCC0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9" name="Oval 22">
                <a:extLst>
                  <a:ext uri="{FF2B5EF4-FFF2-40B4-BE49-F238E27FC236}">
                    <a16:creationId xmlns="" xmlns:a16="http://schemas.microsoft.com/office/drawing/2014/main" id="{7B51C584-31ED-4816-8CFC-AB2A99E615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2913" y="1957388"/>
                <a:ext cx="80963" cy="80963"/>
              </a:xfrm>
              <a:prstGeom prst="ellipse">
                <a:avLst/>
              </a:prstGeom>
              <a:solidFill>
                <a:srgbClr val="FCC0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30" name="Oval 23">
                <a:extLst>
                  <a:ext uri="{FF2B5EF4-FFF2-40B4-BE49-F238E27FC236}">
                    <a16:creationId xmlns="" xmlns:a16="http://schemas.microsoft.com/office/drawing/2014/main" id="{E2DAEFC9-814E-4A89-95EC-D19CB58510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69063" y="1957388"/>
                <a:ext cx="80963" cy="80963"/>
              </a:xfrm>
              <a:prstGeom prst="ellipse">
                <a:avLst/>
              </a:prstGeom>
              <a:solidFill>
                <a:srgbClr val="FCC0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</p:grp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AEA34C5F-892F-4636-B155-9D3AB557EDB7}"/>
              </a:ext>
            </a:extLst>
          </p:cNvPr>
          <p:cNvSpPr/>
          <p:nvPr/>
        </p:nvSpPr>
        <p:spPr>
          <a:xfrm>
            <a:off x="1709875" y="3299422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98B6C6E5-1A84-4813-BB72-46270C10086A}"/>
              </a:ext>
            </a:extLst>
          </p:cNvPr>
          <p:cNvSpPr/>
          <p:nvPr/>
        </p:nvSpPr>
        <p:spPr>
          <a:xfrm>
            <a:off x="1740945" y="2899238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426B416F-B4B1-4D70-9DB1-77B01A41E818}"/>
              </a:ext>
            </a:extLst>
          </p:cNvPr>
          <p:cNvSpPr/>
          <p:nvPr/>
        </p:nvSpPr>
        <p:spPr>
          <a:xfrm>
            <a:off x="8230804" y="3299422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32AAFA84-EE80-4818-8091-0CEE6D1B2C64}"/>
              </a:ext>
            </a:extLst>
          </p:cNvPr>
          <p:cNvSpPr/>
          <p:nvPr/>
        </p:nvSpPr>
        <p:spPr>
          <a:xfrm>
            <a:off x="8261874" y="2899238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3CA91F2B-6108-4FDE-B6EC-1F866681070A}"/>
              </a:ext>
            </a:extLst>
          </p:cNvPr>
          <p:cNvSpPr/>
          <p:nvPr/>
        </p:nvSpPr>
        <p:spPr>
          <a:xfrm>
            <a:off x="4556865" y="3010779"/>
            <a:ext cx="11193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ABCCAAF0-5124-400B-B1C9-5B9858BEA851}"/>
              </a:ext>
            </a:extLst>
          </p:cNvPr>
          <p:cNvSpPr/>
          <p:nvPr/>
        </p:nvSpPr>
        <p:spPr>
          <a:xfrm>
            <a:off x="6496051" y="3010779"/>
            <a:ext cx="11193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</p:spTree>
    <p:extLst>
      <p:ext uri="{BB962C8B-B14F-4D97-AF65-F5344CB8AC3E}">
        <p14:creationId xmlns:p14="http://schemas.microsoft.com/office/powerpoint/2010/main" val="52322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5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022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Arial" panose="020B0604020202020204" pitchFamily="34" charset="0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Arial" panose="020B0604020202020204" pitchFamily="34" charset="0"/>
              <a:sym typeface="HYXiaRiTiW" panose="00020600040101010101" pitchFamily="18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93058D2-19D3-4FB0-8844-374C1C1E4F54}"/>
              </a:ext>
            </a:extLst>
          </p:cNvPr>
          <p:cNvGrpSpPr/>
          <p:nvPr/>
        </p:nvGrpSpPr>
        <p:grpSpPr>
          <a:xfrm>
            <a:off x="2648184" y="1491793"/>
            <a:ext cx="1686921" cy="2573816"/>
            <a:chOff x="2648184" y="1491793"/>
            <a:chExt cx="1686921" cy="2573816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5226D209-44FC-49D3-88B4-933E1E7AD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43304">
              <a:off x="2648184" y="2374230"/>
              <a:ext cx="1629348" cy="1691379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7AC99930-2BDA-4FFF-95CB-A1742ADF9A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26255" y="1491793"/>
              <a:ext cx="1008850" cy="1004681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DAA414D9-EA81-4AF8-B795-EC438197D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44060" y="3429000"/>
              <a:ext cx="1237596" cy="450741"/>
            </a:xfrm>
            <a:prstGeom prst="rect">
              <a:avLst/>
            </a:prstGeom>
          </p:spPr>
        </p:pic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0B339EB9-D5D5-4830-B5CA-0DB0288A2004}"/>
              </a:ext>
            </a:extLst>
          </p:cNvPr>
          <p:cNvGrpSpPr/>
          <p:nvPr/>
        </p:nvGrpSpPr>
        <p:grpSpPr>
          <a:xfrm>
            <a:off x="5325698" y="1491793"/>
            <a:ext cx="1701266" cy="2573816"/>
            <a:chOff x="5325698" y="1491793"/>
            <a:chExt cx="1701266" cy="2573816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C7A35F22-90E6-4A12-9C05-6B3E74597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43304">
              <a:off x="5325698" y="2374230"/>
              <a:ext cx="1629348" cy="1691379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D77CF03C-E08F-4146-88C5-B7F14D33646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77202" y="3276601"/>
              <a:ext cx="1237596" cy="628540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C5849D72-7949-4832-95C6-B51F26FE00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18114" y="1491793"/>
              <a:ext cx="1008850" cy="1004681"/>
            </a:xfrm>
            <a:prstGeom prst="rect">
              <a:avLst/>
            </a:prstGeom>
          </p:spPr>
        </p:pic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E43B035C-4280-4239-8830-ED9F4633E305}"/>
              </a:ext>
            </a:extLst>
          </p:cNvPr>
          <p:cNvGrpSpPr/>
          <p:nvPr/>
        </p:nvGrpSpPr>
        <p:grpSpPr>
          <a:xfrm>
            <a:off x="7987186" y="1491793"/>
            <a:ext cx="1731637" cy="2573816"/>
            <a:chOff x="7987186" y="1491793"/>
            <a:chExt cx="1731637" cy="2573816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3846875C-2C85-4FF6-A4F1-EE937D697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43304">
              <a:off x="8003212" y="2374230"/>
              <a:ext cx="1629348" cy="1691379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8FA6566F-716A-4A3A-AAB1-1284A023636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87186" y="3060700"/>
              <a:ext cx="1551098" cy="787759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D3D17EA6-6A6B-40B1-B388-3D636A00FF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09973" y="1491793"/>
              <a:ext cx="1008850" cy="1004681"/>
            </a:xfrm>
            <a:prstGeom prst="rect">
              <a:avLst/>
            </a:prstGeom>
          </p:spPr>
        </p:pic>
      </p:grp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3BEA2323-7AFC-4E35-9F17-DDAE7843792F}"/>
              </a:ext>
            </a:extLst>
          </p:cNvPr>
          <p:cNvSpPr/>
          <p:nvPr/>
        </p:nvSpPr>
        <p:spPr>
          <a:xfrm>
            <a:off x="2216986" y="4653459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汉仪夏日体W" panose="00020600040101010101" pitchFamily="18" charset="-122"/>
              <a:ea typeface="汉仪夏日体W" panose="00020600040101010101" pitchFamily="18" charset="-122"/>
              <a:cs typeface="萝莉体 第二版" panose="02000500000000000000" pitchFamily="2" charset="-122"/>
              <a:sym typeface="HYXiaRiTiW" panose="00020600040101010101" pitchFamily="18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7CDDFAFF-735F-4EE3-83BC-27D26E52E707}"/>
              </a:ext>
            </a:extLst>
          </p:cNvPr>
          <p:cNvSpPr/>
          <p:nvPr/>
        </p:nvSpPr>
        <p:spPr>
          <a:xfrm>
            <a:off x="2186148" y="4775628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6ADD383-DF45-47F8-9958-CEBA1EAA987A}"/>
              </a:ext>
            </a:extLst>
          </p:cNvPr>
          <p:cNvSpPr/>
          <p:nvPr/>
        </p:nvSpPr>
        <p:spPr>
          <a:xfrm>
            <a:off x="2315694" y="4220696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21" name="任意多边形: 形状 20">
            <a:extLst>
              <a:ext uri="{FF2B5EF4-FFF2-40B4-BE49-F238E27FC236}">
                <a16:creationId xmlns="" xmlns:a16="http://schemas.microsoft.com/office/drawing/2014/main" id="{98003409-8A9D-4308-AD53-122F433DA19D}"/>
              </a:ext>
            </a:extLst>
          </p:cNvPr>
          <p:cNvSpPr/>
          <p:nvPr/>
        </p:nvSpPr>
        <p:spPr>
          <a:xfrm>
            <a:off x="4965239" y="4631540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汉仪夏日体W" panose="00020600040101010101" pitchFamily="18" charset="-122"/>
              <a:ea typeface="汉仪夏日体W" panose="00020600040101010101" pitchFamily="18" charset="-122"/>
              <a:cs typeface="萝莉体 第二版" panose="02000500000000000000" pitchFamily="2" charset="-122"/>
              <a:sym typeface="HYXiaRiTiW" panose="00020600040101010101" pitchFamily="18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1F39C1AB-BD2B-401B-B002-98B5D90F9B5B}"/>
              </a:ext>
            </a:extLst>
          </p:cNvPr>
          <p:cNvSpPr/>
          <p:nvPr/>
        </p:nvSpPr>
        <p:spPr>
          <a:xfrm>
            <a:off x="4934401" y="4753709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61C35934-8F21-44B1-B30F-B9A310359D24}"/>
              </a:ext>
            </a:extLst>
          </p:cNvPr>
          <p:cNvSpPr/>
          <p:nvPr/>
        </p:nvSpPr>
        <p:spPr>
          <a:xfrm>
            <a:off x="5063947" y="4198777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24" name="任意多边形: 形状 23">
            <a:extLst>
              <a:ext uri="{FF2B5EF4-FFF2-40B4-BE49-F238E27FC236}">
                <a16:creationId xmlns="" xmlns:a16="http://schemas.microsoft.com/office/drawing/2014/main" id="{B0A6BE4D-4CDB-45FA-B782-B92336763ADA}"/>
              </a:ext>
            </a:extLst>
          </p:cNvPr>
          <p:cNvSpPr/>
          <p:nvPr/>
        </p:nvSpPr>
        <p:spPr>
          <a:xfrm>
            <a:off x="7683043" y="4578391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汉仪夏日体W" panose="00020600040101010101" pitchFamily="18" charset="-122"/>
              <a:ea typeface="汉仪夏日体W" panose="00020600040101010101" pitchFamily="18" charset="-122"/>
              <a:cs typeface="萝莉体 第二版" panose="02000500000000000000" pitchFamily="2" charset="-122"/>
              <a:sym typeface="HYXiaRiTiW" panose="00020600040101010101" pitchFamily="18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0F2A8141-97DC-43B3-90C1-FC441E077C0F}"/>
              </a:ext>
            </a:extLst>
          </p:cNvPr>
          <p:cNvSpPr/>
          <p:nvPr/>
        </p:nvSpPr>
        <p:spPr>
          <a:xfrm>
            <a:off x="7652205" y="4700560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AEE19E99-67FA-45FA-A3B3-527563BEDFD5}"/>
              </a:ext>
            </a:extLst>
          </p:cNvPr>
          <p:cNvSpPr/>
          <p:nvPr/>
        </p:nvSpPr>
        <p:spPr>
          <a:xfrm>
            <a:off x="7781751" y="4145628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307536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00"/>
                            </p:stCondLst>
                            <p:childTnLst>
                              <p:par>
                                <p:cTn id="4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4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900"/>
                            </p:stCondLst>
                            <p:childTnLst>
                              <p:par>
                                <p:cTn id="6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400"/>
                            </p:stCondLst>
                            <p:childTnLst>
                              <p:par>
                                <p:cTn id="7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8" grpId="0" animBg="1"/>
      <p:bldP spid="19" grpId="0"/>
      <p:bldP spid="20" grpId="0"/>
      <p:bldP spid="21" grpId="0" animBg="1"/>
      <p:bldP spid="22" grpId="0"/>
      <p:bldP spid="23" grpId="0"/>
      <p:bldP spid="24" grpId="0" animBg="1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8" y="500329"/>
            <a:ext cx="3768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6B79F4E-21C4-4691-8986-1AFD6D7702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5462" y="2470118"/>
            <a:ext cx="1658256" cy="159119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B381FDB-DF32-47CA-9DCB-E9DFB36F9C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5040" y="2470118"/>
            <a:ext cx="1658256" cy="159119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BDDC3960-C9B3-4E9E-BAAE-9093A20BED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4619" y="2470118"/>
            <a:ext cx="1658256" cy="1591194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9BE9740A-9EDA-43D9-BF63-90FEC917E14B}"/>
              </a:ext>
            </a:extLst>
          </p:cNvPr>
          <p:cNvGrpSpPr/>
          <p:nvPr/>
        </p:nvGrpSpPr>
        <p:grpSpPr>
          <a:xfrm>
            <a:off x="5327445" y="2586169"/>
            <a:ext cx="1317874" cy="1362778"/>
            <a:chOff x="5327445" y="2586169"/>
            <a:chExt cx="1317874" cy="1362778"/>
          </a:xfrm>
        </p:grpSpPr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03B69E83-1B0F-44D4-B084-3F54FF212F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7445" y="3007056"/>
              <a:ext cx="477999" cy="456447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B526CB12-AB1E-4E1E-9C58-5EF149EAA2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29868" y="2586169"/>
              <a:ext cx="477999" cy="456447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1756414B-5105-4AA2-BA48-DF312B7098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29944" y="3470460"/>
              <a:ext cx="477999" cy="456447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FE10B972-4641-444D-8FB4-3C5F08931D8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67320" y="3492500"/>
              <a:ext cx="477999" cy="456447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FC4EA040-323A-4471-BFCF-366129FBBE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4168" y="3029470"/>
              <a:ext cx="477999" cy="456447"/>
            </a:xfrm>
            <a:prstGeom prst="rect">
              <a:avLst/>
            </a:prstGeom>
          </p:spPr>
        </p:pic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24DABB8-AC30-462C-A669-93EB7E807EF7}"/>
              </a:ext>
            </a:extLst>
          </p:cNvPr>
          <p:cNvGrpSpPr/>
          <p:nvPr/>
        </p:nvGrpSpPr>
        <p:grpSpPr>
          <a:xfrm>
            <a:off x="2184238" y="3006610"/>
            <a:ext cx="1277935" cy="945697"/>
            <a:chOff x="2184238" y="3006610"/>
            <a:chExt cx="1277935" cy="945697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3FC897CB-A034-427F-BE6E-67E1A800281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4238" y="3006610"/>
              <a:ext cx="477999" cy="456447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5F87953E-6BC5-47DB-BE3E-7B6CE4061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66591" y="3483161"/>
              <a:ext cx="477999" cy="456447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53BA438C-2270-4F08-83A4-31FE990FB2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84174" y="3495860"/>
              <a:ext cx="477999" cy="456447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0DC6940F-9B6F-45EB-B271-AC41EA139B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60863" y="3023353"/>
              <a:ext cx="477999" cy="456447"/>
            </a:xfrm>
            <a:prstGeom prst="rect">
              <a:avLst/>
            </a:prstGeom>
          </p:spPr>
        </p:pic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CB0077AF-6D45-4084-AA26-C23B90E500CF}"/>
              </a:ext>
            </a:extLst>
          </p:cNvPr>
          <p:cNvGrpSpPr/>
          <p:nvPr/>
        </p:nvGrpSpPr>
        <p:grpSpPr>
          <a:xfrm>
            <a:off x="8485836" y="2576084"/>
            <a:ext cx="1555821" cy="1350984"/>
            <a:chOff x="8506389" y="2592306"/>
            <a:chExt cx="1555821" cy="1350984"/>
          </a:xfrm>
        </p:grpSpPr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AA617E18-6908-4C2E-B440-271D50B46E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75547" y="3036053"/>
              <a:ext cx="477999" cy="456447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179DAA46-94C5-4650-9448-8BDD47F24D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991" y="2592306"/>
              <a:ext cx="477999" cy="456447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8B220755-B60E-4B0E-9B80-C7D208E05C5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84211" y="3037491"/>
              <a:ext cx="477999" cy="456447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769D1483-F2A6-463A-9BDC-4155B4A795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29879" y="3486843"/>
              <a:ext cx="477999" cy="456447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67D59DB3-5E63-45DF-A9CF-264DFCA157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70416" y="3463057"/>
              <a:ext cx="477999" cy="456447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2D425FFB-E35C-468F-BFFF-D4550778FB9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06389" y="3002337"/>
              <a:ext cx="477999" cy="456447"/>
            </a:xfrm>
            <a:prstGeom prst="rect">
              <a:avLst/>
            </a:prstGeom>
          </p:spPr>
        </p:pic>
      </p:grp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790FFE9C-5C5C-40CE-A1B6-ADB4B9F0F315}"/>
              </a:ext>
            </a:extLst>
          </p:cNvPr>
          <p:cNvSpPr/>
          <p:nvPr/>
        </p:nvSpPr>
        <p:spPr>
          <a:xfrm>
            <a:off x="1847178" y="4637742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116D5FE7-4C00-4A3F-9FB8-731DF264C676}"/>
              </a:ext>
            </a:extLst>
          </p:cNvPr>
          <p:cNvSpPr/>
          <p:nvPr/>
        </p:nvSpPr>
        <p:spPr>
          <a:xfrm>
            <a:off x="1920452" y="4251626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B900CD79-3F01-4ABB-8878-E7E6105E30B2}"/>
              </a:ext>
            </a:extLst>
          </p:cNvPr>
          <p:cNvSpPr/>
          <p:nvPr/>
        </p:nvSpPr>
        <p:spPr>
          <a:xfrm>
            <a:off x="4970871" y="4637742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5291D590-1946-4B36-BF35-E02108680CD7}"/>
              </a:ext>
            </a:extLst>
          </p:cNvPr>
          <p:cNvSpPr/>
          <p:nvPr/>
        </p:nvSpPr>
        <p:spPr>
          <a:xfrm>
            <a:off x="5044145" y="4251626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5E9AAD18-2033-4F21-86D8-57C2B6B52DDD}"/>
              </a:ext>
            </a:extLst>
          </p:cNvPr>
          <p:cNvSpPr/>
          <p:nvPr/>
        </p:nvSpPr>
        <p:spPr>
          <a:xfrm>
            <a:off x="8094564" y="4637742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B9495A4B-A5B7-4C45-9770-E674F39E6107}"/>
              </a:ext>
            </a:extLst>
          </p:cNvPr>
          <p:cNvSpPr/>
          <p:nvPr/>
        </p:nvSpPr>
        <p:spPr>
          <a:xfrm>
            <a:off x="8167838" y="4251626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cxnSp>
        <p:nvCxnSpPr>
          <p:cNvPr id="6" name="直接箭头连接符 5">
            <a:extLst>
              <a:ext uri="{FF2B5EF4-FFF2-40B4-BE49-F238E27FC236}">
                <a16:creationId xmlns="" xmlns:a16="http://schemas.microsoft.com/office/drawing/2014/main" id="{F677425E-57AB-4AB8-A9CC-33E377DDF5E4}"/>
              </a:ext>
            </a:extLst>
          </p:cNvPr>
          <p:cNvCxnSpPr>
            <a:cxnSpLocks/>
          </p:cNvCxnSpPr>
          <p:nvPr/>
        </p:nvCxnSpPr>
        <p:spPr>
          <a:xfrm flipV="1">
            <a:off x="4031624" y="3093299"/>
            <a:ext cx="836995" cy="327143"/>
          </a:xfrm>
          <a:prstGeom prst="straightConnector1">
            <a:avLst/>
          </a:prstGeom>
          <a:ln w="28575">
            <a:solidFill>
              <a:srgbClr val="FCC06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>
            <a:extLst>
              <a:ext uri="{FF2B5EF4-FFF2-40B4-BE49-F238E27FC236}">
                <a16:creationId xmlns="" xmlns:a16="http://schemas.microsoft.com/office/drawing/2014/main" id="{7132D0F1-0623-4C04-B52C-C27912E96234}"/>
              </a:ext>
            </a:extLst>
          </p:cNvPr>
          <p:cNvCxnSpPr>
            <a:cxnSpLocks/>
          </p:cNvCxnSpPr>
          <p:nvPr/>
        </p:nvCxnSpPr>
        <p:spPr>
          <a:xfrm>
            <a:off x="7220215" y="3093299"/>
            <a:ext cx="836995" cy="327143"/>
          </a:xfrm>
          <a:prstGeom prst="straightConnector1">
            <a:avLst/>
          </a:prstGeom>
          <a:ln w="28575">
            <a:solidFill>
              <a:srgbClr val="FCC06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22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5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3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5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35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85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35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8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350"/>
                            </p:stCondLst>
                            <p:childTnLst>
                              <p:par>
                                <p:cTn id="8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8B3129D-F236-4298-87C7-B58D43A9C09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673" r="17857"/>
          <a:stretch/>
        </p:blipFill>
        <p:spPr>
          <a:xfrm>
            <a:off x="10191366" y="266578"/>
            <a:ext cx="1752984" cy="147361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EA551C9-A24D-4F6F-AE60-DF7D6B83A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992" y="1571593"/>
            <a:ext cx="2604071" cy="129571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AB5FC26-484F-44C8-9E7E-13BEAD0DDF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7644" y="3654132"/>
            <a:ext cx="2756504" cy="111787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6FD5E1D-C2C7-42A1-9B7D-4E59258309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505" y="266578"/>
            <a:ext cx="3417049" cy="20325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C54711A-3FCA-4330-8ED9-4514898571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438382" y="4304859"/>
            <a:ext cx="3505968" cy="2324672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1AF44616-6C7B-415E-B68B-A7E293A0C99A}"/>
              </a:ext>
            </a:extLst>
          </p:cNvPr>
          <p:cNvGrpSpPr/>
          <p:nvPr/>
        </p:nvGrpSpPr>
        <p:grpSpPr>
          <a:xfrm>
            <a:off x="355595" y="3741685"/>
            <a:ext cx="2346316" cy="2893987"/>
            <a:chOff x="355595" y="3741685"/>
            <a:chExt cx="2346316" cy="2893987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06A4829A-448B-41B0-9C1C-1C2555B1441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3973291">
              <a:off x="592238" y="4525999"/>
              <a:ext cx="2070935" cy="2148411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8BE1F7BB-409C-40CC-8724-58B453F69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5595" y="3741685"/>
              <a:ext cx="1220293" cy="1340179"/>
            </a:xfrm>
            <a:prstGeom prst="rect">
              <a:avLst/>
            </a:prstGeom>
          </p:spPr>
        </p:pic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DA3AB1B-5B08-4AFC-9C1D-FDA4273D2A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60344" y="2219102"/>
            <a:ext cx="990229" cy="822266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98496C4-B844-4FBC-ACD7-B5F323FDFC37}"/>
              </a:ext>
            </a:extLst>
          </p:cNvPr>
          <p:cNvSpPr txBox="1"/>
          <p:nvPr/>
        </p:nvSpPr>
        <p:spPr>
          <a:xfrm>
            <a:off x="5155878" y="1706905"/>
            <a:ext cx="18301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02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D4CA365-0B0B-4B96-8F20-4392F26EB1AB}"/>
              </a:ext>
            </a:extLst>
          </p:cNvPr>
          <p:cNvSpPr txBox="1"/>
          <p:nvPr/>
        </p:nvSpPr>
        <p:spPr>
          <a:xfrm>
            <a:off x="4726178" y="3741283"/>
            <a:ext cx="27396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PART ONE</a:t>
            </a:r>
            <a:endParaRPr lang="zh-CN" altLang="en-US" sz="32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7E239560-31E7-472A-8D5D-3B96D95E9ED3}"/>
              </a:ext>
            </a:extLst>
          </p:cNvPr>
          <p:cNvSpPr txBox="1"/>
          <p:nvPr/>
        </p:nvSpPr>
        <p:spPr>
          <a:xfrm>
            <a:off x="3855764" y="2949737"/>
            <a:ext cx="4584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41095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小蜜蜂手绘PPT模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2570</Words>
  <Application>Microsoft Office PowerPoint</Application>
  <PresentationFormat>自定义</PresentationFormat>
  <Paragraphs>229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卡通小蜜蜂</dc:title>
  <dc:creator>第一PPT</dc:creator>
  <cp:keywords>www.1ppt.com</cp:keywords>
  <dc:description>www.1ppt.com</dc:description>
  <cp:lastModifiedBy>Windows User</cp:lastModifiedBy>
  <cp:revision>278</cp:revision>
  <dcterms:created xsi:type="dcterms:W3CDTF">2017-07-29T07:01:59Z</dcterms:created>
  <dcterms:modified xsi:type="dcterms:W3CDTF">2018-12-18T13:45:03Z</dcterms:modified>
</cp:coreProperties>
</file>