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59" r:id="rId6"/>
    <p:sldId id="268" r:id="rId7"/>
    <p:sldId id="272" r:id="rId8"/>
    <p:sldId id="271" r:id="rId9"/>
    <p:sldId id="284" r:id="rId10"/>
    <p:sldId id="260" r:id="rId11"/>
    <p:sldId id="273" r:id="rId12"/>
    <p:sldId id="274" r:id="rId13"/>
    <p:sldId id="266" r:id="rId14"/>
    <p:sldId id="285" r:id="rId15"/>
    <p:sldId id="267" r:id="rId16"/>
    <p:sldId id="261" r:id="rId17"/>
    <p:sldId id="276" r:id="rId18"/>
    <p:sldId id="264" r:id="rId19"/>
    <p:sldId id="277" r:id="rId20"/>
    <p:sldId id="275" r:id="rId21"/>
    <p:sldId id="262" r:id="rId22"/>
    <p:sldId id="282" r:id="rId23"/>
    <p:sldId id="281" r:id="rId24"/>
    <p:sldId id="279" r:id="rId25"/>
    <p:sldId id="283" r:id="rId26"/>
    <p:sldId id="263" r:id="rId27"/>
    <p:sldId id="286" r:id="rId28"/>
  </p:sldIdLst>
  <p:sldSz cx="12192000" cy="6858000"/>
  <p:notesSz cx="7104063" cy="10234613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C9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8" d="100"/>
          <a:sy n="58" d="100"/>
        </p:scale>
        <p:origin x="-78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1197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9324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2932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2588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60477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00574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1828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05867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04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93392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87576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064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9388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7833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9154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2881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7370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4535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553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76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537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314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4371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2850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3174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699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1256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91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611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0591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3198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31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569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022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1667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8941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937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590859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3495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2018/12/18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066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139-1F11P944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255" y="0"/>
            <a:ext cx="12209145" cy="685736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-8255" y="4537075"/>
            <a:ext cx="12209145" cy="2320290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86130" y="4668520"/>
            <a:ext cx="3876040" cy="205740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如何让你遇见我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在我最美丽的时刻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为这 我已在佛前 求了五百年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求他让我们结一段尘缘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佛于是把我化作一棵树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长在你必经的路旁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阳光下慎重地开满了花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朵朵都是我前世的盼望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当你走近 请你细听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那颤抖的叶是我等待的热情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600315" y="4668520"/>
            <a:ext cx="3876040" cy="205740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如何让你遇见我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在我最美丽的时刻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为这 我已在佛前 求了五百年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求他让我们结一段尘缘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佛于是把我化作一棵树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长在你必经的路旁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阳光下慎重地开满了花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朵朵都是我前世的盼望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当你走近 请你细听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那颤抖的叶是我等待的热情</a:t>
            </a:r>
          </a:p>
        </p:txBody>
      </p:sp>
      <p:sp>
        <p:nvSpPr>
          <p:cNvPr id="13" name="矩形 12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318984" y="476454"/>
            <a:ext cx="2031325" cy="590255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2000" dirty="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小 别 离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bldLvl="0" animBg="1"/>
      <p:bldP spid="12" grpId="0" bldLvl="0" animBg="1"/>
      <p:bldP spid="13" grpId="1" bldLvl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3912235" y="547370"/>
            <a:ext cx="4366895" cy="1288415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027545" y="1256665"/>
            <a:ext cx="5163820" cy="276987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7027545" y="4425315"/>
            <a:ext cx="4433570" cy="718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70000"/>
              </a:lnSpc>
            </a:pPr>
            <a:r>
              <a:rPr lang="zh-CN" altLang="en-US" sz="12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有时候我希望你的一生能被拍成一部漫长的电影。然后让我比你晚出生一百年，一辈子只做一件事。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027545" y="5236845"/>
            <a:ext cx="4433570" cy="718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70000"/>
              </a:lnSpc>
            </a:pPr>
            <a:r>
              <a:rPr lang="zh-CN" altLang="en-US" sz="12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独自坐在房间里，对着墙上的荧幕光影，用我的一生，把你的一生慢慢看完。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403090" y="1247140"/>
            <a:ext cx="1475105" cy="44018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他的神情、他的声音、他衣角一条蜿蜒的纹路，</a:t>
            </a:r>
          </a:p>
          <a:p>
            <a:pPr fontAlgn="auto">
              <a:lnSpc>
                <a:spcPct val="15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他一切的一切，都足以回味千百遍，在黑暗或光明的河流里千缠百绕，长出花叶参天。</a:t>
            </a:r>
          </a:p>
          <a:p>
            <a:pPr fontAlgn="auto">
              <a:lnSpc>
                <a:spcPct val="15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或有樵夫看尽了枯荣，问为什么爱呢？</a:t>
            </a:r>
          </a:p>
        </p:txBody>
      </p:sp>
      <p:sp>
        <p:nvSpPr>
          <p:cNvPr id="7" name="矩形 6"/>
          <p:cNvSpPr/>
          <p:nvPr/>
        </p:nvSpPr>
        <p:spPr>
          <a:xfrm>
            <a:off x="636270" y="2608580"/>
            <a:ext cx="2741295" cy="2741295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3" name="乘号"/>
          <p:cNvSpPr/>
          <p:nvPr/>
        </p:nvSpPr>
        <p:spPr>
          <a:xfrm>
            <a:off x="1414780" y="1256665"/>
            <a:ext cx="1184275" cy="1184275"/>
          </a:xfrm>
          <a:prstGeom prst="mathMultiply">
            <a:avLst>
              <a:gd name="adj1" fmla="val 5902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6270" y="5494020"/>
            <a:ext cx="27406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latin typeface="TypeLand 康熙字典體試用版" charset="-120"/>
                <a:ea typeface="TypeLand 康熙字典體試用版" charset="-120"/>
                <a:sym typeface="+mn-ea"/>
              </a:rPr>
              <a:t>以 梦 为 马</a:t>
            </a:r>
          </a:p>
        </p:txBody>
      </p:sp>
      <p:sp>
        <p:nvSpPr>
          <p:cNvPr id="30" name="矩形 29"/>
          <p:cNvSpPr/>
          <p:nvPr/>
        </p:nvSpPr>
        <p:spPr>
          <a:xfrm flipV="1">
            <a:off x="-10159" y="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99"/>
                            </p:stCondLst>
                            <p:childTnLst>
                              <p:par>
                                <p:cTn id="29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99"/>
                            </p:stCondLst>
                            <p:childTnLst>
                              <p:par>
                                <p:cTn id="3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99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99"/>
                            </p:stCondLst>
                            <p:childTnLst>
                              <p:par>
                                <p:cTn id="45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99"/>
                            </p:stCondLst>
                            <p:childTnLst>
                              <p:par>
                                <p:cTn id="51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 bldLvl="0" animBg="1"/>
      <p:bldP spid="4" grpId="0" animBg="1"/>
      <p:bldP spid="8" grpId="0"/>
      <p:bldP spid="8" grpId="1"/>
      <p:bldP spid="5" grpId="0"/>
      <p:bldP spid="5" grpId="1"/>
      <p:bldP spid="6" grpId="0"/>
      <p:bldP spid="7" grpId="0" animBg="1"/>
      <p:bldP spid="253" grpId="0" animBg="1"/>
      <p:bldP spid="253" grpId="1" bldLvl="0" animBg="1"/>
      <p:bldP spid="12" grpId="0" bldLvl="0" animBg="1"/>
      <p:bldP spid="30" grpId="1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493770" y="339725"/>
            <a:ext cx="2509520" cy="374523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92480" y="339725"/>
            <a:ext cx="2509520" cy="374523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188075" y="3505835"/>
            <a:ext cx="5163185" cy="301244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91845" y="4426585"/>
            <a:ext cx="5301615" cy="1798320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58520" y="4530090"/>
            <a:ext cx="5144770" cy="159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50000"/>
              </a:lnSpc>
            </a:pPr>
            <a:r>
              <a:rPr lang="zh-CN" altLang="en-US" sz="13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他的神情、他的声音、他衣角一条蜿蜒的纹路，他一切的一切，都足以回味千百遍，在黑暗或光明的河流里千缠百绕，长出花叶参天。或有樵夫看尽了枯荣，问为什么爱呢？可是在遥远的人之初，第一次心跳加速，第一次手足无措，第一次相思无从。谁又能说得清，为什么爱呢？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188075" y="1766570"/>
            <a:ext cx="5163185" cy="1345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70000"/>
              </a:lnSpc>
            </a:pPr>
            <a:r>
              <a:rPr lang="zh-CN" altLang="en-US" sz="12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他的神情、他的声音、他衣角一条蜿蜒的纹路，他一切的一切，都足以回味千百遍，在黑暗或光明的河流里千缠百绕，长出花叶参天。或有樵夫看尽了枯荣，问为什么爱呢？可是在遥远的人之初，第一次心跳加速，第一次手足无措，第一次相思无从。谁又能说得清，为什么爱呢？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0241915" y="442595"/>
            <a:ext cx="1109345" cy="1003935"/>
            <a:chOff x="729" y="1546"/>
            <a:chExt cx="1747" cy="1581"/>
          </a:xfrm>
        </p:grpSpPr>
        <p:sp>
          <p:nvSpPr>
            <p:cNvPr id="8" name="矩形 7"/>
            <p:cNvSpPr/>
            <p:nvPr/>
          </p:nvSpPr>
          <p:spPr>
            <a:xfrm>
              <a:off x="895" y="1546"/>
              <a:ext cx="1581" cy="1581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729" y="1739"/>
              <a:ext cx="1581" cy="1196"/>
            </a:xfrm>
            <a:prstGeom prst="rect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8117205" y="593725"/>
            <a:ext cx="301498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TypeLand 康熙字典體試用版" charset="-120"/>
                <a:ea typeface="TypeLand 康熙字典體試用版" charset="-120"/>
                <a:sym typeface="+mn-ea"/>
              </a:rPr>
              <a:t>以 梦 为 马</a:t>
            </a:r>
          </a:p>
        </p:txBody>
      </p:sp>
      <p:sp>
        <p:nvSpPr>
          <p:cNvPr id="30" name="矩形 29"/>
          <p:cNvSpPr/>
          <p:nvPr/>
        </p:nvSpPr>
        <p:spPr>
          <a:xfrm flipV="1">
            <a:off x="0" y="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650"/>
                            </p:stCondLst>
                            <p:childTnLst>
                              <p:par>
                                <p:cTn id="28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50"/>
                            </p:stCondLst>
                            <p:childTnLst>
                              <p:par>
                                <p:cTn id="34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 bldLvl="0" animBg="1"/>
      <p:bldP spid="12" grpId="0"/>
      <p:bldP spid="12" grpId="1"/>
      <p:bldP spid="10" grpId="0"/>
      <p:bldP spid="10" grpId="1"/>
      <p:bldP spid="14" grpId="0" bldLvl="0" animBg="1"/>
      <p:bldP spid="30" grpId="1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04100" y="194945"/>
            <a:ext cx="4585335" cy="648716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68325" y="1562735"/>
            <a:ext cx="1159510" cy="1003300"/>
            <a:chOff x="895" y="1546"/>
            <a:chExt cx="1826" cy="1580"/>
          </a:xfrm>
        </p:grpSpPr>
        <p:sp>
          <p:nvSpPr>
            <p:cNvPr id="6" name="矩形 5"/>
            <p:cNvSpPr/>
            <p:nvPr/>
          </p:nvSpPr>
          <p:spPr>
            <a:xfrm>
              <a:off x="895" y="1546"/>
              <a:ext cx="1581" cy="1581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141" y="1746"/>
              <a:ext cx="1581" cy="1196"/>
            </a:xfrm>
            <a:prstGeom prst="rect">
              <a:avLst/>
            </a:prstGeom>
            <a:solidFill>
              <a:schemeClr val="bg1"/>
            </a:solidFill>
            <a:ln w="158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819785" y="1728470"/>
            <a:ext cx="301498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TypeLand 康熙字典體試用版" charset="-120"/>
                <a:ea typeface="TypeLand 康熙字典體試用版" charset="-120"/>
                <a:sym typeface="+mn-ea"/>
              </a:rPr>
              <a:t>以 梦 为 马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63550" y="3121025"/>
            <a:ext cx="4891405" cy="1921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70000"/>
              </a:lnSpc>
            </a:pPr>
            <a:r>
              <a:rPr lang="zh-CN" altLang="en-US" sz="14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他的神情、他的声音、他衣角一条蜿蜒的纹路，他一切的一切，都足以回味千百遍，在黑暗或光明的河流里千缠百绕，长出花叶参天。或有樵夫看尽了枯荣，问为什么爱呢？可是在遥远的人之初，第一次心跳加速，第一次手足无措，第一次相思无从。谁又能说得清，为什么爱呢？</a:t>
            </a:r>
          </a:p>
        </p:txBody>
      </p:sp>
      <p:sp>
        <p:nvSpPr>
          <p:cNvPr id="11" name="矩形 10"/>
          <p:cNvSpPr/>
          <p:nvPr/>
        </p:nvSpPr>
        <p:spPr>
          <a:xfrm>
            <a:off x="6746240" y="194945"/>
            <a:ext cx="657860" cy="6487795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739890" y="375920"/>
            <a:ext cx="613410" cy="61061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 fontAlgn="auto">
              <a:lnSpc>
                <a:spcPct val="100000"/>
              </a:lnSpc>
            </a:pPr>
            <a:r>
              <a:rPr lang="en-US" altLang="zh-CN" sz="280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H   A   P   P   Y     D   A   Y</a:t>
            </a:r>
          </a:p>
        </p:txBody>
      </p:sp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99"/>
                            </p:stCondLst>
                            <p:childTnLst>
                              <p:par>
                                <p:cTn id="18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99"/>
                            </p:stCondLst>
                            <p:childTnLst>
                              <p:par>
                                <p:cTn id="24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99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99"/>
                            </p:stCondLst>
                            <p:childTnLst>
                              <p:par>
                                <p:cTn id="34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99"/>
                            </p:stCondLst>
                            <p:childTnLst>
                              <p:par>
                                <p:cTn id="38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0" grpId="0"/>
      <p:bldP spid="10" grpId="1"/>
      <p:bldP spid="11" grpId="0" animBg="1"/>
      <p:bldP spid="11" grpId="1" bldLvl="0" animBg="1"/>
      <p:bldP spid="12" grpId="0"/>
      <p:bldP spid="30" grpId="1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72440" y="412115"/>
            <a:ext cx="6033135" cy="6033135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21860" y="1872615"/>
            <a:ext cx="6906260" cy="3574415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9317355" y="972185"/>
            <a:ext cx="231076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4000">
                <a:latin typeface="TypeLand 康熙字典體試用版" charset="-120"/>
                <a:ea typeface="TypeLand 康熙字典體試用版" charset="-120"/>
                <a:sym typeface="+mn-ea"/>
              </a:rPr>
              <a:t>以梦为马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038725" y="2173605"/>
            <a:ext cx="6271895" cy="1345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70000"/>
              </a:lnSpc>
            </a:pPr>
            <a:r>
              <a:rPr lang="zh-CN" altLang="en-US" sz="12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他的神情、他的声音、他衣角一条蜿蜒的纹路，他一切的一切，都足以回味千百遍，在黑暗或光明的河流里千缠百绕，长出花叶参天。或有樵夫看尽了枯荣，问为什么爱呢？可是在遥远的人之初，第一次心跳加速，第一次手足无措，第一次相思无从。谁又能说得清，为什么爱呢？</a:t>
            </a:r>
            <a:endParaRPr lang="zh-CN" altLang="en-US" sz="1200">
              <a:solidFill>
                <a:schemeClr val="tx1"/>
              </a:solidFill>
              <a:latin typeface="方正宋刻本秀楷简体" panose="02000000000000000000" charset="-122"/>
              <a:ea typeface="方正宋刻本秀楷简体" panose="02000000000000000000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44135" y="3775710"/>
            <a:ext cx="1438275" cy="1438275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105015" y="3775710"/>
            <a:ext cx="1438275" cy="1438275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066530" y="3775710"/>
            <a:ext cx="1438275" cy="1438275"/>
          </a:xfrm>
          <a:prstGeom prst="rect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9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50"/>
                            </p:stCondLst>
                            <p:childTnLst>
                              <p:par>
                                <p:cTn id="27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5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5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50"/>
                            </p:stCondLst>
                            <p:childTnLst>
                              <p:par>
                                <p:cTn id="43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3" grpId="2" animBg="1"/>
      <p:bldP spid="13" grpId="3" bldLvl="0" animBg="1"/>
      <p:bldP spid="14" grpId="0" bldLvl="0" animBg="1"/>
      <p:bldP spid="5" grpId="0"/>
      <p:bldP spid="5" grpId="1"/>
      <p:bldP spid="6" grpId="0" bldLvl="0" animBg="1"/>
      <p:bldP spid="7" grpId="0" bldLvl="0" animBg="1"/>
      <p:bldP spid="8" grpId="0" animBg="1"/>
      <p:bldP spid="8" grpId="1" bldLvl="0" animBg="1"/>
      <p:bldP spid="30" grpId="1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139-1F11P9442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49240" y="411480"/>
            <a:ext cx="6355080" cy="249936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228725" y="411480"/>
            <a:ext cx="3922395" cy="22669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>
                <a:latin typeface="方正宋刻本秀楷简体" panose="02000000000000000000" charset="-122"/>
                <a:ea typeface="方正宋刻本秀楷简体" panose="02000000000000000000" charset="-122"/>
              </a:rPr>
              <a:t>有时候我希望你的一生能被拍成一部漫长的电影。然后让我比你晚出生一百年，一辈子只做一件事。独自坐在房间里，对着墙上的荧幕光影，用我的一生，把你的一生慢慢看完。</a:t>
            </a:r>
          </a:p>
        </p:txBody>
      </p:sp>
      <p:sp>
        <p:nvSpPr>
          <p:cNvPr id="5" name="矩形 4"/>
          <p:cNvSpPr/>
          <p:nvPr/>
        </p:nvSpPr>
        <p:spPr>
          <a:xfrm>
            <a:off x="7129145" y="4335145"/>
            <a:ext cx="1585595" cy="1585595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775700" y="4335145"/>
            <a:ext cx="1585595" cy="1585595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422255" y="4335145"/>
            <a:ext cx="1281430" cy="1585595"/>
          </a:xfrm>
          <a:prstGeom prst="rect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01015" y="3208020"/>
            <a:ext cx="919734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fontAlgn="auto">
              <a:lnSpc>
                <a:spcPct val="150000"/>
              </a:lnSpc>
            </a:pPr>
            <a:r>
              <a:rPr lang="zh-CN" altLang="en-US" sz="3200">
                <a:latin typeface="TypeLand 康熙字典體試用版" charset="-120"/>
                <a:ea typeface="TypeLand 康熙字典體試用版" charset="-120"/>
                <a:sym typeface="+mn-ea"/>
              </a:rPr>
              <a:t>人世间，酸甜苦辣，若长良川。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97535" y="4455160"/>
            <a:ext cx="6268085" cy="1345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7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有时候我希望你的一生能被拍成一部漫长的电影。然后让我比你晚出生一百年，一辈子只做一件事。独自坐在房间里，对着墙上的荧幕光影，用我的一生，把你的一生慢慢看完。</a:t>
            </a:r>
          </a:p>
        </p:txBody>
      </p:sp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5" grpId="0" bldLvl="0" animBg="1"/>
      <p:bldP spid="6" grpId="0" bldLvl="0" animBg="1"/>
      <p:bldP spid="7" grpId="0" bldLvl="0" animBg="1"/>
      <p:bldP spid="12" grpId="0"/>
      <p:bldP spid="12" grpId="1"/>
      <p:bldP spid="8" grpId="0"/>
      <p:bldP spid="8" grpId="1"/>
      <p:bldP spid="30" grpId="1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-8255" y="1850390"/>
            <a:ext cx="10706100" cy="3157855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8894445" y="2167255"/>
            <a:ext cx="1388745" cy="2525395"/>
            <a:chOff x="13588" y="3916"/>
            <a:chExt cx="2830" cy="4748"/>
          </a:xfrm>
        </p:grpSpPr>
        <p:sp>
          <p:nvSpPr>
            <p:cNvPr id="5" name="矩形 4"/>
            <p:cNvSpPr/>
            <p:nvPr/>
          </p:nvSpPr>
          <p:spPr>
            <a:xfrm>
              <a:off x="13723" y="3916"/>
              <a:ext cx="2561" cy="474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3588" y="4372"/>
              <a:ext cx="2831" cy="3835"/>
            </a:xfrm>
            <a:prstGeom prst="rect">
              <a:avLst/>
            </a:prstGeom>
            <a:solidFill>
              <a:srgbClr val="FCC95C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9200382" y="2167255"/>
            <a:ext cx="1013460" cy="2524760"/>
          </a:xfrm>
          <a:prstGeom prst="rect">
            <a:avLst/>
          </a:prstGeom>
          <a:noFill/>
          <a:effectLst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tx1"/>
                </a:solidFill>
                <a:latin typeface="TypeLand 康熙字典體試用版" charset="-120"/>
                <a:ea typeface="TypeLand 康熙字典體試用版" charset="-120"/>
              </a:rPr>
              <a:t>第三章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930650" y="2167255"/>
            <a:ext cx="3644900" cy="25253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如何让你遇见我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在我最美丽的时刻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为这 我已在佛前 求了五百年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求他让我们结一段尘缘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佛于是把我化作一棵树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长在你必经的路旁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阳光下慎重地开满了花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朵朵都是我前世的盼望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当你走近 请你细听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那颤抖的叶是我等待的热情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775575" y="2165985"/>
            <a:ext cx="690245" cy="25253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200">
                <a:solidFill>
                  <a:schemeClr val="tx1"/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单击此处输入标题</a:t>
            </a:r>
          </a:p>
        </p:txBody>
      </p:sp>
      <p:pic>
        <p:nvPicPr>
          <p:cNvPr id="11" name="图片 10" descr="c7d05aec95501827989e2f5ee4695cb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4590" y="-20320"/>
            <a:ext cx="3408045" cy="2317115"/>
          </a:xfrm>
          <a:prstGeom prst="rect">
            <a:avLst/>
          </a:prstGeom>
        </p:spPr>
      </p:pic>
      <p:pic>
        <p:nvPicPr>
          <p:cNvPr id="12" name="图片 11" descr="8f7ad05ec07be0b0560428e5d91557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280670" y="4005580"/>
            <a:ext cx="6965315" cy="1001395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 bldLvl="0" animBg="1"/>
      <p:bldP spid="10" grpId="1" animBg="1"/>
      <p:bldP spid="10" grpId="2" bldLvl="0" animBg="1"/>
      <p:bldP spid="9" grpId="0"/>
      <p:bldP spid="8" grpId="0"/>
      <p:bldP spid="30" grpId="1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09905" y="556895"/>
            <a:ext cx="6254115" cy="5695315"/>
            <a:chOff x="803" y="877"/>
            <a:chExt cx="9849" cy="8969"/>
          </a:xfrm>
          <a:blipFill rotWithShape="1">
            <a:blip r:embed="rId3"/>
            <a:stretch>
              <a:fillRect/>
            </a:stretch>
          </a:blipFill>
        </p:grpSpPr>
        <p:sp>
          <p:nvSpPr>
            <p:cNvPr id="4" name="矩形 3"/>
            <p:cNvSpPr/>
            <p:nvPr/>
          </p:nvSpPr>
          <p:spPr>
            <a:xfrm>
              <a:off x="803" y="877"/>
              <a:ext cx="2448" cy="89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3371" y="878"/>
              <a:ext cx="7281" cy="44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7094" y="5422"/>
              <a:ext cx="3558" cy="44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238375" y="3785235"/>
            <a:ext cx="20929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latin typeface="TypeLand 康熙字典體試用版" charset="-120"/>
                <a:ea typeface="TypeLand 康熙字典體試用版" charset="-120"/>
                <a:sym typeface="+mn-ea"/>
              </a:rPr>
              <a:t>以梦为马</a:t>
            </a:r>
          </a:p>
        </p:txBody>
      </p:sp>
      <p:sp>
        <p:nvSpPr>
          <p:cNvPr id="253" name="乘号"/>
          <p:cNvSpPr/>
          <p:nvPr/>
        </p:nvSpPr>
        <p:spPr>
          <a:xfrm>
            <a:off x="2933700" y="4430395"/>
            <a:ext cx="701675" cy="701675"/>
          </a:xfrm>
          <a:prstGeom prst="mathMultiply">
            <a:avLst>
              <a:gd name="adj1" fmla="val 5902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37740" y="5132070"/>
            <a:ext cx="20929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latin typeface="TypeLand 康熙字典體試用版" charset="-120"/>
                <a:ea typeface="TypeLand 康熙字典體試用版" charset="-120"/>
                <a:sym typeface="+mn-ea"/>
              </a:rPr>
              <a:t>若长良川</a:t>
            </a:r>
          </a:p>
        </p:txBody>
      </p:sp>
      <p:sp>
        <p:nvSpPr>
          <p:cNvPr id="13" name="矩形 12"/>
          <p:cNvSpPr/>
          <p:nvPr/>
        </p:nvSpPr>
        <p:spPr>
          <a:xfrm>
            <a:off x="7606030" y="1221740"/>
            <a:ext cx="3837305" cy="2145030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691120" y="1308100"/>
            <a:ext cx="3667125" cy="197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7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他的神情、他的声音、他衣角一条蜿蜒的纹路，他一切的一切，都足以回味千百遍，在黑暗或光明的河流里千缠百绕，长出花叶参天。或有樵夫看尽了枯荣，问为什么爱呢？可是在遥远的人之初，第一次心跳加速，第一次手足无措，第一次相思无从。谁又能说得清，为什么爱呢？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369300" y="556895"/>
            <a:ext cx="231076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latin typeface="TypeLand 康熙字典體試用版" charset="-120"/>
                <a:ea typeface="TypeLand 康熙字典體試用版" charset="-120"/>
                <a:sym typeface="+mn-ea"/>
              </a:rPr>
              <a:t>以梦为马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691120" y="3785235"/>
            <a:ext cx="3667125" cy="197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70000"/>
              </a:lnSpc>
            </a:pPr>
            <a:r>
              <a:rPr lang="zh-CN" altLang="en-US" sz="12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他的神情、他的声音、他衣角一条蜿蜒的纹路，他一切的一切，都足以回味千百遍，在黑暗或光明的河流里千缠百绕，长出花叶参天。或有樵夫看尽了枯荣，问为什么爱呢？可是在遥远的人之初，第一次心跳加速，第一次手足无措，第一次相思无从。谁又能说得清，为什么爱呢？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49"/>
                            </p:stCondLst>
                            <p:childTnLst>
                              <p:par>
                                <p:cTn id="17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49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99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949"/>
                            </p:stCondLst>
                            <p:childTnLst>
                              <p:par>
                                <p:cTn id="40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449"/>
                            </p:stCondLst>
                            <p:childTnLst>
                              <p:par>
                                <p:cTn id="46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449"/>
                            </p:stCondLst>
                            <p:childTnLst>
                              <p:par>
                                <p:cTn id="52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53" grpId="0" animBg="1"/>
      <p:bldP spid="253" grpId="1" bldLvl="0" animBg="1"/>
      <p:bldP spid="9" grpId="0"/>
      <p:bldP spid="13" grpId="1" bldLvl="0" animBg="1"/>
      <p:bldP spid="10" grpId="0"/>
      <p:bldP spid="10" grpId="1"/>
      <p:bldP spid="14" grpId="0" bldLvl="0" animBg="1"/>
      <p:bldP spid="11" grpId="0"/>
      <p:bldP spid="11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073400" y="3431540"/>
            <a:ext cx="9124315" cy="229933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418205" y="3591560"/>
            <a:ext cx="8047355" cy="1921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7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他的神情、他的声音、他衣角一条蜿蜒的纹路，他一切的一切，都足以回味千百遍，在黑暗或光明的河流里千缠百绕，长出花叶参天。或有樵夫看尽了枯荣，问为什么爱呢？可是在遥远的人之初，第一次心跳加速，第一次手足无措，第一次相思无从。谁又能说得清，为什么爱呢？</a:t>
            </a:r>
          </a:p>
          <a:p>
            <a:pPr algn="l" fontAlgn="auto">
              <a:lnSpc>
                <a:spcPct val="17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有时候我希望你的一生能被拍成一部漫长的电影。然后让我比你晚出生一百年，一辈子只做一件事。独自坐在房间里，对着墙上的荧幕光影，用我的一生，把你的一生慢慢看完。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418205" y="2173605"/>
            <a:ext cx="565023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>
                <a:latin typeface="TypeLand 康熙字典體試用版" charset="-120"/>
                <a:ea typeface="TypeLand 康熙字典體試用版" charset="-120"/>
                <a:sym typeface="+mn-ea"/>
              </a:rPr>
              <a:t>三月桃花，两人一马。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45" y="1126490"/>
            <a:ext cx="3073655" cy="460438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635" y="1125855"/>
            <a:ext cx="3075305" cy="4605020"/>
          </a:xfrm>
          <a:prstGeom prst="rect">
            <a:avLst/>
          </a:pr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 flipV="1">
            <a:off x="0" y="-635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50"/>
                            </p:stCondLst>
                            <p:childTnLst>
                              <p:par>
                                <p:cTn id="23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/>
      <p:bldP spid="10" grpId="1"/>
      <p:bldP spid="6" grpId="0"/>
      <p:bldP spid="30" grpId="1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41630" y="353695"/>
            <a:ext cx="11508740" cy="6150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9800" y="972185"/>
            <a:ext cx="6485255" cy="4914265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024880" y="1667510"/>
            <a:ext cx="1013460" cy="35229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5400">
                <a:latin typeface="TypeLand 康熙字典體試用版" charset="-120"/>
                <a:ea typeface="TypeLand 康熙字典體試用版" charset="-120"/>
              </a:rPr>
              <a:t>小  别  离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403350" y="1816100"/>
            <a:ext cx="4331335" cy="3226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70000"/>
              </a:lnSpc>
            </a:pPr>
            <a:r>
              <a:rPr lang="zh-CN" altLang="en-US" sz="12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他的神情、他的声音、他衣角一条蜿蜒的纹路，他一切的一切，都足以回味千百遍，在黑暗或光明的河流里千缠百绕，长出花叶参天。或有樵夫看尽了枯荣，问为什么爱呢？可是在遥远的人之初，第一次心跳加速，第一次手足无措，第一次相思无从。谁又能说得清，为什么爱呢？</a:t>
            </a:r>
          </a:p>
          <a:p>
            <a:pPr algn="r" fontAlgn="auto">
              <a:lnSpc>
                <a:spcPct val="170000"/>
              </a:lnSpc>
            </a:pPr>
            <a:r>
              <a:rPr lang="zh-CN" altLang="en-US" sz="12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他的神情、他的声音、他衣角一条蜿蜒的纹路，他一切的一切，都足以回味千百遍，在黑暗或光明的河流里千缠百绕，长出花叶参天。或有樵夫看尽了枯荣，问为什么爱呢？可是在遥远的人之初，第一次心跳加速，第一次手足无措，第一次相思无从。谁又能说得清，为什么爱呢？</a:t>
            </a:r>
            <a:endParaRPr lang="zh-CN" altLang="en-US" sz="1200">
              <a:solidFill>
                <a:schemeClr val="tx1"/>
              </a:solidFill>
              <a:latin typeface="方正宋刻本秀楷简体" panose="02000000000000000000" charset="-122"/>
              <a:ea typeface="方正宋刻本秀楷简体" panose="02000000000000000000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33335" y="972185"/>
            <a:ext cx="3611880" cy="2362200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633335" y="3524250"/>
            <a:ext cx="3611880" cy="2362200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8" presetClass="entr" presetSubtype="1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/>
      <p:bldP spid="6" grpId="1"/>
      <p:bldP spid="13" grpId="0"/>
      <p:bldP spid="13" grpId="1"/>
      <p:bldP spid="7" grpId="0" bldLvl="0" animBg="1"/>
      <p:bldP spid="8" grpId="0" bldLvl="0" animBg="1"/>
      <p:bldP spid="30" grpId="1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65760" y="1470660"/>
            <a:ext cx="11460480" cy="391731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90285" y="1150620"/>
            <a:ext cx="3313430" cy="2499360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864350" y="3726180"/>
            <a:ext cx="2539365" cy="1915795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479915" y="1150620"/>
            <a:ext cx="2386965" cy="1915795"/>
          </a:xfrm>
          <a:prstGeom prst="rect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479915" y="3142615"/>
            <a:ext cx="2386965" cy="3047365"/>
          </a:xfrm>
          <a:prstGeom prst="rect">
            <a:avLst/>
          </a:prstGeom>
          <a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64210" y="1872615"/>
            <a:ext cx="798195" cy="311277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000">
                <a:latin typeface="TypeLand 康熙字典體試用版" charset="-120"/>
                <a:ea typeface="TypeLand 康熙字典體試用版" charset="-120"/>
              </a:rPr>
              <a:t>以 梦 为 马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1767840" y="2080895"/>
            <a:ext cx="0" cy="26974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065020" y="1906905"/>
            <a:ext cx="344424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如何让你遇见我</a:t>
            </a:r>
            <a:endParaRPr lang="zh-CN" altLang="en-US" sz="1600">
              <a:solidFill>
                <a:schemeClr val="tx1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在我最美丽的时刻</a:t>
            </a:r>
            <a:endParaRPr lang="zh-CN" altLang="en-US" sz="1600">
              <a:solidFill>
                <a:schemeClr val="tx1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为这 我已在佛前 求了五百年</a:t>
            </a:r>
            <a:endParaRPr lang="zh-CN" altLang="en-US" sz="1600">
              <a:solidFill>
                <a:schemeClr val="tx1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求他让我们结一段尘缘</a:t>
            </a:r>
            <a:endParaRPr lang="zh-CN" altLang="en-US" sz="1600">
              <a:solidFill>
                <a:schemeClr val="tx1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佛于是把我化作一棵树</a:t>
            </a:r>
            <a:endParaRPr lang="zh-CN" altLang="en-US" sz="1600">
              <a:solidFill>
                <a:schemeClr val="tx1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长在你必经的路旁</a:t>
            </a:r>
            <a:endParaRPr lang="zh-CN" altLang="en-US" sz="1600">
              <a:solidFill>
                <a:schemeClr val="tx1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阳光下慎重地开满了花</a:t>
            </a:r>
            <a:endParaRPr lang="zh-CN" altLang="en-US" sz="1600">
              <a:solidFill>
                <a:schemeClr val="tx1"/>
              </a:solidFill>
              <a:latin typeface="方正宋刻本秀楷简体" panose="02000000000000000000" charset="-122"/>
              <a:ea typeface="方正宋刻本秀楷简体" panose="02000000000000000000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朵朵都是我前世的盼望</a:t>
            </a:r>
            <a:endParaRPr lang="zh-CN" altLang="en-US" sz="1600"/>
          </a:p>
        </p:txBody>
      </p:sp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/>
      <p:bldP spid="9" grpId="2"/>
      <p:bldP spid="11" grpId="0"/>
      <p:bldP spid="30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-8255" y="1156970"/>
            <a:ext cx="12209145" cy="4544695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c7d05aec95501827989e2f5ee4695cb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7735" y="-20320"/>
            <a:ext cx="3644900" cy="247777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8133715" y="1922145"/>
            <a:ext cx="1797050" cy="3014980"/>
            <a:chOff x="13588" y="3916"/>
            <a:chExt cx="2830" cy="4748"/>
          </a:xfrm>
        </p:grpSpPr>
        <p:sp>
          <p:nvSpPr>
            <p:cNvPr id="5" name="矩形 4"/>
            <p:cNvSpPr/>
            <p:nvPr/>
          </p:nvSpPr>
          <p:spPr>
            <a:xfrm>
              <a:off x="13723" y="3916"/>
              <a:ext cx="2561" cy="4748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3588" y="4372"/>
              <a:ext cx="2831" cy="3835"/>
            </a:xfrm>
            <a:prstGeom prst="rect">
              <a:avLst/>
            </a:prstGeom>
            <a:solidFill>
              <a:srgbClr val="FCC95C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8475818" y="2070735"/>
            <a:ext cx="1413510" cy="2718435"/>
          </a:xfrm>
          <a:prstGeom prst="rect">
            <a:avLst/>
          </a:prstGeom>
          <a:noFill/>
          <a:effectLst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tx1"/>
                </a:solidFill>
                <a:latin typeface="TypeLand 康熙字典體試用版" charset="-120"/>
                <a:ea typeface="TypeLand 康熙字典體試用版" charset="-120"/>
              </a:rPr>
              <a:t>前 言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9592945" y="4156075"/>
            <a:ext cx="687070" cy="1148080"/>
            <a:chOff x="15993" y="7659"/>
            <a:chExt cx="1082" cy="1808"/>
          </a:xfrm>
        </p:grpSpPr>
        <p:pic>
          <p:nvPicPr>
            <p:cNvPr id="8" name="图片 7" descr="7ae253324a9dc50efcc2889339175ecd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5993" y="7660"/>
              <a:ext cx="1082" cy="1806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16006" y="7659"/>
              <a:ext cx="966" cy="1808"/>
            </a:xfrm>
            <a:prstGeom prst="rect">
              <a:avLst/>
            </a:prstGeom>
            <a:noFill/>
            <a:effectLst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800">
                  <a:solidFill>
                    <a:schemeClr val="bg1"/>
                  </a:solidFill>
                  <a:latin typeface="TypeLand 康熙字典體試用版" charset="-120"/>
                  <a:ea typeface="TypeLand 康熙字典體試用版" charset="-120"/>
                </a:rPr>
                <a:t>别 离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423035" y="1679575"/>
            <a:ext cx="5999480" cy="35013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我微笑着走向生活，　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无论生活以什么方式回敬我。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报我以平坦吗？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我是一条欢乐奔流的小河。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报我以崎岖吗？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我是一座大山庄严地思索！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报我以幸福吗？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我是一只凌空飞翔的燕子。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报我以不幸吗？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我是一根劲竹经得起千击万磨！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生活里不能没有笑声，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没有笑声的世界该是多么寂寞。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什么也改变不了我对生活的热爱，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我微笑着走向火热的生活！</a:t>
            </a:r>
          </a:p>
        </p:txBody>
      </p:sp>
      <p:sp>
        <p:nvSpPr>
          <p:cNvPr id="14" name="矩形 13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 animBg="1"/>
      <p:bldP spid="10" grpId="1" animBg="1"/>
      <p:bldP spid="10" grpId="2" animBg="1"/>
      <p:bldP spid="12" grpId="0"/>
      <p:bldP spid="14" grpId="1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-8255" y="1850390"/>
            <a:ext cx="10706100" cy="3157855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8894445" y="2167255"/>
            <a:ext cx="1388745" cy="2525395"/>
            <a:chOff x="13588" y="3916"/>
            <a:chExt cx="2830" cy="4748"/>
          </a:xfrm>
        </p:grpSpPr>
        <p:sp>
          <p:nvSpPr>
            <p:cNvPr id="5" name="矩形 4"/>
            <p:cNvSpPr/>
            <p:nvPr/>
          </p:nvSpPr>
          <p:spPr>
            <a:xfrm>
              <a:off x="13723" y="3916"/>
              <a:ext cx="2561" cy="474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3588" y="4372"/>
              <a:ext cx="2831" cy="3835"/>
            </a:xfrm>
            <a:prstGeom prst="rect">
              <a:avLst/>
            </a:prstGeom>
            <a:solidFill>
              <a:srgbClr val="FCC95C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9200382" y="2167255"/>
            <a:ext cx="1013460" cy="2524760"/>
          </a:xfrm>
          <a:prstGeom prst="rect">
            <a:avLst/>
          </a:prstGeom>
          <a:noFill/>
          <a:effectLst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tx1"/>
                </a:solidFill>
                <a:latin typeface="TypeLand 康熙字典體試用版" charset="-120"/>
                <a:ea typeface="TypeLand 康熙字典體試用版" charset="-120"/>
              </a:rPr>
              <a:t>第四章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930650" y="2167255"/>
            <a:ext cx="3644900" cy="25253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如何让你遇见我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在我最美丽的时刻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为这 我已在佛前 求了五百年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求他让我们结一段尘缘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佛于是把我化作一棵树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长在你必经的路旁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阳光下慎重地开满了花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朵朵都是我前世的盼望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当你走近 请你细听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那颤抖的叶是我等待的热情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775575" y="2165985"/>
            <a:ext cx="690245" cy="25253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200">
                <a:solidFill>
                  <a:schemeClr val="tx1"/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单击此处输入标题</a:t>
            </a:r>
          </a:p>
        </p:txBody>
      </p:sp>
      <p:pic>
        <p:nvPicPr>
          <p:cNvPr id="11" name="图片 10" descr="c7d05aec95501827989e2f5ee4695cb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4590" y="-20320"/>
            <a:ext cx="3408045" cy="2317115"/>
          </a:xfrm>
          <a:prstGeom prst="rect">
            <a:avLst/>
          </a:prstGeom>
        </p:spPr>
      </p:pic>
      <p:pic>
        <p:nvPicPr>
          <p:cNvPr id="12" name="图片 11" descr="8f7ad05ec07be0b0560428e5d91557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280670" y="4005580"/>
            <a:ext cx="6965315" cy="1001395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 bldLvl="0" animBg="1"/>
      <p:bldP spid="10" grpId="1" animBg="1"/>
      <p:bldP spid="10" grpId="2" bldLvl="0" animBg="1"/>
      <p:bldP spid="9" grpId="0"/>
      <p:bldP spid="8" grpId="0"/>
      <p:bldP spid="30" grpId="1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884920" y="1127760"/>
            <a:ext cx="2880360" cy="4373880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885555" y="5654040"/>
            <a:ext cx="2879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>
                <a:latin typeface="TypeLand 康熙字典體試用版" charset="-120"/>
                <a:ea typeface="TypeLand 康熙字典體試用版" charset="-120"/>
                <a:sym typeface="+mn-ea"/>
              </a:rPr>
              <a:t>若 长 良 川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078220" y="2825115"/>
            <a:ext cx="271462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有时候我希望你的一生能被拍成一部漫长的电影</a:t>
            </a:r>
          </a:p>
          <a:p>
            <a:pPr algn="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然后让我比你晚出生一百年</a:t>
            </a:r>
          </a:p>
          <a:p>
            <a:pPr algn="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一辈子只做一件事</a:t>
            </a:r>
          </a:p>
          <a:p>
            <a:pPr algn="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独自坐在房间里</a:t>
            </a:r>
          </a:p>
          <a:p>
            <a:pPr algn="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对着墙上的荧幕光影</a:t>
            </a:r>
          </a:p>
          <a:p>
            <a:pPr algn="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用我的一生</a:t>
            </a:r>
          </a:p>
          <a:p>
            <a:pPr algn="r" fontAlgn="auto">
              <a:lnSpc>
                <a:spcPct val="150000"/>
              </a:lnSpc>
            </a:pPr>
            <a:r>
              <a:rPr lang="zh-CN" altLang="en-US" sz="14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把你的一生慢慢看完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89038" y="779145"/>
            <a:ext cx="37033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>
                <a:latin typeface="TypeLand 康熙字典體試用版" charset="-120"/>
                <a:ea typeface="TypeLand 康熙字典體試用版" charset="-120"/>
                <a:sym typeface="+mn-ea"/>
              </a:rPr>
              <a:t>以  梦  为  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81050" y="2277110"/>
            <a:ext cx="451866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2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有时候我希望你的一生能被拍成一部漫长的电影。然后让我比你晚出生一百年，一辈子只做一件事。独自坐在房间里，对着墙上的荧幕光影，用我的一生，把你的一生慢慢看完。</a:t>
            </a:r>
          </a:p>
        </p:txBody>
      </p:sp>
      <p:sp>
        <p:nvSpPr>
          <p:cNvPr id="253" name="乘号"/>
          <p:cNvSpPr/>
          <p:nvPr/>
        </p:nvSpPr>
        <p:spPr>
          <a:xfrm>
            <a:off x="2583815" y="1362710"/>
            <a:ext cx="914400" cy="914400"/>
          </a:xfrm>
          <a:prstGeom prst="mathMultiply">
            <a:avLst>
              <a:gd name="adj1" fmla="val 5138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1685" y="3434080"/>
            <a:ext cx="4518660" cy="2595880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50"/>
                            </p:stCondLst>
                            <p:childTnLst>
                              <p:par>
                                <p:cTn id="24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950"/>
                            </p:stCondLst>
                            <p:childTnLst>
                              <p:par>
                                <p:cTn id="28" presetID="14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45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9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750"/>
                            </p:stCondLst>
                            <p:childTnLst>
                              <p:par>
                                <p:cTn id="46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7" grpId="0"/>
      <p:bldP spid="15" grpId="0"/>
      <p:bldP spid="15" grpId="1"/>
      <p:bldP spid="11" grpId="0"/>
      <p:bldP spid="12" grpId="0"/>
      <p:bldP spid="12" grpId="1"/>
      <p:bldP spid="253" grpId="0" animBg="1"/>
      <p:bldP spid="253" grpId="1" bldLvl="0" animBg="1"/>
      <p:bldP spid="5" grpId="0" animBg="1"/>
      <p:bldP spid="5" grpId="1" animBg="1"/>
      <p:bldP spid="30" grpId="1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609465" y="791845"/>
            <a:ext cx="2972435" cy="3246120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56310" y="4037965"/>
            <a:ext cx="2972435" cy="2057400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56310" y="791845"/>
            <a:ext cx="2972435" cy="3246120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609465" y="4037965"/>
            <a:ext cx="2972435" cy="2057400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256905" y="791845"/>
            <a:ext cx="2972435" cy="3246120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256905" y="4037965"/>
            <a:ext cx="2972435" cy="2057400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047750" y="4328795"/>
            <a:ext cx="279019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有时候我希望你的一生能被拍成一部漫长的电影。然后让我比你晚出生一百年，一辈子只做一件事。独自坐在房间里，对着墙上的荧幕光影，用我的一生，把你的一生慢慢看完。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700270" y="4328795"/>
            <a:ext cx="279019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有时候我希望你的一生能被拍成一部漫长的电影。然后让我比你晚出生一百年，一辈子只做一件事。独自坐在房间里，对着墙上的荧幕光影，用我的一生，把你的一生慢慢看完。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348345" y="4328795"/>
            <a:ext cx="279019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有时候我希望你的一生能被拍成一部漫长的电影。然后让我比你晚出生一百年，一辈子只做一件事。独自坐在房间里，对着墙上的荧幕光影，用我的一生，把你的一生慢慢看完。</a:t>
            </a:r>
          </a:p>
        </p:txBody>
      </p:sp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8" grpId="0" bldLvl="0" animBg="1"/>
      <p:bldP spid="9" grpId="0" bldLvl="0" animBg="1"/>
      <p:bldP spid="10" grpId="0" animBg="1"/>
      <p:bldP spid="10" grpId="1" bldLvl="0" animBg="1"/>
      <p:bldP spid="11" grpId="0" bldLvl="0" animBg="1"/>
      <p:bldP spid="12" grpId="0"/>
      <p:bldP spid="12" grpId="1"/>
      <p:bldP spid="14" grpId="0"/>
      <p:bldP spid="14" grpId="1"/>
      <p:bldP spid="15" grpId="0"/>
      <p:bldP spid="15" grpId="1"/>
      <p:bldP spid="30" grpId="1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372610" y="3444240"/>
            <a:ext cx="3446780" cy="2514600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187690" y="3444240"/>
            <a:ext cx="3446780" cy="2514600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70865" y="3444240"/>
            <a:ext cx="3446780" cy="2514600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9496425" y="716280"/>
            <a:ext cx="2138045" cy="21380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9727565" y="908685"/>
            <a:ext cx="167640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latin typeface="TypeLand 康熙字典體試用版" charset="-120"/>
                <a:ea typeface="TypeLand 康熙字典體試用版" charset="-120"/>
              </a:rPr>
              <a:t>若长良川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70865" y="1664970"/>
            <a:ext cx="8560435" cy="1189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70000"/>
              </a:lnSpc>
            </a:pPr>
            <a:r>
              <a:rPr lang="zh-CN" altLang="en-US" sz="14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他的神情、他的声音、他衣角一条蜿蜒的纹路，他一切的一切，都足以回味千百遍，在黑暗或光明的河流里千缠百绕，长出花叶参天。或有樵夫看尽了枯荣，问为什么爱呢？可是在遥远的人之初，第一次心跳加速，第一次手足无措，第一次相思无从。谁又能说得清，为什么爱呢？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70865" y="716280"/>
            <a:ext cx="30175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TypeLand 康熙字典體試用版" charset="-120"/>
                <a:ea typeface="TypeLand 康熙字典體試用版" charset="-120"/>
              </a:rPr>
              <a:t>以 梦 为 马</a:t>
            </a:r>
          </a:p>
        </p:txBody>
      </p:sp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 bldLvl="0" animBg="1"/>
      <p:bldP spid="10" grpId="0" bldLvl="0" animBg="1"/>
      <p:bldP spid="11" grpId="0" bldLvl="0" animBg="1"/>
      <p:bldP spid="12" grpId="0"/>
      <p:bldP spid="13" grpId="0"/>
      <p:bldP spid="13" grpId="1"/>
      <p:bldP spid="14" grpId="0"/>
      <p:bldP spid="30" grpId="1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39-1F11P944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445" y="-8255"/>
            <a:ext cx="12201525" cy="300101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044575" y="1108075"/>
            <a:ext cx="762635" cy="3613785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149985" y="1348105"/>
            <a:ext cx="551815" cy="31337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 fontAlgn="auto">
              <a:lnSpc>
                <a:spcPct val="100000"/>
              </a:lnSpc>
            </a:pPr>
            <a:r>
              <a:rPr lang="zh-CN" altLang="en-US" sz="24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单击此处输入标题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44575" y="5097780"/>
            <a:ext cx="10083800" cy="11893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70000"/>
              </a:lnSpc>
            </a:pPr>
            <a:r>
              <a:rPr lang="zh-CN" altLang="en-US" sz="14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他的神情、他的声音、他衣角一条蜿蜒的纹路，他一切的一切，都足以回味千百遍，在黑暗或光明的河流里千缠百绕，长出花叶参天。或有樵夫看尽了枯荣，问为什么爱呢？可是在遥远的人之初，第一次心跳加速，第一次手足无措，第一次相思无从。谁又能说得清，为什么爱呢？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0009505" y="3206115"/>
            <a:ext cx="551815" cy="5702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>
                <a:latin typeface="方正宋刻本秀楷简体" panose="02000000000000000000" charset="-122"/>
                <a:ea typeface="方正宋刻本秀楷简体" panose="02000000000000000000" charset="-122"/>
              </a:rPr>
              <a:t>壹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10015855" y="3206115"/>
            <a:ext cx="0" cy="151574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8719185" y="3206115"/>
            <a:ext cx="1290320" cy="15151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200">
                <a:latin typeface="方正宋刻本秀楷简体" panose="02000000000000000000" charset="-122"/>
                <a:ea typeface="方正宋刻本秀楷简体" panose="02000000000000000000" charset="-122"/>
              </a:rPr>
              <a:t>花开得太好，所以摇摇欲坠。这一切的事情，老得这样快。世间一直熙攘着。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799070" y="3206750"/>
            <a:ext cx="551815" cy="5702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>
                <a:latin typeface="方正宋刻本秀楷简体" panose="02000000000000000000" charset="-122"/>
                <a:ea typeface="方正宋刻本秀楷简体" panose="02000000000000000000" charset="-122"/>
              </a:rPr>
              <a:t>贰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7805420" y="3206750"/>
            <a:ext cx="0" cy="151574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6508750" y="3206750"/>
            <a:ext cx="1290320" cy="15151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200">
                <a:latin typeface="方正宋刻本秀楷简体" panose="02000000000000000000" charset="-122"/>
                <a:ea typeface="方正宋刻本秀楷简体" panose="02000000000000000000" charset="-122"/>
              </a:rPr>
              <a:t>花开得太好，所以摇摇欲坠。这一切的事情，老得这样快。世间一直熙攘着。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589270" y="3206750"/>
            <a:ext cx="551815" cy="57023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>
                <a:latin typeface="方正宋刻本秀楷简体" panose="02000000000000000000" charset="-122"/>
                <a:ea typeface="方正宋刻本秀楷简体" panose="02000000000000000000" charset="-122"/>
              </a:rPr>
              <a:t>叁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5595620" y="3206750"/>
            <a:ext cx="0" cy="151574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298950" y="3206750"/>
            <a:ext cx="1290320" cy="151511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200">
                <a:latin typeface="方正宋刻本秀楷简体" panose="02000000000000000000" charset="-122"/>
                <a:ea typeface="方正宋刻本秀楷简体" panose="02000000000000000000" charset="-122"/>
              </a:rPr>
              <a:t>花开得太好，所以摇摇欲坠。这一切的事情，老得这样快。世间一直熙攘着。</a:t>
            </a:r>
          </a:p>
        </p:txBody>
      </p:sp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bldLvl="0" animBg="1"/>
      <p:bldP spid="8" grpId="0"/>
      <p:bldP spid="5" grpId="0"/>
      <p:bldP spid="5" grpId="1"/>
      <p:bldP spid="9" grpId="0"/>
      <p:bldP spid="12" grpId="0"/>
      <p:bldP spid="13" grpId="0"/>
      <p:bldP spid="15" grpId="0"/>
      <p:bldP spid="16" grpId="0"/>
      <p:bldP spid="18" grpId="0"/>
      <p:bldP spid="30" grpId="1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139-1F11P944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8255" y="0"/>
            <a:ext cx="12209145" cy="685736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-8890" y="0"/>
            <a:ext cx="12209145" cy="2320290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76605" y="131445"/>
            <a:ext cx="3876040" cy="205740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如何让你遇见我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在我最美丽的时刻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为这 我已在佛前 求了五百年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求他让我们结一段尘缘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佛于是把我化作一棵树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长在你必经的路旁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阳光下慎重地开满了花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朵朵都是我前世的盼望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当你走近 请你细听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那颤抖的叶是我等待的热情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579360" y="131445"/>
            <a:ext cx="3876040" cy="205740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如何让你遇见我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在我最美丽的时刻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为这 我已在佛前 求了五百年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求他让我们结一段尘缘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佛于是把我化作一棵树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长在你必经的路旁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阳光下慎重地开满了花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朵朵都是我前世的盼望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当你走近 请你细听</a:t>
            </a:r>
          </a:p>
          <a:p>
            <a:pPr fontAlgn="auto">
              <a:lnSpc>
                <a:spcPct val="20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那颤抖的叶是我等待的热情</a:t>
            </a:r>
          </a:p>
        </p:txBody>
      </p:sp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285734" y="363855"/>
            <a:ext cx="2029460" cy="48469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square" rtlCol="0">
            <a:spAutoFit/>
          </a:bodyPr>
          <a:lstStyle/>
          <a:p>
            <a:pPr algn="l"/>
            <a:r>
              <a:rPr lang="zh-CN" altLang="en-US" sz="12000" dirty="0">
                <a:solidFill>
                  <a:schemeClr val="bg1"/>
                </a:solidFill>
                <a:latin typeface="TypeLand 康熙字典體試用版" charset="-120"/>
                <a:ea typeface="TypeLand 康熙字典體試用版" charset="-120"/>
              </a:rPr>
              <a:t>再  会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1" grpId="0" bldLvl="0" animBg="1"/>
      <p:bldP spid="12" grpId="0" bldLvl="0" animBg="1"/>
      <p:bldP spid="30" grpId="1" bldLvl="0" animBg="1"/>
      <p:bldP spid="10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296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39-1F11P944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5" y="-34290"/>
            <a:ext cx="12188190" cy="692658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05" y="-34290"/>
            <a:ext cx="12188190" cy="6925945"/>
          </a:xfrm>
          <a:prstGeom prst="rect">
            <a:avLst/>
          </a:prstGeom>
          <a:solidFill>
            <a:schemeClr val="tx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768475" y="1264285"/>
            <a:ext cx="1882775" cy="4327525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651250" y="1264920"/>
            <a:ext cx="7485380" cy="432689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162697" y="2068830"/>
            <a:ext cx="1413510" cy="2718435"/>
          </a:xfrm>
          <a:prstGeom prst="rect">
            <a:avLst/>
          </a:prstGeom>
          <a:noFill/>
          <a:effectLst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8000">
                <a:solidFill>
                  <a:schemeClr val="tx1"/>
                </a:solidFill>
                <a:latin typeface="TypeLand 康熙字典體試用版" charset="-120"/>
                <a:ea typeface="TypeLand 康熙字典體試用版" charset="-120"/>
              </a:rPr>
              <a:t>目 录</a:t>
            </a:r>
          </a:p>
        </p:txBody>
      </p:sp>
      <p:sp>
        <p:nvSpPr>
          <p:cNvPr id="13" name="矩形 12"/>
          <p:cNvSpPr/>
          <p:nvPr/>
        </p:nvSpPr>
        <p:spPr>
          <a:xfrm>
            <a:off x="4188460" y="1482725"/>
            <a:ext cx="367665" cy="367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魚石行書" panose="03000509000000000000" charset="0"/>
                <a:ea typeface="魚石行書" panose="03000509000000000000" charset="0"/>
              </a:rPr>
              <a:t>1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632325" y="1451610"/>
            <a:ext cx="122047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latin typeface="方正宋刻本秀楷简体" panose="02000000000000000000" charset="-122"/>
                <a:ea typeface="方正宋刻本秀楷简体" panose="02000000000000000000" charset="-122"/>
              </a:rPr>
              <a:t>小别离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081145" y="1913255"/>
            <a:ext cx="621284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花开得太好，所以摇摇欲坠。这一切的事情，老得这样快。世间一直熙攘着。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4171950" y="2272030"/>
            <a:ext cx="59982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4188460" y="2509520"/>
            <a:ext cx="367665" cy="367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魚石行書" panose="03000509000000000000" charset="0"/>
                <a:ea typeface="魚石行書" panose="03000509000000000000" charset="0"/>
              </a:rPr>
              <a:t>2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632325" y="2478405"/>
            <a:ext cx="122047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latin typeface="方正宋刻本秀楷简体" panose="02000000000000000000" charset="-122"/>
                <a:ea typeface="方正宋刻本秀楷简体" panose="02000000000000000000" charset="-122"/>
              </a:rPr>
              <a:t>小别离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081145" y="2940050"/>
            <a:ext cx="621284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1400" dirty="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花开得太好，所以摇摇欲坠。这一切的事情，老得这样快。世间一直熙攘着。</a:t>
            </a:r>
          </a:p>
        </p:txBody>
      </p:sp>
      <p:cxnSp>
        <p:nvCxnSpPr>
          <p:cNvPr id="21" name="直接连接符 20"/>
          <p:cNvCxnSpPr/>
          <p:nvPr/>
        </p:nvCxnSpPr>
        <p:spPr>
          <a:xfrm>
            <a:off x="4171950" y="3298825"/>
            <a:ext cx="59982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4188460" y="3544570"/>
            <a:ext cx="367665" cy="367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魚石行書" panose="03000509000000000000" charset="0"/>
                <a:ea typeface="魚石行書" panose="03000509000000000000" charset="0"/>
              </a:rPr>
              <a:t>3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4632325" y="3513455"/>
            <a:ext cx="122047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latin typeface="方正宋刻本秀楷简体" panose="02000000000000000000" charset="-122"/>
                <a:ea typeface="方正宋刻本秀楷简体" panose="02000000000000000000" charset="-122"/>
              </a:rPr>
              <a:t>小别离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4081145" y="3975100"/>
            <a:ext cx="621284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花开得太好，所以摇摇欲坠。这一切的事情，老得这样快。世间一直熙攘着。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171950" y="4333875"/>
            <a:ext cx="599821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4188460" y="4584700"/>
            <a:ext cx="367665" cy="367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>
                <a:solidFill>
                  <a:schemeClr val="tx1"/>
                </a:solidFill>
                <a:latin typeface="魚石行書" panose="03000509000000000000" charset="0"/>
                <a:ea typeface="魚石行書" panose="03000509000000000000" charset="0"/>
              </a:rPr>
              <a:t>4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632325" y="4553585"/>
            <a:ext cx="1220470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>
                <a:latin typeface="方正宋刻本秀楷简体" panose="02000000000000000000" charset="-122"/>
                <a:ea typeface="方正宋刻本秀楷简体" panose="02000000000000000000" charset="-122"/>
              </a:rPr>
              <a:t>小别离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081145" y="5015230"/>
            <a:ext cx="621284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花开得太好，所以摇摇欲坠。这一切的事情，老得这样快。世间一直熙攘着。</a:t>
            </a:r>
          </a:p>
        </p:txBody>
      </p:sp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 bldLvl="0" animBg="1"/>
      <p:bldP spid="10" grpId="1" animBg="1"/>
      <p:bldP spid="10" grpId="2" bldLvl="0" animBg="1"/>
      <p:bldP spid="13" grpId="0" bldLvl="0" animBg="1"/>
      <p:bldP spid="14" grpId="0"/>
      <p:bldP spid="15" grpId="0"/>
      <p:bldP spid="15" grpId="1"/>
      <p:bldP spid="18" grpId="0" bldLvl="0" animBg="1"/>
      <p:bldP spid="19" grpId="0"/>
      <p:bldP spid="20" grpId="0"/>
      <p:bldP spid="20" grpId="1"/>
      <p:bldP spid="22" grpId="0" bldLvl="0" animBg="1"/>
      <p:bldP spid="23" grpId="0"/>
      <p:bldP spid="24" grpId="0"/>
      <p:bldP spid="24" grpId="1"/>
      <p:bldP spid="26" grpId="0" bldLvl="0" animBg="1"/>
      <p:bldP spid="27" grpId="0"/>
      <p:bldP spid="28" grpId="0"/>
      <p:bldP spid="28" grpId="1"/>
      <p:bldP spid="30" grpId="1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-8255" y="1850390"/>
            <a:ext cx="10706100" cy="3157855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8894445" y="2167255"/>
            <a:ext cx="1388745" cy="2525395"/>
            <a:chOff x="13588" y="3916"/>
            <a:chExt cx="2830" cy="4748"/>
          </a:xfrm>
        </p:grpSpPr>
        <p:sp>
          <p:nvSpPr>
            <p:cNvPr id="5" name="矩形 4"/>
            <p:cNvSpPr/>
            <p:nvPr/>
          </p:nvSpPr>
          <p:spPr>
            <a:xfrm>
              <a:off x="13723" y="3916"/>
              <a:ext cx="2561" cy="474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3588" y="4372"/>
              <a:ext cx="2831" cy="3835"/>
            </a:xfrm>
            <a:prstGeom prst="rect">
              <a:avLst/>
            </a:prstGeom>
            <a:solidFill>
              <a:srgbClr val="FCC95C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9200382" y="2167255"/>
            <a:ext cx="1013460" cy="2524760"/>
          </a:xfrm>
          <a:prstGeom prst="rect">
            <a:avLst/>
          </a:prstGeom>
          <a:noFill/>
          <a:effectLst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tx1"/>
                </a:solidFill>
                <a:latin typeface="TypeLand 康熙字典體試用版" charset="-120"/>
                <a:ea typeface="TypeLand 康熙字典體試用版" charset="-120"/>
              </a:rPr>
              <a:t>第一章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930650" y="2167255"/>
            <a:ext cx="3644900" cy="25253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如何让你遇见我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在我最美丽的时刻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为这 我已在佛前 求了五百年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求他让我们结一段尘缘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佛于是把我化作一棵树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长在你必经的路旁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阳光下慎重地开满了花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朵朵都是我前世的盼望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当你走近 请你细听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那颤抖的叶是我等待的热情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775575" y="2165985"/>
            <a:ext cx="690245" cy="25253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200">
                <a:solidFill>
                  <a:schemeClr val="tx1"/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单击此处输入标题</a:t>
            </a:r>
          </a:p>
        </p:txBody>
      </p:sp>
      <p:pic>
        <p:nvPicPr>
          <p:cNvPr id="11" name="图片 10" descr="c7d05aec95501827989e2f5ee4695cb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4590" y="-20320"/>
            <a:ext cx="3408045" cy="2317115"/>
          </a:xfrm>
          <a:prstGeom prst="rect">
            <a:avLst/>
          </a:prstGeom>
        </p:spPr>
      </p:pic>
      <p:pic>
        <p:nvPicPr>
          <p:cNvPr id="12" name="图片 11" descr="8f7ad05ec07be0b0560428e5d91557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280670" y="4005580"/>
            <a:ext cx="6965315" cy="1001395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 bldLvl="0" animBg="1"/>
      <p:bldP spid="10" grpId="1" animBg="1"/>
      <p:bldP spid="10" grpId="2" bldLvl="0" animBg="1"/>
      <p:bldP spid="9" grpId="0"/>
      <p:bldP spid="8" grpId="0"/>
      <p:bldP spid="30" grpId="1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02030" y="842010"/>
            <a:ext cx="5039995" cy="2548255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002030" y="3466465"/>
            <a:ext cx="2482215" cy="2548255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560445" y="3466465"/>
            <a:ext cx="2482215" cy="2548255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147435" y="842010"/>
            <a:ext cx="5039995" cy="51720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283325" y="1092200"/>
            <a:ext cx="2127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>
                <a:latin typeface="TypeLand 康熙字典體試用版" charset="-120"/>
                <a:ea typeface="TypeLand 康熙字典體試用版" charset="-120"/>
                <a:sym typeface="+mn-ea"/>
              </a:rPr>
              <a:t>以梦为马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273800" y="1675765"/>
            <a:ext cx="470916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2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他的神情、他的声音、他衣角一条蜿蜒的纹路，他一切的一切，都足以回味千百遍，在黑暗或光明的河流里千缠百绕，长出花叶参天。或有樵夫看尽了枯荣，问为什么爱呢？可是在遥远的人之初，第一次心跳加速，第一次手足无措，第一次相思无从。谁又能说得清，为什么爱呢？</a:t>
            </a:r>
          </a:p>
        </p:txBody>
      </p:sp>
      <p:sp>
        <p:nvSpPr>
          <p:cNvPr id="14" name="椭圆 13"/>
          <p:cNvSpPr/>
          <p:nvPr/>
        </p:nvSpPr>
        <p:spPr>
          <a:xfrm>
            <a:off x="6418580" y="3456940"/>
            <a:ext cx="666115" cy="66611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  <a:latin typeface="TypeLand 康熙字典體試用版" charset="-120"/>
                <a:ea typeface="TypeLand 康熙字典體試用版" charset="-120"/>
              </a:rPr>
              <a:t>小</a:t>
            </a:r>
          </a:p>
        </p:txBody>
      </p:sp>
      <p:sp>
        <p:nvSpPr>
          <p:cNvPr id="15" name="椭圆 14"/>
          <p:cNvSpPr/>
          <p:nvPr/>
        </p:nvSpPr>
        <p:spPr>
          <a:xfrm>
            <a:off x="7172960" y="3456940"/>
            <a:ext cx="666115" cy="66611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  <a:latin typeface="TypeLand 康熙字典體試用版" charset="-120"/>
                <a:ea typeface="TypeLand 康熙字典體試用版" charset="-120"/>
              </a:rPr>
              <a:t>别</a:t>
            </a:r>
          </a:p>
        </p:txBody>
      </p:sp>
      <p:sp>
        <p:nvSpPr>
          <p:cNvPr id="16" name="椭圆 15"/>
          <p:cNvSpPr/>
          <p:nvPr/>
        </p:nvSpPr>
        <p:spPr>
          <a:xfrm>
            <a:off x="7927340" y="3456940"/>
            <a:ext cx="666115" cy="66611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/>
                </a:solidFill>
                <a:latin typeface="TypeLand 康熙字典體試用版" charset="-120"/>
                <a:ea typeface="TypeLand 康熙字典體試用版" charset="-120"/>
              </a:rPr>
              <a:t>离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273800" y="4263390"/>
            <a:ext cx="470916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2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他的神情、他的声音、他衣角一条蜿蜒的纹路，他一切的一切，都足以回味千百遍，在黑暗或光明的河流里千缠百绕，长出花叶参天。或有樵夫看尽了枯荣，问为什么爱呢？可是在遥远的人之初，第一次心跳加速，第一次手足无措，第一次相思无从。谁又能说得清，为什么爱呢？</a:t>
            </a:r>
          </a:p>
        </p:txBody>
      </p:sp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1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50"/>
                            </p:stCondLst>
                            <p:childTnLst>
                              <p:par>
                                <p:cTn id="37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1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6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650"/>
                            </p:stCondLst>
                            <p:childTnLst>
                              <p:par>
                                <p:cTn id="61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8" grpId="1" animBg="1"/>
      <p:bldP spid="12" grpId="0" bldLvl="0" animBg="1"/>
      <p:bldP spid="13" grpId="0"/>
      <p:bldP spid="13" grpId="1"/>
      <p:bldP spid="14" grpId="0" animBg="1"/>
      <p:bldP spid="15" grpId="0" animBg="1"/>
      <p:bldP spid="16" grpId="0" animBg="1"/>
      <p:bldP spid="17" grpId="0"/>
      <p:bldP spid="17" grpId="1"/>
      <p:bldP spid="30" grpId="1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8067675" y="2290445"/>
            <a:ext cx="3779520" cy="1851660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067040" y="310515"/>
            <a:ext cx="3779520" cy="1851660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 descr="139-16041310045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7345" y="311150"/>
            <a:ext cx="7279005" cy="383032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47345" y="4425950"/>
            <a:ext cx="5126990" cy="1990725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12445" y="4625975"/>
            <a:ext cx="4796790" cy="159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300">
                <a:solidFill>
                  <a:schemeClr val="bg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他的神情、他的声音、他衣角一条蜿蜒的纹路，他一切的一切，都足以回味千百遍，在黑暗或光明的河流里千缠百绕，长出花叶参天。或有樵夫看尽了枯荣，问为什么爱呢？可是在遥远的人之初，第一次心跳加速，第一次手足无措，第一次相思无从。谁又能说得清，为什么爱呢？</a:t>
            </a:r>
          </a:p>
        </p:txBody>
      </p:sp>
      <p:sp>
        <p:nvSpPr>
          <p:cNvPr id="253" name="乘号"/>
          <p:cNvSpPr/>
          <p:nvPr/>
        </p:nvSpPr>
        <p:spPr>
          <a:xfrm>
            <a:off x="5638800" y="4963795"/>
            <a:ext cx="914400" cy="914400"/>
          </a:xfrm>
          <a:prstGeom prst="mathMultiply">
            <a:avLst>
              <a:gd name="adj1" fmla="val 5902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11315" y="4625340"/>
            <a:ext cx="4796790" cy="159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3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他的神情、他的声音、他衣角一条蜿蜒的纹路，他一切的一切，都足以回味千百遍，在黑暗或光明的河流里千缠百绕，长出花叶参天。或有樵夫看尽了枯荣，问为什么爱呢？可是在遥远的人之初，第一次心跳加速，第一次手足无措，第一次相思无从。谁又能说得清，为什么爱呢？</a:t>
            </a:r>
          </a:p>
        </p:txBody>
      </p:sp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0" grpId="0" bldLvl="0" animBg="1"/>
      <p:bldP spid="13" grpId="1" bldLvl="0" animBg="1"/>
      <p:bldP spid="12" grpId="0"/>
      <p:bldP spid="12" grpId="1"/>
      <p:bldP spid="253" grpId="0" animBg="1"/>
      <p:bldP spid="253" grpId="1" bldLvl="0" animBg="1"/>
      <p:bldP spid="14" grpId="0"/>
      <p:bldP spid="14" grpId="1"/>
      <p:bldP spid="30" grpId="1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139-160G910522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0285" y="311150"/>
            <a:ext cx="5742305" cy="2384425"/>
          </a:xfrm>
          <a:prstGeom prst="rect">
            <a:avLst/>
          </a:prstGeom>
        </p:spPr>
      </p:pic>
      <p:pic>
        <p:nvPicPr>
          <p:cNvPr id="7" name="图片 6" descr="139-1F11P9442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7345" y="311150"/>
            <a:ext cx="5742940" cy="238315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06780" y="3198495"/>
            <a:ext cx="3876040" cy="27603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如何让你遇见我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在我最美丽的时刻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为这 我已在佛前 求了五百年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求他让我们结一段尘缘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佛于是把我化作一棵树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长在你必经的路旁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阳光下慎重地开满了花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朵朵都是我前世的盼望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当你走近 请你细听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那颤抖的叶是我等待的热情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881880" y="3198495"/>
            <a:ext cx="675005" cy="21526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>
                <a:latin typeface="TypeLand 康熙字典體試用版" charset="-120"/>
                <a:ea typeface="TypeLand 康熙字典體試用版" charset="-120"/>
                <a:sym typeface="+mn-ea"/>
              </a:rPr>
              <a:t>以梦为马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442835" y="3198495"/>
            <a:ext cx="3876040" cy="27603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如何让你遇见我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在我最美丽的时刻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为这 我已在佛前 求了五百年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求他让我们结一段尘缘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佛于是把我化作一棵树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长在你必经的路旁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阳光下慎重地开满了花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朵朵都是我前世的盼望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当你走近 请你细听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那颤抖的叶是我等待的热情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593205" y="3198495"/>
            <a:ext cx="675005" cy="21526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>
                <a:latin typeface="TypeLand 康熙字典體試用版" charset="-120"/>
                <a:ea typeface="TypeLand 康熙字典體試用版" charset="-120"/>
                <a:sym typeface="+mn-ea"/>
              </a:rPr>
              <a:t>以梦为马</a:t>
            </a:r>
          </a:p>
        </p:txBody>
      </p:sp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30" grpId="1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698240" y="1532890"/>
            <a:ext cx="2037080" cy="2037080"/>
          </a:xfrm>
          <a:prstGeom prst="rect">
            <a:avLst/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39165" y="1532890"/>
            <a:ext cx="2037080" cy="2037080"/>
          </a:xfrm>
          <a:prstGeom prst="rect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460490" y="1532890"/>
            <a:ext cx="2037080" cy="2037080"/>
          </a:xfrm>
          <a:prstGeom prst="rect">
            <a:avLst/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212580" y="1532890"/>
            <a:ext cx="2037080" cy="2037080"/>
          </a:xfrm>
          <a:prstGeom prst="rect">
            <a:avLst/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587240" y="474980"/>
            <a:ext cx="30175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latin typeface="TypeLand 康熙字典體試用版" charset="-120"/>
                <a:ea typeface="TypeLand 康熙字典體試用版" charset="-120"/>
              </a:rPr>
              <a:t>以 梦 为 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094730" y="3927475"/>
            <a:ext cx="5003165" cy="27006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auto">
              <a:lnSpc>
                <a:spcPct val="16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我微笑着走向生活，　</a:t>
            </a:r>
          </a:p>
          <a:p>
            <a:pPr algn="l" fontAlgn="auto">
              <a:lnSpc>
                <a:spcPct val="16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无论生活以什么方式回敬我。</a:t>
            </a:r>
          </a:p>
          <a:p>
            <a:pPr algn="l" fontAlgn="auto">
              <a:lnSpc>
                <a:spcPct val="16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报我以平坦吗？</a:t>
            </a:r>
          </a:p>
          <a:p>
            <a:pPr algn="l" fontAlgn="auto">
              <a:lnSpc>
                <a:spcPct val="16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我是一条欢乐奔流的小河。</a:t>
            </a:r>
          </a:p>
          <a:p>
            <a:pPr algn="l" fontAlgn="auto">
              <a:lnSpc>
                <a:spcPct val="16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报我以崎岖吗？</a:t>
            </a:r>
          </a:p>
          <a:p>
            <a:pPr algn="l" fontAlgn="auto">
              <a:lnSpc>
                <a:spcPct val="16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我是一座大山庄严地思索！</a:t>
            </a:r>
          </a:p>
          <a:p>
            <a:pPr algn="l" fontAlgn="auto">
              <a:lnSpc>
                <a:spcPct val="16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报我以幸福吗？</a:t>
            </a:r>
          </a:p>
          <a:p>
            <a:pPr algn="l" fontAlgn="auto">
              <a:lnSpc>
                <a:spcPct val="16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我是一只凌空飞翔的燕子。</a:t>
            </a:r>
          </a:p>
          <a:p>
            <a:pPr algn="l" fontAlgn="auto">
              <a:lnSpc>
                <a:spcPct val="16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报我以不幸吗？</a:t>
            </a:r>
          </a:p>
          <a:p>
            <a:pPr algn="l" fontAlgn="auto">
              <a:lnSpc>
                <a:spcPct val="16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我是一根劲竹经得起千击万磨！</a:t>
            </a:r>
          </a:p>
          <a:p>
            <a:pPr algn="l" fontAlgn="auto">
              <a:lnSpc>
                <a:spcPct val="16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生活里不能没有笑声，</a:t>
            </a:r>
          </a:p>
          <a:p>
            <a:pPr algn="l" fontAlgn="auto">
              <a:lnSpc>
                <a:spcPct val="16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没有笑声的世界该是多么寂寞。</a:t>
            </a:r>
          </a:p>
          <a:p>
            <a:pPr algn="l" fontAlgn="auto">
              <a:lnSpc>
                <a:spcPct val="16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什么也改变不了我对生活的热爱，</a:t>
            </a:r>
          </a:p>
          <a:p>
            <a:pPr algn="l" fontAlgn="auto">
              <a:lnSpc>
                <a:spcPct val="160000"/>
              </a:lnSpc>
            </a:pPr>
            <a:r>
              <a:rPr lang="zh-CN" altLang="en-US" sz="1400"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我微笑着走向火热的生活！</a:t>
            </a:r>
          </a:p>
        </p:txBody>
      </p:sp>
      <p:sp>
        <p:nvSpPr>
          <p:cNvPr id="11" name="矩形 10"/>
          <p:cNvSpPr/>
          <p:nvPr/>
        </p:nvSpPr>
        <p:spPr>
          <a:xfrm>
            <a:off x="3298825" y="4142740"/>
            <a:ext cx="1588135" cy="15881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470275" y="4276090"/>
            <a:ext cx="124523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>
                <a:latin typeface="TypeLand 康熙字典體試用版" charset="-120"/>
                <a:ea typeface="TypeLand 康熙字典體試用版" charset="-120"/>
              </a:rPr>
              <a:t>若长良川</a:t>
            </a:r>
          </a:p>
        </p:txBody>
      </p:sp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7" grpId="0" bldLvl="0" animBg="1"/>
      <p:bldP spid="14" grpId="0"/>
      <p:bldP spid="12" grpId="0"/>
      <p:bldP spid="11" grpId="0" bldLvl="0" animBg="1"/>
      <p:bldP spid="8" grpId="0"/>
      <p:bldP spid="30" grpId="1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-8255" y="1850390"/>
            <a:ext cx="10706100" cy="3157855"/>
          </a:xfrm>
          <a:prstGeom prst="rect">
            <a:avLst/>
          </a:prstGeom>
          <a:solidFill>
            <a:srgbClr val="FCC9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8894445" y="2167255"/>
            <a:ext cx="1388745" cy="2525395"/>
            <a:chOff x="13588" y="3916"/>
            <a:chExt cx="2830" cy="4748"/>
          </a:xfrm>
        </p:grpSpPr>
        <p:sp>
          <p:nvSpPr>
            <p:cNvPr id="5" name="矩形 4"/>
            <p:cNvSpPr/>
            <p:nvPr/>
          </p:nvSpPr>
          <p:spPr>
            <a:xfrm>
              <a:off x="13723" y="3916"/>
              <a:ext cx="2561" cy="474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3588" y="4372"/>
              <a:ext cx="2831" cy="3835"/>
            </a:xfrm>
            <a:prstGeom prst="rect">
              <a:avLst/>
            </a:prstGeom>
            <a:solidFill>
              <a:srgbClr val="FCC95C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9200382" y="2167255"/>
            <a:ext cx="1013460" cy="2524760"/>
          </a:xfrm>
          <a:prstGeom prst="rect">
            <a:avLst/>
          </a:prstGeom>
          <a:noFill/>
          <a:effectLst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tx1"/>
                </a:solidFill>
                <a:latin typeface="TypeLand 康熙字典體試用版" charset="-120"/>
                <a:ea typeface="TypeLand 康熙字典體試用版" charset="-120"/>
              </a:rPr>
              <a:t>第二章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930650" y="2167255"/>
            <a:ext cx="3644900" cy="25253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如何让你遇见我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在我最美丽的时刻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为这 我已在佛前 求了五百年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求他让我们结一段尘缘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佛于是把我化作一棵树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长在你必经的路旁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阳光下慎重地开满了花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朵朵都是我前世的盼望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当你走近 请你细听</a:t>
            </a:r>
          </a:p>
          <a:p>
            <a:pPr fontAlgn="auto">
              <a:lnSpc>
                <a:spcPct val="150000"/>
              </a:lnSpc>
            </a:pPr>
            <a:r>
              <a:rPr lang="zh-CN" altLang="en-US" sz="1500">
                <a:solidFill>
                  <a:schemeClr val="tx1"/>
                </a:solidFill>
                <a:latin typeface="方正宋刻本秀楷简体" panose="02000000000000000000" charset="-122"/>
                <a:ea typeface="方正宋刻本秀楷简体" panose="02000000000000000000" charset="-122"/>
                <a:sym typeface="+mn-ea"/>
              </a:rPr>
              <a:t>那颤抖的叶是我等待的热情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775575" y="2165985"/>
            <a:ext cx="690245" cy="25253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200">
                <a:solidFill>
                  <a:schemeClr val="tx1"/>
                </a:solidFill>
                <a:latin typeface="TypeLand 康熙字典體試用版" charset="-120"/>
                <a:ea typeface="TypeLand 康熙字典體試用版" charset="-120"/>
                <a:sym typeface="+mn-ea"/>
              </a:rPr>
              <a:t>单击此处输入标题</a:t>
            </a:r>
          </a:p>
        </p:txBody>
      </p:sp>
      <p:pic>
        <p:nvPicPr>
          <p:cNvPr id="11" name="图片 10" descr="c7d05aec95501827989e2f5ee4695cb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4590" y="-20320"/>
            <a:ext cx="3408045" cy="2317115"/>
          </a:xfrm>
          <a:prstGeom prst="rect">
            <a:avLst/>
          </a:prstGeom>
        </p:spPr>
      </p:pic>
      <p:pic>
        <p:nvPicPr>
          <p:cNvPr id="12" name="图片 11" descr="8f7ad05ec07be0b0560428e5d915573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-280670" y="4005580"/>
            <a:ext cx="6965315" cy="1001395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 flipV="1">
            <a:off x="-634" y="-1270"/>
            <a:ext cx="6095999" cy="6858000"/>
          </a:xfrm>
          <a:prstGeom prst="rect">
            <a:avLst/>
          </a:prstGeom>
          <a:gradFill flip="none" rotWithShape="1">
            <a:gsLst>
              <a:gs pos="84000">
                <a:schemeClr val="bg1">
                  <a:alpha val="0"/>
                </a:schemeClr>
              </a:gs>
              <a:gs pos="10000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101600" dist="38100" sx="101000" sy="101000" algn="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1" bldLvl="0" animBg="1"/>
      <p:bldP spid="10" grpId="1" animBg="1"/>
      <p:bldP spid="10" grpId="2" bldLvl="0" animBg="1"/>
      <p:bldP spid="9" grpId="0"/>
      <p:bldP spid="8" grpId="0"/>
      <p:bldP spid="30" grpId="1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4325</Words>
  <Application>Microsoft Office PowerPoint</Application>
  <PresentationFormat>自定义</PresentationFormat>
  <Paragraphs>265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图片排版</dc:title>
  <dc:creator>第一PPT</dc:creator>
  <cp:keywords>www.1ppt.com</cp:keywords>
  <dc:description>www.1ppt.com</dc:description>
  <cp:lastModifiedBy>Windows User</cp:lastModifiedBy>
  <cp:revision>35</cp:revision>
  <dcterms:created xsi:type="dcterms:W3CDTF">2017-08-30T02:48:38Z</dcterms:created>
  <dcterms:modified xsi:type="dcterms:W3CDTF">2018-12-18T13:20:27Z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