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23"/>
  </p:notesMasterIdLst>
  <p:sldIdLst>
    <p:sldId id="258" r:id="rId3"/>
    <p:sldId id="263" r:id="rId4"/>
    <p:sldId id="264" r:id="rId5"/>
    <p:sldId id="265" r:id="rId6"/>
    <p:sldId id="266" r:id="rId7"/>
    <p:sldId id="267" r:id="rId8"/>
    <p:sldId id="268" r:id="rId9"/>
    <p:sldId id="271" r:id="rId10"/>
    <p:sldId id="269" r:id="rId11"/>
    <p:sldId id="270" r:id="rId12"/>
    <p:sldId id="272" r:id="rId13"/>
    <p:sldId id="274" r:id="rId14"/>
    <p:sldId id="275" r:id="rId15"/>
    <p:sldId id="276" r:id="rId16"/>
    <p:sldId id="273" r:id="rId17"/>
    <p:sldId id="277" r:id="rId18"/>
    <p:sldId id="278" r:id="rId19"/>
    <p:sldId id="279" r:id="rId20"/>
    <p:sldId id="262" r:id="rId21"/>
    <p:sldId id="280" r:id="rId2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463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403" autoAdjust="0"/>
    <p:restoredTop sz="94660"/>
  </p:normalViewPr>
  <p:slideViewPr>
    <p:cSldViewPr snapToGrid="0">
      <p:cViewPr varScale="1">
        <p:scale>
          <a:sx n="59" d="100"/>
          <a:sy n="59" d="100"/>
        </p:scale>
        <p:origin x="-78" y="-155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89778E-B533-491B-A037-63CEC32982E9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D65D2-3D3F-4108-9C1E-21CB58C64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13490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FD65D2-3D3F-4108-9C1E-21CB58C64CD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2967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42562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40738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103008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16899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03155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7885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60249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19297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4375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0398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291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358910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1549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910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5191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449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1298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37968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5999997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4937533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22376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838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3308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5E120A-4108-4952-BDD3-96E655023CCA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86835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5E120A-4108-4952-BDD3-96E655023CCA}" type="datetimeFigureOut">
              <a:rPr lang="zh-CN" altLang="en-US" smtClean="0"/>
              <a:t>2018/12/17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6364D5-53BF-4B95-87E5-7D414C0F8F7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2270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60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6112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3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2210" y="3281082"/>
            <a:ext cx="4059790" cy="3576918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2101042" y="1997839"/>
            <a:ext cx="738664" cy="286232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3600" dirty="0" smtClean="0"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水墨主题模板</a:t>
            </a:r>
            <a:endParaRPr lang="zh-CN" altLang="en-US" sz="3600" dirty="0"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</p:txBody>
      </p:sp>
      <p:grpSp>
        <p:nvGrpSpPr>
          <p:cNvPr id="25" name="组合 24"/>
          <p:cNvGrpSpPr/>
          <p:nvPr/>
        </p:nvGrpSpPr>
        <p:grpSpPr>
          <a:xfrm>
            <a:off x="2434374" y="0"/>
            <a:ext cx="72000" cy="1932482"/>
            <a:chOff x="6060000" y="0"/>
            <a:chExt cx="72000" cy="1932482"/>
          </a:xfrm>
        </p:grpSpPr>
        <p:cxnSp>
          <p:nvCxnSpPr>
            <p:cNvPr id="12" name="直接连接符 11"/>
            <p:cNvCxnSpPr/>
            <p:nvPr/>
          </p:nvCxnSpPr>
          <p:spPr>
            <a:xfrm>
              <a:off x="6096000" y="0"/>
              <a:ext cx="0" cy="1922929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椭圆 15"/>
            <p:cNvSpPr/>
            <p:nvPr/>
          </p:nvSpPr>
          <p:spPr>
            <a:xfrm>
              <a:off x="6060000" y="1860482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 flipV="1">
            <a:off x="2434971" y="4925518"/>
            <a:ext cx="72000" cy="1932482"/>
            <a:chOff x="6060000" y="0"/>
            <a:chExt cx="72000" cy="1932482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6096000" y="0"/>
              <a:ext cx="0" cy="1922929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椭圆 27"/>
            <p:cNvSpPr/>
            <p:nvPr/>
          </p:nvSpPr>
          <p:spPr>
            <a:xfrm>
              <a:off x="6060000" y="1860482"/>
              <a:ext cx="72000" cy="72000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" name="文本框 28"/>
          <p:cNvSpPr txBox="1"/>
          <p:nvPr/>
        </p:nvSpPr>
        <p:spPr>
          <a:xfrm>
            <a:off x="2727955" y="3107921"/>
            <a:ext cx="492443" cy="1631216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latin typeface="方正祥隶繁体" panose="03000509000000000000" pitchFamily="65" charset="-122"/>
                <a:ea typeface="方正祥隶繁体" panose="03000509000000000000" pitchFamily="65" charset="-122"/>
              </a:rPr>
              <a:t>商务通用模板</a:t>
            </a:r>
            <a:endParaRPr lang="zh-CN" altLang="en-US" sz="2000" dirty="0"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0398" y="2677616"/>
            <a:ext cx="938786" cy="859538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39456" y="0"/>
            <a:ext cx="785290" cy="2418693"/>
          </a:xfrm>
          <a:prstGeom prst="rect">
            <a:avLst/>
          </a:prstGeom>
        </p:spPr>
      </p:pic>
      <p:sp>
        <p:nvSpPr>
          <p:cNvPr id="15" name="泪滴形 14"/>
          <p:cNvSpPr/>
          <p:nvPr/>
        </p:nvSpPr>
        <p:spPr>
          <a:xfrm rot="18871186">
            <a:off x="10578078" y="2336074"/>
            <a:ext cx="359992" cy="359992"/>
          </a:xfrm>
          <a:prstGeom prst="teardrop">
            <a:avLst>
              <a:gd name="adj" fmla="val 122223"/>
            </a:avLst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9754774" y="0"/>
            <a:ext cx="2006600" cy="2946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741006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47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1.85185E-6 L -1.66667E-6 0.38125 " pathEditMode="relative" rAng="0" ptsTypes="AA">
                                      <p:cBhvr>
                                        <p:cTn id="2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05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50" presetClass="exit" presetSubtype="0" accel="100000" fill="hold" grpId="2" nodeType="withEffect">
                                  <p:stCondLst>
                                    <p:cond delay="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7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7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125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25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25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  <p:bldP spid="17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926449" y="107022"/>
            <a:ext cx="2443526" cy="956841"/>
            <a:chOff x="4926449" y="107022"/>
            <a:chExt cx="2443526" cy="956841"/>
          </a:xfrm>
        </p:grpSpPr>
        <p:sp>
          <p:nvSpPr>
            <p:cNvPr id="5" name="文本框 4"/>
            <p:cNvSpPr txBox="1"/>
            <p:nvPr/>
          </p:nvSpPr>
          <p:spPr>
            <a:xfrm>
              <a:off x="4926449" y="663753"/>
              <a:ext cx="2428870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祥隶繁体" panose="03000509000000000000" pitchFamily="65" charset="-122"/>
                  <a:ea typeface="方正祥隶繁体" panose="03000509000000000000" pitchFamily="65" charset="-122"/>
                </a:rPr>
                <a:t>请  插  入  标  题  二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952742" y="700947"/>
              <a:ext cx="2286516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93484" y="107022"/>
              <a:ext cx="2376491" cy="689949"/>
            </a:xfrm>
            <a:prstGeom prst="rect">
              <a:avLst/>
            </a:prstGeom>
          </p:spPr>
        </p:pic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3368" y="1285087"/>
            <a:ext cx="2677470" cy="472494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3144104" y="3603187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784635"/>
                </a:solidFill>
                <a:latin typeface="方正隶书繁体" panose="03000509000000000000" pitchFamily="65" charset="-122"/>
                <a:ea typeface="方正隶书繁体" panose="03000509000000000000" pitchFamily="65" charset="-122"/>
              </a:rPr>
              <a:t>输入标题</a:t>
            </a:r>
            <a:endParaRPr lang="zh-CN" altLang="en-US" sz="2800" dirty="0">
              <a:solidFill>
                <a:srgbClr val="784635"/>
              </a:solidFill>
              <a:latin typeface="方正隶书繁体" panose="03000509000000000000" pitchFamily="65" charset="-122"/>
              <a:ea typeface="方正隶书繁体" panose="03000509000000000000" pitchFamily="65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973972" y="4774853"/>
            <a:ext cx="51091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水墨主题请在此输入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文字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水墨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主题请在此输入文字  水墨主题请在此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输入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文字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水墨主题请在此输入文字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水墨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主题请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在此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输入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文字 水墨主题请在此输入文字 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973973" y="3276607"/>
            <a:ext cx="51091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水墨主题请在此输入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文字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水墨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主题请在此输入文字  水墨主题请在此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输入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文字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水墨主题请在此输入文字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水墨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主题请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在此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输入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文字 水墨主题请在此输入文字 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973974" y="1784486"/>
            <a:ext cx="51091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水墨主题请在此输入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文字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水墨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主题请在此输入文字  水墨主题请在此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输入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文字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水墨主题请在此输入文字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水墨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主题请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在此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输入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文字 水墨主题请在此输入文字 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2835978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9827680" y="1340039"/>
            <a:ext cx="0" cy="276950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9827678" y="1219909"/>
            <a:ext cx="615553" cy="237180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784635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请插入标题</a:t>
            </a:r>
            <a:r>
              <a:rPr lang="zh-CN" altLang="en-US" sz="2800" dirty="0">
                <a:solidFill>
                  <a:srgbClr val="784635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三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396518" y="1923263"/>
            <a:ext cx="1431161" cy="155427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请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在这里</a:t>
            </a:r>
            <a:endParaRPr lang="en-US" altLang="zh-CN" dirty="0" smtClean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输入副</a:t>
            </a:r>
            <a:endParaRPr lang="en-US" altLang="zh-CN" dirty="0" smtClean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标题输入文字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7679" y="3263644"/>
            <a:ext cx="938786" cy="859538"/>
          </a:xfrm>
          <a:prstGeom prst="rect">
            <a:avLst/>
          </a:prstGeom>
        </p:spPr>
      </p:pic>
      <p:sp>
        <p:nvSpPr>
          <p:cNvPr id="12" name="任意多边形 11"/>
          <p:cNvSpPr/>
          <p:nvPr/>
        </p:nvSpPr>
        <p:spPr>
          <a:xfrm>
            <a:off x="0" y="-3311"/>
            <a:ext cx="4893276" cy="6861311"/>
          </a:xfrm>
          <a:custGeom>
            <a:avLst/>
            <a:gdLst>
              <a:gd name="connsiteX0" fmla="*/ 0 w 2819987"/>
              <a:gd name="connsiteY0" fmla="*/ 0 h 3954162"/>
              <a:gd name="connsiteX1" fmla="*/ 842906 w 2819987"/>
              <a:gd name="connsiteY1" fmla="*/ 0 h 3954162"/>
              <a:gd name="connsiteX2" fmla="*/ 2819987 w 2819987"/>
              <a:gd name="connsiteY2" fmla="*/ 1977081 h 3954162"/>
              <a:gd name="connsiteX3" fmla="*/ 842906 w 2819987"/>
              <a:gd name="connsiteY3" fmla="*/ 3954162 h 3954162"/>
              <a:gd name="connsiteX4" fmla="*/ 0 w 2819987"/>
              <a:gd name="connsiteY4" fmla="*/ 3954162 h 3954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9987" h="3954162">
                <a:moveTo>
                  <a:pt x="0" y="0"/>
                </a:moveTo>
                <a:lnTo>
                  <a:pt x="842906" y="0"/>
                </a:lnTo>
                <a:cubicBezTo>
                  <a:pt x="1934818" y="0"/>
                  <a:pt x="2819987" y="885169"/>
                  <a:pt x="2819987" y="1977081"/>
                </a:cubicBezTo>
                <a:cubicBezTo>
                  <a:pt x="2819987" y="3068993"/>
                  <a:pt x="1934818" y="3954162"/>
                  <a:pt x="842906" y="3954162"/>
                </a:cubicBezTo>
                <a:lnTo>
                  <a:pt x="0" y="3954162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0807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allAtOnce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926449" y="107022"/>
            <a:ext cx="2443526" cy="956841"/>
            <a:chOff x="4926449" y="107022"/>
            <a:chExt cx="2443526" cy="956841"/>
          </a:xfrm>
        </p:grpSpPr>
        <p:sp>
          <p:nvSpPr>
            <p:cNvPr id="5" name="文本框 4"/>
            <p:cNvSpPr txBox="1"/>
            <p:nvPr/>
          </p:nvSpPr>
          <p:spPr>
            <a:xfrm>
              <a:off x="4926449" y="663753"/>
              <a:ext cx="2428870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祥隶繁体" panose="03000509000000000000" pitchFamily="65" charset="-122"/>
                  <a:ea typeface="方正祥隶繁体" panose="03000509000000000000" pitchFamily="65" charset="-122"/>
                </a:rPr>
                <a:t>请  插  入  标  题  三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952742" y="700947"/>
              <a:ext cx="2286516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93484" y="107022"/>
              <a:ext cx="2376491" cy="689949"/>
            </a:xfrm>
            <a:prstGeom prst="rect">
              <a:avLst/>
            </a:prstGeom>
          </p:spPr>
        </p:pic>
      </p:grpSp>
      <p:sp>
        <p:nvSpPr>
          <p:cNvPr id="8" name="矩形 7"/>
          <p:cNvSpPr/>
          <p:nvPr/>
        </p:nvSpPr>
        <p:spPr>
          <a:xfrm>
            <a:off x="958645" y="2212258"/>
            <a:ext cx="8155858" cy="2816942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1779" y="2716365"/>
            <a:ext cx="4179796" cy="2683869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5977374" y="2336796"/>
            <a:ext cx="2523768" cy="2692404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000" dirty="0" smtClean="0">
                <a:latin typeface="方正祥隶繁体" panose="03000509000000000000" pitchFamily="65" charset="-122"/>
                <a:ea typeface="方正祥隶繁体" panose="03000509000000000000" pitchFamily="65" charset="-122"/>
              </a:rPr>
              <a:t>请在这里输入标题</a:t>
            </a:r>
            <a:endParaRPr lang="en-US" altLang="zh-CN" sz="2000" dirty="0" smtClean="0"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水墨主题请在此输入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</a:t>
            </a:r>
            <a:r>
              <a:rPr lang="en-US" altLang="zh-CN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 </a:t>
            </a:r>
            <a:r>
              <a:rPr lang="en-US" altLang="zh-CN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 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墨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主题请在此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 水墨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请在此输入文字 水墨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题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请在此输入文字 水墨主</a:t>
            </a:r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题请在此输入文字 </a:t>
            </a:r>
          </a:p>
          <a:p>
            <a:endParaRPr lang="zh-CN" altLang="en-US" sz="2000" dirty="0"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0312" y="3048034"/>
            <a:ext cx="3479980" cy="2020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85276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926449" y="107022"/>
            <a:ext cx="2443526" cy="956841"/>
            <a:chOff x="4926449" y="107022"/>
            <a:chExt cx="2443526" cy="956841"/>
          </a:xfrm>
        </p:grpSpPr>
        <p:sp>
          <p:nvSpPr>
            <p:cNvPr id="5" name="文本框 4"/>
            <p:cNvSpPr txBox="1"/>
            <p:nvPr/>
          </p:nvSpPr>
          <p:spPr>
            <a:xfrm>
              <a:off x="4926449" y="663753"/>
              <a:ext cx="2428870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祥隶繁体" panose="03000509000000000000" pitchFamily="65" charset="-122"/>
                  <a:ea typeface="方正祥隶繁体" panose="03000509000000000000" pitchFamily="65" charset="-122"/>
                </a:rPr>
                <a:t>请  插  入  标  题  三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952742" y="700947"/>
              <a:ext cx="2286516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93484" y="107022"/>
              <a:ext cx="2376491" cy="689949"/>
            </a:xfrm>
            <a:prstGeom prst="rect">
              <a:avLst/>
            </a:prstGeom>
          </p:spPr>
        </p:pic>
      </p:grpSp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58798"/>
            <a:ext cx="12192000" cy="3599202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9526099" y="1517947"/>
            <a:ext cx="615553" cy="8104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latin typeface="方正隶书繁体" panose="03000509000000000000" pitchFamily="65" charset="-122"/>
                <a:ea typeface="方正隶书繁体" panose="03000509000000000000" pitchFamily="65" charset="-122"/>
              </a:rPr>
              <a:t>标题</a:t>
            </a:r>
            <a:endParaRPr lang="zh-CN" altLang="en-US" sz="2800" dirty="0">
              <a:latin typeface="方正隶书繁体" panose="03000509000000000000" pitchFamily="65" charset="-122"/>
              <a:ea typeface="方正隶书繁体" panose="03000509000000000000" pitchFamily="65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320523" y="1517947"/>
            <a:ext cx="1908215" cy="15975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 水墨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 水墨主题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807170" y="1517947"/>
            <a:ext cx="1908215" cy="15975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 水墨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 水墨主题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2271890" y="1517947"/>
            <a:ext cx="1908215" cy="15975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 水墨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 水墨主题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</a:p>
        </p:txBody>
      </p:sp>
    </p:spTree>
    <p:extLst>
      <p:ext uri="{BB962C8B-B14F-4D97-AF65-F5344CB8AC3E}">
        <p14:creationId xmlns:p14="http://schemas.microsoft.com/office/powerpoint/2010/main" val="40700744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8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8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9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9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9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0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0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0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0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1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4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6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27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2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0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allAtOnce"/>
      <p:bldP spid="13" grpId="0" build="allAtOnce"/>
      <p:bldP spid="14" grpId="0" build="allAtOnce"/>
      <p:bldP spid="15" grpId="0" build="allAtOnce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926449" y="107022"/>
            <a:ext cx="2443526" cy="956841"/>
            <a:chOff x="4926449" y="107022"/>
            <a:chExt cx="2443526" cy="956841"/>
          </a:xfrm>
        </p:grpSpPr>
        <p:sp>
          <p:nvSpPr>
            <p:cNvPr id="6" name="文本框 5"/>
            <p:cNvSpPr txBox="1"/>
            <p:nvPr/>
          </p:nvSpPr>
          <p:spPr>
            <a:xfrm>
              <a:off x="4926449" y="663753"/>
              <a:ext cx="2428870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祥隶繁体" panose="03000509000000000000" pitchFamily="65" charset="-122"/>
                  <a:ea typeface="方正祥隶繁体" panose="03000509000000000000" pitchFamily="65" charset="-122"/>
                </a:rPr>
                <a:t>请  插  入  标  题  三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4952742" y="700947"/>
              <a:ext cx="2286516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93484" y="107022"/>
              <a:ext cx="2376491" cy="689949"/>
            </a:xfrm>
            <a:prstGeom prst="rect">
              <a:avLst/>
            </a:prstGeom>
          </p:spPr>
        </p:pic>
      </p:grpSp>
      <p:sp>
        <p:nvSpPr>
          <p:cNvPr id="16" name="文本框 15"/>
          <p:cNvSpPr txBox="1"/>
          <p:nvPr/>
        </p:nvSpPr>
        <p:spPr>
          <a:xfrm>
            <a:off x="7943505" y="2168014"/>
            <a:ext cx="2646878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784635"/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标题</a:t>
            </a:r>
            <a:endParaRPr lang="en-US" altLang="zh-CN" sz="3200" dirty="0" smtClean="0">
              <a:solidFill>
                <a:srgbClr val="784635"/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  <a:p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水墨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主题模板</a:t>
            </a:r>
            <a:endParaRPr lang="en-US" altLang="zh-CN" sz="2400" dirty="0">
              <a:solidFill>
                <a:schemeClr val="bg2">
                  <a:lumMod val="50000"/>
                </a:schemeClr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请在此处添加文字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水墨主题模板</a:t>
            </a:r>
            <a:endParaRPr lang="en-US" altLang="zh-CN" sz="2400" dirty="0">
              <a:solidFill>
                <a:schemeClr val="bg2">
                  <a:lumMod val="50000"/>
                </a:schemeClr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请在此处添加文字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水墨主题模板</a:t>
            </a:r>
            <a:endParaRPr lang="en-US" altLang="zh-CN" sz="2400" dirty="0">
              <a:solidFill>
                <a:schemeClr val="bg2">
                  <a:lumMod val="50000"/>
                </a:schemeClr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请在此处添加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文字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1642456" y="2168014"/>
            <a:ext cx="2646878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784635"/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标题</a:t>
            </a:r>
            <a:endParaRPr lang="en-US" altLang="zh-CN" sz="3200" dirty="0" smtClean="0">
              <a:solidFill>
                <a:srgbClr val="784635"/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  <a:p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水墨</a:t>
            </a:r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主题模板</a:t>
            </a:r>
            <a:endParaRPr lang="en-US" altLang="zh-CN" sz="2400" dirty="0">
              <a:solidFill>
                <a:schemeClr val="bg2">
                  <a:lumMod val="50000"/>
                </a:schemeClr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请在此处添加文字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水墨主题模板</a:t>
            </a:r>
            <a:endParaRPr lang="en-US" altLang="zh-CN" sz="2400" dirty="0">
              <a:solidFill>
                <a:schemeClr val="bg2">
                  <a:lumMod val="50000"/>
                </a:schemeClr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请在此处添加文字</a:t>
            </a: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水墨主题模板</a:t>
            </a:r>
            <a:endParaRPr lang="en-US" altLang="zh-CN" sz="2400" dirty="0">
              <a:solidFill>
                <a:schemeClr val="bg2">
                  <a:lumMod val="50000"/>
                </a:schemeClr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  <a:p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请在此处添加</a:t>
            </a:r>
            <a:r>
              <a:rPr lang="zh-CN" altLang="en-US" sz="2400" dirty="0" smtClean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文字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8119" y="2051721"/>
            <a:ext cx="3906394" cy="2828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4414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2407385" y="1361058"/>
            <a:ext cx="0" cy="276950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731448" y="1235554"/>
            <a:ext cx="615553" cy="237180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784635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请插入标题四</a:t>
            </a:r>
            <a:endParaRPr lang="zh-CN" altLang="en-US" sz="2800" dirty="0">
              <a:solidFill>
                <a:srgbClr val="784635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521919" y="1361058"/>
            <a:ext cx="1431161" cy="155427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请</a:t>
            </a:r>
            <a:r>
              <a:rPr lang="zh-CN" altLang="en-US" dirty="0" smtClean="0">
                <a:solidFill>
                  <a:prstClr val="black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在这里</a:t>
            </a:r>
            <a:endParaRPr lang="en-US" altLang="zh-CN" dirty="0" smtClean="0">
              <a:solidFill>
                <a:prstClr val="black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prstClr val="black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输入副</a:t>
            </a:r>
            <a:endParaRPr lang="en-US" altLang="zh-CN" dirty="0" smtClean="0">
              <a:solidFill>
                <a:prstClr val="black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prstClr val="black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标题输入文字</a:t>
            </a:r>
            <a:endParaRPr lang="zh-CN" altLang="en-US" dirty="0">
              <a:solidFill>
                <a:prstClr val="black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468599" y="3271026"/>
            <a:ext cx="938786" cy="859538"/>
          </a:xfrm>
          <a:prstGeom prst="rect">
            <a:avLst/>
          </a:prstGeom>
        </p:spPr>
      </p:pic>
      <p:sp>
        <p:nvSpPr>
          <p:cNvPr id="12" name="任意多边形 11"/>
          <p:cNvSpPr/>
          <p:nvPr/>
        </p:nvSpPr>
        <p:spPr>
          <a:xfrm flipH="1">
            <a:off x="7298724" y="0"/>
            <a:ext cx="4893276" cy="6861311"/>
          </a:xfrm>
          <a:custGeom>
            <a:avLst/>
            <a:gdLst>
              <a:gd name="connsiteX0" fmla="*/ 0 w 2819987"/>
              <a:gd name="connsiteY0" fmla="*/ 0 h 3954162"/>
              <a:gd name="connsiteX1" fmla="*/ 842906 w 2819987"/>
              <a:gd name="connsiteY1" fmla="*/ 0 h 3954162"/>
              <a:gd name="connsiteX2" fmla="*/ 2819987 w 2819987"/>
              <a:gd name="connsiteY2" fmla="*/ 1977081 h 3954162"/>
              <a:gd name="connsiteX3" fmla="*/ 842906 w 2819987"/>
              <a:gd name="connsiteY3" fmla="*/ 3954162 h 3954162"/>
              <a:gd name="connsiteX4" fmla="*/ 0 w 2819987"/>
              <a:gd name="connsiteY4" fmla="*/ 3954162 h 3954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9987" h="3954162">
                <a:moveTo>
                  <a:pt x="0" y="0"/>
                </a:moveTo>
                <a:lnTo>
                  <a:pt x="842906" y="0"/>
                </a:lnTo>
                <a:cubicBezTo>
                  <a:pt x="1934818" y="0"/>
                  <a:pt x="2819987" y="885169"/>
                  <a:pt x="2819987" y="1977081"/>
                </a:cubicBezTo>
                <a:cubicBezTo>
                  <a:pt x="2819987" y="3068993"/>
                  <a:pt x="1934818" y="3954162"/>
                  <a:pt x="842906" y="3954162"/>
                </a:cubicBezTo>
                <a:lnTo>
                  <a:pt x="0" y="3954162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8857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allAtOnce"/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926449" y="107022"/>
            <a:ext cx="2443526" cy="956841"/>
            <a:chOff x="4926449" y="107022"/>
            <a:chExt cx="2443526" cy="956841"/>
          </a:xfrm>
        </p:grpSpPr>
        <p:sp>
          <p:nvSpPr>
            <p:cNvPr id="5" name="文本框 4"/>
            <p:cNvSpPr txBox="1"/>
            <p:nvPr/>
          </p:nvSpPr>
          <p:spPr>
            <a:xfrm>
              <a:off x="4926449" y="663753"/>
              <a:ext cx="2428870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祥隶繁体" panose="03000509000000000000" pitchFamily="65" charset="-122"/>
                  <a:ea typeface="方正祥隶繁体" panose="03000509000000000000" pitchFamily="65" charset="-122"/>
                </a:rPr>
                <a:t>请  插  入  标  题  四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952742" y="700947"/>
              <a:ext cx="2286516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93484" y="107022"/>
              <a:ext cx="2376491" cy="689949"/>
            </a:xfrm>
            <a:prstGeom prst="rect">
              <a:avLst/>
            </a:prstGeom>
          </p:spPr>
        </p:pic>
      </p:grpSp>
      <p:grpSp>
        <p:nvGrpSpPr>
          <p:cNvPr id="14" name="组合 13"/>
          <p:cNvGrpSpPr/>
          <p:nvPr/>
        </p:nvGrpSpPr>
        <p:grpSpPr>
          <a:xfrm>
            <a:off x="972256" y="2343982"/>
            <a:ext cx="3589420" cy="2301765"/>
            <a:chOff x="972256" y="2343982"/>
            <a:chExt cx="3589420" cy="2301765"/>
          </a:xfrm>
        </p:grpSpPr>
        <p:sp>
          <p:nvSpPr>
            <p:cNvPr id="8" name="椭圆 7"/>
            <p:cNvSpPr/>
            <p:nvPr/>
          </p:nvSpPr>
          <p:spPr>
            <a:xfrm>
              <a:off x="2049009" y="2343982"/>
              <a:ext cx="2301765" cy="2301765"/>
            </a:xfrm>
            <a:prstGeom prst="ellipse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flipH="1">
              <a:off x="972256" y="2387724"/>
              <a:ext cx="3589420" cy="2258023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9995" y="3149179"/>
            <a:ext cx="5102005" cy="3708821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4772577" y="2417722"/>
            <a:ext cx="4555093" cy="2144177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400" dirty="0" smtClean="0">
                <a:latin typeface="方正祥隶繁体" panose="03000509000000000000" pitchFamily="65" charset="-122"/>
                <a:ea typeface="方正祥隶繁体" panose="03000509000000000000" pitchFamily="65" charset="-122"/>
              </a:rPr>
              <a:t>输入标题</a:t>
            </a:r>
            <a:endParaRPr lang="en-US" altLang="zh-CN" sz="2400" dirty="0" smtClean="0"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  <a:p>
            <a:endParaRPr lang="en-US" altLang="zh-CN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主题请在此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</a:t>
            </a:r>
            <a:endParaRPr lang="en-US" altLang="zh-CN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入文字</a:t>
            </a:r>
            <a:r>
              <a:rPr lang="en-US" altLang="zh-CN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 </a:t>
            </a:r>
            <a:r>
              <a:rPr lang="en-US" altLang="zh-CN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 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</a:t>
            </a:r>
            <a:endParaRPr lang="en-US" altLang="zh-CN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输入文字水</a:t>
            </a:r>
            <a:endParaRPr lang="en-US" altLang="zh-CN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墨主题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请在此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</a:t>
            </a:r>
            <a:endParaRPr lang="en-US" altLang="zh-CN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</a:t>
            </a:r>
            <a:endParaRPr lang="en-US" altLang="zh-CN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</a:t>
            </a:r>
            <a:endParaRPr lang="en-US" altLang="zh-CN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题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请在此输入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</a:t>
            </a:r>
            <a:endParaRPr lang="en-US" altLang="zh-CN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请在此</a:t>
            </a:r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</a:t>
            </a:r>
            <a:endParaRPr lang="en-US" altLang="zh-CN" sz="20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入</a:t>
            </a:r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</a:p>
          <a:p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水墨主题请在此输</a:t>
            </a:r>
            <a:endParaRPr lang="en-US" altLang="zh-CN" sz="20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入文字 </a:t>
            </a:r>
          </a:p>
          <a:p>
            <a:endParaRPr lang="zh-CN" altLang="en-US" sz="2000" dirty="0"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8314666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926449" y="107022"/>
            <a:ext cx="2443526" cy="956841"/>
            <a:chOff x="4926449" y="107022"/>
            <a:chExt cx="2443526" cy="956841"/>
          </a:xfrm>
        </p:grpSpPr>
        <p:sp>
          <p:nvSpPr>
            <p:cNvPr id="5" name="文本框 4"/>
            <p:cNvSpPr txBox="1"/>
            <p:nvPr/>
          </p:nvSpPr>
          <p:spPr>
            <a:xfrm>
              <a:off x="4926449" y="663753"/>
              <a:ext cx="2428870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祥隶繁体" panose="03000509000000000000" pitchFamily="65" charset="-122"/>
                  <a:ea typeface="方正祥隶繁体" panose="03000509000000000000" pitchFamily="65" charset="-122"/>
                </a:rPr>
                <a:t>请  插  入  标  题  四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952742" y="700947"/>
              <a:ext cx="2286516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93484" y="107022"/>
              <a:ext cx="2376491" cy="689949"/>
            </a:xfrm>
            <a:prstGeom prst="rect">
              <a:avLst/>
            </a:prstGeom>
          </p:spPr>
        </p:pic>
      </p:grpSp>
      <p:sp>
        <p:nvSpPr>
          <p:cNvPr id="8" name="矩形 7"/>
          <p:cNvSpPr/>
          <p:nvPr/>
        </p:nvSpPr>
        <p:spPr>
          <a:xfrm>
            <a:off x="2305665" y="5073376"/>
            <a:ext cx="75806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水墨主题请在此输入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文字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r>
              <a: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水墨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主题请在此输入文字  水墨主题请在此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输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入文字水墨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主题请在此输入文字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水墨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主题请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在此输入文字</a:t>
            </a:r>
            <a:r>
              <a: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水墨主题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请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在此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输入文字 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0994" y="3461606"/>
            <a:ext cx="2738981" cy="1515747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8847172" y="1490707"/>
            <a:ext cx="615553" cy="8104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latin typeface="方正隶书繁体" panose="03000509000000000000" pitchFamily="65" charset="-122"/>
                <a:ea typeface="方正隶书繁体" panose="03000509000000000000" pitchFamily="65" charset="-122"/>
              </a:rPr>
              <a:t>标题</a:t>
            </a:r>
            <a:endParaRPr lang="zh-CN" altLang="en-US" sz="2800" dirty="0">
              <a:latin typeface="方正隶书繁体" panose="03000509000000000000" pitchFamily="65" charset="-122"/>
              <a:ea typeface="方正隶书繁体" panose="03000509000000000000" pitchFamily="65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129044" y="1490707"/>
            <a:ext cx="615553" cy="810478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latin typeface="方正隶书繁体" panose="03000509000000000000" pitchFamily="65" charset="-122"/>
                <a:ea typeface="方正隶书繁体" panose="03000509000000000000" pitchFamily="65" charset="-122"/>
              </a:rPr>
              <a:t>标题</a:t>
            </a:r>
            <a:endParaRPr lang="zh-CN" altLang="en-US" sz="2800" dirty="0">
              <a:latin typeface="方正隶书繁体" panose="03000509000000000000" pitchFamily="65" charset="-122"/>
              <a:ea typeface="方正隶书繁体" panose="03000509000000000000" pitchFamily="65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242647" y="1529648"/>
            <a:ext cx="2646878" cy="15975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 水墨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 水墨主题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2482166" y="1523300"/>
            <a:ext cx="2646878" cy="159755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水墨主题请在此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输入文字  水墨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600" dirty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 水墨主题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请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在此输入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水墨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主题请</a:t>
            </a:r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在此</a:t>
            </a:r>
            <a:endParaRPr lang="en-US" altLang="zh-CN" sz="1600" dirty="0" smtClean="0">
              <a:solidFill>
                <a:schemeClr val="tx1">
                  <a:lumMod val="50000"/>
                  <a:lumOff val="50000"/>
                </a:schemeClr>
              </a:solidFill>
              <a:latin typeface="方正隶二繁体" panose="03000509000000000000" pitchFamily="65" charset="-122"/>
              <a:ea typeface="方正隶二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输入</a:t>
            </a:r>
            <a:r>
              <a:rPr lang="zh-CN" alt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rPr>
              <a:t>文字 </a:t>
            </a:r>
          </a:p>
        </p:txBody>
      </p:sp>
    </p:spTree>
    <p:extLst>
      <p:ext uri="{BB962C8B-B14F-4D97-AF65-F5344CB8AC3E}">
        <p14:creationId xmlns:p14="http://schemas.microsoft.com/office/powerpoint/2010/main" val="2750309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2" grpId="0"/>
      <p:bldP spid="13" grpId="0"/>
      <p:bldP spid="1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4926449" y="107022"/>
            <a:ext cx="2443526" cy="956841"/>
            <a:chOff x="4926449" y="107022"/>
            <a:chExt cx="2443526" cy="956841"/>
          </a:xfrm>
        </p:grpSpPr>
        <p:sp>
          <p:nvSpPr>
            <p:cNvPr id="6" name="文本框 5"/>
            <p:cNvSpPr txBox="1"/>
            <p:nvPr/>
          </p:nvSpPr>
          <p:spPr>
            <a:xfrm>
              <a:off x="4926449" y="663753"/>
              <a:ext cx="2428870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祥隶繁体" panose="03000509000000000000" pitchFamily="65" charset="-122"/>
                  <a:ea typeface="方正祥隶繁体" panose="03000509000000000000" pitchFamily="65" charset="-122"/>
                </a:rPr>
                <a:t>请  插  入  标  题  四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endParaRPr>
            </a:p>
          </p:txBody>
        </p:sp>
        <p:cxnSp>
          <p:nvCxnSpPr>
            <p:cNvPr id="7" name="直接连接符 6"/>
            <p:cNvCxnSpPr/>
            <p:nvPr/>
          </p:nvCxnSpPr>
          <p:spPr>
            <a:xfrm>
              <a:off x="4952742" y="700947"/>
              <a:ext cx="2286516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93484" y="107022"/>
              <a:ext cx="2376491" cy="689949"/>
            </a:xfrm>
            <a:prstGeom prst="rect">
              <a:avLst/>
            </a:prstGeom>
          </p:spPr>
        </p:pic>
      </p:grp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25233"/>
            <a:ext cx="12192000" cy="3611120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2086594" y="5102383"/>
            <a:ext cx="819027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000" dirty="0">
                <a:solidFill>
                  <a:srgbClr val="784635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水墨主题请在此输入文字</a:t>
            </a:r>
            <a:endParaRPr lang="en-US" altLang="zh-CN" sz="2000" dirty="0">
              <a:solidFill>
                <a:srgbClr val="784635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水墨主题请在此输入文字  水墨主题请在此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输入文字 水墨主题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请在此输入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文</a:t>
            </a:r>
            <a:endParaRPr lang="en-US" altLang="zh-CN" dirty="0" smtClean="0">
              <a:solidFill>
                <a:schemeClr val="tx1">
                  <a:lumMod val="50000"/>
                  <a:lumOff val="5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字水墨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主题请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在此输入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文字 </a:t>
            </a:r>
            <a:r>
              <a:rPr lang="zh-CN" altLang="en-US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 水墨</a:t>
            </a:r>
            <a:r>
              <a: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主题请在此输入文字 </a:t>
            </a:r>
            <a:endParaRPr lang="en-US" altLang="zh-CN" dirty="0">
              <a:solidFill>
                <a:schemeClr val="tx1">
                  <a:lumMod val="50000"/>
                  <a:lumOff val="50000"/>
                </a:schemeClr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2940479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0" y="3377381"/>
            <a:ext cx="4918579" cy="103239"/>
            <a:chOff x="0" y="3377381"/>
            <a:chExt cx="4918579" cy="103239"/>
          </a:xfrm>
        </p:grpSpPr>
        <p:cxnSp>
          <p:nvCxnSpPr>
            <p:cNvPr id="3" name="直接连接符 2"/>
            <p:cNvCxnSpPr>
              <a:endCxn id="8" idx="2"/>
            </p:cNvCxnSpPr>
            <p:nvPr/>
          </p:nvCxnSpPr>
          <p:spPr>
            <a:xfrm>
              <a:off x="0" y="3429000"/>
              <a:ext cx="4815340" cy="1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椭圆 7"/>
            <p:cNvSpPr/>
            <p:nvPr/>
          </p:nvSpPr>
          <p:spPr>
            <a:xfrm>
              <a:off x="4815340" y="3377381"/>
              <a:ext cx="103239" cy="103239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9" name="文本框 8"/>
          <p:cNvSpPr txBox="1"/>
          <p:nvPr/>
        </p:nvSpPr>
        <p:spPr>
          <a:xfrm>
            <a:off x="4977745" y="3075057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dirty="0" smtClean="0">
                <a:latin typeface="方正隶书繁体" panose="03000509000000000000" pitchFamily="65" charset="-122"/>
                <a:ea typeface="方正隶书繁体" panose="03000509000000000000" pitchFamily="65" charset="-122"/>
              </a:rPr>
              <a:t>谢谢观看</a:t>
            </a:r>
            <a:endParaRPr lang="zh-CN" altLang="en-US" sz="4000" dirty="0">
              <a:latin typeface="方正隶书繁体" panose="03000509000000000000" pitchFamily="65" charset="-122"/>
              <a:ea typeface="方正隶书繁体" panose="03000509000000000000" pitchFamily="65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 flipH="1">
            <a:off x="7273421" y="3377381"/>
            <a:ext cx="4918579" cy="103239"/>
            <a:chOff x="0" y="3377381"/>
            <a:chExt cx="4918579" cy="103239"/>
          </a:xfrm>
        </p:grpSpPr>
        <p:cxnSp>
          <p:nvCxnSpPr>
            <p:cNvPr id="13" name="直接连接符 12"/>
            <p:cNvCxnSpPr>
              <a:endCxn id="14" idx="2"/>
            </p:cNvCxnSpPr>
            <p:nvPr/>
          </p:nvCxnSpPr>
          <p:spPr>
            <a:xfrm>
              <a:off x="0" y="3429000"/>
              <a:ext cx="4815340" cy="1"/>
            </a:xfrm>
            <a:prstGeom prst="line">
              <a:avLst/>
            </a:prstGeom>
            <a:ln w="1905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椭圆 13"/>
            <p:cNvSpPr/>
            <p:nvPr/>
          </p:nvSpPr>
          <p:spPr>
            <a:xfrm>
              <a:off x="4815340" y="3377381"/>
              <a:ext cx="103239" cy="103239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595132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980139" y="1454431"/>
            <a:ext cx="800219" cy="1118255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4000" dirty="0" smtClean="0">
                <a:latin typeface="方正祥隶繁体" panose="03000509000000000000" pitchFamily="65" charset="-122"/>
                <a:ea typeface="方正祥隶繁体" panose="03000509000000000000" pitchFamily="65" charset="-122"/>
              </a:rPr>
              <a:t>目录</a:t>
            </a:r>
            <a:endParaRPr lang="zh-CN" altLang="en-US" sz="4000" dirty="0"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1717922" y="2462960"/>
            <a:ext cx="1324654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2767974" y="1555191"/>
            <a:ext cx="2360" cy="114981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729" y="1750891"/>
            <a:ext cx="1219202" cy="731521"/>
          </a:xfrm>
          <a:prstGeom prst="rect">
            <a:avLst/>
          </a:prstGeom>
        </p:spPr>
      </p:pic>
      <p:grpSp>
        <p:nvGrpSpPr>
          <p:cNvPr id="15" name="组合 14"/>
          <p:cNvGrpSpPr/>
          <p:nvPr/>
        </p:nvGrpSpPr>
        <p:grpSpPr>
          <a:xfrm>
            <a:off x="4075618" y="2115152"/>
            <a:ext cx="2894212" cy="584775"/>
            <a:chOff x="3343357" y="3004515"/>
            <a:chExt cx="2894212" cy="584775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43357" y="3049433"/>
              <a:ext cx="559453" cy="494940"/>
            </a:xfrm>
            <a:prstGeom prst="rect">
              <a:avLst/>
            </a:prstGeom>
          </p:spPr>
        </p:pic>
        <p:sp>
          <p:nvSpPr>
            <p:cNvPr id="5" name="文本框 4"/>
            <p:cNvSpPr txBox="1"/>
            <p:nvPr/>
          </p:nvSpPr>
          <p:spPr>
            <a:xfrm>
              <a:off x="4001059" y="3004515"/>
              <a:ext cx="223651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请插入标题</a:t>
              </a:r>
              <a:endParaRPr lang="zh-CN" altLang="en-US" sz="3200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415334" y="311223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一</a:t>
              </a:r>
              <a:endParaRPr lang="zh-CN" altLang="en-US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075618" y="2887974"/>
            <a:ext cx="2894212" cy="584775"/>
            <a:chOff x="3343357" y="3004515"/>
            <a:chExt cx="2894212" cy="584775"/>
          </a:xfrm>
        </p:grpSpPr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43357" y="3049433"/>
              <a:ext cx="559453" cy="494940"/>
            </a:xfrm>
            <a:prstGeom prst="rect">
              <a:avLst/>
            </a:prstGeom>
          </p:spPr>
        </p:pic>
        <p:sp>
          <p:nvSpPr>
            <p:cNvPr id="18" name="文本框 17"/>
            <p:cNvSpPr txBox="1"/>
            <p:nvPr/>
          </p:nvSpPr>
          <p:spPr>
            <a:xfrm>
              <a:off x="4001059" y="3004515"/>
              <a:ext cx="223651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请插入标题</a:t>
              </a:r>
              <a:endParaRPr lang="zh-CN" altLang="en-US" sz="3200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415334" y="311223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二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075618" y="3685033"/>
            <a:ext cx="2894212" cy="584775"/>
            <a:chOff x="3343357" y="3004515"/>
            <a:chExt cx="2894212" cy="584775"/>
          </a:xfrm>
        </p:grpSpPr>
        <p:pic>
          <p:nvPicPr>
            <p:cNvPr id="21" name="图片 2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43357" y="3049433"/>
              <a:ext cx="559453" cy="494940"/>
            </a:xfrm>
            <a:prstGeom prst="rect">
              <a:avLst/>
            </a:prstGeom>
          </p:spPr>
        </p:pic>
        <p:sp>
          <p:nvSpPr>
            <p:cNvPr id="22" name="文本框 21"/>
            <p:cNvSpPr txBox="1"/>
            <p:nvPr/>
          </p:nvSpPr>
          <p:spPr>
            <a:xfrm>
              <a:off x="4001059" y="3004515"/>
              <a:ext cx="223651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请插入标题</a:t>
              </a:r>
              <a:endParaRPr lang="zh-CN" altLang="en-US" sz="3200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3415334" y="311223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 smtClean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三</a:t>
              </a:r>
              <a:endParaRPr lang="zh-CN" altLang="en-US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4075618" y="4457855"/>
            <a:ext cx="2894212" cy="584775"/>
            <a:chOff x="3343357" y="3004515"/>
            <a:chExt cx="2894212" cy="584775"/>
          </a:xfrm>
        </p:grpSpPr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43357" y="3049433"/>
              <a:ext cx="559453" cy="494940"/>
            </a:xfrm>
            <a:prstGeom prst="rect">
              <a:avLst/>
            </a:prstGeom>
          </p:spPr>
        </p:pic>
        <p:sp>
          <p:nvSpPr>
            <p:cNvPr id="26" name="文本框 25"/>
            <p:cNvSpPr txBox="1"/>
            <p:nvPr/>
          </p:nvSpPr>
          <p:spPr>
            <a:xfrm>
              <a:off x="4001059" y="3004515"/>
              <a:ext cx="2236510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dirty="0" smtClean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请插入标题</a:t>
              </a:r>
              <a:endParaRPr lang="zh-CN" altLang="en-US" sz="3200" dirty="0">
                <a:latin typeface="方正新舒体繁体" panose="03000509000000000000" pitchFamily="65" charset="-122"/>
                <a:ea typeface="方正新舒体繁体" panose="03000509000000000000" pitchFamily="65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3415334" y="3112236"/>
              <a:ext cx="4154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dirty="0">
                  <a:latin typeface="方正新舒体繁体" panose="03000509000000000000" pitchFamily="65" charset="-122"/>
                  <a:ea typeface="方正新舒体繁体" panose="03000509000000000000" pitchFamily="65" charset="-122"/>
                </a:rPr>
                <a:t>四</a:t>
              </a:r>
            </a:p>
          </p:txBody>
        </p:sp>
      </p:grpSp>
      <p:pic>
        <p:nvPicPr>
          <p:cNvPr id="35" name="图片 3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71947" y="16855"/>
            <a:ext cx="376330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4555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5" y="4437117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21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9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5167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9827680" y="1340039"/>
            <a:ext cx="0" cy="276950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9827678" y="1219909"/>
            <a:ext cx="615553" cy="237180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784635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请插入标题</a:t>
            </a:r>
            <a:r>
              <a:rPr lang="zh-CN" altLang="en-US" sz="2800" dirty="0">
                <a:solidFill>
                  <a:srgbClr val="784635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一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8396518" y="1923263"/>
            <a:ext cx="1431161" cy="155427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latin typeface="华文隶书" panose="02010800040101010101" pitchFamily="2" charset="-122"/>
                <a:ea typeface="华文隶书" panose="02010800040101010101" pitchFamily="2" charset="-122"/>
              </a:rPr>
              <a:t>请</a:t>
            </a: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在这里</a:t>
            </a:r>
            <a:endParaRPr lang="en-US" altLang="zh-CN" dirty="0" smtClean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输入副</a:t>
            </a:r>
            <a:endParaRPr lang="en-US" altLang="zh-CN" dirty="0" smtClean="0"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latin typeface="华文隶书" panose="02010800040101010101" pitchFamily="2" charset="-122"/>
                <a:ea typeface="华文隶书" panose="02010800040101010101" pitchFamily="2" charset="-122"/>
              </a:rPr>
              <a:t>标题输入文字</a:t>
            </a:r>
            <a:endParaRPr lang="zh-CN" altLang="en-US" dirty="0"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7679" y="3263644"/>
            <a:ext cx="938786" cy="859538"/>
          </a:xfrm>
          <a:prstGeom prst="rect">
            <a:avLst/>
          </a:prstGeom>
        </p:spPr>
      </p:pic>
      <p:sp>
        <p:nvSpPr>
          <p:cNvPr id="12" name="任意多边形 11"/>
          <p:cNvSpPr/>
          <p:nvPr/>
        </p:nvSpPr>
        <p:spPr>
          <a:xfrm>
            <a:off x="0" y="-3311"/>
            <a:ext cx="4893276" cy="6861311"/>
          </a:xfrm>
          <a:custGeom>
            <a:avLst/>
            <a:gdLst>
              <a:gd name="connsiteX0" fmla="*/ 0 w 2819987"/>
              <a:gd name="connsiteY0" fmla="*/ 0 h 3954162"/>
              <a:gd name="connsiteX1" fmla="*/ 842906 w 2819987"/>
              <a:gd name="connsiteY1" fmla="*/ 0 h 3954162"/>
              <a:gd name="connsiteX2" fmla="*/ 2819987 w 2819987"/>
              <a:gd name="connsiteY2" fmla="*/ 1977081 h 3954162"/>
              <a:gd name="connsiteX3" fmla="*/ 842906 w 2819987"/>
              <a:gd name="connsiteY3" fmla="*/ 3954162 h 3954162"/>
              <a:gd name="connsiteX4" fmla="*/ 0 w 2819987"/>
              <a:gd name="connsiteY4" fmla="*/ 3954162 h 3954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9987" h="3954162">
                <a:moveTo>
                  <a:pt x="0" y="0"/>
                </a:moveTo>
                <a:lnTo>
                  <a:pt x="842906" y="0"/>
                </a:lnTo>
                <a:cubicBezTo>
                  <a:pt x="1934818" y="0"/>
                  <a:pt x="2819987" y="885169"/>
                  <a:pt x="2819987" y="1977081"/>
                </a:cubicBezTo>
                <a:cubicBezTo>
                  <a:pt x="2819987" y="3068993"/>
                  <a:pt x="1934818" y="3954162"/>
                  <a:pt x="842906" y="3954162"/>
                </a:cubicBezTo>
                <a:lnTo>
                  <a:pt x="0" y="3954162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85438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allAtOnce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926449" y="107022"/>
            <a:ext cx="2443526" cy="956841"/>
            <a:chOff x="4926449" y="107022"/>
            <a:chExt cx="2443526" cy="956841"/>
          </a:xfrm>
        </p:grpSpPr>
        <p:sp>
          <p:nvSpPr>
            <p:cNvPr id="11" name="文本框 10"/>
            <p:cNvSpPr txBox="1"/>
            <p:nvPr/>
          </p:nvSpPr>
          <p:spPr>
            <a:xfrm>
              <a:off x="4926449" y="663753"/>
              <a:ext cx="2428870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祥隶繁体" panose="03000509000000000000" pitchFamily="65" charset="-122"/>
                  <a:ea typeface="方正祥隶繁体" panose="03000509000000000000" pitchFamily="65" charset="-122"/>
                </a:rPr>
                <a:t>请  插  入  标  题  一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>
              <a:off x="4952742" y="700947"/>
              <a:ext cx="2286516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93484" y="107022"/>
              <a:ext cx="2376491" cy="689949"/>
            </a:xfrm>
            <a:prstGeom prst="rect">
              <a:avLst/>
            </a:prstGeom>
          </p:spPr>
        </p:pic>
      </p:grp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0771" y="2186899"/>
            <a:ext cx="1950124" cy="292587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746091" y="2566220"/>
            <a:ext cx="1826141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784635"/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标题</a:t>
            </a:r>
            <a:endParaRPr lang="en-US" altLang="zh-CN" sz="2800" dirty="0">
              <a:solidFill>
                <a:srgbClr val="784635"/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水墨主题模板</a:t>
            </a:r>
            <a:endParaRPr lang="en-US" altLang="zh-CN" sz="1600" dirty="0" smtClean="0">
              <a:solidFill>
                <a:schemeClr val="bg2">
                  <a:lumMod val="50000"/>
                </a:schemeClr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请在此处添加文字</a:t>
            </a:r>
            <a:endParaRPr lang="en-US" altLang="zh-CN" sz="1600" dirty="0" smtClean="0">
              <a:solidFill>
                <a:schemeClr val="bg2">
                  <a:lumMod val="50000"/>
                </a:schemeClr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  <a:p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水墨主题模板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  <a:p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请在此处添加文字</a:t>
            </a:r>
          </a:p>
          <a:p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水墨主题模板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  <a:p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请在此处添加</a:t>
            </a:r>
            <a:r>
              <a:rPr lang="zh-CN" altLang="en-US" sz="1600" dirty="0" smtClean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文字</a:t>
            </a:r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3920" y="2186898"/>
            <a:ext cx="1950675" cy="2925875"/>
          </a:xfrm>
          <a:prstGeom prst="rect">
            <a:avLst/>
          </a:prstGeom>
        </p:spPr>
      </p:pic>
      <p:sp>
        <p:nvSpPr>
          <p:cNvPr id="13" name="文本框 12"/>
          <p:cNvSpPr txBox="1"/>
          <p:nvPr/>
        </p:nvSpPr>
        <p:spPr>
          <a:xfrm>
            <a:off x="8690502" y="2566220"/>
            <a:ext cx="1826141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784635"/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标题</a:t>
            </a:r>
            <a:endParaRPr lang="en-US" altLang="zh-CN" sz="2800" dirty="0" smtClean="0">
              <a:solidFill>
                <a:srgbClr val="784635"/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  <a:p>
            <a:r>
              <a:rPr lang="zh-CN" altLang="en-US" sz="1600" dirty="0" smtClean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水墨</a:t>
            </a:r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主题模板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  <a:p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请在此处添加文字</a:t>
            </a:r>
          </a:p>
          <a:p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水墨主题模板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  <a:p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请在此处添加文字</a:t>
            </a:r>
          </a:p>
          <a:p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水墨主题模板</a:t>
            </a:r>
            <a:endParaRPr lang="en-US" altLang="zh-CN" sz="1600" dirty="0">
              <a:solidFill>
                <a:schemeClr val="bg2">
                  <a:lumMod val="50000"/>
                </a:schemeClr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  <a:p>
            <a:r>
              <a:rPr lang="zh-CN" altLang="en-US" sz="1600" dirty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请在此处添加</a:t>
            </a:r>
            <a:r>
              <a:rPr lang="zh-CN" altLang="en-US" sz="1600" dirty="0" smtClean="0">
                <a:solidFill>
                  <a:schemeClr val="bg2">
                    <a:lumMod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rPr>
              <a:t>文字</a:t>
            </a:r>
            <a:endParaRPr lang="zh-CN" altLang="en-US" sz="1600" dirty="0">
              <a:solidFill>
                <a:schemeClr val="bg2">
                  <a:lumMod val="50000"/>
                </a:schemeClr>
              </a:solidFill>
              <a:latin typeface="方正祥隶繁体" panose="03000509000000000000" pitchFamily="65" charset="-122"/>
              <a:ea typeface="方正祥隶繁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281216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 tmFilter="0,0; .5, 1; 1, 1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 tmFilter="0,0; .5, 1; 1, 1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 tmFilter="0,0; .5, 1; 1, 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 tmFilter="0,0; .5, 1; 1, 1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 tmFilter="0,0; .5, 1; 1, 1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 tmFilter="0,0; .5, 1; 1, 1"/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 tmFilter="0,0; .5, 1; 1, 1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 tmFilter="0,0; .5, 1; 1, 1"/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13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组合 8"/>
          <p:cNvGrpSpPr/>
          <p:nvPr/>
        </p:nvGrpSpPr>
        <p:grpSpPr>
          <a:xfrm>
            <a:off x="4926449" y="107022"/>
            <a:ext cx="2443526" cy="956841"/>
            <a:chOff x="4926449" y="107022"/>
            <a:chExt cx="2443526" cy="956841"/>
          </a:xfrm>
        </p:grpSpPr>
        <p:sp>
          <p:nvSpPr>
            <p:cNvPr id="10" name="文本框 9"/>
            <p:cNvSpPr txBox="1"/>
            <p:nvPr/>
          </p:nvSpPr>
          <p:spPr>
            <a:xfrm>
              <a:off x="4926449" y="663753"/>
              <a:ext cx="2428870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祥隶繁体" panose="03000509000000000000" pitchFamily="65" charset="-122"/>
                  <a:ea typeface="方正祥隶繁体" panose="03000509000000000000" pitchFamily="65" charset="-122"/>
                </a:rPr>
                <a:t>请  插  入  标  题  一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>
              <a:off x="4952742" y="700947"/>
              <a:ext cx="2286516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93484" y="107022"/>
              <a:ext cx="2376491" cy="689949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1250066" y="1906598"/>
            <a:ext cx="9757458" cy="3629482"/>
            <a:chOff x="1250066" y="1906598"/>
            <a:chExt cx="9757458" cy="3629482"/>
          </a:xfrm>
        </p:grpSpPr>
        <p:sp>
          <p:nvSpPr>
            <p:cNvPr id="18" name="矩形 17"/>
            <p:cNvSpPr/>
            <p:nvPr/>
          </p:nvSpPr>
          <p:spPr>
            <a:xfrm>
              <a:off x="1250066" y="1906598"/>
              <a:ext cx="9757458" cy="3629482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2777924" y="1999403"/>
              <a:ext cx="6755863" cy="341437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6465168" y="2223813"/>
              <a:ext cx="1046440" cy="299505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在此输入</a:t>
              </a:r>
              <a:endPara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主题请在此输入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在此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输入文字 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4952742" y="2209065"/>
              <a:ext cx="1046440" cy="299505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在此输入</a:t>
              </a:r>
              <a:endPara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主题请在此输入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在此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输入文字 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3342113" y="2223813"/>
              <a:ext cx="1046440" cy="2995051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在此输入</a:t>
              </a:r>
              <a:endPara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主题请在此输入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在此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输入文字 </a:t>
              </a: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7905138" y="2223813"/>
              <a:ext cx="492443" cy="214417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 smtClean="0">
                  <a:latin typeface="方正祥隶繁体" panose="03000509000000000000" pitchFamily="65" charset="-122"/>
                  <a:ea typeface="方正祥隶繁体" panose="03000509000000000000" pitchFamily="65" charset="-122"/>
                </a:rPr>
                <a:t>请在这里输入标题</a:t>
              </a:r>
              <a:endParaRPr lang="zh-CN" altLang="en-US" sz="2000" dirty="0">
                <a:latin typeface="方正祥隶繁体" panose="03000509000000000000" pitchFamily="65" charset="-122"/>
                <a:ea typeface="方正祥隶繁体" panose="03000509000000000000" pitchFamily="65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5302" y="2282807"/>
            <a:ext cx="2482956" cy="34393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3972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891471" y="1719625"/>
            <a:ext cx="4349424" cy="3400435"/>
            <a:chOff x="891471" y="1719625"/>
            <a:chExt cx="4349424" cy="3400435"/>
          </a:xfrm>
        </p:grpSpPr>
        <p:sp>
          <p:nvSpPr>
            <p:cNvPr id="2" name="椭圆 1"/>
            <p:cNvSpPr/>
            <p:nvPr/>
          </p:nvSpPr>
          <p:spPr>
            <a:xfrm>
              <a:off x="1532467" y="1719625"/>
              <a:ext cx="3067432" cy="3067432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97937" y="2980803"/>
              <a:ext cx="3067432" cy="2139257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91471" y="3401490"/>
              <a:ext cx="1350276" cy="471572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92843" y="2097355"/>
              <a:ext cx="1448052" cy="505719"/>
            </a:xfrm>
            <a:prstGeom prst="rect">
              <a:avLst/>
            </a:prstGeom>
          </p:spPr>
        </p:pic>
      </p:grpSp>
      <p:grpSp>
        <p:nvGrpSpPr>
          <p:cNvPr id="4" name="组合 3"/>
          <p:cNvGrpSpPr/>
          <p:nvPr/>
        </p:nvGrpSpPr>
        <p:grpSpPr>
          <a:xfrm>
            <a:off x="8817352" y="1709678"/>
            <a:ext cx="1632075" cy="3801682"/>
            <a:chOff x="8817352" y="1709678"/>
            <a:chExt cx="1632075" cy="3801682"/>
          </a:xfrm>
        </p:grpSpPr>
        <p:sp>
          <p:nvSpPr>
            <p:cNvPr id="8" name="文本框 7"/>
            <p:cNvSpPr txBox="1"/>
            <p:nvPr/>
          </p:nvSpPr>
          <p:spPr>
            <a:xfrm>
              <a:off x="9956984" y="1709678"/>
              <a:ext cx="492443" cy="214417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 smtClean="0">
                  <a:latin typeface="方正祥隶繁体" panose="03000509000000000000" pitchFamily="65" charset="-122"/>
                  <a:ea typeface="方正祥隶繁体" panose="03000509000000000000" pitchFamily="65" charset="-122"/>
                </a:rPr>
                <a:t>请在这里输入标题</a:t>
              </a:r>
              <a:endParaRPr lang="zh-CN" altLang="en-US" sz="2000" dirty="0">
                <a:latin typeface="方正祥隶繁体" panose="03000509000000000000" pitchFamily="65" charset="-122"/>
                <a:ea typeface="方正祥隶繁体" panose="03000509000000000000" pitchFamily="65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9827680" y="1709678"/>
              <a:ext cx="0" cy="370628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8817352" y="1709678"/>
              <a:ext cx="830997" cy="380168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在此输入</a:t>
              </a:r>
              <a:endPara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主题请在此输入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</a:t>
              </a:r>
              <a:endPara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此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输入文字 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809751" y="1709678"/>
            <a:ext cx="1632075" cy="3801682"/>
            <a:chOff x="6809751" y="1709678"/>
            <a:chExt cx="1632075" cy="3801682"/>
          </a:xfrm>
        </p:grpSpPr>
        <p:sp>
          <p:nvSpPr>
            <p:cNvPr id="19" name="文本框 18"/>
            <p:cNvSpPr txBox="1"/>
            <p:nvPr/>
          </p:nvSpPr>
          <p:spPr>
            <a:xfrm>
              <a:off x="7949383" y="1709678"/>
              <a:ext cx="492443" cy="2144177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2000" dirty="0" smtClean="0">
                  <a:latin typeface="方正祥隶繁体" panose="03000509000000000000" pitchFamily="65" charset="-122"/>
                  <a:ea typeface="方正祥隶繁体" panose="03000509000000000000" pitchFamily="65" charset="-122"/>
                </a:rPr>
                <a:t>请在这里输入标题</a:t>
              </a:r>
              <a:endParaRPr lang="zh-CN" altLang="en-US" sz="2000" dirty="0">
                <a:latin typeface="方正祥隶繁体" panose="03000509000000000000" pitchFamily="65" charset="-122"/>
                <a:ea typeface="方正祥隶繁体" panose="03000509000000000000" pitchFamily="65" charset="-122"/>
              </a:endParaRPr>
            </a:p>
          </p:txBody>
        </p:sp>
        <p:cxnSp>
          <p:nvCxnSpPr>
            <p:cNvPr id="20" name="直接连接符 19"/>
            <p:cNvCxnSpPr/>
            <p:nvPr/>
          </p:nvCxnSpPr>
          <p:spPr>
            <a:xfrm>
              <a:off x="7820079" y="1709678"/>
              <a:ext cx="0" cy="3706281"/>
            </a:xfrm>
            <a:prstGeom prst="line">
              <a:avLst/>
            </a:prstGeom>
            <a:ln w="127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文本框 20"/>
            <p:cNvSpPr txBox="1"/>
            <p:nvPr/>
          </p:nvSpPr>
          <p:spPr>
            <a:xfrm>
              <a:off x="6809751" y="1709678"/>
              <a:ext cx="830997" cy="3801682"/>
            </a:xfrm>
            <a:prstGeom prst="rect">
              <a:avLst/>
            </a:prstGeom>
            <a:noFill/>
          </p:spPr>
          <p:txBody>
            <a:bodyPr vert="eaVert"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水墨主题请在此输入文字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在此输入</a:t>
              </a:r>
              <a:endPara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主题请在此输入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文字 水墨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主题请</a:t>
              </a:r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在</a:t>
              </a:r>
              <a:endParaRPr lang="en-US" altLang="zh-CN" sz="14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方正隶二繁体" panose="03000509000000000000" pitchFamily="65" charset="-122"/>
                <a:ea typeface="方正隶二繁体" panose="03000509000000000000" pitchFamily="65" charset="-122"/>
              </a:endParaRPr>
            </a:p>
            <a:p>
              <a:r>
                <a:rPr lang="zh-CN" altLang="en-US" sz="14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此</a:t>
              </a:r>
              <a:r>
                <a:rPr lang="zh-CN" alt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隶二繁体" panose="03000509000000000000" pitchFamily="65" charset="-122"/>
                  <a:ea typeface="方正隶二繁体" panose="03000509000000000000" pitchFamily="65" charset="-122"/>
                </a:rPr>
                <a:t>输入文字 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926449" y="107022"/>
            <a:ext cx="2443526" cy="956841"/>
            <a:chOff x="4926449" y="107022"/>
            <a:chExt cx="2443526" cy="956841"/>
          </a:xfrm>
        </p:grpSpPr>
        <p:sp>
          <p:nvSpPr>
            <p:cNvPr id="23" name="文本框 22"/>
            <p:cNvSpPr txBox="1"/>
            <p:nvPr/>
          </p:nvSpPr>
          <p:spPr>
            <a:xfrm>
              <a:off x="4926449" y="663753"/>
              <a:ext cx="2428870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祥隶繁体" panose="03000509000000000000" pitchFamily="65" charset="-122"/>
                  <a:ea typeface="方正祥隶繁体" panose="03000509000000000000" pitchFamily="65" charset="-122"/>
                </a:rPr>
                <a:t>请  插  入  标  题  一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endParaRPr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4952742" y="700947"/>
              <a:ext cx="2286516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图片 24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93484" y="107022"/>
              <a:ext cx="2376491" cy="68994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28527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接连接符 7"/>
          <p:cNvCxnSpPr/>
          <p:nvPr/>
        </p:nvCxnSpPr>
        <p:spPr>
          <a:xfrm>
            <a:off x="2407385" y="1361058"/>
            <a:ext cx="0" cy="2769506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1731448" y="1235554"/>
            <a:ext cx="615553" cy="2371803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r>
              <a:rPr lang="zh-CN" altLang="en-US" sz="2800" dirty="0" smtClean="0">
                <a:solidFill>
                  <a:srgbClr val="784635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请插入标题</a:t>
            </a:r>
            <a:r>
              <a:rPr lang="zh-CN" altLang="en-US" sz="2800" dirty="0">
                <a:solidFill>
                  <a:srgbClr val="784635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二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521919" y="1361058"/>
            <a:ext cx="1431161" cy="155427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prstClr val="black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请</a:t>
            </a:r>
            <a:r>
              <a:rPr lang="zh-CN" altLang="en-US" dirty="0" smtClean="0">
                <a:solidFill>
                  <a:prstClr val="black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在这里</a:t>
            </a:r>
            <a:endParaRPr lang="en-US" altLang="zh-CN" dirty="0" smtClean="0">
              <a:solidFill>
                <a:prstClr val="black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prstClr val="black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输入副</a:t>
            </a:r>
            <a:endParaRPr lang="en-US" altLang="zh-CN" dirty="0" smtClean="0">
              <a:solidFill>
                <a:prstClr val="black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dirty="0" smtClean="0">
                <a:solidFill>
                  <a:prstClr val="black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标题输入文字</a:t>
            </a:r>
            <a:endParaRPr lang="zh-CN" altLang="en-US" dirty="0">
              <a:solidFill>
                <a:prstClr val="black"/>
              </a:solidFill>
              <a:latin typeface="华文隶书" panose="02010800040101010101" pitchFamily="2" charset="-122"/>
              <a:ea typeface="华文隶书" panose="02010800040101010101" pitchFamily="2" charset="-122"/>
            </a:endParaRPr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468599" y="3271026"/>
            <a:ext cx="938786" cy="859538"/>
          </a:xfrm>
          <a:prstGeom prst="rect">
            <a:avLst/>
          </a:prstGeom>
        </p:spPr>
      </p:pic>
      <p:sp>
        <p:nvSpPr>
          <p:cNvPr id="12" name="任意多边形 11"/>
          <p:cNvSpPr/>
          <p:nvPr/>
        </p:nvSpPr>
        <p:spPr>
          <a:xfrm flipH="1">
            <a:off x="7298724" y="0"/>
            <a:ext cx="4893276" cy="6861311"/>
          </a:xfrm>
          <a:custGeom>
            <a:avLst/>
            <a:gdLst>
              <a:gd name="connsiteX0" fmla="*/ 0 w 2819987"/>
              <a:gd name="connsiteY0" fmla="*/ 0 h 3954162"/>
              <a:gd name="connsiteX1" fmla="*/ 842906 w 2819987"/>
              <a:gd name="connsiteY1" fmla="*/ 0 h 3954162"/>
              <a:gd name="connsiteX2" fmla="*/ 2819987 w 2819987"/>
              <a:gd name="connsiteY2" fmla="*/ 1977081 h 3954162"/>
              <a:gd name="connsiteX3" fmla="*/ 842906 w 2819987"/>
              <a:gd name="connsiteY3" fmla="*/ 3954162 h 3954162"/>
              <a:gd name="connsiteX4" fmla="*/ 0 w 2819987"/>
              <a:gd name="connsiteY4" fmla="*/ 3954162 h 39541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19987" h="3954162">
                <a:moveTo>
                  <a:pt x="0" y="0"/>
                </a:moveTo>
                <a:lnTo>
                  <a:pt x="842906" y="0"/>
                </a:lnTo>
                <a:cubicBezTo>
                  <a:pt x="1934818" y="0"/>
                  <a:pt x="2819987" y="885169"/>
                  <a:pt x="2819987" y="1977081"/>
                </a:cubicBezTo>
                <a:cubicBezTo>
                  <a:pt x="2819987" y="3068993"/>
                  <a:pt x="1934818" y="3954162"/>
                  <a:pt x="842906" y="3954162"/>
                </a:cubicBezTo>
                <a:lnTo>
                  <a:pt x="0" y="3954162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5728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2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3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6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38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9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build="allAtOnce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926449" y="107022"/>
            <a:ext cx="2443526" cy="956841"/>
            <a:chOff x="4926449" y="107022"/>
            <a:chExt cx="2443526" cy="956841"/>
          </a:xfrm>
        </p:grpSpPr>
        <p:sp>
          <p:nvSpPr>
            <p:cNvPr id="5" name="文本框 4"/>
            <p:cNvSpPr txBox="1"/>
            <p:nvPr/>
          </p:nvSpPr>
          <p:spPr>
            <a:xfrm>
              <a:off x="4926449" y="663753"/>
              <a:ext cx="2428870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祥隶繁体" panose="03000509000000000000" pitchFamily="65" charset="-122"/>
                  <a:ea typeface="方正祥隶繁体" panose="03000509000000000000" pitchFamily="65" charset="-122"/>
                </a:rPr>
                <a:t>请  插  入  标  题  二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952742" y="700947"/>
              <a:ext cx="2286516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93484" y="107022"/>
              <a:ext cx="2376491" cy="689949"/>
            </a:xfrm>
            <a:prstGeom prst="rect">
              <a:avLst/>
            </a:prstGeom>
          </p:spPr>
        </p:pic>
      </p:grpSp>
      <p:grpSp>
        <p:nvGrpSpPr>
          <p:cNvPr id="15" name="组合 14"/>
          <p:cNvGrpSpPr/>
          <p:nvPr/>
        </p:nvGrpSpPr>
        <p:grpSpPr>
          <a:xfrm>
            <a:off x="1412110" y="1620594"/>
            <a:ext cx="5238104" cy="1469847"/>
            <a:chOff x="1412110" y="1620594"/>
            <a:chExt cx="5238104" cy="1469847"/>
          </a:xfrm>
        </p:grpSpPr>
        <p:sp>
          <p:nvSpPr>
            <p:cNvPr id="8" name="矩形 7"/>
            <p:cNvSpPr/>
            <p:nvPr/>
          </p:nvSpPr>
          <p:spPr>
            <a:xfrm>
              <a:off x="1412110" y="1620594"/>
              <a:ext cx="5208609" cy="14698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rgbClr val="784635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请在这里输入</a:t>
              </a:r>
              <a:r>
                <a:rPr lang="zh-CN" altLang="en-US" sz="2400" dirty="0" smtClean="0">
                  <a:solidFill>
                    <a:srgbClr val="784635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标题</a:t>
              </a:r>
              <a:endParaRPr lang="en-US" altLang="zh-CN" sz="2400" dirty="0">
                <a:solidFill>
                  <a:srgbClr val="784635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水墨主题请在此输入文字  </a:t>
              </a:r>
              <a:r>
                <a:rPr lang="zh-CN" alt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水墨</a:t>
              </a:r>
              <a:endPara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主题</a:t>
              </a:r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请在此输入文字  水墨</a:t>
              </a:r>
              <a:r>
                <a:rPr lang="zh-CN" alt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主题</a:t>
              </a:r>
              <a:endPara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请</a:t>
              </a:r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在此输入</a:t>
              </a:r>
              <a:r>
                <a:rPr lang="zh-CN" alt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文字</a:t>
              </a:r>
              <a:endPara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19007" y="1799306"/>
              <a:ext cx="1731207" cy="1038724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3491695" y="3269153"/>
            <a:ext cx="5208609" cy="1469847"/>
            <a:chOff x="3491695" y="3269153"/>
            <a:chExt cx="5208609" cy="1469847"/>
          </a:xfrm>
        </p:grpSpPr>
        <p:sp>
          <p:nvSpPr>
            <p:cNvPr id="10" name="矩形 9"/>
            <p:cNvSpPr/>
            <p:nvPr/>
          </p:nvSpPr>
          <p:spPr>
            <a:xfrm>
              <a:off x="3491695" y="3269153"/>
              <a:ext cx="5208609" cy="14698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400" dirty="0">
                  <a:solidFill>
                    <a:srgbClr val="784635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请在这里输入标题</a:t>
              </a:r>
              <a:endParaRPr lang="en-US" altLang="zh-CN" sz="2400" dirty="0">
                <a:solidFill>
                  <a:srgbClr val="784635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pPr algn="r"/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水墨主题请在此输入文字  水墨</a:t>
              </a:r>
              <a:endPara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pPr algn="r"/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主题请在此输入文字  水墨主题</a:t>
              </a:r>
              <a:endPara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pPr algn="r"/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请在此输入文字</a:t>
              </a:r>
              <a:endPara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91695" y="3487102"/>
              <a:ext cx="1286782" cy="1178158"/>
            </a:xfrm>
            <a:prstGeom prst="rect">
              <a:avLst/>
            </a:prstGeom>
          </p:spPr>
        </p:pic>
      </p:grpSp>
      <p:grpSp>
        <p:nvGrpSpPr>
          <p:cNvPr id="17" name="组合 16"/>
          <p:cNvGrpSpPr/>
          <p:nvPr/>
        </p:nvGrpSpPr>
        <p:grpSpPr>
          <a:xfrm>
            <a:off x="5784610" y="4917712"/>
            <a:ext cx="5208609" cy="1469847"/>
            <a:chOff x="5784610" y="4917712"/>
            <a:chExt cx="5208609" cy="1469847"/>
          </a:xfrm>
        </p:grpSpPr>
        <p:sp>
          <p:nvSpPr>
            <p:cNvPr id="11" name="矩形 10"/>
            <p:cNvSpPr/>
            <p:nvPr/>
          </p:nvSpPr>
          <p:spPr>
            <a:xfrm>
              <a:off x="5784610" y="4917712"/>
              <a:ext cx="5208609" cy="14698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zh-CN" altLang="en-US" sz="2400" dirty="0">
                  <a:solidFill>
                    <a:srgbClr val="784635"/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请在这里输入标题</a:t>
              </a:r>
              <a:endParaRPr lang="en-US" altLang="zh-CN" sz="2400" dirty="0">
                <a:solidFill>
                  <a:srgbClr val="784635"/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pPr algn="r"/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水墨主题请在此输入文字  水墨</a:t>
              </a:r>
              <a:endPara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pPr algn="r"/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主题请在此输入文字  水墨主题</a:t>
              </a:r>
              <a:endPara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pPr algn="r"/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请在此输入文字</a:t>
              </a:r>
              <a:endPara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89350" y="5197139"/>
              <a:ext cx="1462737" cy="11904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289747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4926449" y="107022"/>
            <a:ext cx="2443526" cy="956841"/>
            <a:chOff x="4926449" y="107022"/>
            <a:chExt cx="2443526" cy="956841"/>
          </a:xfrm>
        </p:grpSpPr>
        <p:sp>
          <p:nvSpPr>
            <p:cNvPr id="5" name="文本框 4"/>
            <p:cNvSpPr txBox="1"/>
            <p:nvPr/>
          </p:nvSpPr>
          <p:spPr>
            <a:xfrm>
              <a:off x="4926449" y="663753"/>
              <a:ext cx="2428870" cy="400110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r>
                <a:rPr lang="zh-CN" altLang="en-US" sz="2000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方正祥隶繁体" panose="03000509000000000000" pitchFamily="65" charset="-122"/>
                  <a:ea typeface="方正祥隶繁体" panose="03000509000000000000" pitchFamily="65" charset="-122"/>
                </a:rPr>
                <a:t>请  插  入  标  题  二</a:t>
              </a:r>
              <a:endParaRPr lang="zh-CN" alt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方正祥隶繁体" panose="03000509000000000000" pitchFamily="65" charset="-122"/>
                <a:ea typeface="方正祥隶繁体" panose="03000509000000000000" pitchFamily="65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4952742" y="700947"/>
              <a:ext cx="2286516" cy="0"/>
            </a:xfrm>
            <a:prstGeom prst="line">
              <a:avLst/>
            </a:prstGeom>
            <a:ln w="12700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93484" y="107022"/>
              <a:ext cx="2376491" cy="689949"/>
            </a:xfrm>
            <a:prstGeom prst="rect">
              <a:avLst/>
            </a:prstGeom>
          </p:spPr>
        </p:pic>
      </p:grpSp>
      <p:grpSp>
        <p:nvGrpSpPr>
          <p:cNvPr id="3" name="组合 2"/>
          <p:cNvGrpSpPr/>
          <p:nvPr/>
        </p:nvGrpSpPr>
        <p:grpSpPr>
          <a:xfrm>
            <a:off x="1558777" y="1814052"/>
            <a:ext cx="8912578" cy="3967316"/>
            <a:chOff x="1558777" y="1814052"/>
            <a:chExt cx="8912578" cy="3967316"/>
          </a:xfrm>
        </p:grpSpPr>
        <p:sp>
          <p:nvSpPr>
            <p:cNvPr id="9" name="矩形 8"/>
            <p:cNvSpPr/>
            <p:nvPr/>
          </p:nvSpPr>
          <p:spPr>
            <a:xfrm>
              <a:off x="4203778" y="1814052"/>
              <a:ext cx="6267577" cy="3967316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请在这里输入</a:t>
              </a:r>
              <a:r>
                <a:rPr lang="zh-CN" altLang="en-US" sz="2400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标题</a:t>
              </a:r>
              <a:endParaRPr lang="en-US" altLang="zh-CN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endParaRPr lang="en-US" altLang="zh-CN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水墨主题请在此输入文字  水墨主题请在此</a:t>
              </a:r>
              <a:r>
                <a:rPr lang="zh-CN" altLang="en-US" dirty="0" smtClean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输入文字  </a:t>
              </a:r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水墨主题请在此输入文字 水墨主题请在此输入文字 </a:t>
              </a:r>
              <a:endParaRPr lang="en-US" altLang="zh-CN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endPara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水墨主题请在此输入文字 水墨主题请在此输入文字 </a:t>
              </a:r>
              <a:endParaRPr lang="en-US" altLang="zh-CN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endParaRPr lang="zh-CN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  <a:p>
              <a:r>
                <a:rPr lang="zh-CN" altLang="en-US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隶书" panose="02010509060101010101" pitchFamily="49" charset="-122"/>
                  <a:ea typeface="隶书" panose="02010509060101010101" pitchFamily="49" charset="-122"/>
                </a:rPr>
                <a:t>水墨主题请在此输入文字</a:t>
              </a:r>
              <a:endPara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隶书" panose="02010509060101010101" pitchFamily="49" charset="-122"/>
                <a:ea typeface="隶书" panose="02010509060101010101" pitchFamily="49" charset="-122"/>
              </a:endParaRPr>
            </a:p>
          </p:txBody>
        </p:sp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558777" y="1814052"/>
              <a:ext cx="2645001" cy="3967316"/>
            </a:xfrm>
            <a:prstGeom prst="rect">
              <a:avLst/>
            </a:prstGeom>
          </p:spPr>
        </p:pic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55226" y="4026859"/>
            <a:ext cx="2833768" cy="1814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6034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2137</TotalTime>
  <Words>1745</Words>
  <Application>Microsoft Office PowerPoint</Application>
  <PresentationFormat>自定义</PresentationFormat>
  <Paragraphs>201</Paragraphs>
  <Slides>20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中国风</dc:title>
  <dc:creator>第一PPT</dc:creator>
  <cp:keywords>www.1ppt.com</cp:keywords>
  <dc:description>www.1ppt.com</dc:description>
  <cp:lastModifiedBy>Windows User</cp:lastModifiedBy>
  <cp:revision>132</cp:revision>
  <dcterms:created xsi:type="dcterms:W3CDTF">2017-03-21T08:36:50Z</dcterms:created>
  <dcterms:modified xsi:type="dcterms:W3CDTF">2018-12-17T07:44:32Z</dcterms:modified>
</cp:coreProperties>
</file>