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</p:sldMasterIdLst>
  <p:notesMasterIdLst>
    <p:notesMasterId r:id="rId10"/>
  </p:notesMasterIdLst>
  <p:sldIdLst>
    <p:sldId id="259" r:id="rId3"/>
    <p:sldId id="260" r:id="rId4"/>
    <p:sldId id="261" r:id="rId5"/>
    <p:sldId id="263" r:id="rId6"/>
    <p:sldId id="264" r:id="rId7"/>
    <p:sldId id="262" r:id="rId8"/>
    <p:sldId id="265" r:id="rId9"/>
  </p:sldIdLst>
  <p:sldSz cx="12192000" cy="6858000"/>
  <p:notesSz cx="6858000" cy="9144000"/>
  <p:custDataLst>
    <p:tags r:id="rId1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45692"/>
    <a:srgbClr val="17C0D4"/>
    <a:srgbClr val="FFFFFF"/>
    <a:srgbClr val="FF94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1" autoAdjust="0"/>
    <p:restoredTop sz="94660"/>
  </p:normalViewPr>
  <p:slideViewPr>
    <p:cSldViewPr snapToGrid="0">
      <p:cViewPr varScale="1">
        <p:scale>
          <a:sx n="58" d="100"/>
          <a:sy n="58" d="100"/>
        </p:scale>
        <p:origin x="-102" y="-153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A23311C-E8AC-44E2-ACE0-42FDB3939E9C}" type="datetimeFigureOut">
              <a:rPr lang="zh-CN" altLang="en-US" smtClean="0"/>
              <a:t>2018/12/19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6595E7-5EAD-4DBC-8247-47DD27DB436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835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595E7-5EAD-4DBC-8247-47DD27DB436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37275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595E7-5EAD-4DBC-8247-47DD27DB436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483715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595E7-5EAD-4DBC-8247-47DD27DB436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08604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595E7-5EAD-4DBC-8247-47DD27DB436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29566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595E7-5EAD-4DBC-8247-47DD27DB436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77942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06595E7-5EAD-4DBC-8247-47DD27DB436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10645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 userDrawn="1"/>
        </p:nvSpPr>
        <p:spPr>
          <a:xfrm>
            <a:off x="8325228" y="6545425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www.1ppt.com/hangye/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www.1ppt.com/sucai/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www.1ppt.com/tubiao/    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www.1ppt.com/powerpoint/      </a:t>
            </a: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www.1ppt.com/excel/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www.1ppt.com/kejian/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www.1ppt.com/shiti/  </a:t>
            </a:r>
          </a:p>
          <a:p>
            <a:pPr defTabSz="914400"/>
            <a:r>
              <a:rPr lang="zh-CN" altLang="en-US" sz="100" dirty="0">
                <a:solidFill>
                  <a:prstClr val="white"/>
                </a:solidFill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zh-CN" altLang="en-US" sz="100" dirty="0" smtClean="0">
                <a:solidFill>
                  <a:prstClr val="white"/>
                </a:solidFill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ea typeface="宋体"/>
            </a:endParaRPr>
          </a:p>
          <a:p>
            <a:pPr defTabSz="914400"/>
            <a:r>
              <a:rPr lang="en-US" altLang="zh-CN" sz="100" dirty="0">
                <a:solidFill>
                  <a:prstClr val="white"/>
                </a:solidFill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ea typeface="宋体"/>
            </a:endParaRPr>
          </a:p>
        </p:txBody>
      </p:sp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58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 advTm="10000">
        <p:random/>
      </p:transition>
    </mc:Choice>
    <mc:Fallback xmlns="">
      <p:transition spd="slow" advTm="10000">
        <p:random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9272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037526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608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92068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1200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33151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0557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5463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0818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56781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6576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mc:AlternateContent xmlns:mc="http://schemas.openxmlformats.org/markup-compatibility/2006" xmlns:p14="http://schemas.microsoft.com/office/powerpoint/2010/main">
    <mc:Choice Requires="p14">
      <p:transition spd="slow" p14:dur="3000" advTm="10000">
        <p:random/>
      </p:transition>
    </mc:Choice>
    <mc:Fallback xmlns="">
      <p:transition spd="slow" advTm="10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2018/12/19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914400"/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 defTabSz="914400"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211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  <p:sldLayoutId id="2147483658" r:id="rId8"/>
    <p:sldLayoutId id="2147483659" r:id="rId9"/>
    <p:sldLayoutId id="2147483660" r:id="rId10"/>
    <p:sldLayoutId id="214748366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0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11" Type="http://schemas.openxmlformats.org/officeDocument/2006/relationships/image" Target="../media/image9.png"/><Relationship Id="rId5" Type="http://schemas.openxmlformats.org/officeDocument/2006/relationships/image" Target="../media/image11.png"/><Relationship Id="rId10" Type="http://schemas.openxmlformats.org/officeDocument/2006/relationships/image" Target="../media/image8.png"/><Relationship Id="rId4" Type="http://schemas.microsoft.com/office/2007/relationships/hdphoto" Target="../media/hdphoto1.wdp"/><Relationship Id="rId9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11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1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1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15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13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3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9.png"/><Relationship Id="rId5" Type="http://schemas.openxmlformats.org/officeDocument/2006/relationships/image" Target="../media/image4.png"/><Relationship Id="rId10" Type="http://schemas.openxmlformats.org/officeDocument/2006/relationships/image" Target="../media/image8.png"/><Relationship Id="rId4" Type="http://schemas.openxmlformats.org/officeDocument/2006/relationships/image" Target="../media/image11.png"/><Relationship Id="rId9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3244290" cy="341235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96076" y="265538"/>
            <a:ext cx="7731956" cy="5774576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8140" y="0"/>
            <a:ext cx="1677256" cy="2795427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80335" y="1173087"/>
            <a:ext cx="836867" cy="894832"/>
          </a:xfrm>
          <a:prstGeom prst="rect">
            <a:avLst/>
          </a:prstGeom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3231" y="5442067"/>
            <a:ext cx="648681" cy="693611"/>
          </a:xfrm>
          <a:prstGeom prst="rect">
            <a:avLst/>
          </a:prstGeom>
        </p:spPr>
      </p:pic>
      <p:pic>
        <p:nvPicPr>
          <p:cNvPr id="17" name="图片 1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76247" y="3904606"/>
            <a:ext cx="712144" cy="712144"/>
          </a:xfrm>
          <a:prstGeom prst="rect">
            <a:avLst/>
          </a:prstGeom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6684" y="-1460772"/>
            <a:ext cx="1230552" cy="1337042"/>
          </a:xfrm>
          <a:prstGeom prst="rect">
            <a:avLst/>
          </a:prstGeom>
        </p:spPr>
      </p:pic>
      <p:pic>
        <p:nvPicPr>
          <p:cNvPr id="19" name="图片 18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85553" y="2732356"/>
            <a:ext cx="939635" cy="1020949"/>
          </a:xfrm>
          <a:prstGeom prst="rect">
            <a:avLst/>
          </a:prstGeom>
        </p:spPr>
      </p:pic>
      <p:pic>
        <p:nvPicPr>
          <p:cNvPr id="20" name="图片 19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559247">
            <a:off x="13285950" y="1219036"/>
            <a:ext cx="1230552" cy="1337042"/>
          </a:xfrm>
          <a:prstGeom prst="rect">
            <a:avLst/>
          </a:prstGeom>
        </p:spPr>
      </p:pic>
      <p:pic>
        <p:nvPicPr>
          <p:cNvPr id="21" name="图片 2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80563" y="4019513"/>
            <a:ext cx="712144" cy="712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329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37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2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25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accel="100000" fill="hold">
                                          <p:stCondLst>
                                            <p:cond delay="22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1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75E-6 -2.59259E-6 C 0.01067 -0.00092 0.07395 -0.03958 0.18645 0.0507 C 0.35794 0.18797 0.41354 0.29144 0.58541 0.36088 C 0.69336 0.40417 0.83073 0.41574 0.91731 0.48357 C 1.11093 0.63287 1.13294 0.74468 1.11601 0.81968 C 1.09492 0.92709 0.81888 0.82315 0.50716 0.59885 C 0.19127 0.36852 -0.04102 0.06158 3.75E-6 -2.59259E-6 Z " pathEditMode="relative" rAng="1380000" ptsTypes="AAAAAAA">
                                      <p:cBhvr>
                                        <p:cTn id="20" dur="1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430" y="42199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7 C 3.75E-6 3.7037E-6 0.04895 -0.18611 0.04908 -0.18542 C 0.10247 -0.34468 0.21497 -0.46783 0.38945 -0.5801 C 0.47994 -0.63936 0.56341 -0.67408 0.63203 -0.68727 C 0.68125 -0.69838 0.73685 -0.72292 0.79544 -0.76065 C 0.90781 -0.83287 0.9944 -0.93241 1.01901 -1.0088 C 1.01914 -1.00834 1.04674 -1.1007 1.047 -1.09954 C 1.04674 -1.1007 0.99414 -0.91065 0.99427 -0.91019 C 0.93984 -0.75186 0.8276 -0.63033 0.65664 -0.52014 C 0.56666 -0.46135 0.47786 -0.42292 0.40468 -0.40834 C 0.3608 -0.39885 0.30455 -0.37385 0.25104 -0.34028 C 0.13867 -0.26713 0.05247 -0.16922 0.02734 -0.09098 C 0.02734 -0.09051 -0.00013 -0.0007 3.75E-6 3.7037E-6 L -0.00013 -0.0007 Z " pathEditMode="relative" rAng="20400000" ptsTypes="AAAAAAAAAAAAAA">
                                      <p:cBhvr>
                                        <p:cTn id="22" dur="16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357" y="-5493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227 -0.01204 C -0.07305 -0.01157 0.01849 0.01667 0.01732 0.01806 C 0.09753 0.05764 0.16211 0.18009 0.22708 0.38912 C 0.26055 0.49491 0.28307 0.59884 0.29375 0.68426 C 0.30143 0.74745 0.31615 0.81482 0.33802 0.88472 C 0.37969 1.01713 0.43151 1.11204 0.46992 1.13032 C 0.46979 1.13171 0.51432 1.14907 0.51419 1.15 C 0.51432 1.14907 0.42135 1.11597 0.42109 1.11597 C 0.34297 1.07292 0.27812 0.95185 0.21484 0.74815 C 0.18125 0.64097 0.15781 0.53241 0.14622 0.43982 C 0.13919 0.38495 0.12383 0.31667 0.10469 0.25232 C 0.0625 0.12037 0.01068 0.02407 -0.02786 0.00671 C -0.02799 0.00579 -0.07227 -0.01204 -0.07305 -0.01157 L -0.07227 -0.01204 Z " pathEditMode="relative" rAng="3660000" ptsTypes="AAAAAAAAAAAAAA">
                                      <p:cBhvr>
                                        <p:cTn id="24" dur="16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297" y="5810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692 -0.82408 C 0.62291 -0.81598 0.67317 -0.78496 0.68828 -0.65949 C 0.71067 -0.4676 0.69062 -0.37894 0.74544 -0.2169 C 0.77994 -0.11505 0.84427 -0.0051 0.85638 0.0912 C 0.88489 0.30578 0.84349 0.37176 0.79987 0.39282 C 0.73867 0.42384 0.64674 0.16689 0.59283 -0.17061 C 0.54101 -0.51412 0.56718 -0.82732 0.61692 -0.82408 Z " pathEditMode="relative" rAng="4560000" ptsTypes="AAAAAAA">
                                      <p:cBhvr>
                                        <p:cTn id="26" dur="1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46" y="61111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81481E-6 C 0.00833 -0.01135 0.05286 -0.12755 0.16445 -0.11991 C 0.33346 -0.10857 0.39974 -0.02616 0.5569 -0.10857 C 0.6539 -0.15718 0.77057 -0.28149 0.85507 -0.27801 C 1.04557 -0.27385 1.08541 -0.14607 1.08541 -0.03033 C 1.09036 0.13564 0.84244 0.27384 0.53815 0.28958 C 0.23086 0.30092 -0.0224 0.1243 3.33333E-6 4.81481E-6 Z " pathEditMode="relative" rAng="0" ptsTypes="AAAAAAA">
                                      <p:cBhvr>
                                        <p:cTn id="28" dur="16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206" y="579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3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4961 1.06968 C -0.64921 1.0713 -0.64961 0.90602 -0.64856 0.90764 C -0.64062 0.76065 -0.58398 0.62639 -0.47929 0.47616 C -0.42669 0.39931 -0.37304 0.34167 -0.3276 0.30833 C -0.29388 0.28357 -0.25924 0.2463 -0.22408 0.19607 C -0.1582 0.10023 -0.11445 -0.00717 -0.11106 -0.07778 C -0.11041 -0.07778 -0.10833 -0.15856 -0.10781 -0.15856 C -0.10833 -0.15856 -0.11067 0.00972 -0.11041 0.01042 C -0.12083 0.15463 -0.17656 0.28935 -0.27838 0.43542 C -0.33203 0.51227 -0.38815 0.57222 -0.43737 0.6088 C -0.4664 0.63102 -0.50156 0.66945 -0.53385 0.71435 C -0.59974 0.81111 -0.64414 0.91852 -0.647 0.98912 C -0.64726 0.98889 -0.64961 1.06968 -0.64921 1.0713 L -0.64961 1.06968 Z " pathEditMode="relative" rAng="19260000" ptsTypes="AAAAAAAAAAAAAA">
                                      <p:cBhvr>
                                        <p:cTn id="30" dur="16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96" y="-61343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3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81481E-6 C -0.00521 0.00995 -0.02865 0.0949 -0.10052 0.10601 C -0.21042 0.12222 -0.25742 0.07569 -0.35456 0.15324 C -0.41563 0.20115 -0.4849 0.30162 -0.54011 0.31087 C -0.66341 0.33518 -0.69518 0.25439 -0.70156 0.17476 C -0.71146 0.06273 -0.5569 -0.06783 -0.36185 -0.12153 C -0.1638 -0.1713 0.00755 -0.08704 2.5E-6 4.81481E-6 Z " pathEditMode="relative" rAng="10380000" ptsTypes="AAAAAAA">
                                      <p:cBhvr>
                                        <p:cTn id="32" dur="15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130" y="7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07374" y="486136"/>
            <a:ext cx="6858000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9354" y="-473758"/>
            <a:ext cx="8128000" cy="29083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3828646" y="-1341860"/>
            <a:ext cx="8128000" cy="29083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5517" y="491548"/>
            <a:ext cx="4566550" cy="609482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80335" y="1173087"/>
            <a:ext cx="836867" cy="89483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3231" y="5442067"/>
            <a:ext cx="648681" cy="69361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76247" y="3904606"/>
            <a:ext cx="712144" cy="71214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6684" y="-1460772"/>
            <a:ext cx="1230552" cy="133704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85553" y="2732356"/>
            <a:ext cx="939635" cy="102094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559247">
            <a:off x="13285950" y="1219036"/>
            <a:ext cx="1230552" cy="133704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80563" y="4019513"/>
            <a:ext cx="712144" cy="712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71181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6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62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52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68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20" accel="100000" fill="hold">
                                          <p:stCondLst>
                                            <p:cond delay="468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1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75E-6 -2.59259E-6 C 0.01067 -0.00092 0.07395 -0.03958 0.18645 0.0507 C 0.35794 0.18797 0.41354 0.29144 0.58541 0.36088 C 0.69336 0.40417 0.83073 0.41574 0.91731 0.48357 C 1.11093 0.63287 1.13294 0.74468 1.11601 0.81968 C 1.09492 0.92709 0.81888 0.82315 0.50716 0.59885 C 0.19127 0.36852 -0.04102 0.06158 3.75E-6 -2.59259E-6 Z " pathEditMode="relative" rAng="1380000" ptsTypes="AAAAAAA">
                                      <p:cBhvr>
                                        <p:cTn id="16" dur="1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430" y="42199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3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7 C 3.75E-6 3.7037E-6 0.04895 -0.18611 0.04908 -0.18542 C 0.10247 -0.34468 0.21497 -0.46783 0.38945 -0.5801 C 0.47994 -0.63936 0.56341 -0.67408 0.63203 -0.68727 C 0.68125 -0.69838 0.73685 -0.72292 0.79544 -0.76065 C 0.90781 -0.83287 0.9944 -0.93241 1.01901 -1.0088 C 1.01914 -1.00834 1.04674 -1.1007 1.047 -1.09954 C 1.04674 -1.1007 0.99414 -0.91065 0.99427 -0.91019 C 0.93984 -0.75186 0.8276 -0.63033 0.65664 -0.52014 C 0.56666 -0.46135 0.47786 -0.42292 0.40468 -0.40834 C 0.3608 -0.39885 0.30455 -0.37385 0.25104 -0.34028 C 0.13867 -0.26713 0.05247 -0.16922 0.02734 -0.09098 C 0.02734 -0.09051 -0.00013 -0.0007 3.75E-6 3.7037E-6 L -0.00013 -0.0007 Z " pathEditMode="relative" rAng="20400000" ptsTypes="AAAAAAAAAAAAAA">
                                      <p:cBhvr>
                                        <p:cTn id="18" dur="16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357" y="-54931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3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227 -0.01204 C -0.07305 -0.01157 0.01849 0.01667 0.01732 0.01806 C 0.09753 0.05764 0.16211 0.18009 0.22708 0.38912 C 0.26055 0.49491 0.28307 0.59884 0.29375 0.68426 C 0.30143 0.74745 0.31615 0.81482 0.33802 0.88472 C 0.37969 1.01713 0.43151 1.11204 0.46992 1.13032 C 0.46979 1.13171 0.51432 1.14907 0.51419 1.15 C 0.51432 1.14907 0.42135 1.11597 0.42109 1.11597 C 0.34297 1.07292 0.27812 0.95185 0.21484 0.74815 C 0.18125 0.64097 0.15781 0.53241 0.14622 0.43982 C 0.13919 0.38495 0.12383 0.31667 0.10469 0.25232 C 0.0625 0.12037 0.01068 0.02407 -0.02786 0.00671 C -0.02799 0.00579 -0.07227 -0.01204 -0.07305 -0.01157 L -0.07227 -0.01204 Z " pathEditMode="relative" rAng="3660000" ptsTypes="AAAAAAAAAAAAAA">
                                      <p:cBhvr>
                                        <p:cTn id="20" dur="16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297" y="58102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3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692 -0.82408 C 0.62291 -0.81598 0.67317 -0.78496 0.68828 -0.65949 C 0.71067 -0.4676 0.69062 -0.37894 0.74544 -0.2169 C 0.77994 -0.11505 0.84427 -0.0051 0.85638 0.0912 C 0.88489 0.30578 0.84349 0.37176 0.79987 0.39282 C 0.73867 0.42384 0.64674 0.16689 0.59283 -0.17061 C 0.54101 -0.51412 0.56718 -0.82732 0.61692 -0.82408 Z " pathEditMode="relative" rAng="4560000" ptsTypes="AAAAAAA">
                                      <p:cBhvr>
                                        <p:cTn id="22" dur="1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46" y="6111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3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81481E-6 C 0.00833 -0.01135 0.05286 -0.12755 0.16445 -0.11991 C 0.33346 -0.10857 0.39974 -0.02616 0.5569 -0.10857 C 0.6539 -0.15718 0.77057 -0.28149 0.85507 -0.27801 C 1.04557 -0.27385 1.08541 -0.14607 1.08541 -0.03033 C 1.09036 0.13564 0.84244 0.27384 0.53815 0.28958 C 0.23086 0.30092 -0.0224 0.1243 3.33333E-6 4.81481E-6 Z " pathEditMode="relative" rAng="0" ptsTypes="AAAAAAA">
                                      <p:cBhvr>
                                        <p:cTn id="24" dur="16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206" y="579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3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4961 1.06968 C -0.64921 1.0713 -0.64961 0.90602 -0.64856 0.90764 C -0.64062 0.76065 -0.58398 0.62639 -0.47929 0.47616 C -0.42669 0.39931 -0.37304 0.34167 -0.3276 0.30833 C -0.29388 0.28357 -0.25924 0.2463 -0.22408 0.19607 C -0.1582 0.10023 -0.11445 -0.00717 -0.11106 -0.07778 C -0.11041 -0.07778 -0.10833 -0.15856 -0.10781 -0.15856 C -0.10833 -0.15856 -0.11067 0.00972 -0.11041 0.01042 C -0.12083 0.15463 -0.17656 0.28935 -0.27838 0.43542 C -0.33203 0.51227 -0.38815 0.57222 -0.43737 0.6088 C -0.4664 0.63102 -0.50156 0.66945 -0.53385 0.71435 C -0.59974 0.81111 -0.64414 0.91852 -0.647 0.98912 C -0.64726 0.98889 -0.64961 1.06968 -0.64921 1.0713 L -0.64961 1.06968 Z " pathEditMode="relative" rAng="19260000" ptsTypes="AAAAAAAAAAAAAA">
                                      <p:cBhvr>
                                        <p:cTn id="26" dur="16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96" y="-61343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3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81481E-6 C -0.00521 0.00995 -0.02865 0.0949 -0.10052 0.10601 C -0.21042 0.12222 -0.25742 0.07569 -0.35456 0.15324 C -0.41563 0.20115 -0.4849 0.30162 -0.54011 0.31087 C -0.66341 0.33518 -0.69518 0.25439 -0.70156 0.17476 C -0.71146 0.06273 -0.5569 -0.06783 -0.36185 -0.12153 C -0.1638 -0.1713 0.00755 -0.08704 2.5E-6 4.81481E-6 Z " pathEditMode="relative" rAng="10380000" ptsTypes="AAAAAAA">
                                      <p:cBhvr>
                                        <p:cTn id="28" dur="1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130" y="7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8670" y="-462183"/>
            <a:ext cx="8128000" cy="29083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9078" y="0"/>
            <a:ext cx="4572922" cy="68580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4572922" cy="6858000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4225681" y="2446117"/>
            <a:ext cx="62455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FZQingKeBenYueSongS-R-GB" charset="-122"/>
                <a:ea typeface="FZQingKeBenYueSongS-R-GB" charset="-122"/>
                <a:cs typeface="FZQingKeBenYueSongS-R-GB" charset="-122"/>
              </a:rPr>
              <a:t>一次偶遇，那是机缘；彼此相识，那是宿缘；相知相爱，那是情缘；携手共度，那是姻缘。亲爱的，今生我们有缘，愿共创美好良缘！ 跨年快乐。</a:t>
            </a:r>
            <a:endParaRPr kumimoji="1" lang="zh-CN" altLang="en-US" sz="2400" dirty="0">
              <a:solidFill>
                <a:srgbClr val="C00000"/>
              </a:solidFill>
              <a:latin typeface="FZQingKeBenYueSongS-R-GB" charset="-122"/>
              <a:ea typeface="FZQingKeBenYueSongS-R-GB" charset="-122"/>
              <a:cs typeface="FZQingKeBenYueSongS-R-GB" charset="-122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02281" y="2102090"/>
            <a:ext cx="3583810" cy="4418812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80335" y="1173087"/>
            <a:ext cx="836867" cy="894832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3231" y="5442067"/>
            <a:ext cx="648681" cy="693611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76247" y="3904606"/>
            <a:ext cx="712144" cy="712144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6684" y="-1460772"/>
            <a:ext cx="1230552" cy="133704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85553" y="2732356"/>
            <a:ext cx="939635" cy="1020949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559247">
            <a:off x="13285950" y="1219036"/>
            <a:ext cx="1230552" cy="133704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80563" y="4019513"/>
            <a:ext cx="712144" cy="712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725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75E-6 -2.59259E-6 C 0.01067 -0.00092 0.07395 -0.03958 0.18645 0.0507 C 0.35794 0.18797 0.41354 0.29144 0.58541 0.36088 C 0.69336 0.40417 0.83073 0.41574 0.91731 0.48357 C 1.11093 0.63287 1.13294 0.74468 1.11601 0.81968 C 1.09492 0.92709 0.81888 0.82315 0.50716 0.59885 C 0.19127 0.36852 -0.04102 0.06158 3.75E-6 -2.59259E-6 Z " pathEditMode="relative" rAng="1380000" ptsTypes="AAAAAAA">
                                      <p:cBhvr>
                                        <p:cTn id="17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430" y="42199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3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7 C 3.75E-6 3.7037E-6 0.04895 -0.18611 0.04908 -0.18542 C 0.10247 -0.34468 0.21497 -0.46783 0.38945 -0.5801 C 0.47994 -0.63936 0.56341 -0.67408 0.63203 -0.68727 C 0.68125 -0.69838 0.73685 -0.72292 0.79544 -0.76065 C 0.90781 -0.83287 0.9944 -0.93241 1.01901 -1.0088 C 1.01914 -1.00834 1.04674 -1.1007 1.047 -1.09954 C 1.04674 -1.1007 0.99414 -0.91065 0.99427 -0.91019 C 0.93984 -0.75186 0.8276 -0.63033 0.65664 -0.52014 C 0.56666 -0.46135 0.47786 -0.42292 0.40468 -0.40834 C 0.3608 -0.39885 0.30455 -0.37385 0.25104 -0.34028 C 0.13867 -0.26713 0.05247 -0.16922 0.02734 -0.09098 C 0.02734 -0.09051 -0.00013 -0.0007 3.75E-6 3.7037E-6 L -0.00013 -0.0007 Z " pathEditMode="relative" rAng="20400000" ptsTypes="AAAAAAAAAAAAAA">
                                      <p:cBhvr>
                                        <p:cTn id="19" dur="16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357" y="-54931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3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227 -0.01204 C -0.07305 -0.01157 0.01849 0.01667 0.01732 0.01806 C 0.09753 0.05764 0.16211 0.18009 0.22708 0.38912 C 0.26055 0.49491 0.28307 0.59884 0.29375 0.68426 C 0.30143 0.74745 0.31615 0.81482 0.33802 0.88472 C 0.37969 1.01713 0.43151 1.11204 0.46992 1.13032 C 0.46979 1.13171 0.51432 1.14907 0.51419 1.15 C 0.51432 1.14907 0.42135 1.11597 0.42109 1.11597 C 0.34297 1.07292 0.27812 0.95185 0.21484 0.74815 C 0.18125 0.64097 0.15781 0.53241 0.14622 0.43982 C 0.13919 0.38495 0.12383 0.31667 0.10469 0.25232 C 0.0625 0.12037 0.01068 0.02407 -0.02786 0.00671 C -0.02799 0.00579 -0.07227 -0.01204 -0.07305 -0.01157 L -0.07227 -0.01204 Z " pathEditMode="relative" rAng="3660000" ptsTypes="AAAAAAAAAAAAAA">
                                      <p:cBhvr>
                                        <p:cTn id="21" dur="16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297" y="58102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3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692 -0.82408 C 0.62291 -0.81598 0.67317 -0.78496 0.68828 -0.65949 C 0.71067 -0.4676 0.69062 -0.37894 0.74544 -0.2169 C 0.77994 -0.11505 0.84427 -0.0051 0.85638 0.0912 C 0.88489 0.30578 0.84349 0.37176 0.79987 0.39282 C 0.73867 0.42384 0.64674 0.16689 0.59283 -0.17061 C 0.54101 -0.51412 0.56718 -0.82732 0.61692 -0.82408 Z " pathEditMode="relative" rAng="4560000" ptsTypes="AAAAAAA">
                                      <p:cBhvr>
                                        <p:cTn id="23" dur="15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46" y="61111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3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81481E-6 C 0.00833 -0.01135 0.05286 -0.12755 0.16445 -0.11991 C 0.33346 -0.10857 0.39974 -0.02616 0.5569 -0.10857 C 0.6539 -0.15718 0.77057 -0.28149 0.85507 -0.27801 C 1.04557 -0.27385 1.08541 -0.14607 1.08541 -0.03033 C 1.09036 0.13564 0.84244 0.27384 0.53815 0.28958 C 0.23086 0.30092 -0.0224 0.1243 3.33333E-6 4.81481E-6 Z " pathEditMode="relative" rAng="0" ptsTypes="AAAAAAA">
                                      <p:cBhvr>
                                        <p:cTn id="25" dur="16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206" y="579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3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4961 1.06968 C -0.64921 1.0713 -0.64961 0.90602 -0.64856 0.90764 C -0.64062 0.76065 -0.58398 0.62639 -0.47929 0.47616 C -0.42669 0.39931 -0.37304 0.34167 -0.3276 0.30833 C -0.29388 0.28357 -0.25924 0.2463 -0.22408 0.19607 C -0.1582 0.10023 -0.11445 -0.00717 -0.11106 -0.07778 C -0.11041 -0.07778 -0.10833 -0.15856 -0.10781 -0.15856 C -0.10833 -0.15856 -0.11067 0.00972 -0.11041 0.01042 C -0.12083 0.15463 -0.17656 0.28935 -0.27838 0.43542 C -0.33203 0.51227 -0.38815 0.57222 -0.43737 0.6088 C -0.4664 0.63102 -0.50156 0.66945 -0.53385 0.71435 C -0.59974 0.81111 -0.64414 0.91852 -0.647 0.98912 C -0.64726 0.98889 -0.64961 1.06968 -0.64921 1.0713 L -0.64961 1.06968 Z " pathEditMode="relative" rAng="19260000" ptsTypes="AAAAAAAAAAAAAA">
                                      <p:cBhvr>
                                        <p:cTn id="27" dur="16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96" y="-61343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3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81481E-6 C -0.00521 0.00995 -0.02865 0.0949 -0.10052 0.10601 C -0.21042 0.12222 -0.25742 0.07569 -0.35456 0.15324 C -0.41563 0.20115 -0.4849 0.30162 -0.54011 0.31087 C -0.66341 0.33518 -0.69518 0.25439 -0.70156 0.17476 C -0.71146 0.06273 -0.5569 -0.06783 -0.36185 -0.12153 C -0.1638 -0.1713 0.00755 -0.08704 2.5E-6 4.81481E-6 Z " pathEditMode="relative" rAng="10380000" ptsTypes="AAAAAAA">
                                      <p:cBhvr>
                                        <p:cTn id="29" dur="15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130" y="7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138092"/>
            <a:ext cx="8128000" cy="29083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539696" y="-370389"/>
            <a:ext cx="5652304" cy="5945104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510207" y="2760024"/>
            <a:ext cx="624555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400" dirty="0">
                <a:solidFill>
                  <a:srgbClr val="C00000"/>
                </a:solidFill>
                <a:latin typeface="FZQingKeBenYueSongS-R-GB" charset="-122"/>
                <a:ea typeface="FZQingKeBenYueSongS-R-GB" charset="-122"/>
                <a:cs typeface="FZQingKeBenYueSongS-R-GB" charset="-122"/>
              </a:rPr>
              <a:t>新的一年，愿您抱着平安，拥着健康，揣着幸福，携着快乐，搂着温馨，带着甜蜜，带着财运，拽着吉祥，迈入新年，快乐度过每一天</a:t>
            </a:r>
            <a:r>
              <a:rPr lang="en-US" altLang="zh-CN" sz="2400" dirty="0">
                <a:solidFill>
                  <a:srgbClr val="C00000"/>
                </a:solidFill>
                <a:latin typeface="FZQingKeBenYueSongS-R-GB" charset="-122"/>
                <a:ea typeface="FZQingKeBenYueSongS-R-GB" charset="-122"/>
                <a:cs typeface="FZQingKeBenYueSongS-R-GB" charset="-122"/>
              </a:rPr>
              <a:t>!</a:t>
            </a:r>
            <a:endParaRPr kumimoji="1" lang="zh-CN" altLang="en-US" sz="2400" dirty="0">
              <a:solidFill>
                <a:srgbClr val="C00000"/>
              </a:solidFill>
              <a:latin typeface="FZQingKeBenYueSongS-R-GB" charset="-122"/>
              <a:ea typeface="FZQingKeBenYueSongS-R-GB" charset="-122"/>
              <a:cs typeface="FZQingKeBenYueSongS-R-GB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80335" y="1173087"/>
            <a:ext cx="836867" cy="89483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3231" y="5442067"/>
            <a:ext cx="648681" cy="69361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76247" y="3904606"/>
            <a:ext cx="712144" cy="71214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6684" y="-1460772"/>
            <a:ext cx="1230552" cy="133704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85553" y="2732356"/>
            <a:ext cx="939635" cy="102094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559247">
            <a:off x="13285950" y="1219036"/>
            <a:ext cx="1230552" cy="133704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80563" y="4019513"/>
            <a:ext cx="712144" cy="712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880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5254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75E-6 -2.59259E-6 C 0.01067 -0.00092 0.07395 -0.03958 0.18645 0.0507 C 0.35794 0.18797 0.41354 0.29144 0.58541 0.36088 C 0.69336 0.40417 0.83073 0.41574 0.91731 0.48357 C 1.11093 0.63287 1.13294 0.74468 1.11601 0.81968 C 1.09492 0.92709 0.81888 0.82315 0.50716 0.59885 C 0.19127 0.36852 -0.04102 0.06158 3.75E-6 -2.59259E-6 Z " pathEditMode="relative" rAng="1380000" ptsTypes="AAAAAAA">
                                      <p:cBhvr>
                                        <p:cTn id="13" dur="1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430" y="4219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3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7 C 3.75E-6 3.7037E-6 0.04895 -0.18611 0.04908 -0.18542 C 0.10247 -0.34468 0.21497 -0.46783 0.38945 -0.5801 C 0.47994 -0.63936 0.56341 -0.67408 0.63203 -0.68727 C 0.68125 -0.69838 0.73685 -0.72292 0.79544 -0.76065 C 0.90781 -0.83287 0.9944 -0.93241 1.01901 -1.0088 C 1.01914 -1.00834 1.04674 -1.1007 1.047 -1.09954 C 1.04674 -1.1007 0.99414 -0.91065 0.99427 -0.91019 C 0.93984 -0.75186 0.8276 -0.63033 0.65664 -0.52014 C 0.56666 -0.46135 0.47786 -0.42292 0.40468 -0.40834 C 0.3608 -0.39885 0.30455 -0.37385 0.25104 -0.34028 C 0.13867 -0.26713 0.05247 -0.16922 0.02734 -0.09098 C 0.02734 -0.09051 -0.00013 -0.0007 3.75E-6 3.7037E-6 L -0.00013 -0.0007 Z " pathEditMode="relative" rAng="20400000" ptsTypes="AAAAAAAAAAAAAA">
                                      <p:cBhvr>
                                        <p:cTn id="15" dur="16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357" y="-54931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227 -0.01204 C -0.07305 -0.01157 0.01849 0.01667 0.01732 0.01806 C 0.09753 0.05764 0.16211 0.18009 0.22708 0.38912 C 0.26055 0.49491 0.28307 0.59884 0.29375 0.68426 C 0.30143 0.74745 0.31615 0.81482 0.33802 0.88472 C 0.37969 1.01713 0.43151 1.11204 0.46992 1.13032 C 0.46979 1.13171 0.51432 1.14907 0.51419 1.15 C 0.51432 1.14907 0.42135 1.11597 0.42109 1.11597 C 0.34297 1.07292 0.27812 0.95185 0.21484 0.74815 C 0.18125 0.64097 0.15781 0.53241 0.14622 0.43982 C 0.13919 0.38495 0.12383 0.31667 0.10469 0.25232 C 0.0625 0.12037 0.01068 0.02407 -0.02786 0.00671 C -0.02799 0.00579 -0.07227 -0.01204 -0.07305 -0.01157 L -0.07227 -0.01204 Z " pathEditMode="relative" rAng="3660000" ptsTypes="AAAAAAAAAAAAAA">
                                      <p:cBhvr>
                                        <p:cTn id="17" dur="16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297" y="58102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3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692 -0.82408 C 0.62291 -0.81598 0.67317 -0.78496 0.68828 -0.65949 C 0.71067 -0.4676 0.69062 -0.37894 0.74544 -0.2169 C 0.77994 -0.11505 0.84427 -0.0051 0.85638 0.0912 C 0.88489 0.30578 0.84349 0.37176 0.79987 0.39282 C 0.73867 0.42384 0.64674 0.16689 0.59283 -0.17061 C 0.54101 -0.51412 0.56718 -0.82732 0.61692 -0.82408 Z " pathEditMode="relative" rAng="4560000" ptsTypes="AAAAAAA">
                                      <p:cBhvr>
                                        <p:cTn id="19" dur="1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46" y="61111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3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81481E-6 C 0.00833 -0.01135 0.05286 -0.12755 0.16445 -0.11991 C 0.33346 -0.10857 0.39974 -0.02616 0.5569 -0.10857 C 0.6539 -0.15718 0.77057 -0.28149 0.85507 -0.27801 C 1.04557 -0.27385 1.08541 -0.14607 1.08541 -0.03033 C 1.09036 0.13564 0.84244 0.27384 0.53815 0.28958 C 0.23086 0.30092 -0.0224 0.1243 3.33333E-6 4.81481E-6 Z " pathEditMode="relative" rAng="0" ptsTypes="AAAAAAA">
                                      <p:cBhvr>
                                        <p:cTn id="21" dur="16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206" y="579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3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4961 1.06968 C -0.64921 1.0713 -0.64961 0.90602 -0.64856 0.90764 C -0.64062 0.76065 -0.58398 0.62639 -0.47929 0.47616 C -0.42669 0.39931 -0.37304 0.34167 -0.3276 0.30833 C -0.29388 0.28357 -0.25924 0.2463 -0.22408 0.19607 C -0.1582 0.10023 -0.11445 -0.00717 -0.11106 -0.07778 C -0.11041 -0.07778 -0.10833 -0.15856 -0.10781 -0.15856 C -0.10833 -0.15856 -0.11067 0.00972 -0.11041 0.01042 C -0.12083 0.15463 -0.17656 0.28935 -0.27838 0.43542 C -0.33203 0.51227 -0.38815 0.57222 -0.43737 0.6088 C -0.4664 0.63102 -0.50156 0.66945 -0.53385 0.71435 C -0.59974 0.81111 -0.64414 0.91852 -0.647 0.98912 C -0.64726 0.98889 -0.64961 1.06968 -0.64921 1.0713 L -0.64961 1.06968 Z " pathEditMode="relative" rAng="19260000" ptsTypes="AAAAAAAAAAAAAA">
                                      <p:cBhvr>
                                        <p:cTn id="23" dur="16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96" y="-61343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3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81481E-6 C -0.00521 0.00995 -0.02865 0.0949 -0.10052 0.10601 C -0.21042 0.12222 -0.25742 0.07569 -0.35456 0.15324 C -0.41563 0.20115 -0.4849 0.30162 -0.54011 0.31087 C -0.66341 0.33518 -0.69518 0.25439 -0.70156 0.17476 C -0.71146 0.06273 -0.5569 -0.06783 -0.36185 -0.12153 C -0.1638 -0.1713 0.00755 -0.08704 2.5E-6 4.81481E-6 Z " pathEditMode="relative" rAng="10380000" ptsTypes="AAAAAAA">
                                      <p:cBhvr>
                                        <p:cTn id="25" dur="1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130" y="7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98335" y="405112"/>
            <a:ext cx="5522739" cy="5376441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19078" y="0"/>
            <a:ext cx="4572922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4572922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80335" y="1173087"/>
            <a:ext cx="836867" cy="894832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3231" y="5442067"/>
            <a:ext cx="648681" cy="693611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76247" y="3904606"/>
            <a:ext cx="712144" cy="712144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6684" y="-1460772"/>
            <a:ext cx="1230552" cy="1337042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85553" y="2732356"/>
            <a:ext cx="939635" cy="102094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559247">
            <a:off x="13285950" y="1219036"/>
            <a:ext cx="1230552" cy="1337042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80563" y="4019513"/>
            <a:ext cx="712144" cy="712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150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9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9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9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1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75E-6 -2.59259E-6 C 0.01067 -0.00092 0.07395 -0.03958 0.18645 0.0507 C 0.35794 0.18797 0.41354 0.29144 0.58541 0.36088 C 0.69336 0.40417 0.83073 0.41574 0.91731 0.48357 C 1.11093 0.63287 1.13294 0.74468 1.11601 0.81968 C 1.09492 0.92709 0.81888 0.82315 0.50716 0.59885 C 0.19127 0.36852 -0.04102 0.06158 3.75E-6 -2.59259E-6 Z " pathEditMode="relative" rAng="1380000" ptsTypes="AAAAAAA">
                                      <p:cBhvr>
                                        <p:cTn id="11" dur="15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430" y="42199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3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7 C 3.75E-6 3.7037E-6 0.04895 -0.18611 0.04908 -0.18542 C 0.10247 -0.34468 0.21497 -0.46783 0.38945 -0.5801 C 0.47994 -0.63936 0.56341 -0.67408 0.63203 -0.68727 C 0.68125 -0.69838 0.73685 -0.72292 0.79544 -0.76065 C 0.90781 -0.83287 0.9944 -0.93241 1.01901 -1.0088 C 1.01914 -1.00834 1.04674 -1.1007 1.047 -1.09954 C 1.04674 -1.1007 0.99414 -0.91065 0.99427 -0.91019 C 0.93984 -0.75186 0.8276 -0.63033 0.65664 -0.52014 C 0.56666 -0.46135 0.47786 -0.42292 0.40468 -0.40834 C 0.3608 -0.39885 0.30455 -0.37385 0.25104 -0.34028 C 0.13867 -0.26713 0.05247 -0.16922 0.02734 -0.09098 C 0.02734 -0.09051 -0.00013 -0.0007 3.75E-6 3.7037E-6 L -0.00013 -0.0007 Z " pathEditMode="relative" rAng="20400000" ptsTypes="AAAAAAAAAAAAAA">
                                      <p:cBhvr>
                                        <p:cTn id="13" dur="16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357" y="-5493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3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227 -0.01204 C -0.07305 -0.01157 0.01849 0.01667 0.01732 0.01806 C 0.09753 0.05764 0.16211 0.18009 0.22708 0.38912 C 0.26055 0.49491 0.28307 0.59884 0.29375 0.68426 C 0.30143 0.74745 0.31615 0.81482 0.33802 0.88472 C 0.37969 1.01713 0.43151 1.11204 0.46992 1.13032 C 0.46979 1.13171 0.51432 1.14907 0.51419 1.15 C 0.51432 1.14907 0.42135 1.11597 0.42109 1.11597 C 0.34297 1.07292 0.27812 0.95185 0.21484 0.74815 C 0.18125 0.64097 0.15781 0.53241 0.14622 0.43982 C 0.13919 0.38495 0.12383 0.31667 0.10469 0.25232 C 0.0625 0.12037 0.01068 0.02407 -0.02786 0.00671 C -0.02799 0.00579 -0.07227 -0.01204 -0.07305 -0.01157 L -0.07227 -0.01204 Z " pathEditMode="relative" rAng="3660000" ptsTypes="AAAAAAAAAAAAAA">
                                      <p:cBhvr>
                                        <p:cTn id="15" dur="16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297" y="58102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692 -0.82408 C 0.62291 -0.81598 0.67317 -0.78496 0.68828 -0.65949 C 0.71067 -0.4676 0.69062 -0.37894 0.74544 -0.2169 C 0.77994 -0.11505 0.84427 -0.0051 0.85638 0.0912 C 0.88489 0.30578 0.84349 0.37176 0.79987 0.39282 C 0.73867 0.42384 0.64674 0.16689 0.59283 -0.17061 C 0.54101 -0.51412 0.56718 -0.82732 0.61692 -0.82408 Z " pathEditMode="relative" rAng="4560000" ptsTypes="AAAAAAA">
                                      <p:cBhvr>
                                        <p:cTn id="17" dur="1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46" y="61111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3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81481E-6 C 0.00833 -0.01135 0.05286 -0.12755 0.16445 -0.11991 C 0.33346 -0.10857 0.39974 -0.02616 0.5569 -0.10857 C 0.6539 -0.15718 0.77057 -0.28149 0.85507 -0.27801 C 1.04557 -0.27385 1.08541 -0.14607 1.08541 -0.03033 C 1.09036 0.13564 0.84244 0.27384 0.53815 0.28958 C 0.23086 0.30092 -0.0224 0.1243 3.33333E-6 4.81481E-6 Z " pathEditMode="relative" rAng="0" ptsTypes="AAAAAAA">
                                      <p:cBhvr>
                                        <p:cTn id="19" dur="16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206" y="579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3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4961 1.06968 C -0.64921 1.0713 -0.64961 0.90602 -0.64856 0.90764 C -0.64062 0.76065 -0.58398 0.62639 -0.47929 0.47616 C -0.42669 0.39931 -0.37304 0.34167 -0.3276 0.30833 C -0.29388 0.28357 -0.25924 0.2463 -0.22408 0.19607 C -0.1582 0.10023 -0.11445 -0.00717 -0.11106 -0.07778 C -0.11041 -0.07778 -0.10833 -0.15856 -0.10781 -0.15856 C -0.10833 -0.15856 -0.11067 0.00972 -0.11041 0.01042 C -0.12083 0.15463 -0.17656 0.28935 -0.27838 0.43542 C -0.33203 0.51227 -0.38815 0.57222 -0.43737 0.6088 C -0.4664 0.63102 -0.50156 0.66945 -0.53385 0.71435 C -0.59974 0.81111 -0.64414 0.91852 -0.647 0.98912 C -0.64726 0.98889 -0.64961 1.06968 -0.64921 1.0713 L -0.64961 1.06968 Z " pathEditMode="relative" rAng="19260000" ptsTypes="AAAAAAAAAAAAAA">
                                      <p:cBhvr>
                                        <p:cTn id="21" dur="16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96" y="-61343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3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81481E-6 C -0.00521 0.00995 -0.02865 0.0949 -0.10052 0.10601 C -0.21042 0.12222 -0.25742 0.07569 -0.35456 0.15324 C -0.41563 0.20115 -0.4849 0.30162 -0.54011 0.31087 C -0.66341 0.33518 -0.69518 0.25439 -0.70156 0.17476 C -0.71146 0.06273 -0.5569 -0.06783 -0.36185 -0.12153 C -0.1638 -0.1713 0.00755 -0.08704 2.5E-6 4.81481E-6 Z " pathEditMode="relative" rAng="10380000" ptsTypes="AAAAAAA">
                                      <p:cBhvr>
                                        <p:cTn id="23" dur="15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130" y="7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0" y="0"/>
            <a:ext cx="4572922" cy="6858000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461" y="-311712"/>
            <a:ext cx="8128000" cy="2908300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828140" y="0"/>
            <a:ext cx="1677256" cy="2795427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461" y="2369692"/>
            <a:ext cx="7789762" cy="3420284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980335" y="1173087"/>
            <a:ext cx="836867" cy="894832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23231" y="5442067"/>
            <a:ext cx="648681" cy="693611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76247" y="3904606"/>
            <a:ext cx="712144" cy="712144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736684" y="-1460772"/>
            <a:ext cx="1230552" cy="1337042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485553" y="2732356"/>
            <a:ext cx="939635" cy="102094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6559247">
            <a:off x="13285950" y="1219036"/>
            <a:ext cx="1230552" cy="1337042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080563" y="4019513"/>
            <a:ext cx="712144" cy="712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2941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:random/>
      </p:transition>
    </mc:Choice>
    <mc:Fallback xmlns="">
      <p:transition spd="slow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6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6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1" presetClass="path" presetSubtype="0" accel="50000" decel="5000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75E-6 -2.59259E-6 C 0.01067 -0.00092 0.07395 -0.03958 0.18645 0.0507 C 0.35794 0.18797 0.41354 0.29144 0.58541 0.36088 C 0.69336 0.40417 0.83073 0.41574 0.91731 0.48357 C 1.11093 0.63287 1.13294 0.74468 1.11601 0.81968 C 1.09492 0.92709 0.81888 0.82315 0.50716 0.59885 C 0.19127 0.36852 -0.04102 0.06158 3.75E-6 -2.59259E-6 Z " pathEditMode="relative" rAng="1380000" ptsTypes="AAAAAAA">
                                      <p:cBhvr>
                                        <p:cTn id="11" dur="1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5430" y="42199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3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13 -0.0007 C 3.75E-6 3.7037E-6 0.04895 -0.18611 0.04908 -0.18542 C 0.10247 -0.34468 0.21497 -0.46783 0.38945 -0.5801 C 0.47994 -0.63936 0.56341 -0.67408 0.63203 -0.68727 C 0.68125 -0.69838 0.73685 -0.72292 0.79544 -0.76065 C 0.90781 -0.83287 0.9944 -0.93241 1.01901 -1.0088 C 1.01914 -1.00834 1.04674 -1.1007 1.047 -1.09954 C 1.04674 -1.1007 0.99414 -0.91065 0.99427 -0.91019 C 0.93984 -0.75186 0.8276 -0.63033 0.65664 -0.52014 C 0.56666 -0.46135 0.47786 -0.42292 0.40468 -0.40834 C 0.3608 -0.39885 0.30455 -0.37385 0.25104 -0.34028 C 0.13867 -0.26713 0.05247 -0.16922 0.02734 -0.09098 C 0.02734 -0.09051 -0.00013 -0.0007 3.75E-6 3.7037E-6 L -0.00013 -0.0007 Z " pathEditMode="relative" rAng="20400000" ptsTypes="AAAAAAAAAAAAAA">
                                      <p:cBhvr>
                                        <p:cTn id="13" dur="16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2357" y="-54931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3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7227 -0.01204 C -0.07305 -0.01157 0.01849 0.01667 0.01732 0.01806 C 0.09753 0.05764 0.16211 0.18009 0.22708 0.38912 C 0.26055 0.49491 0.28307 0.59884 0.29375 0.68426 C 0.30143 0.74745 0.31615 0.81482 0.33802 0.88472 C 0.37969 1.01713 0.43151 1.11204 0.46992 1.13032 C 0.46979 1.13171 0.51432 1.14907 0.51419 1.15 C 0.51432 1.14907 0.42135 1.11597 0.42109 1.11597 C 0.34297 1.07292 0.27812 0.95185 0.21484 0.74815 C 0.18125 0.64097 0.15781 0.53241 0.14622 0.43982 C 0.13919 0.38495 0.12383 0.31667 0.10469 0.25232 C 0.0625 0.12037 0.01068 0.02407 -0.02786 0.00671 C -0.02799 0.00579 -0.07227 -0.01204 -0.07305 -0.01157 L -0.07227 -0.01204 Z " pathEditMode="relative" rAng="3660000" ptsTypes="AAAAAAAAAAAAAA">
                                      <p:cBhvr>
                                        <p:cTn id="15" dur="16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297" y="58102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3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61692 -0.82408 C 0.62291 -0.81598 0.67317 -0.78496 0.68828 -0.65949 C 0.71067 -0.4676 0.69062 -0.37894 0.74544 -0.2169 C 0.77994 -0.11505 0.84427 -0.0051 0.85638 0.0912 C 0.88489 0.30578 0.84349 0.37176 0.79987 0.39282 C 0.73867 0.42384 0.64674 0.16689 0.59283 -0.17061 C 0.54101 -0.51412 0.56718 -0.82732 0.61692 -0.82408 Z " pathEditMode="relative" rAng="4560000" ptsTypes="AAAAAAA">
                                      <p:cBhvr>
                                        <p:cTn id="17" dur="1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46" y="61111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3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4.81481E-6 C 0.00833 -0.01135 0.05286 -0.12755 0.16445 -0.11991 C 0.33346 -0.10857 0.39974 -0.02616 0.5569 -0.10857 C 0.6539 -0.15718 0.77057 -0.28149 0.85507 -0.27801 C 1.04557 -0.27385 1.08541 -0.14607 1.08541 -0.03033 C 1.09036 0.13564 0.84244 0.27384 0.53815 0.28958 C 0.23086 0.30092 -0.0224 0.1243 3.33333E-6 4.81481E-6 Z " pathEditMode="relative" rAng="0" ptsTypes="AAAAAAA">
                                      <p:cBhvr>
                                        <p:cTn id="19" dur="16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4206" y="579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30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64961 1.06968 C -0.64921 1.0713 -0.64961 0.90602 -0.64856 0.90764 C -0.64062 0.76065 -0.58398 0.62639 -0.47929 0.47616 C -0.42669 0.39931 -0.37304 0.34167 -0.3276 0.30833 C -0.29388 0.28357 -0.25924 0.2463 -0.22408 0.19607 C -0.1582 0.10023 -0.11445 -0.00717 -0.11106 -0.07778 C -0.11041 -0.07778 -0.10833 -0.15856 -0.10781 -0.15856 C -0.10833 -0.15856 -0.11067 0.00972 -0.11041 0.01042 C -0.12083 0.15463 -0.17656 0.28935 -0.27838 0.43542 C -0.33203 0.51227 -0.38815 0.57222 -0.43737 0.6088 C -0.4664 0.63102 -0.50156 0.66945 -0.53385 0.71435 C -0.59974 0.81111 -0.64414 0.91852 -0.647 0.98912 C -0.64726 0.98889 -0.64961 1.06968 -0.64921 1.0713 L -0.64961 1.06968 Z " pathEditMode="relative" rAng="19260000" ptsTypes="AAAAAAAAAAAAAA">
                                      <p:cBhvr>
                                        <p:cTn id="21" dur="16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096" y="-61343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31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81481E-6 C -0.00521 0.00995 -0.02865 0.0949 -0.10052 0.10601 C -0.21042 0.12222 -0.25742 0.07569 -0.35456 0.15324 C -0.41563 0.20115 -0.4849 0.30162 -0.54011 0.31087 C -0.66341 0.33518 -0.69518 0.25439 -0.70156 0.17476 C -0.71146 0.06273 -0.5569 -0.06783 -0.36185 -0.12153 C -0.1638 -0.1713 0.00755 -0.08704 2.5E-6 4.81481E-6 Z " pathEditMode="relative" rAng="10380000" ptsTypes="AAAAAAA">
                                      <p:cBhvr>
                                        <p:cTn id="23" dur="15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130" y="729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914400"/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400"/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defTabSz="914400"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defTabSz="914400"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914400"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591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Office 主题​​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239</TotalTime>
  <Words>345</Words>
  <Application>Microsoft Office PowerPoint</Application>
  <PresentationFormat>自定义</PresentationFormat>
  <Paragraphs>22</Paragraphs>
  <Slides>7</Slides>
  <Notes>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7</vt:i4>
      </vt:variant>
    </vt:vector>
  </HeadingPairs>
  <TitlesOfParts>
    <vt:vector size="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新年快乐</dc:title>
  <dc:creator>第一PPT</dc:creator>
  <cp:keywords>www.1ppt.com</cp:keywords>
  <dc:description>www.1ppt.com</dc:description>
  <cp:lastModifiedBy>Windows User</cp:lastModifiedBy>
  <cp:revision>60</cp:revision>
  <dcterms:created xsi:type="dcterms:W3CDTF">2017-08-18T03:02:00Z</dcterms:created>
  <dcterms:modified xsi:type="dcterms:W3CDTF">2018-12-19T12:49:03Z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2052-10.1.0.6748</vt:lpwstr>
  </property>
</Properties>
</file>