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276" y="-11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2018/12/19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2018/12/19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9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7127B3D4-5E43-45DE-8F5E-25DA9D3643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004" y="3572733"/>
            <a:ext cx="2185173" cy="292165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C0EB4AF-363E-499F-BFA5-98FD305E4AA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301438" y="3376036"/>
            <a:ext cx="2810266" cy="281026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CF71BEBB-1E0D-484D-A12E-7828664259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91664" flipH="1">
            <a:off x="2564230" y="3045847"/>
            <a:ext cx="4478248" cy="34706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B3BDD830-CBB5-4534-A97E-5B231A30FC3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2152" y="878218"/>
            <a:ext cx="2738983" cy="244827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95787" y="1114044"/>
            <a:ext cx="2904750" cy="202692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6393" y="1088892"/>
            <a:ext cx="2904750" cy="202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1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236</Words>
  <Application>Microsoft Office PowerPoint</Application>
  <PresentationFormat>全屏显示(4:3)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1154</cp:revision>
  <dcterms:created xsi:type="dcterms:W3CDTF">2009-02-11T05:37:22Z</dcterms:created>
  <dcterms:modified xsi:type="dcterms:W3CDTF">2018-12-19T07:56:31Z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