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10"/>
  </p:notesMasterIdLst>
  <p:sldIdLst>
    <p:sldId id="261" r:id="rId3"/>
    <p:sldId id="260" r:id="rId4"/>
    <p:sldId id="262" r:id="rId5"/>
    <p:sldId id="264" r:id="rId6"/>
    <p:sldId id="263" r:id="rId7"/>
    <p:sldId id="259" r:id="rId8"/>
    <p:sldId id="265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B24"/>
    <a:srgbClr val="F47474"/>
    <a:srgbClr val="F47972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1E49B-DDD5-4CD1-ACDE-B8527C91AE9C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5EDCF-E078-4D0D-86A7-749ACF5018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391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621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586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887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8445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659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30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127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30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265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108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37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699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679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833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090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17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21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11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8D27351-D79D-443C-95D2-E288D11D10DE}"/>
              </a:ext>
            </a:extLst>
          </p:cNvPr>
          <p:cNvGrpSpPr/>
          <p:nvPr/>
        </p:nvGrpSpPr>
        <p:grpSpPr>
          <a:xfrm>
            <a:off x="0" y="0"/>
            <a:ext cx="12191998" cy="6858000"/>
            <a:chOff x="0" y="0"/>
            <a:chExt cx="12191998" cy="685800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D1BE56E8-FB6B-47C9-8DBB-8E6A210136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1998" cy="6858000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2FC2B81-272B-41CA-812A-694D7FF3487F}"/>
                </a:ext>
              </a:extLst>
            </p:cNvPr>
            <p:cNvSpPr/>
            <p:nvPr/>
          </p:nvSpPr>
          <p:spPr>
            <a:xfrm>
              <a:off x="137160" y="137160"/>
              <a:ext cx="11917680" cy="658368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88C863A9-B98F-494C-A051-917109EA60AE}"/>
                </a:ext>
              </a:extLst>
            </p:cNvPr>
            <p:cNvSpPr/>
            <p:nvPr/>
          </p:nvSpPr>
          <p:spPr>
            <a:xfrm>
              <a:off x="249555" y="244430"/>
              <a:ext cx="11692890" cy="6369140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B3E8A91-21C6-4640-9FC4-3AFDAEAD27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733" y="1146428"/>
            <a:ext cx="1608534" cy="143780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3A25011-3591-419E-A03E-283A21FFB45D}"/>
              </a:ext>
            </a:extLst>
          </p:cNvPr>
          <p:cNvSpPr txBox="1"/>
          <p:nvPr/>
        </p:nvSpPr>
        <p:spPr>
          <a:xfrm>
            <a:off x="2635262" y="2440764"/>
            <a:ext cx="692147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rgbClr val="C00000">
                    <a:alpha val="93000"/>
                  </a:srgbClr>
                </a:solidFill>
                <a:effectLst>
                  <a:outerShdw blurRad="63500" sx="101000" sy="101000" algn="ctr" rotWithShape="0">
                    <a:prstClr val="black">
                      <a:alpha val="23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恭贺新年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99B67BE-FB08-463C-834C-646E34F5E7C0}"/>
              </a:ext>
            </a:extLst>
          </p:cNvPr>
          <p:cNvSpPr/>
          <p:nvPr/>
        </p:nvSpPr>
        <p:spPr>
          <a:xfrm>
            <a:off x="3146656" y="4411157"/>
            <a:ext cx="5907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HAPPY NEW YEAR AND GOOD FORTUNE</a:t>
            </a:r>
            <a:endParaRPr lang="zh-CN" altLang="en-US" sz="2000" spc="3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038DCE44-9891-4A2F-B31D-A3398DE8CF7B}"/>
              </a:ext>
            </a:extLst>
          </p:cNvPr>
          <p:cNvSpPr/>
          <p:nvPr/>
        </p:nvSpPr>
        <p:spPr>
          <a:xfrm>
            <a:off x="4247060" y="4983317"/>
            <a:ext cx="3697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新春贺喜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辞旧迎新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心想事成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1430B2EB-BF11-456A-AD7F-658DA1C8DB34}"/>
              </a:ext>
            </a:extLst>
          </p:cNvPr>
          <p:cNvGrpSpPr/>
          <p:nvPr/>
        </p:nvGrpSpPr>
        <p:grpSpPr>
          <a:xfrm>
            <a:off x="249555" y="-80550"/>
            <a:ext cx="3579495" cy="3813220"/>
            <a:chOff x="249555" y="-80550"/>
            <a:chExt cx="3579495" cy="381322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13B9401B-F331-4540-9674-C8A5B22658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94D48143-BBEF-47FF-A837-68A4898FE8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1719D28-A6DF-40B0-A3A5-C887E0F72A6B}"/>
              </a:ext>
            </a:extLst>
          </p:cNvPr>
          <p:cNvGrpSpPr/>
          <p:nvPr/>
        </p:nvGrpSpPr>
        <p:grpSpPr>
          <a:xfrm>
            <a:off x="8362950" y="26720"/>
            <a:ext cx="3579495" cy="3813220"/>
            <a:chOff x="8362950" y="26720"/>
            <a:chExt cx="3579495" cy="381322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C91E9F2E-50DF-4644-828F-D6D9240215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362950" y="26720"/>
              <a:ext cx="3579495" cy="3813220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3753639B-22A2-43B7-A527-B41346BB0F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43961" y="1463541"/>
              <a:ext cx="1205285" cy="1835797"/>
            </a:xfrm>
            <a:prstGeom prst="rect">
              <a:avLst/>
            </a:prstGeom>
          </p:spPr>
        </p:pic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A057151-63B2-44D4-8C64-A4B4DDFE7F8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4365" y="1471560"/>
            <a:ext cx="1048167" cy="31555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D0FA8650-EB88-4149-B6F2-9905E5F5388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5851" y="1826060"/>
            <a:ext cx="1048167" cy="315559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4BD9DA18-D53A-44B9-BCE2-336C8D73293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xmlns="" id="{CF203D75-EEDE-4ED9-AD99-05E5D793881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3488B635-D2A9-4422-A0AC-13474C10372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CBFE9944-ED12-45F3-899B-2F35E0AC077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B8DEB8B6-5BBE-41AD-9060-1A43E68D7B3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xmlns="" id="{CDF31D8B-C90C-4AF3-8BA3-28A7A6D8D9F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B1D8D07F-E187-4AAF-8B54-BF4B0F67B66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61" name="图片 60">
            <a:extLst>
              <a:ext uri="{FF2B5EF4-FFF2-40B4-BE49-F238E27FC236}">
                <a16:creationId xmlns:a16="http://schemas.microsoft.com/office/drawing/2014/main" xmlns="" id="{5BA78B86-8CC0-4803-B2FB-B27BFCEF712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62" name="图片 61">
            <a:extLst>
              <a:ext uri="{FF2B5EF4-FFF2-40B4-BE49-F238E27FC236}">
                <a16:creationId xmlns:a16="http://schemas.microsoft.com/office/drawing/2014/main" xmlns="" id="{1BD8B250-1FD3-44A9-A5BE-6581077637A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63" name="图片 62">
            <a:extLst>
              <a:ext uri="{FF2B5EF4-FFF2-40B4-BE49-F238E27FC236}">
                <a16:creationId xmlns:a16="http://schemas.microsoft.com/office/drawing/2014/main" xmlns="" id="{A1DB73BB-4EE9-444F-A77A-621B5138561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xmlns="" id="{05139248-83DD-43BD-9291-76D1CAD75206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xmlns="" id="{21ECAD47-BEC1-4A77-967A-AF8E332D416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2AA28B5D-E5F5-4760-BA36-0C8CFA5EF7E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67" name="图片 66">
            <a:extLst>
              <a:ext uri="{FF2B5EF4-FFF2-40B4-BE49-F238E27FC236}">
                <a16:creationId xmlns:a16="http://schemas.microsoft.com/office/drawing/2014/main" xmlns="" id="{746A1CEA-318F-4C89-944D-C8D64231BFC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68" name="图片 67">
            <a:extLst>
              <a:ext uri="{FF2B5EF4-FFF2-40B4-BE49-F238E27FC236}">
                <a16:creationId xmlns:a16="http://schemas.microsoft.com/office/drawing/2014/main" xmlns="" id="{F9BFB352-D86B-4948-B0F1-27C775044B0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xmlns="" id="{A1F02C3F-C966-4065-B8DA-E7BFC8F9739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xmlns="" id="{7BED8832-406A-4176-8A6C-4FBFFA09739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71" name="图片 70">
            <a:extLst>
              <a:ext uri="{FF2B5EF4-FFF2-40B4-BE49-F238E27FC236}">
                <a16:creationId xmlns:a16="http://schemas.microsoft.com/office/drawing/2014/main" xmlns="" id="{E7877C61-48B4-49EE-9C29-688D2FFB42A8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65D2F05E-AE79-43A5-A3CD-B719B2B60CF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xmlns="" id="{C44A139D-F017-4F64-8ACB-427E654DCCFB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0.19323 -0.0037 L 0.71302 -0.0169 " pathEditMode="relative" rAng="0" ptsTypes="AA">
                                      <p:cBhvr>
                                        <p:cTn id="12" dur="5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3" y="-67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54167E-6 -3.7037E-7 L -0.80482 -0.03843 " pathEditMode="relative" rAng="0" ptsTypes="AA">
                                      <p:cBhvr>
                                        <p:cTn id="14" dur="7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47" y="-192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34" dur="79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36" dur="6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38" dur="61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40" dur="61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42" dur="6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44" dur="7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46" dur="6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48" dur="62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50" dur="6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52" dur="7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54" dur="8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56" dur="79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58" dur="79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60" dur="79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62" dur="7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64" dur="69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66" dur="68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68" dur="57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70" dur="54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72" dur="54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8600085C-21F2-482D-BFBA-DC35370744F1}"/>
              </a:ext>
            </a:extLst>
          </p:cNvPr>
          <p:cNvGrpSpPr/>
          <p:nvPr/>
        </p:nvGrpSpPr>
        <p:grpSpPr>
          <a:xfrm>
            <a:off x="0" y="0"/>
            <a:ext cx="12191998" cy="6858000"/>
            <a:chOff x="0" y="0"/>
            <a:chExt cx="12191998" cy="68580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1E27F4A2-2E49-4DB2-8137-9981E86AF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1998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5A601A9A-A8B2-4802-B373-C5C7FBA7F322}"/>
                </a:ext>
              </a:extLst>
            </p:cNvPr>
            <p:cNvSpPr/>
            <p:nvPr/>
          </p:nvSpPr>
          <p:spPr>
            <a:xfrm>
              <a:off x="137160" y="137160"/>
              <a:ext cx="11917680" cy="658368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EB4720E8-ACC7-4D77-A7DB-1F0DFF46A9C8}"/>
                </a:ext>
              </a:extLst>
            </p:cNvPr>
            <p:cNvSpPr/>
            <p:nvPr/>
          </p:nvSpPr>
          <p:spPr>
            <a:xfrm>
              <a:off x="249555" y="244430"/>
              <a:ext cx="11692890" cy="6369140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B88680D-E75B-433E-A259-F03472744540}"/>
              </a:ext>
            </a:extLst>
          </p:cNvPr>
          <p:cNvSpPr/>
          <p:nvPr/>
        </p:nvSpPr>
        <p:spPr>
          <a:xfrm>
            <a:off x="9049940" y="728880"/>
            <a:ext cx="738664" cy="2534324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新春贺喜</a:t>
            </a:r>
            <a:endParaRPr lang="zh-CN" altLang="en-US" sz="3600" b="1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666F1AB9-377B-4472-A277-DA4F1A6ED186}"/>
              </a:ext>
            </a:extLst>
          </p:cNvPr>
          <p:cNvSpPr/>
          <p:nvPr/>
        </p:nvSpPr>
        <p:spPr>
          <a:xfrm>
            <a:off x="5644849" y="1902592"/>
            <a:ext cx="3136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乡心新岁切，天畔独潸然。　　老至居人下，春归在客先。　　岭猿同旦暮，江柳共风烟。　　已似长沙傅，从今又几年。</a:t>
            </a:r>
            <a:endParaRPr lang="en-US" altLang="zh-CN" sz="1600" spc="3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    </a:t>
            </a:r>
            <a:r>
              <a:rPr lang="en-US" altLang="zh-CN" sz="16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  ——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刘长卿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新年作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》</a:t>
            </a:r>
            <a:endParaRPr lang="zh-CN" altLang="en-US" sz="1600" spc="3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452FD95-72B6-44DF-8C1B-54FCE41E76E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6530" y="4366505"/>
            <a:ext cx="4566820" cy="1726997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F8D5D522-791D-4A7B-A58B-BE1BEDEBA294}"/>
              </a:ext>
            </a:extLst>
          </p:cNvPr>
          <p:cNvGrpSpPr/>
          <p:nvPr/>
        </p:nvGrpSpPr>
        <p:grpSpPr>
          <a:xfrm>
            <a:off x="249555" y="-285562"/>
            <a:ext cx="6534150" cy="6960801"/>
            <a:chOff x="249555" y="-80550"/>
            <a:chExt cx="3579495" cy="3813220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90A3B058-0F86-4746-937D-38F83D0E66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0DF552FA-6E0B-44A3-B0C1-3D9D5BFE7D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475715B2-6027-4006-9EC8-50126E18CCE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9D973D4F-53B7-484B-8695-8EE715AF267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AC184E16-F037-46D6-B9E1-3B326259B7A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4028911D-E81B-4485-A6ED-7AF6A659362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F192069A-68A4-4482-9B2C-F0EC5654E65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DFCE0172-45AC-4BEE-81AC-F4C5AF70521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1C9D1C8A-8604-44E7-B1B5-73B077E75E0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DCD88A4C-935F-4B93-B9FC-2380B7AEFF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D64CD9E4-96A0-4F1F-9E5C-E0BE1189C23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A658489E-509E-44EB-8098-92143BE5073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39C6F8A8-9714-4B32-A25C-13C64E86574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2C50F6C0-D353-4E2E-B596-51F06219585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2A197FE6-31B9-4F5A-9D4A-381A3836AF9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5A8D9C0D-29BE-4276-84E9-3EB4DDDEC7D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51272FE1-0E50-4EDF-9C5A-9E8C2086D57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DD73E235-B4AC-4BCA-9B6C-7C414671A07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E32FB699-2171-460F-9E9E-F1967C2A5B3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DC0A8CEA-A463-4AA3-B7D8-83486B87CFDB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55" name="图片 54">
            <a:extLst>
              <a:ext uri="{FF2B5EF4-FFF2-40B4-BE49-F238E27FC236}">
                <a16:creationId xmlns:a16="http://schemas.microsoft.com/office/drawing/2014/main" xmlns="" id="{399E1193-B6E9-43E4-82F4-F61682E6382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xmlns="" id="{1B3F391B-3C1D-4BBB-A2BF-6E1DE50D693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6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21" dur="7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23" dur="6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5" dur="6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7" dur="6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9" dur="68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31" dur="7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33" dur="5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35" dur="61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37" dur="66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9" dur="7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41" dur="7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43" dur="8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5" dur="7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7" dur="79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9" dur="7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51" dur="69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3" dur="68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55" dur="67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57" dur="59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9" dur="5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D2F5E38-9409-4C6B-BC79-FCDA0B4C3ECF}"/>
              </a:ext>
            </a:extLst>
          </p:cNvPr>
          <p:cNvGrpSpPr/>
          <p:nvPr/>
        </p:nvGrpSpPr>
        <p:grpSpPr>
          <a:xfrm>
            <a:off x="0" y="0"/>
            <a:ext cx="12191998" cy="6858000"/>
            <a:chOff x="0" y="0"/>
            <a:chExt cx="12191998" cy="68580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A660B48B-686A-454E-A669-CDBDBBB526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1998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68EE948-B48D-4216-A815-C2DD316E8D6C}"/>
                </a:ext>
              </a:extLst>
            </p:cNvPr>
            <p:cNvSpPr/>
            <p:nvPr/>
          </p:nvSpPr>
          <p:spPr>
            <a:xfrm>
              <a:off x="137160" y="137160"/>
              <a:ext cx="11917680" cy="658368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4391AE90-F77F-4876-A367-4CE25ED44C88}"/>
                </a:ext>
              </a:extLst>
            </p:cNvPr>
            <p:cNvSpPr/>
            <p:nvPr/>
          </p:nvSpPr>
          <p:spPr>
            <a:xfrm>
              <a:off x="249555" y="244430"/>
              <a:ext cx="11692890" cy="6369140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9F5F96B-23A2-4E33-9D7C-1DA5DF7696D8}"/>
              </a:ext>
            </a:extLst>
          </p:cNvPr>
          <p:cNvGrpSpPr/>
          <p:nvPr/>
        </p:nvGrpSpPr>
        <p:grpSpPr>
          <a:xfrm flipH="1">
            <a:off x="5408295" y="-239961"/>
            <a:ext cx="6534150" cy="6960801"/>
            <a:chOff x="249555" y="-80550"/>
            <a:chExt cx="3579495" cy="381322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55843853-92B3-47FE-AC05-60E2DF95C7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DD0E6408-1A5F-4D9B-9340-E34B65853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AE815C6-1FAA-4DA0-97EC-A16B5118E91F}"/>
              </a:ext>
            </a:extLst>
          </p:cNvPr>
          <p:cNvSpPr/>
          <p:nvPr/>
        </p:nvSpPr>
        <p:spPr>
          <a:xfrm>
            <a:off x="1379560" y="785491"/>
            <a:ext cx="738664" cy="2359698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辞旧迎新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299B8CA-DE86-493F-82EA-D1EF1B8B841A}"/>
              </a:ext>
            </a:extLst>
          </p:cNvPr>
          <p:cNvSpPr/>
          <p:nvPr/>
        </p:nvSpPr>
        <p:spPr>
          <a:xfrm>
            <a:off x="2405877" y="1573027"/>
            <a:ext cx="443103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鞭炮声声迎新年，妙联横生贴门前。　　笑声处处传入耳，美味佳肴上餐桌。　　谈天论地成一片，灯光通明照残夜。　　稚童新衣相夸耀，旧去新来气象清。</a:t>
            </a:r>
            <a:endParaRPr lang="en-US" altLang="zh-CN" spc="3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                 ——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道平常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《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庆新年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》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127B3D4-5E43-45DE-8F5E-25DA9D36436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606" y="3610620"/>
            <a:ext cx="2185173" cy="2921658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D1074518-CC4A-409F-B44B-C769CA4863E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A15E8F5A-9020-4D9F-93FA-2065E4F1377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9160804A-5B34-4A9C-A957-684C1137DD54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8D10C4B4-4B30-4F1C-ADE5-127733A08D1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68513E5A-BFAB-4DBA-B186-CB2FDC91B57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F49BC303-DEF3-48FC-B977-A98A071A605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9932EEE1-A978-4193-87E8-3B0CF5E841D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5F955849-5DBB-482B-875A-06ED20BE673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C562ADFE-ABAE-47B1-9243-103020C5027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6378929A-1A9F-4B70-A4AF-50D77A5FBB4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97FBCB53-FB85-4F07-98DE-334990DDD53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7847A93D-B1BD-4CF2-804B-F8C7A5F71C9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8BC61EBE-6C0E-41F4-B9E7-A0FEE0A54CA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546EE99C-C4C6-405C-9444-4F011B0121E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AA5CEE2C-61E8-4CAB-82EA-DA5920D4A18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6A354FBB-5182-471C-9898-746AB59EBCD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2BCBCB20-E46E-4434-B05E-32A46079406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A00A25CA-EB2B-4010-A8C7-D2DD8E60E00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623B8607-5AB4-4B13-A12B-66893B9DE62C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FB0EF08D-07EE-436E-9BF4-CED1CE16422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20" dur="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22" dur="6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4" dur="7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6" dur="6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8" dur="6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30" dur="7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32" dur="66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34" dur="56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36" dur="6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8" dur="7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40" dur="7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42" dur="79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4" dur="79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6" dur="79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8" dur="6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50" dur="69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2" dur="6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54" dur="5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56" dur="49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8" dur="5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38E784F-64AA-45C5-B4BA-36F6B47752B1}"/>
              </a:ext>
            </a:extLst>
          </p:cNvPr>
          <p:cNvGrpSpPr/>
          <p:nvPr/>
        </p:nvGrpSpPr>
        <p:grpSpPr>
          <a:xfrm>
            <a:off x="0" y="0"/>
            <a:ext cx="12191998" cy="6858000"/>
            <a:chOff x="0" y="0"/>
            <a:chExt cx="12191998" cy="68580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3B018F5E-296C-4193-95A4-0CA4072B64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1998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613F2065-E27A-48C2-B9F0-0E461F4BBCC1}"/>
                </a:ext>
              </a:extLst>
            </p:cNvPr>
            <p:cNvSpPr/>
            <p:nvPr/>
          </p:nvSpPr>
          <p:spPr>
            <a:xfrm>
              <a:off x="137160" y="137160"/>
              <a:ext cx="11917680" cy="658368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E22B3942-2C6A-42FD-A5F8-7EC8AF9BB09C}"/>
                </a:ext>
              </a:extLst>
            </p:cNvPr>
            <p:cNvSpPr/>
            <p:nvPr/>
          </p:nvSpPr>
          <p:spPr>
            <a:xfrm>
              <a:off x="249555" y="244430"/>
              <a:ext cx="11692890" cy="6369140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2D0FFD5-6419-4BA8-A410-AD1972D1EC28}"/>
              </a:ext>
            </a:extLst>
          </p:cNvPr>
          <p:cNvGrpSpPr/>
          <p:nvPr/>
        </p:nvGrpSpPr>
        <p:grpSpPr>
          <a:xfrm>
            <a:off x="249555" y="-285562"/>
            <a:ext cx="6534150" cy="6960801"/>
            <a:chOff x="249555" y="-80550"/>
            <a:chExt cx="3579495" cy="381322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1CB24D9E-423F-4DB8-8A4F-BB8F6EC21E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F5D3C473-0D35-4568-963B-33480D654B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6C158825-9998-4978-9CDE-EC3D500589EC}"/>
              </a:ext>
            </a:extLst>
          </p:cNvPr>
          <p:cNvSpPr/>
          <p:nvPr/>
        </p:nvSpPr>
        <p:spPr>
          <a:xfrm>
            <a:off x="9983437" y="844952"/>
            <a:ext cx="738664" cy="2281974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心想事成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C0EB4AF-363E-499F-BFA5-98FD305E4AA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04686" y="3676663"/>
            <a:ext cx="2810266" cy="281026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9AE7A1F9-B111-451B-AC17-3D9BBAB616D8}"/>
              </a:ext>
            </a:extLst>
          </p:cNvPr>
          <p:cNvSpPr/>
          <p:nvPr/>
        </p:nvSpPr>
        <p:spPr>
          <a:xfrm>
            <a:off x="5737195" y="1691504"/>
            <a:ext cx="4707445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已将春事叠成山，闲指吟鞭过雁关。　　手摘轻愁寻旧梦，心铺素纸绘新颜。　　樽前菊蕊堪调酒，雪里梅枝总耐寒。　　预向风君签锦约，明朝花翠碧栏杆。</a:t>
            </a:r>
            <a:endParaRPr lang="en-US" altLang="zh-CN" sz="1600" spc="30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        </a:t>
            </a:r>
            <a:r>
              <a:rPr lang="en-US" altLang="zh-CN" sz="16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  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——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云舒云翔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新年寄怀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》</a:t>
            </a: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29DC5443-909F-43E7-8DA7-B94454E7281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2AC7C71B-3C82-480E-A5DC-82670C70860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CDBD911A-3D7B-46EC-9B5D-102DCFA75D3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0D408B9A-37FF-41B3-9A52-628E97E2A5E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4676486B-7BD6-4EBE-81F7-4516D4C9CD4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DC97AD51-8F63-4276-B026-8EBEF2B6ED7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B19C2C51-5130-4FC6-825C-5DA37C2DAA9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217227A5-62E0-46B0-8E0A-6045EFD487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9B248CB-FB38-4EC5-8B04-D4EA5E09DBC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xmlns="" id="{D7A9780E-FEE6-4678-B569-84C56BD20F6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C948CB8F-0444-4658-B4F3-25E94194CF8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C499A89A-F50A-4F77-A7D5-392EF986BBC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A01ADA5D-E9D5-4CEC-900B-F080F7BC408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:a16="http://schemas.microsoft.com/office/drawing/2014/main" xmlns="" id="{2562AD5D-15CE-4CAA-A0D8-BDAC61C1FE0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76E4CD63-C279-440A-870C-242B4CE3861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:a16="http://schemas.microsoft.com/office/drawing/2014/main" xmlns="" id="{C7B8BB39-9964-4430-AFDE-3B39C490836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50" name="图片 49">
            <a:extLst>
              <a:ext uri="{FF2B5EF4-FFF2-40B4-BE49-F238E27FC236}">
                <a16:creationId xmlns:a16="http://schemas.microsoft.com/office/drawing/2014/main" xmlns="" id="{58983BCD-4AF7-48F9-BCE7-F7342B483A7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F8DF4664-F47B-455D-9A10-475AECBC369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36B6B20D-9B76-484A-9915-A366D3A26AA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7DB16875-67D8-4328-B0C7-8B2C6EBD3D8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51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21" dur="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23" dur="6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5" dur="7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7" dur="6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9" dur="6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31" dur="7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33" dur="66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35" dur="6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37" dur="6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9" dur="7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41" dur="79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43" dur="79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5" dur="7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7" dur="7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9" dur="7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51" dur="6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3" dur="6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55" dur="5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57" dur="49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9" dur="5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C74D2BA-FD33-4254-A54D-FA22E9680135}"/>
              </a:ext>
            </a:extLst>
          </p:cNvPr>
          <p:cNvGrpSpPr/>
          <p:nvPr/>
        </p:nvGrpSpPr>
        <p:grpSpPr>
          <a:xfrm>
            <a:off x="0" y="0"/>
            <a:ext cx="12191998" cy="6858000"/>
            <a:chOff x="0" y="0"/>
            <a:chExt cx="12191998" cy="68580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79B137F6-A333-48DB-A579-745CD247B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1998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C953F8AA-0EC1-4489-8BCB-916D9845DF64}"/>
                </a:ext>
              </a:extLst>
            </p:cNvPr>
            <p:cNvSpPr/>
            <p:nvPr/>
          </p:nvSpPr>
          <p:spPr>
            <a:xfrm>
              <a:off x="137160" y="137160"/>
              <a:ext cx="11917680" cy="658368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2368C302-C7C7-4D41-91C6-DEAC5B857947}"/>
                </a:ext>
              </a:extLst>
            </p:cNvPr>
            <p:cNvSpPr/>
            <p:nvPr/>
          </p:nvSpPr>
          <p:spPr>
            <a:xfrm>
              <a:off x="249555" y="244430"/>
              <a:ext cx="11692890" cy="6369140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C845E68-D57C-4CD6-99E5-DD0B36D8DE5F}"/>
              </a:ext>
            </a:extLst>
          </p:cNvPr>
          <p:cNvGrpSpPr/>
          <p:nvPr/>
        </p:nvGrpSpPr>
        <p:grpSpPr>
          <a:xfrm flipH="1">
            <a:off x="5408295" y="-239961"/>
            <a:ext cx="6534150" cy="6960801"/>
            <a:chOff x="249555" y="-80550"/>
            <a:chExt cx="3579495" cy="381322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BD9299E9-1D44-4CE4-B748-576F31AC63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75906208-ACD0-49AF-957A-A963DB086C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D1AA61E-50A6-4628-A145-3322EC61FAAB}"/>
              </a:ext>
            </a:extLst>
          </p:cNvPr>
          <p:cNvSpPr/>
          <p:nvPr/>
        </p:nvSpPr>
        <p:spPr>
          <a:xfrm>
            <a:off x="1858282" y="918841"/>
            <a:ext cx="738664" cy="2359698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新年快乐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C397FD8-953B-4596-B3D7-E7B5194425CA}"/>
              </a:ext>
            </a:extLst>
          </p:cNvPr>
          <p:cNvSpPr/>
          <p:nvPr/>
        </p:nvSpPr>
        <p:spPr>
          <a:xfrm>
            <a:off x="3216695" y="1630177"/>
            <a:ext cx="395648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昨夜斗回北，今朝岁起东。　　我年已强仕，无禄尚忧农。　　桑野就耕父，荷锄随牧童。　　田家占气候，共说此年丰。</a:t>
            </a:r>
            <a:endParaRPr lang="en-US" altLang="zh-CN" spc="30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  ——</a:t>
            </a: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孟浩然</a:t>
            </a:r>
            <a:r>
              <a:rPr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《</a:t>
            </a: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田家元日</a:t>
            </a:r>
            <a:r>
              <a:rPr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》</a:t>
            </a:r>
            <a:endParaRPr lang="zh-CN" altLang="en-US" spc="30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F71BEBB-1E0D-484D-A12E-7828664259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1664" flipH="1">
            <a:off x="1255650" y="3223087"/>
            <a:ext cx="4478248" cy="347064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A39AB98-08D7-417C-8CAA-987E31BD97C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17E7B51B-5FD3-47A6-91CE-1FFAA2A088F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39657BA-B050-4548-9349-9B67F6A15E0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F0B67137-D762-4D85-A372-90E5B09DD0E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058F3A9-E467-4B26-BE35-BCC1E3CEA0B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6D46A46-39A8-4D35-BD4D-0A4FCDBBB4D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E2D24A8-68FA-40FC-AD32-A620AC610BB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98565C8F-4FBA-4ABC-8778-8FF84C20ECD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A1762770-D66D-4E11-93BC-8E5287622CC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9A263753-7D36-4CCB-8C26-71586B607EB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2F92B84-6512-46D3-9A9B-511B41BD8B1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F986ED2B-AB46-4C1E-AA5D-663BBBA7F4F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13365724-9A2E-447A-AEB6-1121132DF99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E12B5861-CBE5-4FE9-BC0C-2A420E50A69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D8D9CA1F-6D52-4558-A546-C7E94EE2409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B1EA4577-3F84-4DB1-9327-C7F046D4068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A7C77EFE-4728-49A6-8176-93611B393F4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D576D493-A547-4841-85AD-7648B56B144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B799A661-6414-46E9-A7FF-6F6182198B80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A49AEEAB-FACC-4F83-8B08-6C7FA9FD1BF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9554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4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21" dur="7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23" dur="6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5" dur="7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7" dur="6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9" dur="6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31" dur="7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33" dur="6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35" dur="5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37" dur="6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9" dur="79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41" dur="7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43" dur="79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5" dur="79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7" dur="7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9" dur="7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51" dur="69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3" dur="68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55" dur="5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57" dur="4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9" dur="5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F042D519-9D03-4559-A42F-6A5E15F578EE}"/>
              </a:ext>
            </a:extLst>
          </p:cNvPr>
          <p:cNvGrpSpPr/>
          <p:nvPr/>
        </p:nvGrpSpPr>
        <p:grpSpPr>
          <a:xfrm>
            <a:off x="0" y="0"/>
            <a:ext cx="12191998" cy="6858000"/>
            <a:chOff x="0" y="0"/>
            <a:chExt cx="12191998" cy="68580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A1020733-EA90-46B3-B2B1-DE5790F26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1998" cy="6858000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A04541BF-6CE9-43AC-A07F-07B15CDCAF08}"/>
                </a:ext>
              </a:extLst>
            </p:cNvPr>
            <p:cNvSpPr/>
            <p:nvPr/>
          </p:nvSpPr>
          <p:spPr>
            <a:xfrm>
              <a:off x="137160" y="137160"/>
              <a:ext cx="11917680" cy="6583680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5A9F5A4-8A03-40AF-9DC6-B885A11F0BFC}"/>
                </a:ext>
              </a:extLst>
            </p:cNvPr>
            <p:cNvSpPr/>
            <p:nvPr/>
          </p:nvSpPr>
          <p:spPr>
            <a:xfrm>
              <a:off x="249555" y="244430"/>
              <a:ext cx="11692890" cy="6369140"/>
            </a:xfrm>
            <a:prstGeom prst="rect">
              <a:avLst/>
            </a:prstGeom>
            <a:noFill/>
            <a:ln w="63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3A25011-3591-419E-A03E-283A21FFB45D}"/>
              </a:ext>
            </a:extLst>
          </p:cNvPr>
          <p:cNvSpPr txBox="1"/>
          <p:nvPr/>
        </p:nvSpPr>
        <p:spPr>
          <a:xfrm>
            <a:off x="2675017" y="2418009"/>
            <a:ext cx="684196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rgbClr val="C00000">
                    <a:alpha val="93000"/>
                  </a:srgbClr>
                </a:solidFill>
                <a:effectLst>
                  <a:outerShdw blurRad="63500" sx="101000" sy="101000" algn="ctr" rotWithShape="0">
                    <a:prstClr val="black">
                      <a:alpha val="23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新年快乐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99B67BE-FB08-463C-834C-646E34F5E7C0}"/>
              </a:ext>
            </a:extLst>
          </p:cNvPr>
          <p:cNvSpPr/>
          <p:nvPr/>
        </p:nvSpPr>
        <p:spPr>
          <a:xfrm>
            <a:off x="3117699" y="4331190"/>
            <a:ext cx="5907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HAPPY NEW YEAR AND GOOD FORTUNE</a:t>
            </a:r>
            <a:endParaRPr lang="zh-CN" altLang="en-US" sz="2000" spc="3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038DCE44-9891-4A2F-B31D-A3398DE8CF7B}"/>
              </a:ext>
            </a:extLst>
          </p:cNvPr>
          <p:cNvSpPr/>
          <p:nvPr/>
        </p:nvSpPr>
        <p:spPr>
          <a:xfrm>
            <a:off x="4247060" y="4926167"/>
            <a:ext cx="3697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新春贺喜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辞旧迎新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心想事成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0899E7FB-B87B-402F-9269-3B62ADADA751}"/>
              </a:ext>
            </a:extLst>
          </p:cNvPr>
          <p:cNvGrpSpPr/>
          <p:nvPr/>
        </p:nvGrpSpPr>
        <p:grpSpPr>
          <a:xfrm>
            <a:off x="249555" y="-80550"/>
            <a:ext cx="3579495" cy="3813220"/>
            <a:chOff x="249555" y="-80550"/>
            <a:chExt cx="3579495" cy="381322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13B9401B-F331-4540-9674-C8A5B22658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94D48143-BBEF-47FF-A837-68A4898FE8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6650D5F0-0725-467E-B864-6FC65F0973CE}"/>
              </a:ext>
            </a:extLst>
          </p:cNvPr>
          <p:cNvGrpSpPr/>
          <p:nvPr/>
        </p:nvGrpSpPr>
        <p:grpSpPr>
          <a:xfrm>
            <a:off x="8362950" y="26720"/>
            <a:ext cx="3579495" cy="3813220"/>
            <a:chOff x="8362950" y="26720"/>
            <a:chExt cx="3579495" cy="381322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C91E9F2E-50DF-4644-828F-D6D9240215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362950" y="26720"/>
              <a:ext cx="3579495" cy="3813220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3753639B-22A2-43B7-A527-B41346BB0F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43961" y="1463541"/>
              <a:ext cx="1205285" cy="1835797"/>
            </a:xfrm>
            <a:prstGeom prst="rect">
              <a:avLst/>
            </a:prstGeom>
          </p:spPr>
        </p:pic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B3BDD830-CBB5-4534-A97E-5B231A30FC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733" y="1146428"/>
            <a:ext cx="1608534" cy="143780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31BE90E-3C4E-4F4D-86C1-EFFA963F236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BC32E4CF-40E2-4CF6-A6A7-41532AD03A2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68B01DF-98C8-4877-A30A-4F89C938408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18CAE6D3-C231-404B-8574-A333858D34F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124"/>
          <a:stretch/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B9F5891A-B57C-4F72-8AF5-5F9E653B065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712B0E65-4E66-4E2D-9DBC-B9F864130C3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1D50C638-6D10-4B79-92A3-9544BA95407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7E32E6D3-E200-4A4E-825B-D96F3F637D0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2644" y="-1315577"/>
            <a:ext cx="892868" cy="74351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4107A307-E79C-44FA-AC81-D113A414624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8F65E0BC-286D-4A10-88E2-3D6C13FEA00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90EDA50E-2829-4D48-8E7B-4E411C45210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69641466-D576-4162-BE43-757E59C3F2B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450EA70C-368D-4638-A412-A593CC4ACAD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xmlns="" id="{C8EE2048-9D57-4231-BAD9-85A7711A8D5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B2D8865D-FC26-4420-9654-650BDDD3164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5F7EF5C5-6B0B-48C8-9349-CA02D727749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513"/>
          <a:stretch/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7BFB5CAE-1D08-410F-9F3C-CCB8FB18207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C5F44C4C-ECDA-46D0-8931-30A7BAE466A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3343569" y="-794441"/>
            <a:ext cx="512359" cy="47635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EB045F30-15BB-45D7-BF11-62925B460F4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BFB9F8C8-03BF-4ED5-9B2F-AB376802F4D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46"/>
          <a:stretch/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0117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400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0" presetClass="entr" presetSubtype="0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30" dur="7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32" dur="6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34" dur="7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36" dur="6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6.25E-7 -2.96296E-6 L 0.06328 1.05162 " pathEditMode="relative" rAng="0" ptsTypes="AA">
                                      <p:cBhvr>
                                        <p:cTn id="38" dur="68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4" y="5256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4.79167E-6 7.40741E-7 L -0.0121 0.96296 " pathEditMode="relative" rAng="0" ptsTypes="AA">
                                      <p:cBhvr>
                                        <p:cTn id="40" dur="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" y="4814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42" dur="6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04167E-6 0 L 0.00729 1.02616 " pathEditMode="relative" rAng="0" ptsTypes="AA">
                                      <p:cBhvr>
                                        <p:cTn id="44" dur="5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1.875E-6 3.7037E-6 L -0.03125 0.14444 L 0.02812 0.31944 L -0.03125 0.43333 L -0.02813 0.56666 L 0.01406 0.61365 L 0.03281 0.76944 L 1.875E-6 0.84699 L -0.01094 0.91111 " pathEditMode="relative" rAng="0" ptsTypes="AAAAAAAAA">
                                      <p:cBhvr>
                                        <p:cTn id="46" dur="6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48" dur="69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91667E-6 1.85185E-6 L -0.03125 0.14491 L 0.02812 0.31944 L -0.03125 0.43333 L -0.02813 0.56666 L 0.01406 0.61366 L 0.03281 0.76944 L 2.91667E-6 0.84699 L -0.01094 0.91111 " pathEditMode="relative" rAng="0" ptsTypes="AAAAAAAAA">
                                      <p:cBhvr>
                                        <p:cTn id="50" dur="79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52" dur="79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54" dur="7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56" dur="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0.01446 0.07268 L 0.07539 0.27268 L 0.11914 0.42824 L 0.05352 0.60602 L 0.07696 0.76157 L 0.12852 0.95324 L 0.10508 1.15324 " pathEditMode="relative" rAng="0" ptsTypes="AAAAAAA">
                                      <p:cBhvr>
                                        <p:cTn id="58" dur="7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60" dur="6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62" dur="6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0.03998 0.04537 L 0.06029 0.15625 L 0.03216 0.37037 L 0.08373 0.52315 L 0.07904 0.66204 L 0.1056 0.80648 L 0.07435 0.98426 L 0.05873 1.03982 " pathEditMode="relative" rAng="0" ptsTypes="AAAAAAAA">
                                      <p:cBhvr>
                                        <p:cTn id="64" dur="5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4.58333E-6 -2.59259E-6 L 0.03164 0.11389 L -0.01211 0.3338 L 0.06809 0.49074 L 0.0608 0.63357 L 0.10221 0.78195 L 0.05351 0.96459 L 0.02916 1.02176 " pathEditMode="relative" rAng="0" ptsTypes="AAAAAAAA">
                                      <p:cBhvr>
                                        <p:cTn id="66" dur="49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5108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68" dur="5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8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333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341</Words>
  <Application>Microsoft Office PowerPoint</Application>
  <PresentationFormat>自定义</PresentationFormat>
  <Paragraphs>38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恭贺新春</dc:title>
  <dc:creator>第一PPT</dc:creator>
  <cp:keywords>www.1ppt.com</cp:keywords>
  <dc:description>www.1ppt.com</dc:description>
  <cp:lastModifiedBy>Windows User</cp:lastModifiedBy>
  <cp:revision>58</cp:revision>
  <dcterms:created xsi:type="dcterms:W3CDTF">2017-08-18T03:02:00Z</dcterms:created>
  <dcterms:modified xsi:type="dcterms:W3CDTF">2018-12-19T06:53:49Z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