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7" r:id="rId3"/>
  </p:sldMasterIdLst>
  <p:notesMasterIdLst>
    <p:notesMasterId r:id="rId32"/>
  </p:notesMasterIdLst>
  <p:sldIdLst>
    <p:sldId id="256" r:id="rId4"/>
    <p:sldId id="277" r:id="rId5"/>
    <p:sldId id="278" r:id="rId6"/>
    <p:sldId id="260" r:id="rId7"/>
    <p:sldId id="265" r:id="rId8"/>
    <p:sldId id="267" r:id="rId9"/>
    <p:sldId id="270" r:id="rId10"/>
    <p:sldId id="271" r:id="rId11"/>
    <p:sldId id="279" r:id="rId12"/>
    <p:sldId id="257" r:id="rId13"/>
    <p:sldId id="258" r:id="rId14"/>
    <p:sldId id="272" r:id="rId15"/>
    <p:sldId id="273" r:id="rId16"/>
    <p:sldId id="274" r:id="rId17"/>
    <p:sldId id="280" r:id="rId18"/>
    <p:sldId id="262" r:id="rId19"/>
    <p:sldId id="263" r:id="rId20"/>
    <p:sldId id="264" r:id="rId21"/>
    <p:sldId id="266" r:id="rId22"/>
    <p:sldId id="268" r:id="rId23"/>
    <p:sldId id="281" r:id="rId24"/>
    <p:sldId id="259" r:id="rId25"/>
    <p:sldId id="261" r:id="rId26"/>
    <p:sldId id="269" r:id="rId27"/>
    <p:sldId id="275" r:id="rId28"/>
    <p:sldId id="276" r:id="rId29"/>
    <p:sldId id="282" r:id="rId30"/>
    <p:sldId id="283" r:id="rId31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01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-102" y="-144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9D058B-1115-46A7-AB43-37B91483767C}" type="datetimeFigureOut">
              <a:rPr lang="zh-CN" altLang="en-US" smtClean="0"/>
              <a:t>2018/12/19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B910F4-2216-4F21-A182-F59CCACAA1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3510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44267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2A2EFB-6695-429B-89A6-63679E002AA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08784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1365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98256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25949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65810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32463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36809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35019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21FD59-C920-460C-B1C9-0346C59420B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34781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2A2EFB-6695-429B-89A6-63679E002AA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2554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65439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2A2EFB-6695-429B-89A6-63679E002AA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5101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6939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21FD59-C920-460C-B1C9-0346C59420B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34698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21FD59-C920-460C-B1C9-0346C59420B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31614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79583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7116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2A2EFB-6695-429B-89A6-63679E002AA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52696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2A2EFB-6695-429B-89A6-63679E002AA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7416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4" Type="http://schemas.microsoft.com/office/2007/relationships/hdphoto" Target="../media/hdphoto1.wdp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2018/12/19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8514425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2018/12/19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2944547"/>
      </p:ext>
    </p:extLst>
  </p:cSld>
  <p:clrMapOvr>
    <a:masterClrMapping/>
  </p:clrMapOvr>
  <p:transition spd="slow" advClick="0" advTm="0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2018/12/19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8678549"/>
      </p:ext>
    </p:extLst>
  </p:cSld>
  <p:clrMapOvr>
    <a:masterClrMapping/>
  </p:clrMapOvr>
  <p:transition spd="slow" advClick="0" advTm="0">
    <p:cove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2018/12/19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227679"/>
      </p:ext>
    </p:extLst>
  </p:cSld>
  <p:clrMapOvr>
    <a:masterClrMapping/>
  </p:clrMapOvr>
  <p:transition spd="slow" advClick="0" advTm="0">
    <p:cover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1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8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63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4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32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40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9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653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DC3B0C-C86F-45B7-914F-B28544627FAA}" type="datetimeFigureOut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2018/12/19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B2EFA-B0D9-43AE-BC6F-426EE09EDED2}" type="slidenum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4735578"/>
      </p:ext>
    </p:extLst>
  </p:cSld>
  <p:clrMapOvr>
    <a:masterClrMapping/>
  </p:clrMapOvr>
  <p:transition spd="slow" advClick="0" advTm="0">
    <p:cover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DC3B0C-C86F-45B7-914F-B28544627FAA}" type="datetimeFigureOut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2018/12/19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B2EFA-B0D9-43AE-BC6F-426EE09EDED2}" type="slidenum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9319454"/>
      </p:ext>
    </p:extLst>
  </p:cSld>
  <p:clrMapOvr>
    <a:masterClrMapping/>
  </p:clrMapOvr>
  <p:transition spd="slow" advClick="0" advTm="0">
    <p:cover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1556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081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1633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2450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632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204084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44901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85718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26535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DC3B0C-C86F-45B7-914F-B28544627FAA}" type="datetimeFigureOut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2018/12/19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B2EFA-B0D9-43AE-BC6F-426EE09EDED2}" type="slidenum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382282"/>
      </p:ext>
    </p:extLst>
  </p:cSld>
  <p:clrMapOvr>
    <a:masterClrMapping/>
  </p:clrMapOvr>
  <p:transition spd="slow" advClick="0" advTm="0">
    <p:cover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DC3B0C-C86F-45B7-914F-B28544627FAA}" type="datetimeFigureOut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2018/12/19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B2EFA-B0D9-43AE-BC6F-426EE09EDED2}" type="slidenum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6406997"/>
      </p:ext>
    </p:extLst>
  </p:cSld>
  <p:clrMapOvr>
    <a:masterClrMapping/>
  </p:clrMapOvr>
  <p:transition spd="slow" advClick="0" advTm="0">
    <p:cover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4"/>
            <a:ext cx="4040188" cy="479822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169" indent="0">
              <a:buNone/>
              <a:defRPr sz="1800" b="1"/>
            </a:lvl2pPr>
            <a:lvl3pPr marL="816337" indent="0">
              <a:buNone/>
              <a:defRPr sz="1600" b="1"/>
            </a:lvl3pPr>
            <a:lvl4pPr marL="1224507" indent="0">
              <a:buNone/>
              <a:defRPr sz="1500" b="1"/>
            </a:lvl4pPr>
            <a:lvl5pPr marL="1632675" indent="0">
              <a:buNone/>
              <a:defRPr sz="1500" b="1"/>
            </a:lvl5pPr>
            <a:lvl6pPr marL="2040844" indent="0">
              <a:buNone/>
              <a:defRPr sz="1500" b="1"/>
            </a:lvl6pPr>
            <a:lvl7pPr marL="2449013" indent="0">
              <a:buNone/>
              <a:defRPr sz="1500" b="1"/>
            </a:lvl7pPr>
            <a:lvl8pPr marL="2857182" indent="0">
              <a:buNone/>
              <a:defRPr sz="1500" b="1"/>
            </a:lvl8pPr>
            <a:lvl9pPr marL="3265351" indent="0">
              <a:buNone/>
              <a:defRPr sz="15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4"/>
            <a:ext cx="4041775" cy="479822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169" indent="0">
              <a:buNone/>
              <a:defRPr sz="1800" b="1"/>
            </a:lvl2pPr>
            <a:lvl3pPr marL="816337" indent="0">
              <a:buNone/>
              <a:defRPr sz="1600" b="1"/>
            </a:lvl3pPr>
            <a:lvl4pPr marL="1224507" indent="0">
              <a:buNone/>
              <a:defRPr sz="1500" b="1"/>
            </a:lvl4pPr>
            <a:lvl5pPr marL="1632675" indent="0">
              <a:buNone/>
              <a:defRPr sz="1500" b="1"/>
            </a:lvl5pPr>
            <a:lvl6pPr marL="2040844" indent="0">
              <a:buNone/>
              <a:defRPr sz="1500" b="1"/>
            </a:lvl6pPr>
            <a:lvl7pPr marL="2449013" indent="0">
              <a:buNone/>
              <a:defRPr sz="1500" b="1"/>
            </a:lvl7pPr>
            <a:lvl8pPr marL="2857182" indent="0">
              <a:buNone/>
              <a:defRPr sz="1500" b="1"/>
            </a:lvl8pPr>
            <a:lvl9pPr marL="3265351" indent="0">
              <a:buNone/>
              <a:defRPr sz="15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DC3B0C-C86F-45B7-914F-B28544627FAA}" type="datetimeFigureOut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2018/12/19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B2EFA-B0D9-43AE-BC6F-426EE09EDED2}" type="slidenum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7278303"/>
      </p:ext>
    </p:extLst>
  </p:cSld>
  <p:clrMapOvr>
    <a:masterClrMapping/>
  </p:clrMapOvr>
  <p:transition spd="slow" advClick="0" advTm="0">
    <p:cover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DC3B0C-C86F-45B7-914F-B28544627FAA}" type="datetimeFigureOut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2018/12/19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B2EFA-B0D9-43AE-BC6F-426EE09EDED2}" type="slidenum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3092148"/>
      </p:ext>
    </p:extLst>
  </p:cSld>
  <p:clrMapOvr>
    <a:masterClrMapping/>
  </p:clrMapOvr>
  <p:transition spd="slow" advClick="0" advTm="0">
    <p:cover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DC3B0C-C86F-45B7-914F-B28544627FAA}" type="datetimeFigureOut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2018/12/19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B2EFA-B0D9-43AE-BC6F-426EE09EDED2}" type="slidenum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0304151"/>
      </p:ext>
    </p:extLst>
  </p:cSld>
  <p:clrMapOvr>
    <a:masterClrMapping/>
  </p:clrMapOvr>
  <p:transition spd="slow" advClick="0" advTm="0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2018/12/19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9149237"/>
      </p:ext>
    </p:extLst>
  </p:cSld>
  <p:clrMapOvr>
    <a:masterClrMapping/>
  </p:clrMapOvr>
  <p:transition spd="slow" advClick="0" advTm="0">
    <p:cover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200"/>
            </a:lvl1pPr>
            <a:lvl2pPr marL="408169" indent="0">
              <a:buNone/>
              <a:defRPr sz="1100"/>
            </a:lvl2pPr>
            <a:lvl3pPr marL="816337" indent="0">
              <a:buNone/>
              <a:defRPr sz="900"/>
            </a:lvl3pPr>
            <a:lvl4pPr marL="1224507" indent="0">
              <a:buNone/>
              <a:defRPr sz="800"/>
            </a:lvl4pPr>
            <a:lvl5pPr marL="1632675" indent="0">
              <a:buNone/>
              <a:defRPr sz="800"/>
            </a:lvl5pPr>
            <a:lvl6pPr marL="2040844" indent="0">
              <a:buNone/>
              <a:defRPr sz="800"/>
            </a:lvl6pPr>
            <a:lvl7pPr marL="2449013" indent="0">
              <a:buNone/>
              <a:defRPr sz="800"/>
            </a:lvl7pPr>
            <a:lvl8pPr marL="2857182" indent="0">
              <a:buNone/>
              <a:defRPr sz="800"/>
            </a:lvl8pPr>
            <a:lvl9pPr marL="3265351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DC3B0C-C86F-45B7-914F-B28544627FAA}" type="datetimeFigureOut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2018/12/19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B2EFA-B0D9-43AE-BC6F-426EE09EDED2}" type="slidenum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9516486"/>
      </p:ext>
    </p:extLst>
  </p:cSld>
  <p:clrMapOvr>
    <a:masterClrMapping/>
  </p:clrMapOvr>
  <p:transition spd="slow" advClick="0" advTm="0">
    <p:cover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9" y="3600451"/>
            <a:ext cx="5486400" cy="425053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9" y="459582"/>
            <a:ext cx="5486400" cy="3086100"/>
          </a:xfrm>
        </p:spPr>
        <p:txBody>
          <a:bodyPr/>
          <a:lstStyle>
            <a:lvl1pPr marL="0" indent="0">
              <a:buNone/>
              <a:defRPr sz="2900"/>
            </a:lvl1pPr>
            <a:lvl2pPr marL="408169" indent="0">
              <a:buNone/>
              <a:defRPr sz="2500"/>
            </a:lvl2pPr>
            <a:lvl3pPr marL="816337" indent="0">
              <a:buNone/>
              <a:defRPr sz="2100"/>
            </a:lvl3pPr>
            <a:lvl4pPr marL="1224507" indent="0">
              <a:buNone/>
              <a:defRPr sz="1800"/>
            </a:lvl4pPr>
            <a:lvl5pPr marL="1632675" indent="0">
              <a:buNone/>
              <a:defRPr sz="1800"/>
            </a:lvl5pPr>
            <a:lvl6pPr marL="2040844" indent="0">
              <a:buNone/>
              <a:defRPr sz="1800"/>
            </a:lvl6pPr>
            <a:lvl7pPr marL="2449013" indent="0">
              <a:buNone/>
              <a:defRPr sz="1800"/>
            </a:lvl7pPr>
            <a:lvl8pPr marL="2857182" indent="0">
              <a:buNone/>
              <a:defRPr sz="1800"/>
            </a:lvl8pPr>
            <a:lvl9pPr marL="3265351" indent="0">
              <a:buNone/>
              <a:defRPr sz="18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9" y="4025503"/>
            <a:ext cx="5486400" cy="603647"/>
          </a:xfrm>
        </p:spPr>
        <p:txBody>
          <a:bodyPr/>
          <a:lstStyle>
            <a:lvl1pPr marL="0" indent="0">
              <a:buNone/>
              <a:defRPr sz="1200"/>
            </a:lvl1pPr>
            <a:lvl2pPr marL="408169" indent="0">
              <a:buNone/>
              <a:defRPr sz="1100"/>
            </a:lvl2pPr>
            <a:lvl3pPr marL="816337" indent="0">
              <a:buNone/>
              <a:defRPr sz="900"/>
            </a:lvl3pPr>
            <a:lvl4pPr marL="1224507" indent="0">
              <a:buNone/>
              <a:defRPr sz="800"/>
            </a:lvl4pPr>
            <a:lvl5pPr marL="1632675" indent="0">
              <a:buNone/>
              <a:defRPr sz="800"/>
            </a:lvl5pPr>
            <a:lvl6pPr marL="2040844" indent="0">
              <a:buNone/>
              <a:defRPr sz="800"/>
            </a:lvl6pPr>
            <a:lvl7pPr marL="2449013" indent="0">
              <a:buNone/>
              <a:defRPr sz="800"/>
            </a:lvl7pPr>
            <a:lvl8pPr marL="2857182" indent="0">
              <a:buNone/>
              <a:defRPr sz="800"/>
            </a:lvl8pPr>
            <a:lvl9pPr marL="3265351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DC3B0C-C86F-45B7-914F-B28544627FAA}" type="datetimeFigureOut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2018/12/19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B2EFA-B0D9-43AE-BC6F-426EE09EDED2}" type="slidenum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5151889"/>
      </p:ext>
    </p:extLst>
  </p:cSld>
  <p:clrMapOvr>
    <a:masterClrMapping/>
  </p:clrMapOvr>
  <p:transition spd="slow" advClick="0" advTm="0">
    <p:cover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DC3B0C-C86F-45B7-914F-B28544627FAA}" type="datetimeFigureOut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2018/12/19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B2EFA-B0D9-43AE-BC6F-426EE09EDED2}" type="slidenum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3628806"/>
      </p:ext>
    </p:extLst>
  </p:cSld>
  <p:clrMapOvr>
    <a:masterClrMapping/>
  </p:clrMapOvr>
  <p:transition spd="slow" advClick="0" advTm="0">
    <p:cover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1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DC3B0C-C86F-45B7-914F-B28544627FAA}" type="datetimeFigureOut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2018/12/19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B2EFA-B0D9-43AE-BC6F-426EE09EDED2}" type="slidenum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1912373"/>
      </p:ext>
    </p:extLst>
  </p:cSld>
  <p:clrMapOvr>
    <a:masterClrMapping/>
  </p:clrMapOvr>
  <p:transition spd="slow" advClick="0" advTm="0">
    <p:cover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8784749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8097505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-47477" y="0"/>
            <a:ext cx="9191477" cy="5143500"/>
            <a:chOff x="-47477" y="0"/>
            <a:chExt cx="9191477" cy="5143500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9144000" cy="514350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47477" y="4459698"/>
              <a:ext cx="9144000" cy="683802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 userDrawn="1"/>
        </p:nvSpPr>
        <p:spPr>
          <a:xfrm>
            <a:off x="0" y="609600"/>
            <a:ext cx="9144000" cy="4356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文本框 2"/>
          <p:cNvSpPr txBox="1"/>
          <p:nvPr userDrawn="1"/>
        </p:nvSpPr>
        <p:spPr>
          <a:xfrm>
            <a:off x="1023257" y="147935"/>
            <a:ext cx="2749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单击此处添加文字标题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0271704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452533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14604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310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2018/12/19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2134983"/>
      </p:ext>
    </p:extLst>
  </p:cSld>
  <p:clrMapOvr>
    <a:masterClrMapping/>
  </p:clrMapOvr>
  <p:transition spd="slow" advClick="0" advTm="0">
    <p:cover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58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1818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35908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21706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5591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53878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27295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08311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355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2018/12/19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3261952"/>
      </p:ext>
    </p:extLst>
  </p:cSld>
  <p:clrMapOvr>
    <a:masterClrMapping/>
  </p:clrMapOvr>
  <p:transition spd="slow" advClick="0" advTm="0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1800860" y="428413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2018/12/19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0343218"/>
      </p:ext>
    </p:extLst>
  </p:cSld>
  <p:clrMapOvr>
    <a:masterClrMapping/>
  </p:clrMapOvr>
  <p:transition spd="slow" advClick="0" advTm="0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2018/12/19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9557760"/>
      </p:ext>
    </p:extLst>
  </p:cSld>
  <p:clrMapOvr>
    <a:masterClrMapping/>
  </p:clrMapOvr>
  <p:transition spd="slow" advClick="0" advTm="0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2018/12/19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0927272"/>
      </p:ext>
    </p:extLst>
  </p:cSld>
  <p:clrMapOvr>
    <a:masterClrMapping/>
  </p:clrMapOvr>
  <p:transition spd="slow" advClick="0" advTm="0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2018/12/19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47258"/>
      </p:ext>
    </p:extLst>
  </p:cSld>
  <p:clrMapOvr>
    <a:masterClrMapping/>
  </p:clrMapOvr>
  <p:transition spd="slow" advClick="0" advTm="0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2018/12/19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105539"/>
      </p:ext>
    </p:extLst>
  </p:cSld>
  <p:clrMapOvr>
    <a:masterClrMapping/>
  </p:clrMapOvr>
  <p:transition spd="slow" advClick="0" advTm="0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5B826-6809-49B3-9B4B-177D412235B0}" type="datetimeFigureOut">
              <a:rPr lang="zh-CN" altLang="en-US" smtClean="0"/>
              <a:t>2018/12/19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2794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76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spd="slow" advClick="0" advTm="0">
    <p:cover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81634" tIns="40817" rIns="81634" bIns="4081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81634" tIns="40817" rIns="81634" bIns="4081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81634" tIns="40817" rIns="81634" bIns="40817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DC3B0C-C86F-45B7-914F-B28544627FAA}" type="datetimeFigureOut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2018/12/19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1" y="4767263"/>
            <a:ext cx="2895600" cy="273844"/>
          </a:xfrm>
          <a:prstGeom prst="rect">
            <a:avLst/>
          </a:prstGeom>
        </p:spPr>
        <p:txBody>
          <a:bodyPr vert="horz" lIns="81634" tIns="40817" rIns="81634" bIns="40817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81634" tIns="40817" rIns="81634" bIns="40817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B2EFA-B0D9-43AE-BC6F-426EE09EDED2}" type="slidenum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9626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ransition spd="slow" advClick="0" advTm="0">
    <p:cover/>
  </p:transition>
  <p:txStyles>
    <p:titleStyle>
      <a:lvl1pPr algn="ctr" defTabSz="816337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6126" indent="-306126" algn="l" defTabSz="816337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74" indent="-255106" algn="l" defTabSz="816337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422" indent="-204084" algn="l" defTabSz="816337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591" indent="-204084" algn="l" defTabSz="81633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760" indent="-204084" algn="l" defTabSz="816337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928" indent="-204084" algn="l" defTabSz="816337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3098" indent="-204084" algn="l" defTabSz="816337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267" indent="-204084" algn="l" defTabSz="816337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435" indent="-204084" algn="l" defTabSz="816337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1633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69" algn="l" defTabSz="81633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337" algn="l" defTabSz="81633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507" algn="l" defTabSz="81633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675" algn="l" defTabSz="81633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844" algn="l" defTabSz="81633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9013" algn="l" defTabSz="81633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182" algn="l" defTabSz="81633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351" algn="l" defTabSz="81633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223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24.xml"/><Relationship Id="rId7" Type="http://schemas.openxmlformats.org/officeDocument/2006/relationships/image" Target="../media/image1.jpeg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26.xml"/><Relationship Id="rId4" Type="http://schemas.openxmlformats.org/officeDocument/2006/relationships/tags" Target="../tags/tag25.xml"/><Relationship Id="rId9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image" Target="../media/image1.jpeg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microsoft.com/office/2007/relationships/hdphoto" Target="../media/hdphoto1.wdp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29.xml"/><Relationship Id="rId7" Type="http://schemas.openxmlformats.org/officeDocument/2006/relationships/image" Target="../media/image1.jpeg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31.xml"/><Relationship Id="rId4" Type="http://schemas.openxmlformats.org/officeDocument/2006/relationships/tags" Target="../tags/tag30.xml"/><Relationship Id="rId9" Type="http://schemas.microsoft.com/office/2007/relationships/hdphoto" Target="../media/hdphoto1.wdp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29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4.xml"/><Relationship Id="rId7" Type="http://schemas.openxmlformats.org/officeDocument/2006/relationships/image" Target="../media/image1.jpeg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16.xml"/><Relationship Id="rId4" Type="http://schemas.openxmlformats.org/officeDocument/2006/relationships/tags" Target="../tags/tag15.xml"/><Relationship Id="rId9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9.xml"/><Relationship Id="rId7" Type="http://schemas.openxmlformats.org/officeDocument/2006/relationships/image" Target="../media/image1.jpe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9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剪去对角的矩形 5"/>
          <p:cNvSpPr/>
          <p:nvPr/>
        </p:nvSpPr>
        <p:spPr>
          <a:xfrm>
            <a:off x="2021224" y="1636038"/>
            <a:ext cx="4895848" cy="626328"/>
          </a:xfrm>
          <a:prstGeom prst="snip2Diag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欢乐中国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035335" y="2672291"/>
            <a:ext cx="321273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</a:rPr>
              <a:t>汇报人</a:t>
            </a:r>
            <a:r>
              <a:rPr lang="zh-CN" altLang="en-US" dirty="0" smtClean="0">
                <a:solidFill>
                  <a:srgbClr val="C00000"/>
                </a:solidFill>
              </a:rPr>
              <a:t>：第一</a:t>
            </a:r>
            <a:r>
              <a:rPr lang="en-US" altLang="zh-CN" dirty="0" smtClean="0">
                <a:solidFill>
                  <a:srgbClr val="C00000"/>
                </a:solidFill>
              </a:rPr>
              <a:t>PPT</a:t>
            </a:r>
            <a:r>
              <a:rPr lang="zh-CN" altLang="en-US" dirty="0" smtClean="0">
                <a:solidFill>
                  <a:srgbClr val="C00000"/>
                </a:solidFill>
              </a:rPr>
              <a:t>  </a:t>
            </a:r>
            <a:r>
              <a:rPr lang="zh-CN" altLang="en-US" dirty="0">
                <a:solidFill>
                  <a:srgbClr val="C00000"/>
                </a:solidFill>
              </a:rPr>
              <a:t>日期</a:t>
            </a:r>
            <a:r>
              <a:rPr lang="zh-CN" altLang="en-US" dirty="0" smtClean="0">
                <a:solidFill>
                  <a:srgbClr val="C00000"/>
                </a:solidFill>
              </a:rPr>
              <a:t>：</a:t>
            </a:r>
            <a:r>
              <a:rPr lang="en-US" altLang="zh-CN" dirty="0" smtClean="0">
                <a:solidFill>
                  <a:srgbClr val="C00000"/>
                </a:solidFill>
              </a:rPr>
              <a:t>20XX</a:t>
            </a:r>
            <a:r>
              <a:rPr lang="zh-CN" altLang="en-US" dirty="0" smtClean="0">
                <a:solidFill>
                  <a:srgbClr val="C00000"/>
                </a:solidFill>
              </a:rPr>
              <a:t>年</a:t>
            </a:r>
            <a:r>
              <a:rPr lang="en-US" altLang="zh-CN" dirty="0" smtClean="0">
                <a:solidFill>
                  <a:srgbClr val="C00000"/>
                </a:solidFill>
              </a:rPr>
              <a:t>X</a:t>
            </a:r>
            <a:r>
              <a:rPr lang="zh-CN" altLang="en-US" dirty="0" smtClean="0">
                <a:solidFill>
                  <a:srgbClr val="C00000"/>
                </a:solidFill>
              </a:rPr>
              <a:t>月</a:t>
            </a:r>
            <a:r>
              <a:rPr lang="en-US" altLang="zh-CN" dirty="0" smtClean="0">
                <a:solidFill>
                  <a:srgbClr val="C00000"/>
                </a:solidFill>
              </a:rPr>
              <a:t>X</a:t>
            </a:r>
            <a:r>
              <a:rPr lang="zh-CN" altLang="en-US" dirty="0" smtClean="0">
                <a:solidFill>
                  <a:srgbClr val="C00000"/>
                </a:solidFill>
              </a:rPr>
              <a:t>日</a:t>
            </a:r>
            <a:endParaRPr lang="zh-CN" altLang="en-US" dirty="0">
              <a:solidFill>
                <a:srgbClr val="C00000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7477" y="4459698"/>
            <a:ext cx="9144000" cy="68380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8836" y="2994810"/>
            <a:ext cx="2904750" cy="202692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52868" y="2994810"/>
            <a:ext cx="2904750" cy="2026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37637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5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250"/>
                            </p:stCondLst>
                            <p:childTnLst>
                              <p:par>
                                <p:cTn id="3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 animBg="1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293735" y="2844068"/>
            <a:ext cx="1443962" cy="2299432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lIns="68571" tIns="34285" rIns="68571" bIns="34285"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2982399" y="3362247"/>
            <a:ext cx="1459487" cy="1781254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68571" tIns="34285" rIns="68571" bIns="34285"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4686588" y="3892520"/>
            <a:ext cx="1459487" cy="1250982"/>
          </a:xfrm>
          <a:prstGeom prst="rect">
            <a:avLst/>
          </a:prstGeom>
          <a:solidFill>
            <a:schemeClr val="accent3"/>
          </a:solidFill>
          <a:ln>
            <a:noFill/>
          </a:ln>
          <a:extLst/>
        </p:spPr>
        <p:txBody>
          <a:bodyPr lIns="68571" tIns="34285" rIns="68571" bIns="34285"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6390778" y="2153052"/>
            <a:ext cx="1459487" cy="2990450"/>
          </a:xfrm>
          <a:prstGeom prst="rect">
            <a:avLst/>
          </a:prstGeom>
          <a:solidFill>
            <a:schemeClr val="accent4"/>
          </a:solidFill>
          <a:ln>
            <a:noFill/>
          </a:ln>
          <a:extLst/>
        </p:spPr>
        <p:txBody>
          <a:bodyPr lIns="68571" tIns="34285" rIns="68571" bIns="34285"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" name="TextBox 682"/>
          <p:cNvSpPr txBox="1"/>
          <p:nvPr/>
        </p:nvSpPr>
        <p:spPr>
          <a:xfrm>
            <a:off x="1549365" y="2988229"/>
            <a:ext cx="932702" cy="530792"/>
          </a:xfrm>
          <a:prstGeom prst="rect">
            <a:avLst/>
          </a:prstGeom>
          <a:noFill/>
        </p:spPr>
        <p:txBody>
          <a:bodyPr wrap="none" lIns="68571" tIns="34285" rIns="68571" bIns="34285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marL="0" marR="0" lvl="0" indent="0" algn="l" defTabSz="81633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52%</a:t>
            </a:r>
            <a:endParaRPr kumimoji="0" lang="zh-CN" altLang="en-US" sz="3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7" name="TextBox 682"/>
          <p:cNvSpPr txBox="1"/>
          <p:nvPr/>
        </p:nvSpPr>
        <p:spPr>
          <a:xfrm>
            <a:off x="3113109" y="3495465"/>
            <a:ext cx="1198067" cy="684793"/>
          </a:xfrm>
          <a:prstGeom prst="rect">
            <a:avLst/>
          </a:prstGeom>
          <a:noFill/>
        </p:spPr>
        <p:txBody>
          <a:bodyPr wrap="none" lIns="68571" tIns="34285" rIns="68571" bIns="34285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40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5pPr>
            <a:lvl6pPr>
              <a:defRPr>
                <a:latin typeface="Calibri" pitchFamily="34" charset="0"/>
                <a:ea typeface="宋体" pitchFamily="2" charset="-122"/>
              </a:defRPr>
            </a:lvl6pPr>
            <a:lvl7pPr>
              <a:defRPr>
                <a:latin typeface="Calibri" pitchFamily="34" charset="0"/>
                <a:ea typeface="宋体" pitchFamily="2" charset="-122"/>
              </a:defRPr>
            </a:lvl7pPr>
            <a:lvl8pPr>
              <a:defRPr>
                <a:latin typeface="Calibri" pitchFamily="34" charset="0"/>
                <a:ea typeface="宋体" pitchFamily="2" charset="-122"/>
              </a:defRPr>
            </a:lvl8pPr>
            <a:lvl9pPr>
              <a:defRPr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l" defTabSz="81633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45%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8" name="TextBox 682"/>
          <p:cNvSpPr txBox="1"/>
          <p:nvPr/>
        </p:nvSpPr>
        <p:spPr>
          <a:xfrm>
            <a:off x="4817298" y="3931830"/>
            <a:ext cx="1198067" cy="684793"/>
          </a:xfrm>
          <a:prstGeom prst="rect">
            <a:avLst/>
          </a:prstGeom>
          <a:noFill/>
        </p:spPr>
        <p:txBody>
          <a:bodyPr wrap="none" lIns="68571" tIns="34285" rIns="68571" bIns="34285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40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5pPr>
            <a:lvl6pPr>
              <a:defRPr>
                <a:latin typeface="Calibri" pitchFamily="34" charset="0"/>
                <a:ea typeface="宋体" pitchFamily="2" charset="-122"/>
              </a:defRPr>
            </a:lvl6pPr>
            <a:lvl7pPr>
              <a:defRPr>
                <a:latin typeface="Calibri" pitchFamily="34" charset="0"/>
                <a:ea typeface="宋体" pitchFamily="2" charset="-122"/>
              </a:defRPr>
            </a:lvl7pPr>
            <a:lvl8pPr>
              <a:defRPr>
                <a:latin typeface="Calibri" pitchFamily="34" charset="0"/>
                <a:ea typeface="宋体" pitchFamily="2" charset="-122"/>
              </a:defRPr>
            </a:lvl8pPr>
            <a:lvl9pPr>
              <a:defRPr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l" defTabSz="81633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39%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9" name="TextBox 682"/>
          <p:cNvSpPr txBox="1"/>
          <p:nvPr/>
        </p:nvSpPr>
        <p:spPr>
          <a:xfrm>
            <a:off x="6521488" y="2276557"/>
            <a:ext cx="1198067" cy="684793"/>
          </a:xfrm>
          <a:prstGeom prst="rect">
            <a:avLst/>
          </a:prstGeom>
          <a:noFill/>
        </p:spPr>
        <p:txBody>
          <a:bodyPr wrap="none" lIns="68571" tIns="34285" rIns="68571" bIns="34285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40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5pPr>
            <a:lvl6pPr>
              <a:defRPr>
                <a:latin typeface="Calibri" pitchFamily="34" charset="0"/>
                <a:ea typeface="宋体" pitchFamily="2" charset="-122"/>
              </a:defRPr>
            </a:lvl6pPr>
            <a:lvl7pPr>
              <a:defRPr>
                <a:latin typeface="Calibri" pitchFamily="34" charset="0"/>
                <a:ea typeface="宋体" pitchFamily="2" charset="-122"/>
              </a:defRPr>
            </a:lvl7pPr>
            <a:lvl8pPr>
              <a:defRPr>
                <a:latin typeface="Calibri" pitchFamily="34" charset="0"/>
                <a:ea typeface="宋体" pitchFamily="2" charset="-122"/>
              </a:defRPr>
            </a:lvl8pPr>
            <a:lvl9pPr>
              <a:defRPr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l" defTabSz="81633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70%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0" name="Copyright Notice"/>
          <p:cNvSpPr>
            <a:spLocks/>
          </p:cNvSpPr>
          <p:nvPr/>
        </p:nvSpPr>
        <p:spPr bwMode="auto">
          <a:xfrm>
            <a:off x="1488471" y="2429691"/>
            <a:ext cx="1054490" cy="270668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3993" tIns="24297" rIns="53993" bIns="24297" rtlCol="0" anchor="t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small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第一季度</a:t>
            </a:r>
            <a:endParaRPr kumimoji="0" lang="en-US" sz="1600" b="0" i="0" u="none" strike="noStrike" kern="1200" cap="small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1" name="Copyright Notice"/>
          <p:cNvSpPr>
            <a:spLocks/>
          </p:cNvSpPr>
          <p:nvPr/>
        </p:nvSpPr>
        <p:spPr bwMode="auto">
          <a:xfrm>
            <a:off x="3184897" y="2942995"/>
            <a:ext cx="1054490" cy="270668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3993" tIns="24297" rIns="53993" bIns="24297" rtlCol="0" anchor="t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small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第二季度</a:t>
            </a:r>
            <a:endParaRPr kumimoji="0" lang="en-US" sz="1600" b="0" i="0" u="none" strike="noStrike" kern="1200" cap="small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2" name="Copyright Notice"/>
          <p:cNvSpPr>
            <a:spLocks/>
          </p:cNvSpPr>
          <p:nvPr/>
        </p:nvSpPr>
        <p:spPr bwMode="auto">
          <a:xfrm>
            <a:off x="4889086" y="3495465"/>
            <a:ext cx="1054490" cy="270668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3993" tIns="24297" rIns="53993" bIns="24297" rtlCol="0" anchor="t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small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第三季度</a:t>
            </a:r>
            <a:endParaRPr kumimoji="0" lang="en-US" sz="1600" b="0" i="0" u="none" strike="noStrike" kern="1200" cap="small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3" name="Copyright Notice"/>
          <p:cNvSpPr>
            <a:spLocks/>
          </p:cNvSpPr>
          <p:nvPr/>
        </p:nvSpPr>
        <p:spPr bwMode="auto">
          <a:xfrm>
            <a:off x="6593276" y="1739992"/>
            <a:ext cx="1054490" cy="270668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3993" tIns="24297" rIns="53993" bIns="24297" rtlCol="0" anchor="t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small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第四季度</a:t>
            </a:r>
            <a:endParaRPr kumimoji="0" lang="en-US" sz="1600" b="0" i="0" u="none" strike="noStrike" kern="1200" cap="small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297379" y="816592"/>
            <a:ext cx="4066709" cy="1251102"/>
          </a:xfrm>
          <a:prstGeom prst="rect">
            <a:avLst/>
          </a:prstGeom>
        </p:spPr>
        <p:txBody>
          <a:bodyPr wrap="square" lIns="68571" tIns="34285" rIns="68571" bIns="34285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点击添加小标题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您的内容打在这里，或者通过复制您的文本后，在此框中选择粘贴，并选择只保留文字。您的内容打在这里，或者通过复制您的文本后您的内容打在这里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570003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99114" y="1326969"/>
            <a:ext cx="1318842" cy="13245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99114" y="2651501"/>
            <a:ext cx="1318842" cy="7947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4" name="矩形 3"/>
          <p:cNvSpPr/>
          <p:nvPr/>
        </p:nvSpPr>
        <p:spPr>
          <a:xfrm>
            <a:off x="2389405" y="1326969"/>
            <a:ext cx="1318842" cy="13245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389405" y="2651501"/>
            <a:ext cx="1318842" cy="7947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6" name="矩形 5"/>
          <p:cNvSpPr/>
          <p:nvPr/>
        </p:nvSpPr>
        <p:spPr>
          <a:xfrm>
            <a:off x="3879697" y="1326969"/>
            <a:ext cx="1318842" cy="13245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879697" y="2651501"/>
            <a:ext cx="1318842" cy="7947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8" name="矩形 7"/>
          <p:cNvSpPr/>
          <p:nvPr/>
        </p:nvSpPr>
        <p:spPr>
          <a:xfrm>
            <a:off x="5369990" y="1326969"/>
            <a:ext cx="1318842" cy="13245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369990" y="2651501"/>
            <a:ext cx="1318842" cy="7947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10" name="矩形 9"/>
          <p:cNvSpPr/>
          <p:nvPr/>
        </p:nvSpPr>
        <p:spPr>
          <a:xfrm>
            <a:off x="6860281" y="1326969"/>
            <a:ext cx="1318842" cy="13245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860281" y="2651501"/>
            <a:ext cx="1318842" cy="79471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1321338" y="1485912"/>
            <a:ext cx="474396" cy="612440"/>
            <a:chOff x="3095876" y="2479873"/>
            <a:chExt cx="366231" cy="470769"/>
          </a:xfrm>
        </p:grpSpPr>
        <p:sp>
          <p:nvSpPr>
            <p:cNvPr id="13" name="Freeform 108"/>
            <p:cNvSpPr>
              <a:spLocks/>
            </p:cNvSpPr>
            <p:nvPr/>
          </p:nvSpPr>
          <p:spPr bwMode="auto">
            <a:xfrm flipH="1">
              <a:off x="3095876" y="2898027"/>
              <a:ext cx="51923" cy="52615"/>
            </a:xfrm>
            <a:custGeom>
              <a:avLst/>
              <a:gdLst>
                <a:gd name="T0" fmla="*/ 0 w 32"/>
                <a:gd name="T1" fmla="*/ 32 h 32"/>
                <a:gd name="T2" fmla="*/ 16 w 32"/>
                <a:gd name="T3" fmla="*/ 32 h 32"/>
                <a:gd name="T4" fmla="*/ 32 w 32"/>
                <a:gd name="T5" fmla="*/ 16 h 32"/>
                <a:gd name="T6" fmla="*/ 32 w 32"/>
                <a:gd name="T7" fmla="*/ 0 h 32"/>
                <a:gd name="T8" fmla="*/ 0 w 32"/>
                <a:gd name="T9" fmla="*/ 0 h 32"/>
                <a:gd name="T10" fmla="*/ 0 w 32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2">
                  <a:moveTo>
                    <a:pt x="0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710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4" name="Freeform 109"/>
            <p:cNvSpPr>
              <a:spLocks noEditPoints="1"/>
            </p:cNvSpPr>
            <p:nvPr/>
          </p:nvSpPr>
          <p:spPr bwMode="auto">
            <a:xfrm flipH="1">
              <a:off x="3095876" y="2479873"/>
              <a:ext cx="366231" cy="470769"/>
            </a:xfrm>
            <a:custGeom>
              <a:avLst/>
              <a:gdLst>
                <a:gd name="T0" fmla="*/ 208 w 224"/>
                <a:gd name="T1" fmla="*/ 0 h 288"/>
                <a:gd name="T2" fmla="*/ 16 w 224"/>
                <a:gd name="T3" fmla="*/ 0 h 288"/>
                <a:gd name="T4" fmla="*/ 0 w 224"/>
                <a:gd name="T5" fmla="*/ 16 h 288"/>
                <a:gd name="T6" fmla="*/ 0 w 224"/>
                <a:gd name="T7" fmla="*/ 272 h 288"/>
                <a:gd name="T8" fmla="*/ 16 w 224"/>
                <a:gd name="T9" fmla="*/ 288 h 288"/>
                <a:gd name="T10" fmla="*/ 176 w 224"/>
                <a:gd name="T11" fmla="*/ 288 h 288"/>
                <a:gd name="T12" fmla="*/ 176 w 224"/>
                <a:gd name="T13" fmla="*/ 144 h 288"/>
                <a:gd name="T14" fmla="*/ 224 w 224"/>
                <a:gd name="T15" fmla="*/ 144 h 288"/>
                <a:gd name="T16" fmla="*/ 224 w 224"/>
                <a:gd name="T17" fmla="*/ 16 h 288"/>
                <a:gd name="T18" fmla="*/ 208 w 224"/>
                <a:gd name="T19" fmla="*/ 0 h 288"/>
                <a:gd name="T20" fmla="*/ 168 w 224"/>
                <a:gd name="T21" fmla="*/ 104 h 288"/>
                <a:gd name="T22" fmla="*/ 56 w 224"/>
                <a:gd name="T23" fmla="*/ 104 h 288"/>
                <a:gd name="T24" fmla="*/ 56 w 224"/>
                <a:gd name="T25" fmla="*/ 88 h 288"/>
                <a:gd name="T26" fmla="*/ 168 w 224"/>
                <a:gd name="T27" fmla="*/ 88 h 288"/>
                <a:gd name="T28" fmla="*/ 168 w 224"/>
                <a:gd name="T29" fmla="*/ 104 h 288"/>
                <a:gd name="T30" fmla="*/ 168 w 224"/>
                <a:gd name="T31" fmla="*/ 72 h 288"/>
                <a:gd name="T32" fmla="*/ 56 w 224"/>
                <a:gd name="T33" fmla="*/ 72 h 288"/>
                <a:gd name="T34" fmla="*/ 56 w 224"/>
                <a:gd name="T35" fmla="*/ 56 h 288"/>
                <a:gd name="T36" fmla="*/ 168 w 224"/>
                <a:gd name="T37" fmla="*/ 56 h 288"/>
                <a:gd name="T38" fmla="*/ 168 w 224"/>
                <a:gd name="T39" fmla="*/ 7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4" h="288">
                  <a:moveTo>
                    <a:pt x="20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81"/>
                    <a:pt x="7" y="288"/>
                    <a:pt x="16" y="288"/>
                  </a:cubicBezTo>
                  <a:cubicBezTo>
                    <a:pt x="176" y="288"/>
                    <a:pt x="176" y="288"/>
                    <a:pt x="176" y="288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224" y="144"/>
                    <a:pt x="224" y="144"/>
                    <a:pt x="224" y="144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24" y="7"/>
                    <a:pt x="217" y="0"/>
                    <a:pt x="208" y="0"/>
                  </a:cubicBezTo>
                  <a:close/>
                  <a:moveTo>
                    <a:pt x="168" y="104"/>
                  </a:moveTo>
                  <a:cubicBezTo>
                    <a:pt x="56" y="104"/>
                    <a:pt x="56" y="104"/>
                    <a:pt x="56" y="104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168" y="88"/>
                    <a:pt x="168" y="88"/>
                    <a:pt x="168" y="88"/>
                  </a:cubicBezTo>
                  <a:lnTo>
                    <a:pt x="168" y="104"/>
                  </a:lnTo>
                  <a:close/>
                  <a:moveTo>
                    <a:pt x="168" y="72"/>
                  </a:moveTo>
                  <a:cubicBezTo>
                    <a:pt x="56" y="72"/>
                    <a:pt x="56" y="72"/>
                    <a:pt x="56" y="72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168" y="56"/>
                    <a:pt x="168" y="56"/>
                    <a:pt x="168" y="56"/>
                  </a:cubicBezTo>
                  <a:lnTo>
                    <a:pt x="168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710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5" name="Rectangle 110"/>
            <p:cNvSpPr>
              <a:spLocks noChangeArrowheads="1"/>
            </p:cNvSpPr>
            <p:nvPr/>
          </p:nvSpPr>
          <p:spPr bwMode="auto">
            <a:xfrm flipH="1">
              <a:off x="3095876" y="2741565"/>
              <a:ext cx="51923" cy="5192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710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6" name="Rectangle 111"/>
            <p:cNvSpPr>
              <a:spLocks noChangeArrowheads="1"/>
            </p:cNvSpPr>
            <p:nvPr/>
          </p:nvSpPr>
          <p:spPr bwMode="auto">
            <a:xfrm flipH="1">
              <a:off x="3095876" y="2819796"/>
              <a:ext cx="51923" cy="526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710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17" name="Freeform 64"/>
          <p:cNvSpPr>
            <a:spLocks noEditPoints="1"/>
          </p:cNvSpPr>
          <p:nvPr/>
        </p:nvSpPr>
        <p:spPr bwMode="auto">
          <a:xfrm flipH="1">
            <a:off x="2722293" y="1520258"/>
            <a:ext cx="653068" cy="543748"/>
          </a:xfrm>
          <a:custGeom>
            <a:avLst/>
            <a:gdLst>
              <a:gd name="T0" fmla="*/ 188 w 308"/>
              <a:gd name="T1" fmla="*/ 19 h 256"/>
              <a:gd name="T2" fmla="*/ 154 w 308"/>
              <a:gd name="T3" fmla="*/ 0 h 256"/>
              <a:gd name="T4" fmla="*/ 120 w 308"/>
              <a:gd name="T5" fmla="*/ 19 h 256"/>
              <a:gd name="T6" fmla="*/ 8 w 308"/>
              <a:gd name="T7" fmla="*/ 195 h 256"/>
              <a:gd name="T8" fmla="*/ 7 w 308"/>
              <a:gd name="T9" fmla="*/ 235 h 256"/>
              <a:gd name="T10" fmla="*/ 42 w 308"/>
              <a:gd name="T11" fmla="*/ 256 h 256"/>
              <a:gd name="T12" fmla="*/ 266 w 308"/>
              <a:gd name="T13" fmla="*/ 256 h 256"/>
              <a:gd name="T14" fmla="*/ 301 w 308"/>
              <a:gd name="T15" fmla="*/ 235 h 256"/>
              <a:gd name="T16" fmla="*/ 300 w 308"/>
              <a:gd name="T17" fmla="*/ 195 h 256"/>
              <a:gd name="T18" fmla="*/ 188 w 308"/>
              <a:gd name="T19" fmla="*/ 19 h 256"/>
              <a:gd name="T20" fmla="*/ 154 w 308"/>
              <a:gd name="T21" fmla="*/ 216 h 256"/>
              <a:gd name="T22" fmla="*/ 138 w 308"/>
              <a:gd name="T23" fmla="*/ 200 h 256"/>
              <a:gd name="T24" fmla="*/ 154 w 308"/>
              <a:gd name="T25" fmla="*/ 184 h 256"/>
              <a:gd name="T26" fmla="*/ 170 w 308"/>
              <a:gd name="T27" fmla="*/ 200 h 256"/>
              <a:gd name="T28" fmla="*/ 154 w 308"/>
              <a:gd name="T29" fmla="*/ 216 h 256"/>
              <a:gd name="T30" fmla="*/ 170 w 308"/>
              <a:gd name="T31" fmla="*/ 152 h 256"/>
              <a:gd name="T32" fmla="*/ 154 w 308"/>
              <a:gd name="T33" fmla="*/ 168 h 256"/>
              <a:gd name="T34" fmla="*/ 138 w 308"/>
              <a:gd name="T35" fmla="*/ 152 h 256"/>
              <a:gd name="T36" fmla="*/ 138 w 308"/>
              <a:gd name="T37" fmla="*/ 96 h 256"/>
              <a:gd name="T38" fmla="*/ 154 w 308"/>
              <a:gd name="T39" fmla="*/ 80 h 256"/>
              <a:gd name="T40" fmla="*/ 170 w 308"/>
              <a:gd name="T41" fmla="*/ 96 h 256"/>
              <a:gd name="T42" fmla="*/ 170 w 308"/>
              <a:gd name="T43" fmla="*/ 152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08" h="256">
                <a:moveTo>
                  <a:pt x="188" y="19"/>
                </a:moveTo>
                <a:cubicBezTo>
                  <a:pt x="180" y="7"/>
                  <a:pt x="168" y="0"/>
                  <a:pt x="154" y="0"/>
                </a:cubicBezTo>
                <a:cubicBezTo>
                  <a:pt x="140" y="0"/>
                  <a:pt x="128" y="7"/>
                  <a:pt x="120" y="19"/>
                </a:cubicBezTo>
                <a:cubicBezTo>
                  <a:pt x="8" y="195"/>
                  <a:pt x="8" y="195"/>
                  <a:pt x="8" y="195"/>
                </a:cubicBezTo>
                <a:cubicBezTo>
                  <a:pt x="0" y="207"/>
                  <a:pt x="0" y="222"/>
                  <a:pt x="7" y="235"/>
                </a:cubicBezTo>
                <a:cubicBezTo>
                  <a:pt x="14" y="248"/>
                  <a:pt x="27" y="256"/>
                  <a:pt x="42" y="256"/>
                </a:cubicBezTo>
                <a:cubicBezTo>
                  <a:pt x="266" y="256"/>
                  <a:pt x="266" y="256"/>
                  <a:pt x="266" y="256"/>
                </a:cubicBezTo>
                <a:cubicBezTo>
                  <a:pt x="281" y="256"/>
                  <a:pt x="294" y="248"/>
                  <a:pt x="301" y="235"/>
                </a:cubicBezTo>
                <a:cubicBezTo>
                  <a:pt x="308" y="222"/>
                  <a:pt x="308" y="207"/>
                  <a:pt x="300" y="195"/>
                </a:cubicBezTo>
                <a:lnTo>
                  <a:pt x="188" y="19"/>
                </a:lnTo>
                <a:close/>
                <a:moveTo>
                  <a:pt x="154" y="216"/>
                </a:moveTo>
                <a:cubicBezTo>
                  <a:pt x="145" y="216"/>
                  <a:pt x="138" y="209"/>
                  <a:pt x="138" y="200"/>
                </a:cubicBezTo>
                <a:cubicBezTo>
                  <a:pt x="138" y="191"/>
                  <a:pt x="145" y="184"/>
                  <a:pt x="154" y="184"/>
                </a:cubicBezTo>
                <a:cubicBezTo>
                  <a:pt x="163" y="184"/>
                  <a:pt x="170" y="191"/>
                  <a:pt x="170" y="200"/>
                </a:cubicBezTo>
                <a:cubicBezTo>
                  <a:pt x="170" y="209"/>
                  <a:pt x="163" y="216"/>
                  <a:pt x="154" y="216"/>
                </a:cubicBezTo>
                <a:close/>
                <a:moveTo>
                  <a:pt x="170" y="152"/>
                </a:moveTo>
                <a:cubicBezTo>
                  <a:pt x="170" y="161"/>
                  <a:pt x="163" y="168"/>
                  <a:pt x="154" y="168"/>
                </a:cubicBezTo>
                <a:cubicBezTo>
                  <a:pt x="145" y="168"/>
                  <a:pt x="138" y="161"/>
                  <a:pt x="138" y="152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87"/>
                  <a:pt x="145" y="80"/>
                  <a:pt x="154" y="80"/>
                </a:cubicBezTo>
                <a:cubicBezTo>
                  <a:pt x="163" y="80"/>
                  <a:pt x="170" y="87"/>
                  <a:pt x="170" y="96"/>
                </a:cubicBezTo>
                <a:lnTo>
                  <a:pt x="170" y="15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7099" tIns="33549" rIns="67099" bIns="33549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710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4335276" y="1494180"/>
            <a:ext cx="407684" cy="595906"/>
            <a:chOff x="5690315" y="3674507"/>
            <a:chExt cx="314729" cy="458061"/>
          </a:xfrm>
        </p:grpSpPr>
        <p:sp>
          <p:nvSpPr>
            <p:cNvPr id="19" name="Freeform 36"/>
            <p:cNvSpPr>
              <a:spLocks/>
            </p:cNvSpPr>
            <p:nvPr/>
          </p:nvSpPr>
          <p:spPr bwMode="auto">
            <a:xfrm flipH="1">
              <a:off x="5782528" y="4054387"/>
              <a:ext cx="130302" cy="78181"/>
            </a:xfrm>
            <a:custGeom>
              <a:avLst/>
              <a:gdLst>
                <a:gd name="T0" fmla="*/ 73 w 80"/>
                <a:gd name="T1" fmla="*/ 2 h 48"/>
                <a:gd name="T2" fmla="*/ 44 w 80"/>
                <a:gd name="T3" fmla="*/ 8 h 48"/>
                <a:gd name="T4" fmla="*/ 40 w 80"/>
                <a:gd name="T5" fmla="*/ 8 h 48"/>
                <a:gd name="T6" fmla="*/ 36 w 80"/>
                <a:gd name="T7" fmla="*/ 8 h 48"/>
                <a:gd name="T8" fmla="*/ 7 w 80"/>
                <a:gd name="T9" fmla="*/ 2 h 48"/>
                <a:gd name="T10" fmla="*/ 0 w 80"/>
                <a:gd name="T11" fmla="*/ 0 h 48"/>
                <a:gd name="T12" fmla="*/ 0 w 80"/>
                <a:gd name="T13" fmla="*/ 0 h 48"/>
                <a:gd name="T14" fmla="*/ 40 w 80"/>
                <a:gd name="T15" fmla="*/ 48 h 48"/>
                <a:gd name="T16" fmla="*/ 80 w 80"/>
                <a:gd name="T17" fmla="*/ 0 h 48"/>
                <a:gd name="T18" fmla="*/ 80 w 80"/>
                <a:gd name="T19" fmla="*/ 0 h 48"/>
                <a:gd name="T20" fmla="*/ 73 w 80"/>
                <a:gd name="T21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" h="48">
                  <a:moveTo>
                    <a:pt x="73" y="2"/>
                  </a:moveTo>
                  <a:cubicBezTo>
                    <a:pt x="65" y="5"/>
                    <a:pt x="55" y="7"/>
                    <a:pt x="44" y="8"/>
                  </a:cubicBezTo>
                  <a:cubicBezTo>
                    <a:pt x="42" y="8"/>
                    <a:pt x="41" y="8"/>
                    <a:pt x="40" y="8"/>
                  </a:cubicBezTo>
                  <a:cubicBezTo>
                    <a:pt x="39" y="8"/>
                    <a:pt x="38" y="8"/>
                    <a:pt x="36" y="8"/>
                  </a:cubicBezTo>
                  <a:cubicBezTo>
                    <a:pt x="25" y="7"/>
                    <a:pt x="15" y="5"/>
                    <a:pt x="7" y="2"/>
                  </a:cubicBezTo>
                  <a:cubicBezTo>
                    <a:pt x="3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13" y="48"/>
                    <a:pt x="40" y="48"/>
                  </a:cubicBezTo>
                  <a:cubicBezTo>
                    <a:pt x="67" y="48"/>
                    <a:pt x="80" y="27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77" y="1"/>
                    <a:pt x="7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710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0" name="Freeform 37"/>
            <p:cNvSpPr>
              <a:spLocks noEditPoints="1"/>
            </p:cNvSpPr>
            <p:nvPr/>
          </p:nvSpPr>
          <p:spPr bwMode="auto">
            <a:xfrm flipH="1">
              <a:off x="5690315" y="3674507"/>
              <a:ext cx="314729" cy="366849"/>
            </a:xfrm>
            <a:custGeom>
              <a:avLst/>
              <a:gdLst>
                <a:gd name="T0" fmla="*/ 96 w 192"/>
                <a:gd name="T1" fmla="*/ 0 h 224"/>
                <a:gd name="T2" fmla="*/ 0 w 192"/>
                <a:gd name="T3" fmla="*/ 96 h 224"/>
                <a:gd name="T4" fmla="*/ 48 w 192"/>
                <a:gd name="T5" fmla="*/ 200 h 224"/>
                <a:gd name="T6" fmla="*/ 67 w 192"/>
                <a:gd name="T7" fmla="*/ 219 h 224"/>
                <a:gd name="T8" fmla="*/ 90 w 192"/>
                <a:gd name="T9" fmla="*/ 224 h 224"/>
                <a:gd name="T10" fmla="*/ 96 w 192"/>
                <a:gd name="T11" fmla="*/ 224 h 224"/>
                <a:gd name="T12" fmla="*/ 125 w 192"/>
                <a:gd name="T13" fmla="*/ 218 h 224"/>
                <a:gd name="T14" fmla="*/ 144 w 192"/>
                <a:gd name="T15" fmla="*/ 200 h 224"/>
                <a:gd name="T16" fmla="*/ 192 w 192"/>
                <a:gd name="T17" fmla="*/ 96 h 224"/>
                <a:gd name="T18" fmla="*/ 96 w 192"/>
                <a:gd name="T19" fmla="*/ 0 h 224"/>
                <a:gd name="T20" fmla="*/ 113 w 192"/>
                <a:gd name="T21" fmla="*/ 40 h 224"/>
                <a:gd name="T22" fmla="*/ 31 w 192"/>
                <a:gd name="T23" fmla="*/ 121 h 224"/>
                <a:gd name="T24" fmla="*/ 31 w 192"/>
                <a:gd name="T25" fmla="*/ 128 h 224"/>
                <a:gd name="T26" fmla="*/ 24 w 192"/>
                <a:gd name="T27" fmla="*/ 98 h 224"/>
                <a:gd name="T28" fmla="*/ 99 w 192"/>
                <a:gd name="T29" fmla="*/ 24 h 224"/>
                <a:gd name="T30" fmla="*/ 160 w 192"/>
                <a:gd name="T31" fmla="*/ 54 h 224"/>
                <a:gd name="T32" fmla="*/ 113 w 192"/>
                <a:gd name="T33" fmla="*/ 4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2" h="224">
                  <a:moveTo>
                    <a:pt x="96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44"/>
                    <a:pt x="48" y="184"/>
                    <a:pt x="48" y="200"/>
                  </a:cubicBezTo>
                  <a:cubicBezTo>
                    <a:pt x="48" y="205"/>
                    <a:pt x="54" y="213"/>
                    <a:pt x="67" y="219"/>
                  </a:cubicBezTo>
                  <a:cubicBezTo>
                    <a:pt x="73" y="220"/>
                    <a:pt x="82" y="223"/>
                    <a:pt x="90" y="224"/>
                  </a:cubicBezTo>
                  <a:cubicBezTo>
                    <a:pt x="92" y="224"/>
                    <a:pt x="94" y="224"/>
                    <a:pt x="96" y="224"/>
                  </a:cubicBezTo>
                  <a:cubicBezTo>
                    <a:pt x="103" y="224"/>
                    <a:pt x="113" y="222"/>
                    <a:pt x="125" y="218"/>
                  </a:cubicBezTo>
                  <a:cubicBezTo>
                    <a:pt x="138" y="213"/>
                    <a:pt x="144" y="205"/>
                    <a:pt x="144" y="200"/>
                  </a:cubicBezTo>
                  <a:cubicBezTo>
                    <a:pt x="144" y="184"/>
                    <a:pt x="192" y="144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  <a:close/>
                  <a:moveTo>
                    <a:pt x="113" y="40"/>
                  </a:moveTo>
                  <a:cubicBezTo>
                    <a:pt x="68" y="40"/>
                    <a:pt x="31" y="76"/>
                    <a:pt x="31" y="121"/>
                  </a:cubicBezTo>
                  <a:cubicBezTo>
                    <a:pt x="31" y="123"/>
                    <a:pt x="31" y="126"/>
                    <a:pt x="31" y="128"/>
                  </a:cubicBezTo>
                  <a:cubicBezTo>
                    <a:pt x="27" y="119"/>
                    <a:pt x="24" y="109"/>
                    <a:pt x="24" y="98"/>
                  </a:cubicBezTo>
                  <a:cubicBezTo>
                    <a:pt x="24" y="57"/>
                    <a:pt x="58" y="24"/>
                    <a:pt x="99" y="24"/>
                  </a:cubicBezTo>
                  <a:cubicBezTo>
                    <a:pt x="124" y="24"/>
                    <a:pt x="146" y="36"/>
                    <a:pt x="160" y="54"/>
                  </a:cubicBezTo>
                  <a:cubicBezTo>
                    <a:pt x="147" y="45"/>
                    <a:pt x="131" y="40"/>
                    <a:pt x="113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710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21" name="Freeform 9"/>
          <p:cNvSpPr>
            <a:spLocks/>
          </p:cNvSpPr>
          <p:nvPr/>
        </p:nvSpPr>
        <p:spPr bwMode="auto">
          <a:xfrm flipH="1">
            <a:off x="5690544" y="1578936"/>
            <a:ext cx="677736" cy="426393"/>
          </a:xfrm>
          <a:custGeom>
            <a:avLst/>
            <a:gdLst>
              <a:gd name="T0" fmla="*/ 262 w 320"/>
              <a:gd name="T1" fmla="*/ 70 h 200"/>
              <a:gd name="T2" fmla="*/ 163 w 320"/>
              <a:gd name="T3" fmla="*/ 0 h 200"/>
              <a:gd name="T4" fmla="*/ 63 w 320"/>
              <a:gd name="T5" fmla="*/ 94 h 200"/>
              <a:gd name="T6" fmla="*/ 54 w 320"/>
              <a:gd name="T7" fmla="*/ 93 h 200"/>
              <a:gd name="T8" fmla="*/ 0 w 320"/>
              <a:gd name="T9" fmla="*/ 146 h 200"/>
              <a:gd name="T10" fmla="*/ 43 w 320"/>
              <a:gd name="T11" fmla="*/ 200 h 200"/>
              <a:gd name="T12" fmla="*/ 251 w 320"/>
              <a:gd name="T13" fmla="*/ 200 h 200"/>
              <a:gd name="T14" fmla="*/ 320 w 320"/>
              <a:gd name="T15" fmla="*/ 134 h 200"/>
              <a:gd name="T16" fmla="*/ 262 w 320"/>
              <a:gd name="T17" fmla="*/ 7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0" h="200">
                <a:moveTo>
                  <a:pt x="262" y="70"/>
                </a:moveTo>
                <a:cubicBezTo>
                  <a:pt x="249" y="29"/>
                  <a:pt x="209" y="0"/>
                  <a:pt x="163" y="0"/>
                </a:cubicBezTo>
                <a:cubicBezTo>
                  <a:pt x="108" y="0"/>
                  <a:pt x="66" y="41"/>
                  <a:pt x="63" y="94"/>
                </a:cubicBezTo>
                <a:cubicBezTo>
                  <a:pt x="60" y="94"/>
                  <a:pt x="57" y="93"/>
                  <a:pt x="54" y="93"/>
                </a:cubicBezTo>
                <a:cubicBezTo>
                  <a:pt x="24" y="93"/>
                  <a:pt x="0" y="117"/>
                  <a:pt x="0" y="146"/>
                </a:cubicBezTo>
                <a:cubicBezTo>
                  <a:pt x="0" y="171"/>
                  <a:pt x="19" y="195"/>
                  <a:pt x="43" y="200"/>
                </a:cubicBezTo>
                <a:cubicBezTo>
                  <a:pt x="251" y="200"/>
                  <a:pt x="251" y="200"/>
                  <a:pt x="251" y="200"/>
                </a:cubicBezTo>
                <a:cubicBezTo>
                  <a:pt x="287" y="200"/>
                  <a:pt x="320" y="170"/>
                  <a:pt x="320" y="134"/>
                </a:cubicBezTo>
                <a:cubicBezTo>
                  <a:pt x="320" y="101"/>
                  <a:pt x="295" y="74"/>
                  <a:pt x="262" y="7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7099" tIns="33549" rIns="67099" bIns="33549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710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7230822" y="1519606"/>
            <a:ext cx="577765" cy="545054"/>
            <a:chOff x="1784487" y="2486066"/>
            <a:chExt cx="446032" cy="418971"/>
          </a:xfrm>
          <a:solidFill>
            <a:schemeClr val="bg1"/>
          </a:solidFill>
        </p:grpSpPr>
        <p:sp>
          <p:nvSpPr>
            <p:cNvPr id="23" name="Freeform 68"/>
            <p:cNvSpPr>
              <a:spLocks/>
            </p:cNvSpPr>
            <p:nvPr/>
          </p:nvSpPr>
          <p:spPr bwMode="auto">
            <a:xfrm flipH="1">
              <a:off x="1784487" y="2669491"/>
              <a:ext cx="66153" cy="235546"/>
            </a:xfrm>
            <a:custGeom>
              <a:avLst/>
              <a:gdLst>
                <a:gd name="T0" fmla="*/ 24 w 40"/>
                <a:gd name="T1" fmla="*/ 0 h 144"/>
                <a:gd name="T2" fmla="*/ 0 w 40"/>
                <a:gd name="T3" fmla="*/ 0 h 144"/>
                <a:gd name="T4" fmla="*/ 0 w 40"/>
                <a:gd name="T5" fmla="*/ 100 h 144"/>
                <a:gd name="T6" fmla="*/ 9 w 40"/>
                <a:gd name="T7" fmla="*/ 108 h 144"/>
                <a:gd name="T8" fmla="*/ 9 w 40"/>
                <a:gd name="T9" fmla="*/ 109 h 144"/>
                <a:gd name="T10" fmla="*/ 11 w 40"/>
                <a:gd name="T11" fmla="*/ 111 h 144"/>
                <a:gd name="T12" fmla="*/ 12 w 40"/>
                <a:gd name="T13" fmla="*/ 113 h 144"/>
                <a:gd name="T14" fmla="*/ 13 w 40"/>
                <a:gd name="T15" fmla="*/ 115 h 144"/>
                <a:gd name="T16" fmla="*/ 14 w 40"/>
                <a:gd name="T17" fmla="*/ 117 h 144"/>
                <a:gd name="T18" fmla="*/ 15 w 40"/>
                <a:gd name="T19" fmla="*/ 119 h 144"/>
                <a:gd name="T20" fmla="*/ 15 w 40"/>
                <a:gd name="T21" fmla="*/ 122 h 144"/>
                <a:gd name="T22" fmla="*/ 16 w 40"/>
                <a:gd name="T23" fmla="*/ 123 h 144"/>
                <a:gd name="T24" fmla="*/ 16 w 40"/>
                <a:gd name="T25" fmla="*/ 128 h 144"/>
                <a:gd name="T26" fmla="*/ 15 w 40"/>
                <a:gd name="T27" fmla="*/ 133 h 144"/>
                <a:gd name="T28" fmla="*/ 15 w 40"/>
                <a:gd name="T29" fmla="*/ 136 h 144"/>
                <a:gd name="T30" fmla="*/ 14 w 40"/>
                <a:gd name="T31" fmla="*/ 138 h 144"/>
                <a:gd name="T32" fmla="*/ 12 w 40"/>
                <a:gd name="T33" fmla="*/ 144 h 144"/>
                <a:gd name="T34" fmla="*/ 24 w 40"/>
                <a:gd name="T35" fmla="*/ 144 h 144"/>
                <a:gd name="T36" fmla="*/ 40 w 40"/>
                <a:gd name="T37" fmla="*/ 128 h 144"/>
                <a:gd name="T38" fmla="*/ 40 w 40"/>
                <a:gd name="T39" fmla="*/ 16 h 144"/>
                <a:gd name="T40" fmla="*/ 24 w 40"/>
                <a:gd name="T41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" h="144">
                  <a:moveTo>
                    <a:pt x="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3" y="102"/>
                    <a:pt x="6" y="105"/>
                    <a:pt x="9" y="108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10" y="109"/>
                    <a:pt x="10" y="110"/>
                    <a:pt x="11" y="111"/>
                  </a:cubicBezTo>
                  <a:cubicBezTo>
                    <a:pt x="11" y="112"/>
                    <a:pt x="12" y="112"/>
                    <a:pt x="12" y="113"/>
                  </a:cubicBezTo>
                  <a:cubicBezTo>
                    <a:pt x="12" y="113"/>
                    <a:pt x="13" y="114"/>
                    <a:pt x="13" y="115"/>
                  </a:cubicBezTo>
                  <a:cubicBezTo>
                    <a:pt x="13" y="115"/>
                    <a:pt x="14" y="116"/>
                    <a:pt x="14" y="117"/>
                  </a:cubicBezTo>
                  <a:cubicBezTo>
                    <a:pt x="14" y="118"/>
                    <a:pt x="14" y="118"/>
                    <a:pt x="15" y="119"/>
                  </a:cubicBezTo>
                  <a:cubicBezTo>
                    <a:pt x="15" y="120"/>
                    <a:pt x="15" y="121"/>
                    <a:pt x="15" y="122"/>
                  </a:cubicBezTo>
                  <a:cubicBezTo>
                    <a:pt x="15" y="122"/>
                    <a:pt x="16" y="123"/>
                    <a:pt x="16" y="123"/>
                  </a:cubicBezTo>
                  <a:cubicBezTo>
                    <a:pt x="16" y="125"/>
                    <a:pt x="16" y="126"/>
                    <a:pt x="16" y="128"/>
                  </a:cubicBezTo>
                  <a:cubicBezTo>
                    <a:pt x="16" y="130"/>
                    <a:pt x="16" y="132"/>
                    <a:pt x="15" y="133"/>
                  </a:cubicBezTo>
                  <a:cubicBezTo>
                    <a:pt x="15" y="134"/>
                    <a:pt x="15" y="135"/>
                    <a:pt x="15" y="136"/>
                  </a:cubicBezTo>
                  <a:cubicBezTo>
                    <a:pt x="15" y="136"/>
                    <a:pt x="15" y="137"/>
                    <a:pt x="14" y="138"/>
                  </a:cubicBezTo>
                  <a:cubicBezTo>
                    <a:pt x="14" y="140"/>
                    <a:pt x="13" y="142"/>
                    <a:pt x="12" y="144"/>
                  </a:cubicBezTo>
                  <a:cubicBezTo>
                    <a:pt x="24" y="144"/>
                    <a:pt x="24" y="144"/>
                    <a:pt x="24" y="144"/>
                  </a:cubicBezTo>
                  <a:cubicBezTo>
                    <a:pt x="33" y="144"/>
                    <a:pt x="40" y="137"/>
                    <a:pt x="40" y="128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7"/>
                    <a:pt x="33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710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4" name="Freeform 69"/>
            <p:cNvSpPr>
              <a:spLocks/>
            </p:cNvSpPr>
            <p:nvPr/>
          </p:nvSpPr>
          <p:spPr bwMode="auto">
            <a:xfrm flipH="1">
              <a:off x="1850640" y="2852915"/>
              <a:ext cx="313727" cy="52121"/>
            </a:xfrm>
            <a:custGeom>
              <a:avLst/>
              <a:gdLst>
                <a:gd name="T0" fmla="*/ 191 w 192"/>
                <a:gd name="T1" fmla="*/ 10 h 32"/>
                <a:gd name="T2" fmla="*/ 189 w 192"/>
                <a:gd name="T3" fmla="*/ 8 h 32"/>
                <a:gd name="T4" fmla="*/ 188 w 192"/>
                <a:gd name="T5" fmla="*/ 6 h 32"/>
                <a:gd name="T6" fmla="*/ 187 w 192"/>
                <a:gd name="T7" fmla="*/ 4 h 32"/>
                <a:gd name="T8" fmla="*/ 184 w 192"/>
                <a:gd name="T9" fmla="*/ 3 h 32"/>
                <a:gd name="T10" fmla="*/ 181 w 192"/>
                <a:gd name="T11" fmla="*/ 1 h 32"/>
                <a:gd name="T12" fmla="*/ 176 w 192"/>
                <a:gd name="T13" fmla="*/ 0 h 32"/>
                <a:gd name="T14" fmla="*/ 16 w 192"/>
                <a:gd name="T15" fmla="*/ 0 h 32"/>
                <a:gd name="T16" fmla="*/ 11 w 192"/>
                <a:gd name="T17" fmla="*/ 1 h 32"/>
                <a:gd name="T18" fmla="*/ 8 w 192"/>
                <a:gd name="T19" fmla="*/ 3 h 32"/>
                <a:gd name="T20" fmla="*/ 5 w 192"/>
                <a:gd name="T21" fmla="*/ 4 h 32"/>
                <a:gd name="T22" fmla="*/ 4 w 192"/>
                <a:gd name="T23" fmla="*/ 6 h 32"/>
                <a:gd name="T24" fmla="*/ 3 w 192"/>
                <a:gd name="T25" fmla="*/ 8 h 32"/>
                <a:gd name="T26" fmla="*/ 1 w 192"/>
                <a:gd name="T27" fmla="*/ 10 h 32"/>
                <a:gd name="T28" fmla="*/ 1 w 192"/>
                <a:gd name="T29" fmla="*/ 11 h 32"/>
                <a:gd name="T30" fmla="*/ 0 w 192"/>
                <a:gd name="T31" fmla="*/ 16 h 32"/>
                <a:gd name="T32" fmla="*/ 2 w 192"/>
                <a:gd name="T33" fmla="*/ 24 h 32"/>
                <a:gd name="T34" fmla="*/ 3 w 192"/>
                <a:gd name="T35" fmla="*/ 25 h 32"/>
                <a:gd name="T36" fmla="*/ 16 w 192"/>
                <a:gd name="T37" fmla="*/ 32 h 32"/>
                <a:gd name="T38" fmla="*/ 176 w 192"/>
                <a:gd name="T39" fmla="*/ 32 h 32"/>
                <a:gd name="T40" fmla="*/ 189 w 192"/>
                <a:gd name="T41" fmla="*/ 25 h 32"/>
                <a:gd name="T42" fmla="*/ 190 w 192"/>
                <a:gd name="T43" fmla="*/ 24 h 32"/>
                <a:gd name="T44" fmla="*/ 192 w 192"/>
                <a:gd name="T45" fmla="*/ 16 h 32"/>
                <a:gd name="T46" fmla="*/ 191 w 192"/>
                <a:gd name="T47" fmla="*/ 11 h 32"/>
                <a:gd name="T48" fmla="*/ 191 w 192"/>
                <a:gd name="T4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2" h="32">
                  <a:moveTo>
                    <a:pt x="191" y="10"/>
                  </a:moveTo>
                  <a:cubicBezTo>
                    <a:pt x="190" y="9"/>
                    <a:pt x="190" y="8"/>
                    <a:pt x="189" y="8"/>
                  </a:cubicBezTo>
                  <a:cubicBezTo>
                    <a:pt x="189" y="7"/>
                    <a:pt x="188" y="6"/>
                    <a:pt x="188" y="6"/>
                  </a:cubicBezTo>
                  <a:cubicBezTo>
                    <a:pt x="188" y="5"/>
                    <a:pt x="187" y="5"/>
                    <a:pt x="187" y="4"/>
                  </a:cubicBezTo>
                  <a:cubicBezTo>
                    <a:pt x="186" y="4"/>
                    <a:pt x="185" y="3"/>
                    <a:pt x="184" y="3"/>
                  </a:cubicBezTo>
                  <a:cubicBezTo>
                    <a:pt x="183" y="2"/>
                    <a:pt x="182" y="1"/>
                    <a:pt x="181" y="1"/>
                  </a:cubicBezTo>
                  <a:cubicBezTo>
                    <a:pt x="180" y="0"/>
                    <a:pt x="178" y="0"/>
                    <a:pt x="17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0"/>
                    <a:pt x="12" y="0"/>
                    <a:pt x="11" y="1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4" y="6"/>
                    <a:pt x="3" y="7"/>
                    <a:pt x="3" y="8"/>
                  </a:cubicBezTo>
                  <a:cubicBezTo>
                    <a:pt x="2" y="8"/>
                    <a:pt x="2" y="9"/>
                    <a:pt x="1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0" y="13"/>
                    <a:pt x="0" y="14"/>
                    <a:pt x="0" y="16"/>
                  </a:cubicBezTo>
                  <a:cubicBezTo>
                    <a:pt x="0" y="19"/>
                    <a:pt x="1" y="21"/>
                    <a:pt x="2" y="2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5" y="29"/>
                    <a:pt x="10" y="32"/>
                    <a:pt x="16" y="32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82" y="32"/>
                    <a:pt x="187" y="29"/>
                    <a:pt x="189" y="25"/>
                  </a:cubicBezTo>
                  <a:cubicBezTo>
                    <a:pt x="190" y="24"/>
                    <a:pt x="190" y="24"/>
                    <a:pt x="190" y="24"/>
                  </a:cubicBezTo>
                  <a:cubicBezTo>
                    <a:pt x="191" y="21"/>
                    <a:pt x="192" y="19"/>
                    <a:pt x="192" y="16"/>
                  </a:cubicBezTo>
                  <a:cubicBezTo>
                    <a:pt x="192" y="14"/>
                    <a:pt x="192" y="13"/>
                    <a:pt x="191" y="11"/>
                  </a:cubicBezTo>
                  <a:cubicBezTo>
                    <a:pt x="191" y="11"/>
                    <a:pt x="191" y="10"/>
                    <a:pt x="19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710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5" name="Freeform 70"/>
            <p:cNvSpPr>
              <a:spLocks/>
            </p:cNvSpPr>
            <p:nvPr/>
          </p:nvSpPr>
          <p:spPr bwMode="auto">
            <a:xfrm flipH="1">
              <a:off x="2164366" y="2669491"/>
              <a:ext cx="66153" cy="235546"/>
            </a:xfrm>
            <a:custGeom>
              <a:avLst/>
              <a:gdLst>
                <a:gd name="T0" fmla="*/ 40 w 40"/>
                <a:gd name="T1" fmla="*/ 96 h 144"/>
                <a:gd name="T2" fmla="*/ 40 w 40"/>
                <a:gd name="T3" fmla="*/ 64 h 144"/>
                <a:gd name="T4" fmla="*/ 24 w 40"/>
                <a:gd name="T5" fmla="*/ 64 h 144"/>
                <a:gd name="T6" fmla="*/ 24 w 40"/>
                <a:gd name="T7" fmla="*/ 48 h 144"/>
                <a:gd name="T8" fmla="*/ 40 w 40"/>
                <a:gd name="T9" fmla="*/ 48 h 144"/>
                <a:gd name="T10" fmla="*/ 40 w 40"/>
                <a:gd name="T11" fmla="*/ 32 h 144"/>
                <a:gd name="T12" fmla="*/ 24 w 40"/>
                <a:gd name="T13" fmla="*/ 32 h 144"/>
                <a:gd name="T14" fmla="*/ 24 w 40"/>
                <a:gd name="T15" fmla="*/ 16 h 144"/>
                <a:gd name="T16" fmla="*/ 40 w 40"/>
                <a:gd name="T17" fmla="*/ 16 h 144"/>
                <a:gd name="T18" fmla="*/ 40 w 40"/>
                <a:gd name="T19" fmla="*/ 0 h 144"/>
                <a:gd name="T20" fmla="*/ 16 w 40"/>
                <a:gd name="T21" fmla="*/ 0 h 144"/>
                <a:gd name="T22" fmla="*/ 0 w 40"/>
                <a:gd name="T23" fmla="*/ 16 h 144"/>
                <a:gd name="T24" fmla="*/ 0 w 40"/>
                <a:gd name="T25" fmla="*/ 128 h 144"/>
                <a:gd name="T26" fmla="*/ 16 w 40"/>
                <a:gd name="T27" fmla="*/ 144 h 144"/>
                <a:gd name="T28" fmla="*/ 28 w 40"/>
                <a:gd name="T29" fmla="*/ 144 h 144"/>
                <a:gd name="T30" fmla="*/ 26 w 40"/>
                <a:gd name="T31" fmla="*/ 138 h 144"/>
                <a:gd name="T32" fmla="*/ 25 w 40"/>
                <a:gd name="T33" fmla="*/ 136 h 144"/>
                <a:gd name="T34" fmla="*/ 25 w 40"/>
                <a:gd name="T35" fmla="*/ 133 h 144"/>
                <a:gd name="T36" fmla="*/ 24 w 40"/>
                <a:gd name="T37" fmla="*/ 128 h 144"/>
                <a:gd name="T38" fmla="*/ 24 w 40"/>
                <a:gd name="T39" fmla="*/ 123 h 144"/>
                <a:gd name="T40" fmla="*/ 25 w 40"/>
                <a:gd name="T41" fmla="*/ 122 h 144"/>
                <a:gd name="T42" fmla="*/ 25 w 40"/>
                <a:gd name="T43" fmla="*/ 119 h 144"/>
                <a:gd name="T44" fmla="*/ 26 w 40"/>
                <a:gd name="T45" fmla="*/ 117 h 144"/>
                <a:gd name="T46" fmla="*/ 27 w 40"/>
                <a:gd name="T47" fmla="*/ 115 h 144"/>
                <a:gd name="T48" fmla="*/ 28 w 40"/>
                <a:gd name="T49" fmla="*/ 113 h 144"/>
                <a:gd name="T50" fmla="*/ 29 w 40"/>
                <a:gd name="T51" fmla="*/ 111 h 144"/>
                <a:gd name="T52" fmla="*/ 31 w 40"/>
                <a:gd name="T53" fmla="*/ 109 h 144"/>
                <a:gd name="T54" fmla="*/ 31 w 40"/>
                <a:gd name="T55" fmla="*/ 108 h 144"/>
                <a:gd name="T56" fmla="*/ 40 w 40"/>
                <a:gd name="T57" fmla="*/ 100 h 144"/>
                <a:gd name="T58" fmla="*/ 40 w 40"/>
                <a:gd name="T59" fmla="*/ 9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0" h="144">
                  <a:moveTo>
                    <a:pt x="40" y="96"/>
                  </a:moveTo>
                  <a:cubicBezTo>
                    <a:pt x="40" y="64"/>
                    <a:pt x="40" y="64"/>
                    <a:pt x="40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7"/>
                    <a:pt x="7" y="144"/>
                    <a:pt x="16" y="144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27" y="142"/>
                    <a:pt x="26" y="140"/>
                    <a:pt x="26" y="138"/>
                  </a:cubicBezTo>
                  <a:cubicBezTo>
                    <a:pt x="25" y="137"/>
                    <a:pt x="25" y="136"/>
                    <a:pt x="25" y="136"/>
                  </a:cubicBezTo>
                  <a:cubicBezTo>
                    <a:pt x="25" y="135"/>
                    <a:pt x="25" y="134"/>
                    <a:pt x="25" y="133"/>
                  </a:cubicBezTo>
                  <a:cubicBezTo>
                    <a:pt x="24" y="132"/>
                    <a:pt x="24" y="130"/>
                    <a:pt x="24" y="128"/>
                  </a:cubicBezTo>
                  <a:cubicBezTo>
                    <a:pt x="24" y="126"/>
                    <a:pt x="24" y="125"/>
                    <a:pt x="24" y="123"/>
                  </a:cubicBezTo>
                  <a:cubicBezTo>
                    <a:pt x="24" y="123"/>
                    <a:pt x="25" y="122"/>
                    <a:pt x="25" y="122"/>
                  </a:cubicBezTo>
                  <a:cubicBezTo>
                    <a:pt x="25" y="121"/>
                    <a:pt x="25" y="120"/>
                    <a:pt x="25" y="119"/>
                  </a:cubicBezTo>
                  <a:cubicBezTo>
                    <a:pt x="26" y="118"/>
                    <a:pt x="26" y="118"/>
                    <a:pt x="26" y="117"/>
                  </a:cubicBezTo>
                  <a:cubicBezTo>
                    <a:pt x="26" y="116"/>
                    <a:pt x="27" y="115"/>
                    <a:pt x="27" y="115"/>
                  </a:cubicBezTo>
                  <a:cubicBezTo>
                    <a:pt x="27" y="114"/>
                    <a:pt x="28" y="113"/>
                    <a:pt x="28" y="113"/>
                  </a:cubicBezTo>
                  <a:cubicBezTo>
                    <a:pt x="28" y="112"/>
                    <a:pt x="29" y="112"/>
                    <a:pt x="29" y="111"/>
                  </a:cubicBezTo>
                  <a:cubicBezTo>
                    <a:pt x="30" y="110"/>
                    <a:pt x="30" y="109"/>
                    <a:pt x="31" y="109"/>
                  </a:cubicBezTo>
                  <a:cubicBezTo>
                    <a:pt x="31" y="108"/>
                    <a:pt x="31" y="108"/>
                    <a:pt x="31" y="108"/>
                  </a:cubicBezTo>
                  <a:cubicBezTo>
                    <a:pt x="34" y="105"/>
                    <a:pt x="37" y="102"/>
                    <a:pt x="40" y="100"/>
                  </a:cubicBez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710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6" name="Freeform 71"/>
            <p:cNvSpPr>
              <a:spLocks/>
            </p:cNvSpPr>
            <p:nvPr/>
          </p:nvSpPr>
          <p:spPr bwMode="auto">
            <a:xfrm flipH="1">
              <a:off x="1863670" y="2486066"/>
              <a:ext cx="91211" cy="91211"/>
            </a:xfrm>
            <a:custGeom>
              <a:avLst/>
              <a:gdLst>
                <a:gd name="T0" fmla="*/ 16 w 56"/>
                <a:gd name="T1" fmla="*/ 56 h 56"/>
                <a:gd name="T2" fmla="*/ 56 w 56"/>
                <a:gd name="T3" fmla="*/ 56 h 56"/>
                <a:gd name="T4" fmla="*/ 0 w 56"/>
                <a:gd name="T5" fmla="*/ 0 h 56"/>
                <a:gd name="T6" fmla="*/ 0 w 56"/>
                <a:gd name="T7" fmla="*/ 40 h 56"/>
                <a:gd name="T8" fmla="*/ 16 w 56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16" y="56"/>
                  </a:moveTo>
                  <a:cubicBezTo>
                    <a:pt x="56" y="56"/>
                    <a:pt x="56" y="56"/>
                    <a:pt x="56" y="5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9"/>
                    <a:pt x="7" y="56"/>
                    <a:pt x="16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710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7" name="Freeform 72"/>
            <p:cNvSpPr>
              <a:spLocks/>
            </p:cNvSpPr>
            <p:nvPr/>
          </p:nvSpPr>
          <p:spPr bwMode="auto">
            <a:xfrm flipH="1">
              <a:off x="1863670" y="2486066"/>
              <a:ext cx="287666" cy="157365"/>
            </a:xfrm>
            <a:custGeom>
              <a:avLst/>
              <a:gdLst>
                <a:gd name="T0" fmla="*/ 176 w 176"/>
                <a:gd name="T1" fmla="*/ 72 h 96"/>
                <a:gd name="T2" fmla="*/ 120 w 176"/>
                <a:gd name="T3" fmla="*/ 72 h 96"/>
                <a:gd name="T4" fmla="*/ 104 w 176"/>
                <a:gd name="T5" fmla="*/ 56 h 96"/>
                <a:gd name="T6" fmla="*/ 104 w 176"/>
                <a:gd name="T7" fmla="*/ 40 h 96"/>
                <a:gd name="T8" fmla="*/ 104 w 176"/>
                <a:gd name="T9" fmla="*/ 0 h 96"/>
                <a:gd name="T10" fmla="*/ 16 w 176"/>
                <a:gd name="T11" fmla="*/ 0 h 96"/>
                <a:gd name="T12" fmla="*/ 0 w 176"/>
                <a:gd name="T13" fmla="*/ 16 h 96"/>
                <a:gd name="T14" fmla="*/ 0 w 176"/>
                <a:gd name="T15" fmla="*/ 96 h 96"/>
                <a:gd name="T16" fmla="*/ 176 w 176"/>
                <a:gd name="T17" fmla="*/ 96 h 96"/>
                <a:gd name="T18" fmla="*/ 176 w 176"/>
                <a:gd name="T19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96">
                  <a:moveTo>
                    <a:pt x="176" y="72"/>
                  </a:moveTo>
                  <a:cubicBezTo>
                    <a:pt x="120" y="72"/>
                    <a:pt x="120" y="72"/>
                    <a:pt x="120" y="72"/>
                  </a:cubicBezTo>
                  <a:cubicBezTo>
                    <a:pt x="111" y="72"/>
                    <a:pt x="104" y="65"/>
                    <a:pt x="104" y="56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76" y="96"/>
                    <a:pt x="176" y="96"/>
                    <a:pt x="176" y="96"/>
                  </a:cubicBezTo>
                  <a:lnTo>
                    <a:pt x="176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710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8" name="Rectangle 73"/>
            <p:cNvSpPr>
              <a:spLocks noChangeArrowheads="1"/>
            </p:cNvSpPr>
            <p:nvPr/>
          </p:nvSpPr>
          <p:spPr bwMode="auto">
            <a:xfrm flipH="1">
              <a:off x="1876700" y="2669491"/>
              <a:ext cx="261606" cy="1563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710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479406" y="2280631"/>
            <a:ext cx="6119428" cy="158944"/>
            <a:chOff x="1918742" y="3212976"/>
            <a:chExt cx="8352927" cy="216024"/>
          </a:xfrm>
        </p:grpSpPr>
        <p:sp>
          <p:nvSpPr>
            <p:cNvPr id="30" name="椭圆 29"/>
            <p:cNvSpPr/>
            <p:nvPr/>
          </p:nvSpPr>
          <p:spPr>
            <a:xfrm>
              <a:off x="1918742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3913428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5987194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8021420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10055645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1959948" y="3298129"/>
              <a:ext cx="8136905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36" name="等腰三角形 35"/>
          <p:cNvSpPr/>
          <p:nvPr/>
        </p:nvSpPr>
        <p:spPr>
          <a:xfrm flipV="1">
            <a:off x="1466744" y="3446218"/>
            <a:ext cx="183583" cy="158944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7" name="等腰三角形 36"/>
          <p:cNvSpPr/>
          <p:nvPr/>
        </p:nvSpPr>
        <p:spPr>
          <a:xfrm flipV="1">
            <a:off x="2957036" y="3446218"/>
            <a:ext cx="183583" cy="158944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8" name="等腰三角形 37"/>
          <p:cNvSpPr/>
          <p:nvPr/>
        </p:nvSpPr>
        <p:spPr>
          <a:xfrm flipV="1">
            <a:off x="4447328" y="3446218"/>
            <a:ext cx="183583" cy="158944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" name="等腰三角形 38"/>
          <p:cNvSpPr/>
          <p:nvPr/>
        </p:nvSpPr>
        <p:spPr>
          <a:xfrm flipV="1">
            <a:off x="5937619" y="3446218"/>
            <a:ext cx="183583" cy="158944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" name="等腰三角形 39"/>
          <p:cNvSpPr/>
          <p:nvPr/>
        </p:nvSpPr>
        <p:spPr>
          <a:xfrm flipV="1">
            <a:off x="7427913" y="3446218"/>
            <a:ext cx="183583" cy="158944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080427" y="3704288"/>
            <a:ext cx="956217" cy="313960"/>
          </a:xfrm>
          <a:prstGeom prst="rect">
            <a:avLst/>
          </a:prstGeom>
          <a:noFill/>
        </p:spPr>
        <p:txBody>
          <a:bodyPr wrap="none" lIns="67099" tIns="33549" rIns="67099" bIns="33549" rtlCol="0">
            <a:spAutoFit/>
          </a:bodyPr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添加文字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570719" y="3704288"/>
            <a:ext cx="956217" cy="313960"/>
          </a:xfrm>
          <a:prstGeom prst="rect">
            <a:avLst/>
          </a:prstGeom>
          <a:noFill/>
        </p:spPr>
        <p:txBody>
          <a:bodyPr wrap="none" lIns="67099" tIns="33549" rIns="67099" bIns="33549" rtlCol="0">
            <a:spAutoFit/>
          </a:bodyPr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添加文字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061012" y="3704288"/>
            <a:ext cx="956217" cy="313960"/>
          </a:xfrm>
          <a:prstGeom prst="rect">
            <a:avLst/>
          </a:prstGeom>
          <a:noFill/>
        </p:spPr>
        <p:txBody>
          <a:bodyPr wrap="none" lIns="67099" tIns="33549" rIns="67099" bIns="33549" rtlCol="0">
            <a:spAutoFit/>
          </a:bodyPr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添加文字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551304" y="3704288"/>
            <a:ext cx="956217" cy="313960"/>
          </a:xfrm>
          <a:prstGeom prst="rect">
            <a:avLst/>
          </a:prstGeom>
          <a:noFill/>
        </p:spPr>
        <p:txBody>
          <a:bodyPr wrap="none" lIns="67099" tIns="33549" rIns="67099" bIns="33549" rtlCol="0">
            <a:spAutoFit/>
          </a:bodyPr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添加文字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041595" y="3704288"/>
            <a:ext cx="956217" cy="313960"/>
          </a:xfrm>
          <a:prstGeom prst="rect">
            <a:avLst/>
          </a:prstGeom>
          <a:noFill/>
        </p:spPr>
        <p:txBody>
          <a:bodyPr wrap="none" lIns="67099" tIns="33549" rIns="67099" bIns="33549" rtlCol="0">
            <a:spAutoFit/>
          </a:bodyPr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添加文字</a:t>
            </a:r>
          </a:p>
        </p:txBody>
      </p:sp>
      <p:sp>
        <p:nvSpPr>
          <p:cNvPr id="46" name="矩形 45"/>
          <p:cNvSpPr/>
          <p:nvPr/>
        </p:nvSpPr>
        <p:spPr>
          <a:xfrm>
            <a:off x="899115" y="4081995"/>
            <a:ext cx="7280010" cy="43352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点击添加标题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312025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7" grpId="0" animBg="1"/>
      <p:bldP spid="21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/>
      <p:bldP spid="44" grpId="0"/>
      <p:bldP spid="45" grpId="0"/>
      <p:bldP spid="4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矩形 20"/>
          <p:cNvSpPr>
            <a:spLocks noChangeArrowheads="1"/>
          </p:cNvSpPr>
          <p:nvPr/>
        </p:nvSpPr>
        <p:spPr bwMode="auto">
          <a:xfrm>
            <a:off x="3817261" y="1775324"/>
            <a:ext cx="198354" cy="173723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zh-CN" sz="1366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85" name="矩形 6"/>
          <p:cNvSpPr>
            <a:spLocks noChangeArrowheads="1"/>
          </p:cNvSpPr>
          <p:nvPr/>
        </p:nvSpPr>
        <p:spPr bwMode="auto">
          <a:xfrm>
            <a:off x="3408566" y="1973677"/>
            <a:ext cx="198354" cy="1538876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zh-CN" sz="1366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86" name="矩形 22"/>
          <p:cNvSpPr>
            <a:spLocks noChangeArrowheads="1"/>
          </p:cNvSpPr>
          <p:nvPr/>
        </p:nvSpPr>
        <p:spPr bwMode="auto">
          <a:xfrm>
            <a:off x="4227047" y="2219984"/>
            <a:ext cx="197264" cy="129257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zh-CN" sz="1366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87" name="矩形 23"/>
          <p:cNvSpPr>
            <a:spLocks noChangeArrowheads="1"/>
          </p:cNvSpPr>
          <p:nvPr/>
        </p:nvSpPr>
        <p:spPr bwMode="auto">
          <a:xfrm>
            <a:off x="4635743" y="2071764"/>
            <a:ext cx="197264" cy="144079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zh-CN" sz="1366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88" name="矩形 24"/>
          <p:cNvSpPr>
            <a:spLocks noChangeArrowheads="1"/>
          </p:cNvSpPr>
          <p:nvPr/>
        </p:nvSpPr>
        <p:spPr bwMode="auto">
          <a:xfrm>
            <a:off x="5044439" y="1385275"/>
            <a:ext cx="198354" cy="2127279"/>
          </a:xfrm>
          <a:prstGeom prst="rect">
            <a:avLst/>
          </a:prstGeom>
          <a:solidFill>
            <a:srgbClr val="70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zh-CN" sz="1366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89" name="矩形 25"/>
          <p:cNvSpPr>
            <a:spLocks noChangeArrowheads="1"/>
          </p:cNvSpPr>
          <p:nvPr/>
        </p:nvSpPr>
        <p:spPr bwMode="auto">
          <a:xfrm>
            <a:off x="5453136" y="1923544"/>
            <a:ext cx="198354" cy="158901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zh-CN" sz="1366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90" name="矩形 26"/>
          <p:cNvSpPr>
            <a:spLocks noChangeArrowheads="1"/>
          </p:cNvSpPr>
          <p:nvPr/>
        </p:nvSpPr>
        <p:spPr bwMode="auto">
          <a:xfrm>
            <a:off x="5861831" y="2368205"/>
            <a:ext cx="198354" cy="1144349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zh-CN" sz="1366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91" name="矩形 27"/>
          <p:cNvSpPr>
            <a:spLocks noChangeArrowheads="1"/>
          </p:cNvSpPr>
          <p:nvPr/>
        </p:nvSpPr>
        <p:spPr bwMode="auto">
          <a:xfrm>
            <a:off x="6271617" y="2219984"/>
            <a:ext cx="198354" cy="129257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zh-CN" sz="1366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92" name="矩形 28"/>
          <p:cNvSpPr>
            <a:spLocks noChangeArrowheads="1"/>
          </p:cNvSpPr>
          <p:nvPr/>
        </p:nvSpPr>
        <p:spPr bwMode="auto">
          <a:xfrm>
            <a:off x="2999869" y="2368205"/>
            <a:ext cx="198354" cy="1144349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zh-CN" sz="1366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93" name="矩形 29"/>
          <p:cNvSpPr>
            <a:spLocks noChangeArrowheads="1"/>
          </p:cNvSpPr>
          <p:nvPr/>
        </p:nvSpPr>
        <p:spPr bwMode="auto">
          <a:xfrm>
            <a:off x="2591174" y="2743115"/>
            <a:ext cx="197264" cy="769439"/>
          </a:xfrm>
          <a:prstGeom prst="rect">
            <a:avLst/>
          </a:prstGeom>
          <a:solidFill>
            <a:srgbClr val="70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zh-CN" sz="1366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94" name="矩形 30"/>
          <p:cNvSpPr>
            <a:spLocks noChangeArrowheads="1"/>
          </p:cNvSpPr>
          <p:nvPr/>
        </p:nvSpPr>
        <p:spPr bwMode="auto">
          <a:xfrm>
            <a:off x="2181388" y="2467381"/>
            <a:ext cx="198354" cy="1045172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zh-CN" sz="1366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95" name="矩形 31"/>
          <p:cNvSpPr>
            <a:spLocks noChangeArrowheads="1"/>
          </p:cNvSpPr>
          <p:nvPr/>
        </p:nvSpPr>
        <p:spPr bwMode="auto">
          <a:xfrm>
            <a:off x="1772691" y="2587266"/>
            <a:ext cx="198354" cy="918749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zh-CN" sz="1366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96" name="矩形 46"/>
          <p:cNvSpPr>
            <a:spLocks noChangeArrowheads="1"/>
          </p:cNvSpPr>
          <p:nvPr/>
        </p:nvSpPr>
        <p:spPr bwMode="auto">
          <a:xfrm>
            <a:off x="957479" y="3505790"/>
            <a:ext cx="6245945" cy="197846"/>
          </a:xfrm>
          <a:prstGeom prst="rect">
            <a:avLst/>
          </a:prstGeom>
          <a:solidFill>
            <a:srgbClr val="70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zh-CN" sz="1366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97" name="TextBox 47"/>
          <p:cNvSpPr>
            <a:spLocks noChangeArrowheads="1"/>
          </p:cNvSpPr>
          <p:nvPr/>
        </p:nvSpPr>
        <p:spPr bwMode="auto">
          <a:xfrm>
            <a:off x="1696892" y="3497296"/>
            <a:ext cx="328937" cy="24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962" b="0" i="0" u="none" strike="noStrike" kern="1200" cap="none" spc="0" normalizeH="0" baseline="0" noProof="0">
                <a:ln>
                  <a:noFill/>
                </a:ln>
                <a:solidFill>
                  <a:srgbClr val="D9D9D9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01</a:t>
            </a:r>
            <a:endParaRPr kumimoji="0" lang="zh-CN" altLang="en-US" sz="962" b="0" i="0" u="none" strike="noStrike" kern="1200" cap="none" spc="0" normalizeH="0" baseline="0" noProof="0">
              <a:ln>
                <a:noFill/>
              </a:ln>
              <a:solidFill>
                <a:srgbClr val="D9D9D9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98" name="TextBox 48"/>
          <p:cNvSpPr>
            <a:spLocks noChangeArrowheads="1"/>
          </p:cNvSpPr>
          <p:nvPr/>
        </p:nvSpPr>
        <p:spPr bwMode="auto">
          <a:xfrm>
            <a:off x="2104386" y="3497296"/>
            <a:ext cx="328937" cy="24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962" b="0" i="0" u="none" strike="noStrike" kern="1200" cap="none" spc="0" normalizeH="0" baseline="0" noProof="0">
                <a:ln>
                  <a:noFill/>
                </a:ln>
                <a:solidFill>
                  <a:srgbClr val="D9D9D9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02</a:t>
            </a:r>
            <a:endParaRPr kumimoji="0" lang="zh-CN" altLang="en-US" sz="962" b="0" i="0" u="none" strike="noStrike" kern="1200" cap="none" spc="0" normalizeH="0" baseline="0" noProof="0">
              <a:ln>
                <a:noFill/>
              </a:ln>
              <a:solidFill>
                <a:srgbClr val="D9D9D9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99" name="TextBox 49"/>
          <p:cNvSpPr>
            <a:spLocks noChangeArrowheads="1"/>
          </p:cNvSpPr>
          <p:nvPr/>
        </p:nvSpPr>
        <p:spPr bwMode="auto">
          <a:xfrm>
            <a:off x="2511881" y="3497296"/>
            <a:ext cx="328937" cy="24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962" b="0" i="0" u="none" strike="noStrike" kern="1200" cap="none" spc="0" normalizeH="0" baseline="0" noProof="0" dirty="0">
                <a:ln>
                  <a:noFill/>
                </a:ln>
                <a:solidFill>
                  <a:srgbClr val="D9D9D9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03</a:t>
            </a:r>
            <a:endParaRPr kumimoji="0" lang="zh-CN" altLang="en-US" sz="962" b="0" i="0" u="none" strike="noStrike" kern="1200" cap="none" spc="0" normalizeH="0" baseline="0" noProof="0" dirty="0">
              <a:ln>
                <a:noFill/>
              </a:ln>
              <a:solidFill>
                <a:srgbClr val="D9D9D9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100" name="TextBox 50"/>
          <p:cNvSpPr>
            <a:spLocks noChangeArrowheads="1"/>
          </p:cNvSpPr>
          <p:nvPr/>
        </p:nvSpPr>
        <p:spPr bwMode="auto">
          <a:xfrm>
            <a:off x="2919375" y="3497296"/>
            <a:ext cx="328937" cy="24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962" b="0" i="0" u="none" strike="noStrike" kern="1200" cap="none" spc="0" normalizeH="0" baseline="0" noProof="0">
                <a:ln>
                  <a:noFill/>
                </a:ln>
                <a:solidFill>
                  <a:srgbClr val="D9D9D9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04</a:t>
            </a:r>
            <a:endParaRPr kumimoji="0" lang="zh-CN" altLang="en-US" sz="962" b="0" i="0" u="none" strike="noStrike" kern="1200" cap="none" spc="0" normalizeH="0" baseline="0" noProof="0">
              <a:ln>
                <a:noFill/>
              </a:ln>
              <a:solidFill>
                <a:srgbClr val="D9D9D9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101" name="TextBox 51"/>
          <p:cNvSpPr>
            <a:spLocks noChangeArrowheads="1"/>
          </p:cNvSpPr>
          <p:nvPr/>
        </p:nvSpPr>
        <p:spPr bwMode="auto">
          <a:xfrm>
            <a:off x="3326870" y="3497296"/>
            <a:ext cx="328937" cy="24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962" b="0" i="0" u="none" strike="noStrike" kern="1200" cap="none" spc="0" normalizeH="0" baseline="0" noProof="0">
                <a:ln>
                  <a:noFill/>
                </a:ln>
                <a:solidFill>
                  <a:srgbClr val="D9D9D9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05</a:t>
            </a:r>
            <a:endParaRPr kumimoji="0" lang="zh-CN" altLang="en-US" sz="962" b="0" i="0" u="none" strike="noStrike" kern="1200" cap="none" spc="0" normalizeH="0" baseline="0" noProof="0">
              <a:ln>
                <a:noFill/>
              </a:ln>
              <a:solidFill>
                <a:srgbClr val="D9D9D9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102" name="TextBox 52"/>
          <p:cNvSpPr>
            <a:spLocks noChangeArrowheads="1"/>
          </p:cNvSpPr>
          <p:nvPr/>
        </p:nvSpPr>
        <p:spPr bwMode="auto">
          <a:xfrm>
            <a:off x="3734365" y="3497296"/>
            <a:ext cx="328937" cy="24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962" b="0" i="0" u="none" strike="noStrike" kern="1200" cap="none" spc="0" normalizeH="0" baseline="0" noProof="0">
                <a:ln>
                  <a:noFill/>
                </a:ln>
                <a:solidFill>
                  <a:srgbClr val="D9D9D9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06</a:t>
            </a:r>
            <a:endParaRPr kumimoji="0" lang="zh-CN" altLang="en-US" sz="962" b="0" i="0" u="none" strike="noStrike" kern="1200" cap="none" spc="0" normalizeH="0" baseline="0" noProof="0">
              <a:ln>
                <a:noFill/>
              </a:ln>
              <a:solidFill>
                <a:srgbClr val="D9D9D9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103" name="TextBox 53"/>
          <p:cNvSpPr>
            <a:spLocks noChangeArrowheads="1"/>
          </p:cNvSpPr>
          <p:nvPr/>
        </p:nvSpPr>
        <p:spPr bwMode="auto">
          <a:xfrm>
            <a:off x="4141859" y="3497296"/>
            <a:ext cx="328937" cy="24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962" b="0" i="0" u="none" strike="noStrike" kern="1200" cap="none" spc="0" normalizeH="0" baseline="0" noProof="0">
                <a:ln>
                  <a:noFill/>
                </a:ln>
                <a:solidFill>
                  <a:srgbClr val="D9D9D9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07</a:t>
            </a:r>
            <a:endParaRPr kumimoji="0" lang="zh-CN" altLang="en-US" sz="962" b="0" i="0" u="none" strike="noStrike" kern="1200" cap="none" spc="0" normalizeH="0" baseline="0" noProof="0">
              <a:ln>
                <a:noFill/>
              </a:ln>
              <a:solidFill>
                <a:srgbClr val="D9D9D9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104" name="TextBox 54"/>
          <p:cNvSpPr>
            <a:spLocks noChangeArrowheads="1"/>
          </p:cNvSpPr>
          <p:nvPr/>
        </p:nvSpPr>
        <p:spPr bwMode="auto">
          <a:xfrm>
            <a:off x="4549354" y="3497296"/>
            <a:ext cx="328937" cy="24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962" b="0" i="0" u="none" strike="noStrike" kern="1200" cap="none" spc="0" normalizeH="0" baseline="0" noProof="0">
                <a:ln>
                  <a:noFill/>
                </a:ln>
                <a:solidFill>
                  <a:srgbClr val="D9D9D9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08</a:t>
            </a:r>
            <a:endParaRPr kumimoji="0" lang="zh-CN" altLang="en-US" sz="962" b="0" i="0" u="none" strike="noStrike" kern="1200" cap="none" spc="0" normalizeH="0" baseline="0" noProof="0">
              <a:ln>
                <a:noFill/>
              </a:ln>
              <a:solidFill>
                <a:srgbClr val="D9D9D9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105" name="TextBox 55"/>
          <p:cNvSpPr>
            <a:spLocks noChangeArrowheads="1"/>
          </p:cNvSpPr>
          <p:nvPr/>
        </p:nvSpPr>
        <p:spPr bwMode="auto">
          <a:xfrm>
            <a:off x="4956848" y="3497296"/>
            <a:ext cx="328937" cy="24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962" b="0" i="0" u="none" strike="noStrike" kern="1200" cap="none" spc="0" normalizeH="0" baseline="0" noProof="0">
                <a:ln>
                  <a:noFill/>
                </a:ln>
                <a:solidFill>
                  <a:srgbClr val="D9D9D9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09</a:t>
            </a:r>
            <a:endParaRPr kumimoji="0" lang="zh-CN" altLang="en-US" sz="962" b="0" i="0" u="none" strike="noStrike" kern="1200" cap="none" spc="0" normalizeH="0" baseline="0" noProof="0">
              <a:ln>
                <a:noFill/>
              </a:ln>
              <a:solidFill>
                <a:srgbClr val="D9D9D9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106" name="TextBox 56"/>
          <p:cNvSpPr>
            <a:spLocks noChangeArrowheads="1"/>
          </p:cNvSpPr>
          <p:nvPr/>
        </p:nvSpPr>
        <p:spPr bwMode="auto">
          <a:xfrm>
            <a:off x="5364343" y="3497296"/>
            <a:ext cx="328937" cy="24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962" b="0" i="0" u="none" strike="noStrike" kern="1200" cap="none" spc="0" normalizeH="0" baseline="0" noProof="0">
                <a:ln>
                  <a:noFill/>
                </a:ln>
                <a:solidFill>
                  <a:srgbClr val="D9D9D9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10</a:t>
            </a:r>
            <a:endParaRPr kumimoji="0" lang="zh-CN" altLang="en-US" sz="962" b="0" i="0" u="none" strike="noStrike" kern="1200" cap="none" spc="0" normalizeH="0" baseline="0" noProof="0">
              <a:ln>
                <a:noFill/>
              </a:ln>
              <a:solidFill>
                <a:srgbClr val="D9D9D9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107" name="TextBox 57"/>
          <p:cNvSpPr>
            <a:spLocks noChangeArrowheads="1"/>
          </p:cNvSpPr>
          <p:nvPr/>
        </p:nvSpPr>
        <p:spPr bwMode="auto">
          <a:xfrm>
            <a:off x="5771838" y="3497296"/>
            <a:ext cx="328937" cy="24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962" b="0" i="0" u="none" strike="noStrike" kern="1200" cap="none" spc="0" normalizeH="0" baseline="0" noProof="0">
                <a:ln>
                  <a:noFill/>
                </a:ln>
                <a:solidFill>
                  <a:srgbClr val="D9D9D9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11</a:t>
            </a:r>
            <a:endParaRPr kumimoji="0" lang="zh-CN" altLang="en-US" sz="962" b="0" i="0" u="none" strike="noStrike" kern="1200" cap="none" spc="0" normalizeH="0" baseline="0" noProof="0">
              <a:ln>
                <a:noFill/>
              </a:ln>
              <a:solidFill>
                <a:srgbClr val="D9D9D9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108" name="TextBox 58"/>
          <p:cNvSpPr>
            <a:spLocks noChangeArrowheads="1"/>
          </p:cNvSpPr>
          <p:nvPr/>
        </p:nvSpPr>
        <p:spPr bwMode="auto">
          <a:xfrm>
            <a:off x="6179335" y="3497296"/>
            <a:ext cx="328937" cy="24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962" b="0" i="0" u="none" strike="noStrike" kern="1200" cap="none" spc="0" normalizeH="0" baseline="0" noProof="0">
                <a:ln>
                  <a:noFill/>
                </a:ln>
                <a:solidFill>
                  <a:srgbClr val="D9D9D9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12</a:t>
            </a:r>
            <a:endParaRPr kumimoji="0" lang="zh-CN" altLang="en-US" sz="962" b="0" i="0" u="none" strike="noStrike" kern="1200" cap="none" spc="0" normalizeH="0" baseline="0" noProof="0">
              <a:ln>
                <a:noFill/>
              </a:ln>
              <a:solidFill>
                <a:srgbClr val="D9D9D9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109" name="TextBox 61"/>
          <p:cNvSpPr>
            <a:spLocks noChangeArrowheads="1"/>
          </p:cNvSpPr>
          <p:nvPr/>
        </p:nvSpPr>
        <p:spPr bwMode="auto">
          <a:xfrm>
            <a:off x="4863979" y="1050251"/>
            <a:ext cx="617477" cy="388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1922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980</a:t>
            </a:r>
            <a:endParaRPr kumimoji="0" lang="zh-CN" altLang="en-US" sz="1922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110" name="TextBox 62"/>
          <p:cNvSpPr>
            <a:spLocks noChangeArrowheads="1"/>
          </p:cNvSpPr>
          <p:nvPr/>
        </p:nvSpPr>
        <p:spPr bwMode="auto">
          <a:xfrm>
            <a:off x="2410665" y="2417079"/>
            <a:ext cx="617477" cy="388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1922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350</a:t>
            </a:r>
            <a:endParaRPr kumimoji="0" lang="zh-CN" altLang="en-US" sz="1922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grpSp>
        <p:nvGrpSpPr>
          <p:cNvPr id="111" name="组合 110"/>
          <p:cNvGrpSpPr/>
          <p:nvPr/>
        </p:nvGrpSpPr>
        <p:grpSpPr>
          <a:xfrm>
            <a:off x="6925843" y="1144558"/>
            <a:ext cx="383438" cy="2174329"/>
            <a:chOff x="10755800" y="1305280"/>
            <a:chExt cx="558520" cy="3167159"/>
          </a:xfrm>
        </p:grpSpPr>
        <p:cxnSp>
          <p:nvCxnSpPr>
            <p:cNvPr id="112" name="直接连接符 111"/>
            <p:cNvCxnSpPr/>
            <p:nvPr/>
          </p:nvCxnSpPr>
          <p:spPr>
            <a:xfrm flipH="1">
              <a:off x="10836646" y="4418551"/>
              <a:ext cx="32347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接连接符 112"/>
            <p:cNvCxnSpPr/>
            <p:nvPr/>
          </p:nvCxnSpPr>
          <p:spPr>
            <a:xfrm flipH="1">
              <a:off x="10836646" y="4104183"/>
              <a:ext cx="32347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接连接符 113"/>
            <p:cNvCxnSpPr/>
            <p:nvPr/>
          </p:nvCxnSpPr>
          <p:spPr>
            <a:xfrm flipH="1">
              <a:off x="10836645" y="3772445"/>
              <a:ext cx="32347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接连接符 114"/>
            <p:cNvCxnSpPr/>
            <p:nvPr/>
          </p:nvCxnSpPr>
          <p:spPr>
            <a:xfrm flipH="1">
              <a:off x="10836646" y="3451349"/>
              <a:ext cx="32347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接连接符 115"/>
            <p:cNvCxnSpPr/>
            <p:nvPr/>
          </p:nvCxnSpPr>
          <p:spPr>
            <a:xfrm flipH="1">
              <a:off x="10836646" y="3108679"/>
              <a:ext cx="32347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接连接符 116"/>
            <p:cNvCxnSpPr/>
            <p:nvPr/>
          </p:nvCxnSpPr>
          <p:spPr>
            <a:xfrm flipH="1">
              <a:off x="10836645" y="2810005"/>
              <a:ext cx="32347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接连接符 117"/>
            <p:cNvCxnSpPr/>
            <p:nvPr/>
          </p:nvCxnSpPr>
          <p:spPr>
            <a:xfrm flipH="1">
              <a:off x="10836646" y="2515070"/>
              <a:ext cx="32347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连接符 118"/>
            <p:cNvCxnSpPr/>
            <p:nvPr/>
          </p:nvCxnSpPr>
          <p:spPr>
            <a:xfrm flipH="1">
              <a:off x="10836645" y="2183332"/>
              <a:ext cx="32347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连接符 119"/>
            <p:cNvCxnSpPr/>
            <p:nvPr/>
          </p:nvCxnSpPr>
          <p:spPr>
            <a:xfrm flipH="1">
              <a:off x="10836646" y="1862236"/>
              <a:ext cx="32347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接连接符 120"/>
            <p:cNvCxnSpPr/>
            <p:nvPr/>
          </p:nvCxnSpPr>
          <p:spPr>
            <a:xfrm flipH="1">
              <a:off x="10836646" y="1519566"/>
              <a:ext cx="32347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文本框 121"/>
            <p:cNvSpPr txBox="1"/>
            <p:nvPr/>
          </p:nvSpPr>
          <p:spPr>
            <a:xfrm>
              <a:off x="10794518" y="4168707"/>
              <a:ext cx="486138" cy="3037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5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100</a:t>
              </a:r>
              <a:endParaRPr kumimoji="0" lang="zh-CN" altLang="en-US" sz="75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3" name="文本框 122"/>
            <p:cNvSpPr txBox="1"/>
            <p:nvPr/>
          </p:nvSpPr>
          <p:spPr>
            <a:xfrm>
              <a:off x="10794518" y="3854339"/>
              <a:ext cx="486138" cy="3037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5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200</a:t>
              </a:r>
              <a:endParaRPr kumimoji="0" lang="zh-CN" altLang="en-US" sz="75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4" name="文本框 123"/>
            <p:cNvSpPr txBox="1"/>
            <p:nvPr/>
          </p:nvSpPr>
          <p:spPr>
            <a:xfrm>
              <a:off x="10791867" y="3528205"/>
              <a:ext cx="486138" cy="3037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5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300</a:t>
              </a:r>
              <a:endParaRPr kumimoji="0" lang="zh-CN" altLang="en-US" sz="75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5" name="文本框 124"/>
            <p:cNvSpPr txBox="1"/>
            <p:nvPr/>
          </p:nvSpPr>
          <p:spPr>
            <a:xfrm>
              <a:off x="10784154" y="3204321"/>
              <a:ext cx="486138" cy="3037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5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400</a:t>
              </a:r>
              <a:endParaRPr kumimoji="0" lang="zh-CN" altLang="en-US" sz="75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6" name="文本框 125"/>
            <p:cNvSpPr txBox="1"/>
            <p:nvPr/>
          </p:nvSpPr>
          <p:spPr>
            <a:xfrm>
              <a:off x="10784154" y="2862002"/>
              <a:ext cx="486138" cy="3037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5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500</a:t>
              </a:r>
              <a:endParaRPr kumimoji="0" lang="zh-CN" altLang="en-US" sz="75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7" name="文本框 126"/>
            <p:cNvSpPr txBox="1"/>
            <p:nvPr/>
          </p:nvSpPr>
          <p:spPr>
            <a:xfrm>
              <a:off x="10784154" y="2569254"/>
              <a:ext cx="486138" cy="3037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5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600</a:t>
              </a:r>
              <a:endParaRPr kumimoji="0" lang="zh-CN" altLang="en-US" sz="75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8" name="文本框 127"/>
            <p:cNvSpPr txBox="1"/>
            <p:nvPr/>
          </p:nvSpPr>
          <p:spPr>
            <a:xfrm>
              <a:off x="10784154" y="2267289"/>
              <a:ext cx="486138" cy="3037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5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700</a:t>
              </a:r>
              <a:endParaRPr kumimoji="0" lang="zh-CN" altLang="en-US" sz="75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9" name="文本框 128"/>
            <p:cNvSpPr txBox="1"/>
            <p:nvPr/>
          </p:nvSpPr>
          <p:spPr>
            <a:xfrm>
              <a:off x="10782267" y="1955299"/>
              <a:ext cx="486138" cy="3037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5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800</a:t>
              </a:r>
              <a:endParaRPr kumimoji="0" lang="zh-CN" altLang="en-US" sz="75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0" name="文本框 129"/>
            <p:cNvSpPr txBox="1"/>
            <p:nvPr/>
          </p:nvSpPr>
          <p:spPr>
            <a:xfrm>
              <a:off x="10772818" y="1634080"/>
              <a:ext cx="486138" cy="3037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5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900</a:t>
              </a:r>
              <a:endParaRPr kumimoji="0" lang="zh-CN" altLang="en-US" sz="75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1" name="文本框 130"/>
            <p:cNvSpPr txBox="1"/>
            <p:nvPr/>
          </p:nvSpPr>
          <p:spPr>
            <a:xfrm>
              <a:off x="10755800" y="1305280"/>
              <a:ext cx="558520" cy="3037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5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1000</a:t>
              </a:r>
              <a:endParaRPr kumimoji="0" lang="zh-CN" altLang="en-US" sz="75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32" name="矩形 50"/>
          <p:cNvSpPr>
            <a:spLocks noChangeArrowheads="1"/>
          </p:cNvSpPr>
          <p:nvPr/>
        </p:nvSpPr>
        <p:spPr bwMode="auto">
          <a:xfrm>
            <a:off x="2463375" y="3747415"/>
            <a:ext cx="3599879" cy="24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962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点击添加标题</a:t>
            </a:r>
          </a:p>
        </p:txBody>
      </p:sp>
      <p:sp>
        <p:nvSpPr>
          <p:cNvPr id="133" name="矩形 17"/>
          <p:cNvSpPr>
            <a:spLocks noChangeArrowheads="1"/>
          </p:cNvSpPr>
          <p:nvPr/>
        </p:nvSpPr>
        <p:spPr bwMode="auto">
          <a:xfrm>
            <a:off x="970765" y="3989242"/>
            <a:ext cx="6197501" cy="656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ts val="10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您的文字可以写在这里，或者复制文本后，在此框内右击粘贴，请只保留文字。您的文字可以写在这里，或者复制文本后，在此框内右击粘贴，请只保留文字。您的文字可以写在这里，或者复制文本后，在此框内右击粘贴，请只保留文字。您的文字可以写在这里，或者复制文本后，在此框内右击粘贴，请只保留文字。您的文字可以写在这里，或者复制文本后，在此框内右击粘贴，请只保留文字。您的文字可以写在这里，或者复制文本后，在此框内右击粘贴，请只保留文字。</a:t>
            </a:r>
          </a:p>
        </p:txBody>
      </p:sp>
      <p:cxnSp>
        <p:nvCxnSpPr>
          <p:cNvPr id="134" name="直接连接符 133"/>
          <p:cNvCxnSpPr/>
          <p:nvPr/>
        </p:nvCxnSpPr>
        <p:spPr>
          <a:xfrm flipV="1">
            <a:off x="1843294" y="1808404"/>
            <a:ext cx="408697" cy="119885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直接连接符 134"/>
          <p:cNvCxnSpPr/>
          <p:nvPr/>
        </p:nvCxnSpPr>
        <p:spPr>
          <a:xfrm flipH="1" flipV="1">
            <a:off x="2251990" y="1808404"/>
            <a:ext cx="409241" cy="275734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接连接符 135"/>
          <p:cNvCxnSpPr/>
          <p:nvPr/>
        </p:nvCxnSpPr>
        <p:spPr>
          <a:xfrm flipV="1">
            <a:off x="2661230" y="1709228"/>
            <a:ext cx="409241" cy="37491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直接连接符 136"/>
          <p:cNvCxnSpPr/>
          <p:nvPr/>
        </p:nvCxnSpPr>
        <p:spPr>
          <a:xfrm flipV="1">
            <a:off x="3070471" y="1314699"/>
            <a:ext cx="408697" cy="394529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直接连接符 137"/>
          <p:cNvCxnSpPr/>
          <p:nvPr/>
        </p:nvCxnSpPr>
        <p:spPr>
          <a:xfrm flipV="1">
            <a:off x="3479168" y="1116346"/>
            <a:ext cx="408695" cy="198353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直接连接符 138"/>
          <p:cNvCxnSpPr/>
          <p:nvPr/>
        </p:nvCxnSpPr>
        <p:spPr>
          <a:xfrm>
            <a:off x="3887864" y="1116346"/>
            <a:ext cx="409241" cy="444661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直接连接符 139"/>
          <p:cNvCxnSpPr/>
          <p:nvPr/>
        </p:nvCxnSpPr>
        <p:spPr>
          <a:xfrm flipV="1">
            <a:off x="4297104" y="1412787"/>
            <a:ext cx="408696" cy="14822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直接连接符 140"/>
          <p:cNvCxnSpPr/>
          <p:nvPr/>
        </p:nvCxnSpPr>
        <p:spPr>
          <a:xfrm flipV="1">
            <a:off x="4705800" y="726298"/>
            <a:ext cx="409241" cy="686489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直接连接符 141"/>
          <p:cNvCxnSpPr/>
          <p:nvPr/>
        </p:nvCxnSpPr>
        <p:spPr>
          <a:xfrm>
            <a:off x="5115041" y="726297"/>
            <a:ext cx="408697" cy="538269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直接连接符 142"/>
          <p:cNvCxnSpPr/>
          <p:nvPr/>
        </p:nvCxnSpPr>
        <p:spPr>
          <a:xfrm>
            <a:off x="5523738" y="1264566"/>
            <a:ext cx="408695" cy="444662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直接连接符 143"/>
          <p:cNvCxnSpPr/>
          <p:nvPr/>
        </p:nvCxnSpPr>
        <p:spPr>
          <a:xfrm flipV="1">
            <a:off x="5932433" y="1561007"/>
            <a:ext cx="409786" cy="148221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56610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5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250"/>
                            </p:stCondLst>
                            <p:childTnLst>
                              <p:par>
                                <p:cTn id="8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500"/>
                            </p:stCondLst>
                            <p:childTnLst>
                              <p:par>
                                <p:cTn id="8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750"/>
                            </p:stCondLst>
                            <p:childTnLst>
                              <p:par>
                                <p:cTn id="9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"/>
                            </p:stCondLst>
                            <p:childTnLst>
                              <p:par>
                                <p:cTn id="9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250"/>
                            </p:stCondLst>
                            <p:childTnLst>
                              <p:par>
                                <p:cTn id="9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500"/>
                            </p:stCondLst>
                            <p:childTnLst>
                              <p:par>
                                <p:cTn id="10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750"/>
                            </p:stCondLst>
                            <p:childTnLst>
                              <p:par>
                                <p:cTn id="10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3000"/>
                            </p:stCondLst>
                            <p:childTnLst>
                              <p:par>
                                <p:cTn id="1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3250"/>
                            </p:stCondLst>
                            <p:childTnLst>
                              <p:par>
                                <p:cTn id="1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3750"/>
                            </p:stCondLst>
                            <p:childTnLst>
                              <p:par>
                                <p:cTn id="122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7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7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4500"/>
                            </p:stCondLst>
                            <p:childTnLst>
                              <p:par>
                                <p:cTn id="1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25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4750"/>
                            </p:stCondLst>
                            <p:childTnLst>
                              <p:par>
                                <p:cTn id="1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25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5000"/>
                            </p:stCondLst>
                            <p:childTnLst>
                              <p:par>
                                <p:cTn id="1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25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5250"/>
                            </p:stCondLst>
                            <p:childTnLst>
                              <p:par>
                                <p:cTn id="1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25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5500"/>
                            </p:stCondLst>
                            <p:childTnLst>
                              <p:par>
                                <p:cTn id="1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25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5750"/>
                            </p:stCondLst>
                            <p:childTnLst>
                              <p:par>
                                <p:cTn id="1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25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25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6250"/>
                            </p:stCondLst>
                            <p:childTnLst>
                              <p:par>
                                <p:cTn id="1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25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6500"/>
                            </p:stCondLst>
                            <p:childTnLst>
                              <p:par>
                                <p:cTn id="1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5" dur="25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6750"/>
                            </p:stCondLst>
                            <p:childTnLst>
                              <p:par>
                                <p:cTn id="1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9" dur="25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7000"/>
                            </p:stCondLst>
                            <p:childTnLst>
                              <p:par>
                                <p:cTn id="1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3" dur="25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7250"/>
                            </p:stCondLst>
                            <p:childTnLst>
                              <p:par>
                                <p:cTn id="17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25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8" dur="2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7500"/>
                            </p:stCondLst>
                            <p:childTnLst>
                              <p:par>
                                <p:cTn id="18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250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3" dur="2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0" grpId="0"/>
      <p:bldP spid="132" grpId="0"/>
      <p:bldP spid="13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组合 76"/>
          <p:cNvGrpSpPr/>
          <p:nvPr/>
        </p:nvGrpSpPr>
        <p:grpSpPr>
          <a:xfrm>
            <a:off x="3706717" y="957079"/>
            <a:ext cx="1049084" cy="979427"/>
            <a:chOff x="3083145" y="1672281"/>
            <a:chExt cx="1398778" cy="1305903"/>
          </a:xfrm>
          <a:solidFill>
            <a:srgbClr val="C00000"/>
          </a:solidFill>
        </p:grpSpPr>
        <p:sp>
          <p:nvSpPr>
            <p:cNvPr id="78" name="Freeform 132"/>
            <p:cNvSpPr>
              <a:spLocks/>
            </p:cNvSpPr>
            <p:nvPr/>
          </p:nvSpPr>
          <p:spPr bwMode="auto">
            <a:xfrm>
              <a:off x="3719674" y="1672281"/>
              <a:ext cx="762249" cy="1305903"/>
            </a:xfrm>
            <a:custGeom>
              <a:avLst/>
              <a:gdLst>
                <a:gd name="T0" fmla="*/ 0 w 673"/>
                <a:gd name="T1" fmla="*/ 1153 h 1153"/>
                <a:gd name="T2" fmla="*/ 0 w 673"/>
                <a:gd name="T3" fmla="*/ 0 h 1153"/>
                <a:gd name="T4" fmla="*/ 673 w 673"/>
                <a:gd name="T5" fmla="*/ 761 h 1153"/>
                <a:gd name="T6" fmla="*/ 0 w 673"/>
                <a:gd name="T7" fmla="*/ 1153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3" h="1153">
                  <a:moveTo>
                    <a:pt x="0" y="1153"/>
                  </a:moveTo>
                  <a:lnTo>
                    <a:pt x="0" y="0"/>
                  </a:lnTo>
                  <a:lnTo>
                    <a:pt x="673" y="761"/>
                  </a:lnTo>
                  <a:lnTo>
                    <a:pt x="0" y="1153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9" name="Freeform 133"/>
            <p:cNvSpPr>
              <a:spLocks/>
            </p:cNvSpPr>
            <p:nvPr/>
          </p:nvSpPr>
          <p:spPr bwMode="auto">
            <a:xfrm>
              <a:off x="3083145" y="1672281"/>
              <a:ext cx="636529" cy="1305903"/>
            </a:xfrm>
            <a:custGeom>
              <a:avLst/>
              <a:gdLst>
                <a:gd name="T0" fmla="*/ 562 w 562"/>
                <a:gd name="T1" fmla="*/ 0 h 1153"/>
                <a:gd name="T2" fmla="*/ 0 w 562"/>
                <a:gd name="T3" fmla="*/ 777 h 1153"/>
                <a:gd name="T4" fmla="*/ 562 w 562"/>
                <a:gd name="T5" fmla="*/ 1153 h 1153"/>
                <a:gd name="T6" fmla="*/ 562 w 562"/>
                <a:gd name="T7" fmla="*/ 0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2" h="1153">
                  <a:moveTo>
                    <a:pt x="562" y="0"/>
                  </a:moveTo>
                  <a:lnTo>
                    <a:pt x="0" y="777"/>
                  </a:lnTo>
                  <a:lnTo>
                    <a:pt x="562" y="1153"/>
                  </a:lnTo>
                  <a:lnTo>
                    <a:pt x="562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2832624" y="2382472"/>
            <a:ext cx="2967162" cy="1322609"/>
            <a:chOff x="1917687" y="3572806"/>
            <a:chExt cx="3956216" cy="1763479"/>
          </a:xfrm>
          <a:solidFill>
            <a:srgbClr val="C00000"/>
          </a:solidFill>
        </p:grpSpPr>
        <p:sp>
          <p:nvSpPr>
            <p:cNvPr id="81" name="Freeform 134"/>
            <p:cNvSpPr>
              <a:spLocks/>
            </p:cNvSpPr>
            <p:nvPr/>
          </p:nvSpPr>
          <p:spPr bwMode="auto">
            <a:xfrm>
              <a:off x="1917687" y="3613580"/>
              <a:ext cx="1788396" cy="1722705"/>
            </a:xfrm>
            <a:custGeom>
              <a:avLst/>
              <a:gdLst>
                <a:gd name="T0" fmla="*/ 340 w 1579"/>
                <a:gd name="T1" fmla="*/ 0 h 1521"/>
                <a:gd name="T2" fmla="*/ 0 w 1579"/>
                <a:gd name="T3" fmla="*/ 466 h 1521"/>
                <a:gd name="T4" fmla="*/ 1579 w 1579"/>
                <a:gd name="T5" fmla="*/ 1521 h 1521"/>
                <a:gd name="T6" fmla="*/ 1579 w 1579"/>
                <a:gd name="T7" fmla="*/ 829 h 1521"/>
                <a:gd name="T8" fmla="*/ 340 w 1579"/>
                <a:gd name="T9" fmla="*/ 0 h 1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9" h="1521">
                  <a:moveTo>
                    <a:pt x="340" y="0"/>
                  </a:moveTo>
                  <a:lnTo>
                    <a:pt x="0" y="466"/>
                  </a:lnTo>
                  <a:lnTo>
                    <a:pt x="1579" y="1521"/>
                  </a:lnTo>
                  <a:lnTo>
                    <a:pt x="1579" y="829"/>
                  </a:lnTo>
                  <a:lnTo>
                    <a:pt x="340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" name="Freeform 135"/>
            <p:cNvSpPr>
              <a:spLocks/>
            </p:cNvSpPr>
            <p:nvPr/>
          </p:nvSpPr>
          <p:spPr bwMode="auto">
            <a:xfrm>
              <a:off x="3706082" y="3572806"/>
              <a:ext cx="2167821" cy="1763479"/>
            </a:xfrm>
            <a:custGeom>
              <a:avLst/>
              <a:gdLst>
                <a:gd name="T0" fmla="*/ 0 w 1914"/>
                <a:gd name="T1" fmla="*/ 865 h 1557"/>
                <a:gd name="T2" fmla="*/ 0 w 1914"/>
                <a:gd name="T3" fmla="*/ 1557 h 1557"/>
                <a:gd name="T4" fmla="*/ 1914 w 1914"/>
                <a:gd name="T5" fmla="*/ 478 h 1557"/>
                <a:gd name="T6" fmla="*/ 1486 w 1914"/>
                <a:gd name="T7" fmla="*/ 0 h 1557"/>
                <a:gd name="T8" fmla="*/ 0 w 1914"/>
                <a:gd name="T9" fmla="*/ 865 h 1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4" h="1557">
                  <a:moveTo>
                    <a:pt x="0" y="865"/>
                  </a:moveTo>
                  <a:lnTo>
                    <a:pt x="0" y="1557"/>
                  </a:lnTo>
                  <a:lnTo>
                    <a:pt x="1914" y="478"/>
                  </a:lnTo>
                  <a:lnTo>
                    <a:pt x="1486" y="0"/>
                  </a:lnTo>
                  <a:lnTo>
                    <a:pt x="0" y="865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3189396" y="1999365"/>
            <a:ext cx="2183961" cy="977729"/>
            <a:chOff x="2393384" y="3061997"/>
            <a:chExt cx="2911948" cy="1303638"/>
          </a:xfrm>
          <a:solidFill>
            <a:srgbClr val="C00000"/>
          </a:solidFill>
        </p:grpSpPr>
        <p:sp>
          <p:nvSpPr>
            <p:cNvPr id="104" name="Freeform 136"/>
            <p:cNvSpPr>
              <a:spLocks/>
            </p:cNvSpPr>
            <p:nvPr/>
          </p:nvSpPr>
          <p:spPr bwMode="auto">
            <a:xfrm>
              <a:off x="2393384" y="3093710"/>
              <a:ext cx="1317229" cy="1271925"/>
            </a:xfrm>
            <a:custGeom>
              <a:avLst/>
              <a:gdLst>
                <a:gd name="T0" fmla="*/ 254 w 1163"/>
                <a:gd name="T1" fmla="*/ 0 h 1123"/>
                <a:gd name="T2" fmla="*/ 0 w 1163"/>
                <a:gd name="T3" fmla="*/ 347 h 1123"/>
                <a:gd name="T4" fmla="*/ 1163 w 1163"/>
                <a:gd name="T5" fmla="*/ 1123 h 1123"/>
                <a:gd name="T6" fmla="*/ 1163 w 1163"/>
                <a:gd name="T7" fmla="*/ 609 h 1123"/>
                <a:gd name="T8" fmla="*/ 254 w 1163"/>
                <a:gd name="T9" fmla="*/ 0 h 1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3" h="1123">
                  <a:moveTo>
                    <a:pt x="254" y="0"/>
                  </a:moveTo>
                  <a:lnTo>
                    <a:pt x="0" y="347"/>
                  </a:lnTo>
                  <a:lnTo>
                    <a:pt x="1163" y="1123"/>
                  </a:lnTo>
                  <a:lnTo>
                    <a:pt x="1163" y="609"/>
                  </a:lnTo>
                  <a:lnTo>
                    <a:pt x="254" y="0"/>
                  </a:lnTo>
                  <a:close/>
                </a:path>
              </a:pathLst>
            </a:custGeom>
            <a:grpFill/>
            <a:ln w="28575">
              <a:solidFill>
                <a:schemeClr val="bg1"/>
              </a:solidFill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5" name="Freeform 137"/>
            <p:cNvSpPr>
              <a:spLocks/>
            </p:cNvSpPr>
            <p:nvPr/>
          </p:nvSpPr>
          <p:spPr bwMode="auto">
            <a:xfrm>
              <a:off x="3715143" y="3061997"/>
              <a:ext cx="1590189" cy="1299108"/>
            </a:xfrm>
            <a:custGeom>
              <a:avLst/>
              <a:gdLst>
                <a:gd name="T0" fmla="*/ 0 w 1404"/>
                <a:gd name="T1" fmla="*/ 633 h 1147"/>
                <a:gd name="T2" fmla="*/ 0 w 1404"/>
                <a:gd name="T3" fmla="*/ 1147 h 1147"/>
                <a:gd name="T4" fmla="*/ 1404 w 1404"/>
                <a:gd name="T5" fmla="*/ 357 h 1147"/>
                <a:gd name="T6" fmla="*/ 1083 w 1404"/>
                <a:gd name="T7" fmla="*/ 0 h 1147"/>
                <a:gd name="T8" fmla="*/ 0 w 1404"/>
                <a:gd name="T9" fmla="*/ 633 h 1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4" h="1147">
                  <a:moveTo>
                    <a:pt x="0" y="633"/>
                  </a:moveTo>
                  <a:lnTo>
                    <a:pt x="0" y="1147"/>
                  </a:lnTo>
                  <a:lnTo>
                    <a:pt x="1404" y="357"/>
                  </a:lnTo>
                  <a:lnTo>
                    <a:pt x="1083" y="0"/>
                  </a:lnTo>
                  <a:lnTo>
                    <a:pt x="0" y="633"/>
                  </a:lnTo>
                  <a:close/>
                </a:path>
              </a:pathLst>
            </a:custGeom>
            <a:grpFill/>
            <a:ln w="28575">
              <a:solidFill>
                <a:schemeClr val="bg1"/>
              </a:solidFill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3478213" y="1695258"/>
            <a:ext cx="1549415" cy="692310"/>
            <a:chOff x="2778473" y="2656521"/>
            <a:chExt cx="2065886" cy="923080"/>
          </a:xfrm>
          <a:solidFill>
            <a:srgbClr val="C00000"/>
          </a:solidFill>
        </p:grpSpPr>
        <p:sp>
          <p:nvSpPr>
            <p:cNvPr id="107" name="Freeform 138"/>
            <p:cNvSpPr>
              <a:spLocks/>
            </p:cNvSpPr>
            <p:nvPr/>
          </p:nvSpPr>
          <p:spPr bwMode="auto">
            <a:xfrm>
              <a:off x="2778473" y="2674643"/>
              <a:ext cx="938937" cy="904958"/>
            </a:xfrm>
            <a:custGeom>
              <a:avLst/>
              <a:gdLst>
                <a:gd name="T0" fmla="*/ 183 w 829"/>
                <a:gd name="T1" fmla="*/ 0 h 799"/>
                <a:gd name="T2" fmla="*/ 0 w 829"/>
                <a:gd name="T3" fmla="*/ 248 h 799"/>
                <a:gd name="T4" fmla="*/ 829 w 829"/>
                <a:gd name="T5" fmla="*/ 799 h 799"/>
                <a:gd name="T6" fmla="*/ 829 w 829"/>
                <a:gd name="T7" fmla="*/ 432 h 799"/>
                <a:gd name="T8" fmla="*/ 183 w 829"/>
                <a:gd name="T9" fmla="*/ 0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9" h="799">
                  <a:moveTo>
                    <a:pt x="183" y="0"/>
                  </a:moveTo>
                  <a:lnTo>
                    <a:pt x="0" y="248"/>
                  </a:lnTo>
                  <a:lnTo>
                    <a:pt x="829" y="799"/>
                  </a:lnTo>
                  <a:lnTo>
                    <a:pt x="829" y="432"/>
                  </a:lnTo>
                  <a:lnTo>
                    <a:pt x="183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8" name="Freeform 139"/>
            <p:cNvSpPr>
              <a:spLocks/>
            </p:cNvSpPr>
            <p:nvPr/>
          </p:nvSpPr>
          <p:spPr bwMode="auto">
            <a:xfrm>
              <a:off x="3717409" y="2656521"/>
              <a:ext cx="1126950" cy="923080"/>
            </a:xfrm>
            <a:custGeom>
              <a:avLst/>
              <a:gdLst>
                <a:gd name="T0" fmla="*/ 0 w 995"/>
                <a:gd name="T1" fmla="*/ 448 h 815"/>
                <a:gd name="T2" fmla="*/ 0 w 995"/>
                <a:gd name="T3" fmla="*/ 815 h 815"/>
                <a:gd name="T4" fmla="*/ 995 w 995"/>
                <a:gd name="T5" fmla="*/ 256 h 815"/>
                <a:gd name="T6" fmla="*/ 767 w 995"/>
                <a:gd name="T7" fmla="*/ 0 h 815"/>
                <a:gd name="T8" fmla="*/ 0 w 995"/>
                <a:gd name="T9" fmla="*/ 448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815">
                  <a:moveTo>
                    <a:pt x="0" y="448"/>
                  </a:moveTo>
                  <a:lnTo>
                    <a:pt x="0" y="815"/>
                  </a:lnTo>
                  <a:lnTo>
                    <a:pt x="995" y="256"/>
                  </a:lnTo>
                  <a:lnTo>
                    <a:pt x="767" y="0"/>
                  </a:lnTo>
                  <a:lnTo>
                    <a:pt x="0" y="448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2381560" y="2878557"/>
            <a:ext cx="3964429" cy="1744790"/>
            <a:chOff x="1316269" y="4234252"/>
            <a:chExt cx="5285905" cy="2326387"/>
          </a:xfrm>
          <a:solidFill>
            <a:srgbClr val="C00000"/>
          </a:solidFill>
        </p:grpSpPr>
        <p:sp>
          <p:nvSpPr>
            <p:cNvPr id="110" name="Freeform 140"/>
            <p:cNvSpPr>
              <a:spLocks/>
            </p:cNvSpPr>
            <p:nvPr/>
          </p:nvSpPr>
          <p:spPr bwMode="auto">
            <a:xfrm>
              <a:off x="1316269" y="4284087"/>
              <a:ext cx="2394344" cy="2276552"/>
            </a:xfrm>
            <a:custGeom>
              <a:avLst/>
              <a:gdLst>
                <a:gd name="T0" fmla="*/ 437 w 2114"/>
                <a:gd name="T1" fmla="*/ 0 h 2010"/>
                <a:gd name="T2" fmla="*/ 0 w 2114"/>
                <a:gd name="T3" fmla="*/ 599 h 2010"/>
                <a:gd name="T4" fmla="*/ 2114 w 2114"/>
                <a:gd name="T5" fmla="*/ 2010 h 2010"/>
                <a:gd name="T6" fmla="*/ 2114 w 2114"/>
                <a:gd name="T7" fmla="*/ 1125 h 2010"/>
                <a:gd name="T8" fmla="*/ 437 w 2114"/>
                <a:gd name="T9" fmla="*/ 0 h 2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4" h="2010">
                  <a:moveTo>
                    <a:pt x="437" y="0"/>
                  </a:moveTo>
                  <a:lnTo>
                    <a:pt x="0" y="599"/>
                  </a:lnTo>
                  <a:lnTo>
                    <a:pt x="2114" y="2010"/>
                  </a:lnTo>
                  <a:lnTo>
                    <a:pt x="2114" y="1125"/>
                  </a:lnTo>
                  <a:lnTo>
                    <a:pt x="437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1" name="Freeform 141"/>
            <p:cNvSpPr>
              <a:spLocks/>
            </p:cNvSpPr>
            <p:nvPr/>
          </p:nvSpPr>
          <p:spPr bwMode="auto">
            <a:xfrm>
              <a:off x="3710613" y="4234252"/>
              <a:ext cx="2891561" cy="2326387"/>
            </a:xfrm>
            <a:custGeom>
              <a:avLst/>
              <a:gdLst>
                <a:gd name="T0" fmla="*/ 0 w 2553"/>
                <a:gd name="T1" fmla="*/ 1169 h 2054"/>
                <a:gd name="T2" fmla="*/ 0 w 2553"/>
                <a:gd name="T3" fmla="*/ 2054 h 2054"/>
                <a:gd name="T4" fmla="*/ 2553 w 2553"/>
                <a:gd name="T5" fmla="*/ 617 h 2054"/>
                <a:gd name="T6" fmla="*/ 2004 w 2553"/>
                <a:gd name="T7" fmla="*/ 0 h 2054"/>
                <a:gd name="T8" fmla="*/ 0 w 2553"/>
                <a:gd name="T9" fmla="*/ 1169 h 20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3" h="2054">
                  <a:moveTo>
                    <a:pt x="0" y="1169"/>
                  </a:moveTo>
                  <a:lnTo>
                    <a:pt x="0" y="2054"/>
                  </a:lnTo>
                  <a:lnTo>
                    <a:pt x="2553" y="617"/>
                  </a:lnTo>
                  <a:lnTo>
                    <a:pt x="2004" y="0"/>
                  </a:lnTo>
                  <a:lnTo>
                    <a:pt x="0" y="1169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cxnSp>
        <p:nvCxnSpPr>
          <p:cNvPr id="112" name="直接连接符 111"/>
          <p:cNvCxnSpPr/>
          <p:nvPr/>
        </p:nvCxnSpPr>
        <p:spPr>
          <a:xfrm flipH="1">
            <a:off x="4651416" y="1492458"/>
            <a:ext cx="2556381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文本框 112"/>
          <p:cNvSpPr txBox="1"/>
          <p:nvPr/>
        </p:nvSpPr>
        <p:spPr>
          <a:xfrm>
            <a:off x="5122954" y="957078"/>
            <a:ext cx="2170568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此处填写具体条目内容，此处填写具体条目内容，此处填写具体条目内容。此处填写具体条目内容</a:t>
            </a:r>
          </a:p>
        </p:txBody>
      </p:sp>
      <p:cxnSp>
        <p:nvCxnSpPr>
          <p:cNvPr id="114" name="直接连接符 113"/>
          <p:cNvCxnSpPr/>
          <p:nvPr/>
        </p:nvCxnSpPr>
        <p:spPr>
          <a:xfrm flipH="1">
            <a:off x="1378497" y="1826846"/>
            <a:ext cx="2192763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文本框 114"/>
          <p:cNvSpPr txBox="1"/>
          <p:nvPr/>
        </p:nvSpPr>
        <p:spPr>
          <a:xfrm>
            <a:off x="1477176" y="1297099"/>
            <a:ext cx="217334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此处填写具体条目内容，此处填写具体条目内容，此处填写具体条目内容。此处填写具体条目内容</a:t>
            </a:r>
          </a:p>
        </p:txBody>
      </p:sp>
      <p:cxnSp>
        <p:nvCxnSpPr>
          <p:cNvPr id="116" name="直接连接符 115"/>
          <p:cNvCxnSpPr/>
          <p:nvPr/>
        </p:nvCxnSpPr>
        <p:spPr>
          <a:xfrm flipH="1">
            <a:off x="5209821" y="2195295"/>
            <a:ext cx="2331351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文本框 116"/>
          <p:cNvSpPr txBox="1"/>
          <p:nvPr/>
        </p:nvSpPr>
        <p:spPr>
          <a:xfrm>
            <a:off x="5476103" y="1659326"/>
            <a:ext cx="2141269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此处填写具体条目内容，此处填写具体条目内容，此处填写具体条目内容。此处填写具体条目内容</a:t>
            </a:r>
          </a:p>
        </p:txBody>
      </p:sp>
      <p:cxnSp>
        <p:nvCxnSpPr>
          <p:cNvPr id="118" name="直接连接符 117"/>
          <p:cNvCxnSpPr/>
          <p:nvPr/>
        </p:nvCxnSpPr>
        <p:spPr>
          <a:xfrm flipH="1">
            <a:off x="926136" y="2656933"/>
            <a:ext cx="2060285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文本框 118"/>
          <p:cNvSpPr txBox="1"/>
          <p:nvPr/>
        </p:nvSpPr>
        <p:spPr>
          <a:xfrm>
            <a:off x="926135" y="2127185"/>
            <a:ext cx="2139542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此处填写具体条目内容，此处填写具体条目内容，此处填写具体条目内容。此处填写具体条目内容</a:t>
            </a:r>
          </a:p>
        </p:txBody>
      </p:sp>
      <p:cxnSp>
        <p:nvCxnSpPr>
          <p:cNvPr id="120" name="直接连接符 119"/>
          <p:cNvCxnSpPr/>
          <p:nvPr/>
        </p:nvCxnSpPr>
        <p:spPr>
          <a:xfrm flipH="1">
            <a:off x="6109626" y="3068539"/>
            <a:ext cx="2117346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文本框 120"/>
          <p:cNvSpPr txBox="1"/>
          <p:nvPr/>
        </p:nvSpPr>
        <p:spPr>
          <a:xfrm>
            <a:off x="6139244" y="2540592"/>
            <a:ext cx="2087729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此处填写具体条目内容，此处填写具体条目内容，此处填写具体条目内容。此处填写具体条目内容</a:t>
            </a:r>
          </a:p>
        </p:txBody>
      </p:sp>
    </p:spTree>
    <p:extLst>
      <p:ext uri="{BB962C8B-B14F-4D97-AF65-F5344CB8AC3E}">
        <p14:creationId xmlns:p14="http://schemas.microsoft.com/office/powerpoint/2010/main" val="166265757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50"/>
                            </p:stCondLst>
                            <p:childTnLst>
                              <p:par>
                                <p:cTn id="3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7" dur="2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6" dur="2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75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250"/>
                            </p:stCondLst>
                            <p:childTnLst>
                              <p:par>
                                <p:cTn id="5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5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2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50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4" dur="2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250"/>
                            </p:stCondLst>
                            <p:childTnLst>
                              <p:par>
                                <p:cTn id="6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750"/>
                            </p:stCondLst>
                            <p:childTnLst>
                              <p:par>
                                <p:cTn id="7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3" dur="2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/>
      <p:bldP spid="115" grpId="0"/>
      <p:bldP spid="117" grpId="0"/>
      <p:bldP spid="119" grpId="0"/>
      <p:bldP spid="1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 6"/>
          <p:cNvSpPr>
            <a:spLocks/>
          </p:cNvSpPr>
          <p:nvPr/>
        </p:nvSpPr>
        <p:spPr bwMode="auto">
          <a:xfrm>
            <a:off x="4398894" y="1279370"/>
            <a:ext cx="770334" cy="1241822"/>
          </a:xfrm>
          <a:custGeom>
            <a:avLst/>
            <a:gdLst>
              <a:gd name="T0" fmla="*/ 647 w 647"/>
              <a:gd name="T1" fmla="*/ 0 h 1043"/>
              <a:gd name="T2" fmla="*/ 0 w 647"/>
              <a:gd name="T3" fmla="*/ 290 h 1043"/>
              <a:gd name="T4" fmla="*/ 0 w 647"/>
              <a:gd name="T5" fmla="*/ 1043 h 1043"/>
              <a:gd name="T6" fmla="*/ 647 w 647"/>
              <a:gd name="T7" fmla="*/ 396 h 1043"/>
              <a:gd name="T8" fmla="*/ 647 w 647"/>
              <a:gd name="T9" fmla="*/ 0 h 1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7" h="1043">
                <a:moveTo>
                  <a:pt x="647" y="0"/>
                </a:moveTo>
                <a:lnTo>
                  <a:pt x="0" y="290"/>
                </a:lnTo>
                <a:lnTo>
                  <a:pt x="0" y="1043"/>
                </a:lnTo>
                <a:lnTo>
                  <a:pt x="647" y="396"/>
                </a:lnTo>
                <a:lnTo>
                  <a:pt x="64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3628559" y="1279370"/>
            <a:ext cx="1540669" cy="1241822"/>
            <a:chOff x="5333590" y="1568012"/>
            <a:chExt cx="2054225" cy="1655763"/>
          </a:xfrm>
          <a:solidFill>
            <a:srgbClr val="C00000"/>
          </a:solidFill>
        </p:grpSpPr>
        <p:sp>
          <p:nvSpPr>
            <p:cNvPr id="35" name="Freeform 5"/>
            <p:cNvSpPr>
              <a:spLocks/>
            </p:cNvSpPr>
            <p:nvPr/>
          </p:nvSpPr>
          <p:spPr bwMode="auto">
            <a:xfrm>
              <a:off x="6360703" y="1568012"/>
              <a:ext cx="1027112" cy="1655763"/>
            </a:xfrm>
            <a:custGeom>
              <a:avLst/>
              <a:gdLst>
                <a:gd name="T0" fmla="*/ 647 w 647"/>
                <a:gd name="T1" fmla="*/ 0 h 1043"/>
                <a:gd name="T2" fmla="*/ 0 w 647"/>
                <a:gd name="T3" fmla="*/ 290 h 1043"/>
                <a:gd name="T4" fmla="*/ 0 w 647"/>
                <a:gd name="T5" fmla="*/ 1043 h 1043"/>
                <a:gd name="T6" fmla="*/ 647 w 647"/>
                <a:gd name="T7" fmla="*/ 396 h 1043"/>
                <a:gd name="T8" fmla="*/ 647 w 647"/>
                <a:gd name="T9" fmla="*/ 0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7" h="1043">
                  <a:moveTo>
                    <a:pt x="647" y="0"/>
                  </a:moveTo>
                  <a:lnTo>
                    <a:pt x="0" y="290"/>
                  </a:lnTo>
                  <a:lnTo>
                    <a:pt x="0" y="1043"/>
                  </a:lnTo>
                  <a:lnTo>
                    <a:pt x="647" y="396"/>
                  </a:lnTo>
                  <a:lnTo>
                    <a:pt x="647" y="0"/>
                  </a:lnTo>
                  <a:close/>
                </a:path>
              </a:pathLst>
            </a:custGeom>
            <a:solidFill>
              <a:srgbClr val="700000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" name="Freeform 7"/>
            <p:cNvSpPr>
              <a:spLocks/>
            </p:cNvSpPr>
            <p:nvPr/>
          </p:nvSpPr>
          <p:spPr bwMode="auto">
            <a:xfrm>
              <a:off x="5333590" y="1568012"/>
              <a:ext cx="1027112" cy="1655763"/>
            </a:xfrm>
            <a:custGeom>
              <a:avLst/>
              <a:gdLst>
                <a:gd name="T0" fmla="*/ 0 w 647"/>
                <a:gd name="T1" fmla="*/ 0 h 1043"/>
                <a:gd name="T2" fmla="*/ 647 w 647"/>
                <a:gd name="T3" fmla="*/ 290 h 1043"/>
                <a:gd name="T4" fmla="*/ 647 w 647"/>
                <a:gd name="T5" fmla="*/ 1043 h 1043"/>
                <a:gd name="T6" fmla="*/ 0 w 647"/>
                <a:gd name="T7" fmla="*/ 396 h 1043"/>
                <a:gd name="T8" fmla="*/ 0 w 647"/>
                <a:gd name="T9" fmla="*/ 0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7" h="1043">
                  <a:moveTo>
                    <a:pt x="0" y="0"/>
                  </a:moveTo>
                  <a:lnTo>
                    <a:pt x="647" y="290"/>
                  </a:lnTo>
                  <a:lnTo>
                    <a:pt x="647" y="1043"/>
                  </a:lnTo>
                  <a:lnTo>
                    <a:pt x="0" y="39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37" name="Freeform 8"/>
          <p:cNvSpPr>
            <a:spLocks/>
          </p:cNvSpPr>
          <p:nvPr/>
        </p:nvSpPr>
        <p:spPr bwMode="auto">
          <a:xfrm>
            <a:off x="3628559" y="1279370"/>
            <a:ext cx="770334" cy="1241822"/>
          </a:xfrm>
          <a:custGeom>
            <a:avLst/>
            <a:gdLst>
              <a:gd name="T0" fmla="*/ 0 w 647"/>
              <a:gd name="T1" fmla="*/ 0 h 1043"/>
              <a:gd name="T2" fmla="*/ 647 w 647"/>
              <a:gd name="T3" fmla="*/ 290 h 1043"/>
              <a:gd name="T4" fmla="*/ 647 w 647"/>
              <a:gd name="T5" fmla="*/ 1043 h 1043"/>
              <a:gd name="T6" fmla="*/ 0 w 647"/>
              <a:gd name="T7" fmla="*/ 396 h 1043"/>
              <a:gd name="T8" fmla="*/ 0 w 647"/>
              <a:gd name="T9" fmla="*/ 0 h 1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7" h="1043">
                <a:moveTo>
                  <a:pt x="0" y="0"/>
                </a:moveTo>
                <a:lnTo>
                  <a:pt x="647" y="290"/>
                </a:lnTo>
                <a:lnTo>
                  <a:pt x="647" y="1043"/>
                </a:lnTo>
                <a:lnTo>
                  <a:pt x="0" y="396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8" name="Freeform 10"/>
          <p:cNvSpPr>
            <a:spLocks/>
          </p:cNvSpPr>
          <p:nvPr/>
        </p:nvSpPr>
        <p:spPr bwMode="auto">
          <a:xfrm>
            <a:off x="4517956" y="2640254"/>
            <a:ext cx="1238250" cy="770335"/>
          </a:xfrm>
          <a:custGeom>
            <a:avLst/>
            <a:gdLst>
              <a:gd name="T0" fmla="*/ 1040 w 1040"/>
              <a:gd name="T1" fmla="*/ 647 h 647"/>
              <a:gd name="T2" fmla="*/ 753 w 1040"/>
              <a:gd name="T3" fmla="*/ 0 h 647"/>
              <a:gd name="T4" fmla="*/ 0 w 1040"/>
              <a:gd name="T5" fmla="*/ 0 h 647"/>
              <a:gd name="T6" fmla="*/ 647 w 1040"/>
              <a:gd name="T7" fmla="*/ 647 h 647"/>
              <a:gd name="T8" fmla="*/ 1040 w 1040"/>
              <a:gd name="T9" fmla="*/ 647 h 6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0" h="647">
                <a:moveTo>
                  <a:pt x="1040" y="647"/>
                </a:moveTo>
                <a:lnTo>
                  <a:pt x="753" y="0"/>
                </a:lnTo>
                <a:lnTo>
                  <a:pt x="0" y="0"/>
                </a:lnTo>
                <a:lnTo>
                  <a:pt x="647" y="647"/>
                </a:lnTo>
                <a:lnTo>
                  <a:pt x="1040" y="64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4517956" y="1866348"/>
            <a:ext cx="1238250" cy="1544241"/>
            <a:chOff x="6519453" y="2350649"/>
            <a:chExt cx="1651000" cy="2058988"/>
          </a:xfrm>
          <a:solidFill>
            <a:srgbClr val="C00000"/>
          </a:solidFill>
        </p:grpSpPr>
        <p:sp>
          <p:nvSpPr>
            <p:cNvPr id="40" name="Freeform 9"/>
            <p:cNvSpPr>
              <a:spLocks/>
            </p:cNvSpPr>
            <p:nvPr/>
          </p:nvSpPr>
          <p:spPr bwMode="auto">
            <a:xfrm>
              <a:off x="6519453" y="3382524"/>
              <a:ext cx="1651000" cy="1027113"/>
            </a:xfrm>
            <a:custGeom>
              <a:avLst/>
              <a:gdLst>
                <a:gd name="T0" fmla="*/ 1040 w 1040"/>
                <a:gd name="T1" fmla="*/ 647 h 647"/>
                <a:gd name="T2" fmla="*/ 753 w 1040"/>
                <a:gd name="T3" fmla="*/ 0 h 647"/>
                <a:gd name="T4" fmla="*/ 0 w 1040"/>
                <a:gd name="T5" fmla="*/ 0 h 647"/>
                <a:gd name="T6" fmla="*/ 647 w 1040"/>
                <a:gd name="T7" fmla="*/ 647 h 647"/>
                <a:gd name="T8" fmla="*/ 1040 w 1040"/>
                <a:gd name="T9" fmla="*/ 647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0" h="647">
                  <a:moveTo>
                    <a:pt x="1040" y="647"/>
                  </a:moveTo>
                  <a:lnTo>
                    <a:pt x="753" y="0"/>
                  </a:lnTo>
                  <a:lnTo>
                    <a:pt x="0" y="0"/>
                  </a:lnTo>
                  <a:lnTo>
                    <a:pt x="647" y="647"/>
                  </a:lnTo>
                  <a:lnTo>
                    <a:pt x="1040" y="647"/>
                  </a:lnTo>
                  <a:close/>
                </a:path>
              </a:pathLst>
            </a:custGeom>
            <a:solidFill>
              <a:srgbClr val="700000"/>
            </a:solidFill>
            <a:ln w="285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" name="Freeform 11"/>
            <p:cNvSpPr>
              <a:spLocks/>
            </p:cNvSpPr>
            <p:nvPr/>
          </p:nvSpPr>
          <p:spPr bwMode="auto">
            <a:xfrm>
              <a:off x="6519453" y="2350649"/>
              <a:ext cx="1651000" cy="1031875"/>
            </a:xfrm>
            <a:custGeom>
              <a:avLst/>
              <a:gdLst>
                <a:gd name="T0" fmla="*/ 1040 w 1040"/>
                <a:gd name="T1" fmla="*/ 0 h 650"/>
                <a:gd name="T2" fmla="*/ 753 w 1040"/>
                <a:gd name="T3" fmla="*/ 650 h 650"/>
                <a:gd name="T4" fmla="*/ 0 w 1040"/>
                <a:gd name="T5" fmla="*/ 650 h 650"/>
                <a:gd name="T6" fmla="*/ 647 w 1040"/>
                <a:gd name="T7" fmla="*/ 0 h 650"/>
                <a:gd name="T8" fmla="*/ 1040 w 1040"/>
                <a:gd name="T9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0" h="650">
                  <a:moveTo>
                    <a:pt x="1040" y="0"/>
                  </a:moveTo>
                  <a:lnTo>
                    <a:pt x="753" y="650"/>
                  </a:lnTo>
                  <a:lnTo>
                    <a:pt x="0" y="650"/>
                  </a:lnTo>
                  <a:lnTo>
                    <a:pt x="647" y="0"/>
                  </a:lnTo>
                  <a:lnTo>
                    <a:pt x="1040" y="0"/>
                  </a:lnTo>
                  <a:close/>
                </a:path>
              </a:pathLst>
            </a:custGeom>
            <a:grpFill/>
            <a:ln w="285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42" name="Freeform 12"/>
          <p:cNvSpPr>
            <a:spLocks/>
          </p:cNvSpPr>
          <p:nvPr/>
        </p:nvSpPr>
        <p:spPr bwMode="auto">
          <a:xfrm>
            <a:off x="4517956" y="1866348"/>
            <a:ext cx="1238250" cy="773906"/>
          </a:xfrm>
          <a:custGeom>
            <a:avLst/>
            <a:gdLst>
              <a:gd name="T0" fmla="*/ 1040 w 1040"/>
              <a:gd name="T1" fmla="*/ 0 h 650"/>
              <a:gd name="T2" fmla="*/ 753 w 1040"/>
              <a:gd name="T3" fmla="*/ 650 h 650"/>
              <a:gd name="T4" fmla="*/ 0 w 1040"/>
              <a:gd name="T5" fmla="*/ 650 h 650"/>
              <a:gd name="T6" fmla="*/ 647 w 1040"/>
              <a:gd name="T7" fmla="*/ 0 h 650"/>
              <a:gd name="T8" fmla="*/ 1040 w 1040"/>
              <a:gd name="T9" fmla="*/ 0 h 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0" h="650">
                <a:moveTo>
                  <a:pt x="1040" y="0"/>
                </a:moveTo>
                <a:lnTo>
                  <a:pt x="753" y="650"/>
                </a:lnTo>
                <a:lnTo>
                  <a:pt x="0" y="650"/>
                </a:lnTo>
                <a:lnTo>
                  <a:pt x="647" y="0"/>
                </a:lnTo>
                <a:lnTo>
                  <a:pt x="104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3" name="Freeform 14"/>
          <p:cNvSpPr>
            <a:spLocks/>
          </p:cNvSpPr>
          <p:nvPr/>
        </p:nvSpPr>
        <p:spPr bwMode="auto">
          <a:xfrm>
            <a:off x="3979178" y="2758123"/>
            <a:ext cx="770334" cy="1240631"/>
          </a:xfrm>
          <a:custGeom>
            <a:avLst/>
            <a:gdLst>
              <a:gd name="T0" fmla="*/ 0 w 647"/>
              <a:gd name="T1" fmla="*/ 1042 h 1042"/>
              <a:gd name="T2" fmla="*/ 647 w 647"/>
              <a:gd name="T3" fmla="*/ 752 h 1042"/>
              <a:gd name="T4" fmla="*/ 647 w 647"/>
              <a:gd name="T5" fmla="*/ 0 h 1042"/>
              <a:gd name="T6" fmla="*/ 0 w 647"/>
              <a:gd name="T7" fmla="*/ 649 h 1042"/>
              <a:gd name="T8" fmla="*/ 0 w 647"/>
              <a:gd name="T9" fmla="*/ 1042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7" h="1042">
                <a:moveTo>
                  <a:pt x="0" y="1042"/>
                </a:moveTo>
                <a:lnTo>
                  <a:pt x="647" y="752"/>
                </a:lnTo>
                <a:lnTo>
                  <a:pt x="647" y="0"/>
                </a:lnTo>
                <a:lnTo>
                  <a:pt x="0" y="649"/>
                </a:lnTo>
                <a:lnTo>
                  <a:pt x="0" y="104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3632269" y="2758122"/>
            <a:ext cx="1540669" cy="1240631"/>
            <a:chOff x="5333590" y="3538099"/>
            <a:chExt cx="2054225" cy="1654175"/>
          </a:xfrm>
          <a:solidFill>
            <a:srgbClr val="C00000"/>
          </a:solidFill>
        </p:grpSpPr>
        <p:sp>
          <p:nvSpPr>
            <p:cNvPr id="45" name="Freeform 13"/>
            <p:cNvSpPr>
              <a:spLocks/>
            </p:cNvSpPr>
            <p:nvPr/>
          </p:nvSpPr>
          <p:spPr bwMode="auto">
            <a:xfrm>
              <a:off x="5333590" y="3538099"/>
              <a:ext cx="1027112" cy="1654175"/>
            </a:xfrm>
            <a:custGeom>
              <a:avLst/>
              <a:gdLst>
                <a:gd name="T0" fmla="*/ 0 w 647"/>
                <a:gd name="T1" fmla="*/ 1042 h 1042"/>
                <a:gd name="T2" fmla="*/ 647 w 647"/>
                <a:gd name="T3" fmla="*/ 752 h 1042"/>
                <a:gd name="T4" fmla="*/ 647 w 647"/>
                <a:gd name="T5" fmla="*/ 0 h 1042"/>
                <a:gd name="T6" fmla="*/ 0 w 647"/>
                <a:gd name="T7" fmla="*/ 649 h 1042"/>
                <a:gd name="T8" fmla="*/ 0 w 647"/>
                <a:gd name="T9" fmla="*/ 1042 h 1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7" h="1042">
                  <a:moveTo>
                    <a:pt x="0" y="1042"/>
                  </a:moveTo>
                  <a:lnTo>
                    <a:pt x="647" y="752"/>
                  </a:lnTo>
                  <a:lnTo>
                    <a:pt x="647" y="0"/>
                  </a:lnTo>
                  <a:lnTo>
                    <a:pt x="0" y="649"/>
                  </a:lnTo>
                  <a:lnTo>
                    <a:pt x="0" y="104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" name="Freeform 15"/>
            <p:cNvSpPr>
              <a:spLocks/>
            </p:cNvSpPr>
            <p:nvPr/>
          </p:nvSpPr>
          <p:spPr bwMode="auto">
            <a:xfrm>
              <a:off x="6360703" y="3538099"/>
              <a:ext cx="1027112" cy="1654175"/>
            </a:xfrm>
            <a:custGeom>
              <a:avLst/>
              <a:gdLst>
                <a:gd name="T0" fmla="*/ 647 w 647"/>
                <a:gd name="T1" fmla="*/ 1042 h 1042"/>
                <a:gd name="T2" fmla="*/ 0 w 647"/>
                <a:gd name="T3" fmla="*/ 752 h 1042"/>
                <a:gd name="T4" fmla="*/ 0 w 647"/>
                <a:gd name="T5" fmla="*/ 0 h 1042"/>
                <a:gd name="T6" fmla="*/ 647 w 647"/>
                <a:gd name="T7" fmla="*/ 649 h 1042"/>
                <a:gd name="T8" fmla="*/ 647 w 647"/>
                <a:gd name="T9" fmla="*/ 1042 h 1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7" h="1042">
                  <a:moveTo>
                    <a:pt x="647" y="1042"/>
                  </a:moveTo>
                  <a:lnTo>
                    <a:pt x="0" y="752"/>
                  </a:lnTo>
                  <a:lnTo>
                    <a:pt x="0" y="0"/>
                  </a:lnTo>
                  <a:lnTo>
                    <a:pt x="647" y="649"/>
                  </a:lnTo>
                  <a:lnTo>
                    <a:pt x="647" y="1042"/>
                  </a:lnTo>
                  <a:close/>
                </a:path>
              </a:pathLst>
            </a:custGeom>
            <a:solidFill>
              <a:srgbClr val="700000"/>
            </a:solidFill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47" name="Freeform 16"/>
          <p:cNvSpPr>
            <a:spLocks/>
          </p:cNvSpPr>
          <p:nvPr/>
        </p:nvSpPr>
        <p:spPr bwMode="auto">
          <a:xfrm>
            <a:off x="4749513" y="2758123"/>
            <a:ext cx="770334" cy="1240631"/>
          </a:xfrm>
          <a:custGeom>
            <a:avLst/>
            <a:gdLst>
              <a:gd name="T0" fmla="*/ 647 w 647"/>
              <a:gd name="T1" fmla="*/ 1042 h 1042"/>
              <a:gd name="T2" fmla="*/ 0 w 647"/>
              <a:gd name="T3" fmla="*/ 752 h 1042"/>
              <a:gd name="T4" fmla="*/ 0 w 647"/>
              <a:gd name="T5" fmla="*/ 0 h 1042"/>
              <a:gd name="T6" fmla="*/ 647 w 647"/>
              <a:gd name="T7" fmla="*/ 649 h 1042"/>
              <a:gd name="T8" fmla="*/ 647 w 647"/>
              <a:gd name="T9" fmla="*/ 1042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7" h="1042">
                <a:moveTo>
                  <a:pt x="647" y="1042"/>
                </a:moveTo>
                <a:lnTo>
                  <a:pt x="0" y="752"/>
                </a:lnTo>
                <a:lnTo>
                  <a:pt x="0" y="0"/>
                </a:lnTo>
                <a:lnTo>
                  <a:pt x="647" y="649"/>
                </a:lnTo>
                <a:lnTo>
                  <a:pt x="647" y="104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8" name="Freeform 18"/>
          <p:cNvSpPr>
            <a:spLocks/>
          </p:cNvSpPr>
          <p:nvPr/>
        </p:nvSpPr>
        <p:spPr bwMode="auto">
          <a:xfrm>
            <a:off x="3041581" y="1866348"/>
            <a:ext cx="1238250" cy="773906"/>
          </a:xfrm>
          <a:custGeom>
            <a:avLst/>
            <a:gdLst>
              <a:gd name="T0" fmla="*/ 0 w 1040"/>
              <a:gd name="T1" fmla="*/ 0 h 650"/>
              <a:gd name="T2" fmla="*/ 287 w 1040"/>
              <a:gd name="T3" fmla="*/ 650 h 650"/>
              <a:gd name="T4" fmla="*/ 1040 w 1040"/>
              <a:gd name="T5" fmla="*/ 650 h 650"/>
              <a:gd name="T6" fmla="*/ 393 w 1040"/>
              <a:gd name="T7" fmla="*/ 0 h 650"/>
              <a:gd name="T8" fmla="*/ 0 w 1040"/>
              <a:gd name="T9" fmla="*/ 0 h 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0" h="650">
                <a:moveTo>
                  <a:pt x="0" y="0"/>
                </a:moveTo>
                <a:lnTo>
                  <a:pt x="287" y="650"/>
                </a:lnTo>
                <a:lnTo>
                  <a:pt x="1040" y="650"/>
                </a:lnTo>
                <a:lnTo>
                  <a:pt x="393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3041581" y="1866348"/>
            <a:ext cx="1238250" cy="1544241"/>
            <a:chOff x="4550953" y="2350649"/>
            <a:chExt cx="1651000" cy="2058988"/>
          </a:xfrm>
          <a:solidFill>
            <a:srgbClr val="C00000"/>
          </a:solidFill>
        </p:grpSpPr>
        <p:sp>
          <p:nvSpPr>
            <p:cNvPr id="50" name="Freeform 17"/>
            <p:cNvSpPr>
              <a:spLocks/>
            </p:cNvSpPr>
            <p:nvPr/>
          </p:nvSpPr>
          <p:spPr bwMode="auto">
            <a:xfrm>
              <a:off x="4550953" y="2350649"/>
              <a:ext cx="1651000" cy="1031875"/>
            </a:xfrm>
            <a:custGeom>
              <a:avLst/>
              <a:gdLst>
                <a:gd name="T0" fmla="*/ 0 w 1040"/>
                <a:gd name="T1" fmla="*/ 0 h 650"/>
                <a:gd name="T2" fmla="*/ 287 w 1040"/>
                <a:gd name="T3" fmla="*/ 650 h 650"/>
                <a:gd name="T4" fmla="*/ 1040 w 1040"/>
                <a:gd name="T5" fmla="*/ 650 h 650"/>
                <a:gd name="T6" fmla="*/ 393 w 1040"/>
                <a:gd name="T7" fmla="*/ 0 h 650"/>
                <a:gd name="T8" fmla="*/ 0 w 1040"/>
                <a:gd name="T9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0" h="650">
                  <a:moveTo>
                    <a:pt x="0" y="0"/>
                  </a:moveTo>
                  <a:lnTo>
                    <a:pt x="287" y="650"/>
                  </a:lnTo>
                  <a:lnTo>
                    <a:pt x="1040" y="650"/>
                  </a:lnTo>
                  <a:lnTo>
                    <a:pt x="39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" name="Freeform 19"/>
            <p:cNvSpPr>
              <a:spLocks/>
            </p:cNvSpPr>
            <p:nvPr/>
          </p:nvSpPr>
          <p:spPr bwMode="auto">
            <a:xfrm>
              <a:off x="4550953" y="3382524"/>
              <a:ext cx="1651000" cy="1027113"/>
            </a:xfrm>
            <a:custGeom>
              <a:avLst/>
              <a:gdLst>
                <a:gd name="T0" fmla="*/ 0 w 1040"/>
                <a:gd name="T1" fmla="*/ 647 h 647"/>
                <a:gd name="T2" fmla="*/ 287 w 1040"/>
                <a:gd name="T3" fmla="*/ 0 h 647"/>
                <a:gd name="T4" fmla="*/ 1040 w 1040"/>
                <a:gd name="T5" fmla="*/ 0 h 647"/>
                <a:gd name="T6" fmla="*/ 393 w 1040"/>
                <a:gd name="T7" fmla="*/ 647 h 647"/>
                <a:gd name="T8" fmla="*/ 0 w 1040"/>
                <a:gd name="T9" fmla="*/ 647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0" h="647">
                  <a:moveTo>
                    <a:pt x="0" y="647"/>
                  </a:moveTo>
                  <a:lnTo>
                    <a:pt x="287" y="0"/>
                  </a:lnTo>
                  <a:lnTo>
                    <a:pt x="1040" y="0"/>
                  </a:lnTo>
                  <a:lnTo>
                    <a:pt x="393" y="647"/>
                  </a:lnTo>
                  <a:lnTo>
                    <a:pt x="0" y="647"/>
                  </a:lnTo>
                  <a:close/>
                </a:path>
              </a:pathLst>
            </a:custGeom>
            <a:solidFill>
              <a:srgbClr val="700000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52" name="Freeform 20"/>
          <p:cNvSpPr>
            <a:spLocks/>
          </p:cNvSpPr>
          <p:nvPr/>
        </p:nvSpPr>
        <p:spPr bwMode="auto">
          <a:xfrm>
            <a:off x="3041581" y="2640254"/>
            <a:ext cx="1238250" cy="770335"/>
          </a:xfrm>
          <a:custGeom>
            <a:avLst/>
            <a:gdLst>
              <a:gd name="T0" fmla="*/ 0 w 1040"/>
              <a:gd name="T1" fmla="*/ 647 h 647"/>
              <a:gd name="T2" fmla="*/ 287 w 1040"/>
              <a:gd name="T3" fmla="*/ 0 h 647"/>
              <a:gd name="T4" fmla="*/ 1040 w 1040"/>
              <a:gd name="T5" fmla="*/ 0 h 647"/>
              <a:gd name="T6" fmla="*/ 393 w 1040"/>
              <a:gd name="T7" fmla="*/ 647 h 647"/>
              <a:gd name="T8" fmla="*/ 0 w 1040"/>
              <a:gd name="T9" fmla="*/ 647 h 6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0" h="647">
                <a:moveTo>
                  <a:pt x="0" y="647"/>
                </a:moveTo>
                <a:lnTo>
                  <a:pt x="287" y="0"/>
                </a:lnTo>
                <a:lnTo>
                  <a:pt x="1040" y="0"/>
                </a:lnTo>
                <a:lnTo>
                  <a:pt x="393" y="647"/>
                </a:lnTo>
                <a:lnTo>
                  <a:pt x="0" y="64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3" name="Freeform 22"/>
          <p:cNvSpPr>
            <a:spLocks/>
          </p:cNvSpPr>
          <p:nvPr/>
        </p:nvSpPr>
        <p:spPr bwMode="auto">
          <a:xfrm>
            <a:off x="3674994" y="1385336"/>
            <a:ext cx="1540669" cy="1241822"/>
          </a:xfrm>
          <a:custGeom>
            <a:avLst/>
            <a:gdLst>
              <a:gd name="T0" fmla="*/ 1294 w 1294"/>
              <a:gd name="T1" fmla="*/ 0 h 1043"/>
              <a:gd name="T2" fmla="*/ 1255 w 1294"/>
              <a:gd name="T3" fmla="*/ 20 h 1043"/>
              <a:gd name="T4" fmla="*/ 1255 w 1294"/>
              <a:gd name="T5" fmla="*/ 307 h 1043"/>
              <a:gd name="T6" fmla="*/ 608 w 1294"/>
              <a:gd name="T7" fmla="*/ 954 h 1043"/>
              <a:gd name="T8" fmla="*/ 0 w 1294"/>
              <a:gd name="T9" fmla="*/ 346 h 1043"/>
              <a:gd name="T10" fmla="*/ 0 w 1294"/>
              <a:gd name="T11" fmla="*/ 396 h 1043"/>
              <a:gd name="T12" fmla="*/ 647 w 1294"/>
              <a:gd name="T13" fmla="*/ 1043 h 1043"/>
              <a:gd name="T14" fmla="*/ 1294 w 1294"/>
              <a:gd name="T15" fmla="*/ 396 h 1043"/>
              <a:gd name="T16" fmla="*/ 1294 w 1294"/>
              <a:gd name="T17" fmla="*/ 0 h 1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94" h="1043">
                <a:moveTo>
                  <a:pt x="1294" y="0"/>
                </a:moveTo>
                <a:lnTo>
                  <a:pt x="1255" y="20"/>
                </a:lnTo>
                <a:lnTo>
                  <a:pt x="1255" y="307"/>
                </a:lnTo>
                <a:lnTo>
                  <a:pt x="608" y="954"/>
                </a:lnTo>
                <a:lnTo>
                  <a:pt x="0" y="346"/>
                </a:lnTo>
                <a:lnTo>
                  <a:pt x="0" y="396"/>
                </a:lnTo>
                <a:lnTo>
                  <a:pt x="647" y="1043"/>
                </a:lnTo>
                <a:lnTo>
                  <a:pt x="1294" y="396"/>
                </a:lnTo>
                <a:lnTo>
                  <a:pt x="129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4" name="Freeform 24"/>
          <p:cNvSpPr>
            <a:spLocks/>
          </p:cNvSpPr>
          <p:nvPr/>
        </p:nvSpPr>
        <p:spPr bwMode="auto">
          <a:xfrm>
            <a:off x="5414497" y="1973504"/>
            <a:ext cx="388144" cy="770335"/>
          </a:xfrm>
          <a:custGeom>
            <a:avLst/>
            <a:gdLst>
              <a:gd name="T0" fmla="*/ 326 w 326"/>
              <a:gd name="T1" fmla="*/ 0 h 647"/>
              <a:gd name="T2" fmla="*/ 248 w 326"/>
              <a:gd name="T3" fmla="*/ 0 h 647"/>
              <a:gd name="T4" fmla="*/ 0 w 326"/>
              <a:gd name="T5" fmla="*/ 560 h 647"/>
              <a:gd name="T6" fmla="*/ 39 w 326"/>
              <a:gd name="T7" fmla="*/ 647 h 647"/>
              <a:gd name="T8" fmla="*/ 326 w 326"/>
              <a:gd name="T9" fmla="*/ 0 h 6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6" h="647">
                <a:moveTo>
                  <a:pt x="326" y="0"/>
                </a:moveTo>
                <a:lnTo>
                  <a:pt x="248" y="0"/>
                </a:lnTo>
                <a:lnTo>
                  <a:pt x="0" y="560"/>
                </a:lnTo>
                <a:lnTo>
                  <a:pt x="39" y="647"/>
                </a:lnTo>
                <a:lnTo>
                  <a:pt x="32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5" name="Freeform 26"/>
          <p:cNvSpPr>
            <a:spLocks noEditPoints="1"/>
          </p:cNvSpPr>
          <p:nvPr/>
        </p:nvSpPr>
        <p:spPr bwMode="auto">
          <a:xfrm>
            <a:off x="3088015" y="1973504"/>
            <a:ext cx="2714625" cy="1543050"/>
          </a:xfrm>
          <a:custGeom>
            <a:avLst/>
            <a:gdLst>
              <a:gd name="T0" fmla="*/ 1265 w 2280"/>
              <a:gd name="T1" fmla="*/ 624 h 1296"/>
              <a:gd name="T2" fmla="*/ 1240 w 2280"/>
              <a:gd name="T3" fmla="*/ 649 h 1296"/>
              <a:gd name="T4" fmla="*/ 1887 w 2280"/>
              <a:gd name="T5" fmla="*/ 1296 h 1296"/>
              <a:gd name="T6" fmla="*/ 2280 w 2280"/>
              <a:gd name="T7" fmla="*/ 1296 h 1296"/>
              <a:gd name="T8" fmla="*/ 2241 w 2280"/>
              <a:gd name="T9" fmla="*/ 1207 h 1296"/>
              <a:gd name="T10" fmla="*/ 1848 w 2280"/>
              <a:gd name="T11" fmla="*/ 1207 h 1296"/>
              <a:gd name="T12" fmla="*/ 1265 w 2280"/>
              <a:gd name="T13" fmla="*/ 624 h 1296"/>
              <a:gd name="T14" fmla="*/ 975 w 2280"/>
              <a:gd name="T15" fmla="*/ 585 h 1296"/>
              <a:gd name="T16" fmla="*/ 354 w 2280"/>
              <a:gd name="T17" fmla="*/ 1207 h 1296"/>
              <a:gd name="T18" fmla="*/ 39 w 2280"/>
              <a:gd name="T19" fmla="*/ 1207 h 1296"/>
              <a:gd name="T20" fmla="*/ 0 w 2280"/>
              <a:gd name="T21" fmla="*/ 1296 h 1296"/>
              <a:gd name="T22" fmla="*/ 393 w 2280"/>
              <a:gd name="T23" fmla="*/ 1296 h 1296"/>
              <a:gd name="T24" fmla="*/ 1040 w 2280"/>
              <a:gd name="T25" fmla="*/ 649 h 1296"/>
              <a:gd name="T26" fmla="*/ 975 w 2280"/>
              <a:gd name="T27" fmla="*/ 585 h 1296"/>
              <a:gd name="T28" fmla="*/ 0 w 2280"/>
              <a:gd name="T29" fmla="*/ 0 h 1296"/>
              <a:gd name="T30" fmla="*/ 0 w 2280"/>
              <a:gd name="T31" fmla="*/ 0 h 1296"/>
              <a:gd name="T32" fmla="*/ 248 w 2280"/>
              <a:gd name="T33" fmla="*/ 560 h 1296"/>
              <a:gd name="T34" fmla="*/ 248 w 2280"/>
              <a:gd name="T35" fmla="*/ 560 h 1296"/>
              <a:gd name="T36" fmla="*/ 0 w 2280"/>
              <a:gd name="T37" fmla="*/ 0 h 1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280" h="1296">
                <a:moveTo>
                  <a:pt x="1265" y="624"/>
                </a:moveTo>
                <a:lnTo>
                  <a:pt x="1240" y="649"/>
                </a:lnTo>
                <a:lnTo>
                  <a:pt x="1887" y="1296"/>
                </a:lnTo>
                <a:lnTo>
                  <a:pt x="2280" y="1296"/>
                </a:lnTo>
                <a:lnTo>
                  <a:pt x="2241" y="1207"/>
                </a:lnTo>
                <a:lnTo>
                  <a:pt x="1848" y="1207"/>
                </a:lnTo>
                <a:lnTo>
                  <a:pt x="1265" y="624"/>
                </a:lnTo>
                <a:moveTo>
                  <a:pt x="975" y="585"/>
                </a:moveTo>
                <a:lnTo>
                  <a:pt x="354" y="1207"/>
                </a:lnTo>
                <a:lnTo>
                  <a:pt x="39" y="1207"/>
                </a:lnTo>
                <a:lnTo>
                  <a:pt x="0" y="1296"/>
                </a:lnTo>
                <a:lnTo>
                  <a:pt x="393" y="1296"/>
                </a:lnTo>
                <a:lnTo>
                  <a:pt x="1040" y="649"/>
                </a:lnTo>
                <a:lnTo>
                  <a:pt x="975" y="585"/>
                </a:lnTo>
                <a:moveTo>
                  <a:pt x="0" y="0"/>
                </a:moveTo>
                <a:lnTo>
                  <a:pt x="0" y="0"/>
                </a:lnTo>
                <a:lnTo>
                  <a:pt x="248" y="560"/>
                </a:lnTo>
                <a:lnTo>
                  <a:pt x="248" y="56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6" name="Freeform 27"/>
          <p:cNvSpPr>
            <a:spLocks/>
          </p:cNvSpPr>
          <p:nvPr/>
        </p:nvSpPr>
        <p:spPr bwMode="auto">
          <a:xfrm>
            <a:off x="4594156" y="2716454"/>
            <a:ext cx="1162050" cy="694135"/>
          </a:xfrm>
          <a:custGeom>
            <a:avLst/>
            <a:gdLst>
              <a:gd name="T0" fmla="*/ 0 w 976"/>
              <a:gd name="T1" fmla="*/ 0 h 583"/>
              <a:gd name="T2" fmla="*/ 0 w 976"/>
              <a:gd name="T3" fmla="*/ 0 h 583"/>
              <a:gd name="T4" fmla="*/ 583 w 976"/>
              <a:gd name="T5" fmla="*/ 583 h 583"/>
              <a:gd name="T6" fmla="*/ 976 w 976"/>
              <a:gd name="T7" fmla="*/ 583 h 583"/>
              <a:gd name="T8" fmla="*/ 583 w 976"/>
              <a:gd name="T9" fmla="*/ 583 h 583"/>
              <a:gd name="T10" fmla="*/ 0 w 976"/>
              <a:gd name="T11" fmla="*/ 0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76" h="583">
                <a:moveTo>
                  <a:pt x="0" y="0"/>
                </a:moveTo>
                <a:lnTo>
                  <a:pt x="0" y="0"/>
                </a:lnTo>
                <a:lnTo>
                  <a:pt x="583" y="583"/>
                </a:lnTo>
                <a:lnTo>
                  <a:pt x="976" y="583"/>
                </a:lnTo>
                <a:lnTo>
                  <a:pt x="583" y="583"/>
                </a:lnTo>
                <a:lnTo>
                  <a:pt x="0" y="0"/>
                </a:lnTo>
                <a:close/>
              </a:path>
            </a:pathLst>
          </a:custGeom>
          <a:solidFill>
            <a:srgbClr val="3786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" name="Freeform 28"/>
          <p:cNvSpPr>
            <a:spLocks/>
          </p:cNvSpPr>
          <p:nvPr/>
        </p:nvSpPr>
        <p:spPr bwMode="auto">
          <a:xfrm>
            <a:off x="4594156" y="2716454"/>
            <a:ext cx="1162050" cy="694135"/>
          </a:xfrm>
          <a:custGeom>
            <a:avLst/>
            <a:gdLst>
              <a:gd name="T0" fmla="*/ 0 w 976"/>
              <a:gd name="T1" fmla="*/ 0 h 583"/>
              <a:gd name="T2" fmla="*/ 0 w 976"/>
              <a:gd name="T3" fmla="*/ 0 h 583"/>
              <a:gd name="T4" fmla="*/ 583 w 976"/>
              <a:gd name="T5" fmla="*/ 583 h 583"/>
              <a:gd name="T6" fmla="*/ 976 w 976"/>
              <a:gd name="T7" fmla="*/ 583 h 583"/>
              <a:gd name="T8" fmla="*/ 583 w 976"/>
              <a:gd name="T9" fmla="*/ 583 h 583"/>
              <a:gd name="T10" fmla="*/ 0 w 976"/>
              <a:gd name="T11" fmla="*/ 0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76" h="583">
                <a:moveTo>
                  <a:pt x="0" y="0"/>
                </a:moveTo>
                <a:lnTo>
                  <a:pt x="0" y="0"/>
                </a:lnTo>
                <a:lnTo>
                  <a:pt x="583" y="583"/>
                </a:lnTo>
                <a:lnTo>
                  <a:pt x="976" y="583"/>
                </a:lnTo>
                <a:lnTo>
                  <a:pt x="583" y="583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8" name="Freeform 30"/>
          <p:cNvSpPr>
            <a:spLocks/>
          </p:cNvSpPr>
          <p:nvPr/>
        </p:nvSpPr>
        <p:spPr bwMode="auto">
          <a:xfrm>
            <a:off x="3674994" y="3589182"/>
            <a:ext cx="1540669" cy="515541"/>
          </a:xfrm>
          <a:custGeom>
            <a:avLst/>
            <a:gdLst>
              <a:gd name="T0" fmla="*/ 1255 w 1294"/>
              <a:gd name="T1" fmla="*/ 0 h 433"/>
              <a:gd name="T2" fmla="*/ 1255 w 1294"/>
              <a:gd name="T3" fmla="*/ 343 h 433"/>
              <a:gd name="T4" fmla="*/ 608 w 1294"/>
              <a:gd name="T5" fmla="*/ 53 h 433"/>
              <a:gd name="T6" fmla="*/ 0 w 1294"/>
              <a:gd name="T7" fmla="*/ 327 h 433"/>
              <a:gd name="T8" fmla="*/ 0 w 1294"/>
              <a:gd name="T9" fmla="*/ 433 h 433"/>
              <a:gd name="T10" fmla="*/ 647 w 1294"/>
              <a:gd name="T11" fmla="*/ 143 h 433"/>
              <a:gd name="T12" fmla="*/ 1294 w 1294"/>
              <a:gd name="T13" fmla="*/ 433 h 433"/>
              <a:gd name="T14" fmla="*/ 1294 w 1294"/>
              <a:gd name="T15" fmla="*/ 40 h 433"/>
              <a:gd name="T16" fmla="*/ 1255 w 1294"/>
              <a:gd name="T17" fmla="*/ 0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94" h="433">
                <a:moveTo>
                  <a:pt x="1255" y="0"/>
                </a:moveTo>
                <a:lnTo>
                  <a:pt x="1255" y="343"/>
                </a:lnTo>
                <a:lnTo>
                  <a:pt x="608" y="53"/>
                </a:lnTo>
                <a:lnTo>
                  <a:pt x="0" y="327"/>
                </a:lnTo>
                <a:lnTo>
                  <a:pt x="0" y="433"/>
                </a:lnTo>
                <a:lnTo>
                  <a:pt x="647" y="143"/>
                </a:lnTo>
                <a:lnTo>
                  <a:pt x="1294" y="433"/>
                </a:lnTo>
                <a:lnTo>
                  <a:pt x="1294" y="40"/>
                </a:lnTo>
                <a:lnTo>
                  <a:pt x="125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9" name="Freeform 31"/>
          <p:cNvSpPr>
            <a:spLocks/>
          </p:cNvSpPr>
          <p:nvPr/>
        </p:nvSpPr>
        <p:spPr bwMode="auto">
          <a:xfrm>
            <a:off x="3134450" y="2670020"/>
            <a:ext cx="1114425" cy="740569"/>
          </a:xfrm>
          <a:custGeom>
            <a:avLst/>
            <a:gdLst>
              <a:gd name="T0" fmla="*/ 936 w 936"/>
              <a:gd name="T1" fmla="*/ 0 h 622"/>
              <a:gd name="T2" fmla="*/ 315 w 936"/>
              <a:gd name="T3" fmla="*/ 622 h 622"/>
              <a:gd name="T4" fmla="*/ 0 w 936"/>
              <a:gd name="T5" fmla="*/ 622 h 622"/>
              <a:gd name="T6" fmla="*/ 315 w 936"/>
              <a:gd name="T7" fmla="*/ 622 h 622"/>
              <a:gd name="T8" fmla="*/ 936 w 936"/>
              <a:gd name="T9" fmla="*/ 0 h 622"/>
              <a:gd name="T10" fmla="*/ 936 w 936"/>
              <a:gd name="T11" fmla="*/ 0 h 6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36" h="622">
                <a:moveTo>
                  <a:pt x="936" y="0"/>
                </a:moveTo>
                <a:lnTo>
                  <a:pt x="315" y="622"/>
                </a:lnTo>
                <a:lnTo>
                  <a:pt x="0" y="622"/>
                </a:lnTo>
                <a:lnTo>
                  <a:pt x="315" y="622"/>
                </a:lnTo>
                <a:lnTo>
                  <a:pt x="936" y="0"/>
                </a:lnTo>
                <a:lnTo>
                  <a:pt x="936" y="0"/>
                </a:lnTo>
                <a:close/>
              </a:path>
            </a:pathLst>
          </a:custGeom>
          <a:solidFill>
            <a:srgbClr val="A9586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0" name="Freeform 32"/>
          <p:cNvSpPr>
            <a:spLocks/>
          </p:cNvSpPr>
          <p:nvPr/>
        </p:nvSpPr>
        <p:spPr bwMode="auto">
          <a:xfrm>
            <a:off x="3134450" y="2670020"/>
            <a:ext cx="1114425" cy="740569"/>
          </a:xfrm>
          <a:custGeom>
            <a:avLst/>
            <a:gdLst>
              <a:gd name="T0" fmla="*/ 936 w 936"/>
              <a:gd name="T1" fmla="*/ 0 h 622"/>
              <a:gd name="T2" fmla="*/ 315 w 936"/>
              <a:gd name="T3" fmla="*/ 622 h 622"/>
              <a:gd name="T4" fmla="*/ 0 w 936"/>
              <a:gd name="T5" fmla="*/ 622 h 622"/>
              <a:gd name="T6" fmla="*/ 315 w 936"/>
              <a:gd name="T7" fmla="*/ 622 h 622"/>
              <a:gd name="T8" fmla="*/ 936 w 936"/>
              <a:gd name="T9" fmla="*/ 0 h 622"/>
              <a:gd name="T10" fmla="*/ 936 w 936"/>
              <a:gd name="T11" fmla="*/ 0 h 6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36" h="622">
                <a:moveTo>
                  <a:pt x="936" y="0"/>
                </a:moveTo>
                <a:lnTo>
                  <a:pt x="315" y="622"/>
                </a:lnTo>
                <a:lnTo>
                  <a:pt x="0" y="622"/>
                </a:lnTo>
                <a:lnTo>
                  <a:pt x="315" y="622"/>
                </a:lnTo>
                <a:lnTo>
                  <a:pt x="936" y="0"/>
                </a:lnTo>
                <a:lnTo>
                  <a:pt x="93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" name="Freeform 33"/>
          <p:cNvSpPr>
            <a:spLocks noEditPoints="1"/>
          </p:cNvSpPr>
          <p:nvPr/>
        </p:nvSpPr>
        <p:spPr bwMode="auto">
          <a:xfrm>
            <a:off x="3482113" y="2175910"/>
            <a:ext cx="348853" cy="395288"/>
          </a:xfrm>
          <a:custGeom>
            <a:avLst/>
            <a:gdLst>
              <a:gd name="T0" fmla="*/ 54 w 105"/>
              <a:gd name="T1" fmla="*/ 33 h 119"/>
              <a:gd name="T2" fmla="*/ 51 w 105"/>
              <a:gd name="T3" fmla="*/ 33 h 119"/>
              <a:gd name="T4" fmla="*/ 51 w 105"/>
              <a:gd name="T5" fmla="*/ 66 h 119"/>
              <a:gd name="T6" fmla="*/ 49 w 105"/>
              <a:gd name="T7" fmla="*/ 69 h 119"/>
              <a:gd name="T8" fmla="*/ 50 w 105"/>
              <a:gd name="T9" fmla="*/ 71 h 119"/>
              <a:gd name="T10" fmla="*/ 51 w 105"/>
              <a:gd name="T11" fmla="*/ 70 h 119"/>
              <a:gd name="T12" fmla="*/ 51 w 105"/>
              <a:gd name="T13" fmla="*/ 73 h 119"/>
              <a:gd name="T14" fmla="*/ 54 w 105"/>
              <a:gd name="T15" fmla="*/ 73 h 119"/>
              <a:gd name="T16" fmla="*/ 54 w 105"/>
              <a:gd name="T17" fmla="*/ 67 h 119"/>
              <a:gd name="T18" fmla="*/ 72 w 105"/>
              <a:gd name="T19" fmla="*/ 49 h 119"/>
              <a:gd name="T20" fmla="*/ 71 w 105"/>
              <a:gd name="T21" fmla="*/ 47 h 119"/>
              <a:gd name="T22" fmla="*/ 54 w 105"/>
              <a:gd name="T23" fmla="*/ 64 h 119"/>
              <a:gd name="T24" fmla="*/ 54 w 105"/>
              <a:gd name="T25" fmla="*/ 33 h 119"/>
              <a:gd name="T26" fmla="*/ 51 w 105"/>
              <a:gd name="T27" fmla="*/ 31 h 119"/>
              <a:gd name="T28" fmla="*/ 54 w 105"/>
              <a:gd name="T29" fmla="*/ 31 h 119"/>
              <a:gd name="T30" fmla="*/ 54 w 105"/>
              <a:gd name="T31" fmla="*/ 21 h 119"/>
              <a:gd name="T32" fmla="*/ 84 w 105"/>
              <a:gd name="T33" fmla="*/ 34 h 119"/>
              <a:gd name="T34" fmla="*/ 77 w 105"/>
              <a:gd name="T35" fmla="*/ 40 h 119"/>
              <a:gd name="T36" fmla="*/ 79 w 105"/>
              <a:gd name="T37" fmla="*/ 42 h 119"/>
              <a:gd name="T38" fmla="*/ 86 w 105"/>
              <a:gd name="T39" fmla="*/ 35 h 119"/>
              <a:gd name="T40" fmla="*/ 98 w 105"/>
              <a:gd name="T41" fmla="*/ 65 h 119"/>
              <a:gd name="T42" fmla="*/ 89 w 105"/>
              <a:gd name="T43" fmla="*/ 65 h 119"/>
              <a:gd name="T44" fmla="*/ 89 w 105"/>
              <a:gd name="T45" fmla="*/ 68 h 119"/>
              <a:gd name="T46" fmla="*/ 98 w 105"/>
              <a:gd name="T47" fmla="*/ 68 h 119"/>
              <a:gd name="T48" fmla="*/ 86 w 105"/>
              <a:gd name="T49" fmla="*/ 98 h 119"/>
              <a:gd name="T50" fmla="*/ 79 w 105"/>
              <a:gd name="T51" fmla="*/ 91 h 119"/>
              <a:gd name="T52" fmla="*/ 77 w 105"/>
              <a:gd name="T53" fmla="*/ 93 h 119"/>
              <a:gd name="T54" fmla="*/ 84 w 105"/>
              <a:gd name="T55" fmla="*/ 100 h 119"/>
              <a:gd name="T56" fmla="*/ 54 w 105"/>
              <a:gd name="T57" fmla="*/ 112 h 119"/>
              <a:gd name="T58" fmla="*/ 54 w 105"/>
              <a:gd name="T59" fmla="*/ 103 h 119"/>
              <a:gd name="T60" fmla="*/ 51 w 105"/>
              <a:gd name="T61" fmla="*/ 103 h 119"/>
              <a:gd name="T62" fmla="*/ 51 w 105"/>
              <a:gd name="T63" fmla="*/ 112 h 119"/>
              <a:gd name="T64" fmla="*/ 21 w 105"/>
              <a:gd name="T65" fmla="*/ 100 h 119"/>
              <a:gd name="T66" fmla="*/ 28 w 105"/>
              <a:gd name="T67" fmla="*/ 93 h 119"/>
              <a:gd name="T68" fmla="*/ 26 w 105"/>
              <a:gd name="T69" fmla="*/ 91 h 119"/>
              <a:gd name="T70" fmla="*/ 20 w 105"/>
              <a:gd name="T71" fmla="*/ 98 h 119"/>
              <a:gd name="T72" fmla="*/ 7 w 105"/>
              <a:gd name="T73" fmla="*/ 68 h 119"/>
              <a:gd name="T74" fmla="*/ 17 w 105"/>
              <a:gd name="T75" fmla="*/ 68 h 119"/>
              <a:gd name="T76" fmla="*/ 17 w 105"/>
              <a:gd name="T77" fmla="*/ 65 h 119"/>
              <a:gd name="T78" fmla="*/ 7 w 105"/>
              <a:gd name="T79" fmla="*/ 65 h 119"/>
              <a:gd name="T80" fmla="*/ 20 w 105"/>
              <a:gd name="T81" fmla="*/ 35 h 119"/>
              <a:gd name="T82" fmla="*/ 26 w 105"/>
              <a:gd name="T83" fmla="*/ 42 h 119"/>
              <a:gd name="T84" fmla="*/ 28 w 105"/>
              <a:gd name="T85" fmla="*/ 40 h 119"/>
              <a:gd name="T86" fmla="*/ 21 w 105"/>
              <a:gd name="T87" fmla="*/ 34 h 119"/>
              <a:gd name="T88" fmla="*/ 51 w 105"/>
              <a:gd name="T89" fmla="*/ 21 h 119"/>
              <a:gd name="T90" fmla="*/ 51 w 105"/>
              <a:gd name="T91" fmla="*/ 31 h 119"/>
              <a:gd name="T92" fmla="*/ 65 w 105"/>
              <a:gd name="T93" fmla="*/ 0 h 119"/>
              <a:gd name="T94" fmla="*/ 40 w 105"/>
              <a:gd name="T95" fmla="*/ 0 h 119"/>
              <a:gd name="T96" fmla="*/ 40 w 105"/>
              <a:gd name="T97" fmla="*/ 10 h 119"/>
              <a:gd name="T98" fmla="*/ 50 w 105"/>
              <a:gd name="T99" fmla="*/ 10 h 119"/>
              <a:gd name="T100" fmla="*/ 50 w 105"/>
              <a:gd name="T101" fmla="*/ 14 h 119"/>
              <a:gd name="T102" fmla="*/ 0 w 105"/>
              <a:gd name="T103" fmla="*/ 67 h 119"/>
              <a:gd name="T104" fmla="*/ 53 w 105"/>
              <a:gd name="T105" fmla="*/ 119 h 119"/>
              <a:gd name="T106" fmla="*/ 105 w 105"/>
              <a:gd name="T107" fmla="*/ 67 h 119"/>
              <a:gd name="T108" fmla="*/ 56 w 105"/>
              <a:gd name="T109" fmla="*/ 14 h 119"/>
              <a:gd name="T110" fmla="*/ 56 w 105"/>
              <a:gd name="T111" fmla="*/ 10 h 119"/>
              <a:gd name="T112" fmla="*/ 65 w 105"/>
              <a:gd name="T113" fmla="*/ 10 h 119"/>
              <a:gd name="T114" fmla="*/ 65 w 105"/>
              <a:gd name="T115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5" h="119">
                <a:moveTo>
                  <a:pt x="54" y="33"/>
                </a:moveTo>
                <a:cubicBezTo>
                  <a:pt x="51" y="33"/>
                  <a:pt x="51" y="33"/>
                  <a:pt x="51" y="33"/>
                </a:cubicBezTo>
                <a:cubicBezTo>
                  <a:pt x="51" y="66"/>
                  <a:pt x="51" y="66"/>
                  <a:pt x="51" y="66"/>
                </a:cubicBezTo>
                <a:cubicBezTo>
                  <a:pt x="49" y="69"/>
                  <a:pt x="49" y="69"/>
                  <a:pt x="49" y="69"/>
                </a:cubicBezTo>
                <a:cubicBezTo>
                  <a:pt x="50" y="71"/>
                  <a:pt x="50" y="71"/>
                  <a:pt x="50" y="71"/>
                </a:cubicBezTo>
                <a:cubicBezTo>
                  <a:pt x="51" y="70"/>
                  <a:pt x="51" y="70"/>
                  <a:pt x="51" y="70"/>
                </a:cubicBezTo>
                <a:cubicBezTo>
                  <a:pt x="51" y="73"/>
                  <a:pt x="51" y="73"/>
                  <a:pt x="51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54" y="67"/>
                  <a:pt x="54" y="67"/>
                  <a:pt x="54" y="67"/>
                </a:cubicBezTo>
                <a:cubicBezTo>
                  <a:pt x="72" y="49"/>
                  <a:pt x="72" y="49"/>
                  <a:pt x="72" y="49"/>
                </a:cubicBezTo>
                <a:cubicBezTo>
                  <a:pt x="71" y="47"/>
                  <a:pt x="71" y="47"/>
                  <a:pt x="71" y="47"/>
                </a:cubicBezTo>
                <a:cubicBezTo>
                  <a:pt x="54" y="64"/>
                  <a:pt x="54" y="64"/>
                  <a:pt x="54" y="64"/>
                </a:cubicBezTo>
                <a:cubicBezTo>
                  <a:pt x="54" y="33"/>
                  <a:pt x="54" y="33"/>
                  <a:pt x="54" y="33"/>
                </a:cubicBezTo>
                <a:moveTo>
                  <a:pt x="51" y="31"/>
                </a:moveTo>
                <a:cubicBezTo>
                  <a:pt x="54" y="31"/>
                  <a:pt x="54" y="31"/>
                  <a:pt x="54" y="31"/>
                </a:cubicBezTo>
                <a:cubicBezTo>
                  <a:pt x="54" y="21"/>
                  <a:pt x="54" y="21"/>
                  <a:pt x="54" y="21"/>
                </a:cubicBezTo>
                <a:cubicBezTo>
                  <a:pt x="66" y="21"/>
                  <a:pt x="76" y="26"/>
                  <a:pt x="84" y="34"/>
                </a:cubicBezTo>
                <a:cubicBezTo>
                  <a:pt x="77" y="40"/>
                  <a:pt x="77" y="40"/>
                  <a:pt x="77" y="40"/>
                </a:cubicBezTo>
                <a:cubicBezTo>
                  <a:pt x="79" y="42"/>
                  <a:pt x="79" y="42"/>
                  <a:pt x="79" y="42"/>
                </a:cubicBezTo>
                <a:cubicBezTo>
                  <a:pt x="86" y="35"/>
                  <a:pt x="86" y="35"/>
                  <a:pt x="86" y="35"/>
                </a:cubicBezTo>
                <a:cubicBezTo>
                  <a:pt x="93" y="43"/>
                  <a:pt x="98" y="54"/>
                  <a:pt x="98" y="65"/>
                </a:cubicBezTo>
                <a:cubicBezTo>
                  <a:pt x="89" y="65"/>
                  <a:pt x="89" y="65"/>
                  <a:pt x="89" y="65"/>
                </a:cubicBezTo>
                <a:cubicBezTo>
                  <a:pt x="89" y="68"/>
                  <a:pt x="89" y="68"/>
                  <a:pt x="89" y="68"/>
                </a:cubicBezTo>
                <a:cubicBezTo>
                  <a:pt x="98" y="68"/>
                  <a:pt x="98" y="68"/>
                  <a:pt x="98" y="68"/>
                </a:cubicBezTo>
                <a:cubicBezTo>
                  <a:pt x="98" y="79"/>
                  <a:pt x="93" y="90"/>
                  <a:pt x="86" y="98"/>
                </a:cubicBezTo>
                <a:cubicBezTo>
                  <a:pt x="79" y="91"/>
                  <a:pt x="79" y="91"/>
                  <a:pt x="79" y="91"/>
                </a:cubicBezTo>
                <a:cubicBezTo>
                  <a:pt x="77" y="93"/>
                  <a:pt x="77" y="93"/>
                  <a:pt x="77" y="93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76" y="107"/>
                  <a:pt x="66" y="112"/>
                  <a:pt x="54" y="112"/>
                </a:cubicBezTo>
                <a:cubicBezTo>
                  <a:pt x="54" y="103"/>
                  <a:pt x="54" y="103"/>
                  <a:pt x="54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1" y="112"/>
                  <a:pt x="51" y="112"/>
                  <a:pt x="51" y="112"/>
                </a:cubicBezTo>
                <a:cubicBezTo>
                  <a:pt x="40" y="112"/>
                  <a:pt x="29" y="107"/>
                  <a:pt x="21" y="100"/>
                </a:cubicBezTo>
                <a:cubicBezTo>
                  <a:pt x="28" y="93"/>
                  <a:pt x="28" y="93"/>
                  <a:pt x="28" y="93"/>
                </a:cubicBezTo>
                <a:cubicBezTo>
                  <a:pt x="26" y="91"/>
                  <a:pt x="26" y="91"/>
                  <a:pt x="26" y="91"/>
                </a:cubicBezTo>
                <a:cubicBezTo>
                  <a:pt x="20" y="98"/>
                  <a:pt x="20" y="98"/>
                  <a:pt x="20" y="98"/>
                </a:cubicBezTo>
                <a:cubicBezTo>
                  <a:pt x="12" y="90"/>
                  <a:pt x="8" y="79"/>
                  <a:pt x="7" y="68"/>
                </a:cubicBezTo>
                <a:cubicBezTo>
                  <a:pt x="17" y="68"/>
                  <a:pt x="17" y="68"/>
                  <a:pt x="17" y="68"/>
                </a:cubicBezTo>
                <a:cubicBezTo>
                  <a:pt x="17" y="65"/>
                  <a:pt x="17" y="65"/>
                  <a:pt x="17" y="65"/>
                </a:cubicBezTo>
                <a:cubicBezTo>
                  <a:pt x="7" y="65"/>
                  <a:pt x="7" y="65"/>
                  <a:pt x="7" y="65"/>
                </a:cubicBezTo>
                <a:cubicBezTo>
                  <a:pt x="8" y="54"/>
                  <a:pt x="12" y="43"/>
                  <a:pt x="20" y="35"/>
                </a:cubicBezTo>
                <a:cubicBezTo>
                  <a:pt x="26" y="42"/>
                  <a:pt x="26" y="42"/>
                  <a:pt x="26" y="42"/>
                </a:cubicBezTo>
                <a:cubicBezTo>
                  <a:pt x="28" y="40"/>
                  <a:pt x="28" y="40"/>
                  <a:pt x="28" y="40"/>
                </a:cubicBezTo>
                <a:cubicBezTo>
                  <a:pt x="21" y="34"/>
                  <a:pt x="21" y="34"/>
                  <a:pt x="21" y="34"/>
                </a:cubicBezTo>
                <a:cubicBezTo>
                  <a:pt x="29" y="26"/>
                  <a:pt x="40" y="21"/>
                  <a:pt x="51" y="21"/>
                </a:cubicBezTo>
                <a:cubicBezTo>
                  <a:pt x="51" y="31"/>
                  <a:pt x="51" y="31"/>
                  <a:pt x="51" y="31"/>
                </a:cubicBezTo>
                <a:moveTo>
                  <a:pt x="65" y="0"/>
                </a:moveTo>
                <a:cubicBezTo>
                  <a:pt x="40" y="0"/>
                  <a:pt x="40" y="0"/>
                  <a:pt x="40" y="0"/>
                </a:cubicBezTo>
                <a:cubicBezTo>
                  <a:pt x="40" y="10"/>
                  <a:pt x="40" y="10"/>
                  <a:pt x="40" y="10"/>
                </a:cubicBezTo>
                <a:cubicBezTo>
                  <a:pt x="50" y="10"/>
                  <a:pt x="50" y="10"/>
                  <a:pt x="50" y="10"/>
                </a:cubicBezTo>
                <a:cubicBezTo>
                  <a:pt x="50" y="14"/>
                  <a:pt x="50" y="14"/>
                  <a:pt x="50" y="14"/>
                </a:cubicBezTo>
                <a:cubicBezTo>
                  <a:pt x="22" y="16"/>
                  <a:pt x="0" y="39"/>
                  <a:pt x="0" y="67"/>
                </a:cubicBezTo>
                <a:cubicBezTo>
                  <a:pt x="0" y="96"/>
                  <a:pt x="24" y="119"/>
                  <a:pt x="53" y="119"/>
                </a:cubicBezTo>
                <a:cubicBezTo>
                  <a:pt x="82" y="119"/>
                  <a:pt x="105" y="96"/>
                  <a:pt x="105" y="67"/>
                </a:cubicBezTo>
                <a:cubicBezTo>
                  <a:pt x="105" y="39"/>
                  <a:pt x="83" y="16"/>
                  <a:pt x="56" y="14"/>
                </a:cubicBezTo>
                <a:cubicBezTo>
                  <a:pt x="56" y="10"/>
                  <a:pt x="56" y="10"/>
                  <a:pt x="56" y="10"/>
                </a:cubicBezTo>
                <a:cubicBezTo>
                  <a:pt x="65" y="10"/>
                  <a:pt x="65" y="10"/>
                  <a:pt x="65" y="10"/>
                </a:cubicBezTo>
                <a:cubicBezTo>
                  <a:pt x="65" y="0"/>
                  <a:pt x="65" y="0"/>
                  <a:pt x="65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2" name="Freeform 34"/>
          <p:cNvSpPr>
            <a:spLocks noEditPoints="1"/>
          </p:cNvSpPr>
          <p:nvPr/>
        </p:nvSpPr>
        <p:spPr bwMode="auto">
          <a:xfrm>
            <a:off x="3890497" y="1634177"/>
            <a:ext cx="411956" cy="375047"/>
          </a:xfrm>
          <a:custGeom>
            <a:avLst/>
            <a:gdLst>
              <a:gd name="T0" fmla="*/ 23 w 124"/>
              <a:gd name="T1" fmla="*/ 38 h 113"/>
              <a:gd name="T2" fmla="*/ 0 w 124"/>
              <a:gd name="T3" fmla="*/ 66 h 113"/>
              <a:gd name="T4" fmla="*/ 47 w 124"/>
              <a:gd name="T5" fmla="*/ 98 h 113"/>
              <a:gd name="T6" fmla="*/ 61 w 124"/>
              <a:gd name="T7" fmla="*/ 96 h 113"/>
              <a:gd name="T8" fmla="*/ 78 w 124"/>
              <a:gd name="T9" fmla="*/ 113 h 113"/>
              <a:gd name="T10" fmla="*/ 74 w 124"/>
              <a:gd name="T11" fmla="*/ 92 h 113"/>
              <a:gd name="T12" fmla="*/ 93 w 124"/>
              <a:gd name="T13" fmla="*/ 71 h 113"/>
              <a:gd name="T14" fmla="*/ 74 w 124"/>
              <a:gd name="T15" fmla="*/ 74 h 113"/>
              <a:gd name="T16" fmla="*/ 61 w 124"/>
              <a:gd name="T17" fmla="*/ 73 h 113"/>
              <a:gd name="T18" fmla="*/ 43 w 124"/>
              <a:gd name="T19" fmla="*/ 85 h 113"/>
              <a:gd name="T20" fmla="*/ 43 w 124"/>
              <a:gd name="T21" fmla="*/ 66 h 113"/>
              <a:gd name="T22" fmla="*/ 23 w 124"/>
              <a:gd name="T23" fmla="*/ 38 h 113"/>
              <a:gd name="T24" fmla="*/ 77 w 124"/>
              <a:gd name="T25" fmla="*/ 0 h 113"/>
              <a:gd name="T26" fmla="*/ 30 w 124"/>
              <a:gd name="T27" fmla="*/ 33 h 113"/>
              <a:gd name="T28" fmla="*/ 50 w 124"/>
              <a:gd name="T29" fmla="*/ 59 h 113"/>
              <a:gd name="T30" fmla="*/ 50 w 124"/>
              <a:gd name="T31" fmla="*/ 72 h 113"/>
              <a:gd name="T32" fmla="*/ 63 w 124"/>
              <a:gd name="T33" fmla="*/ 64 h 113"/>
              <a:gd name="T34" fmla="*/ 77 w 124"/>
              <a:gd name="T35" fmla="*/ 65 h 113"/>
              <a:gd name="T36" fmla="*/ 124 w 124"/>
              <a:gd name="T37" fmla="*/ 33 h 113"/>
              <a:gd name="T38" fmla="*/ 77 w 124"/>
              <a:gd name="T39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4" h="113">
                <a:moveTo>
                  <a:pt x="23" y="38"/>
                </a:moveTo>
                <a:cubicBezTo>
                  <a:pt x="9" y="43"/>
                  <a:pt x="0" y="54"/>
                  <a:pt x="0" y="66"/>
                </a:cubicBezTo>
                <a:cubicBezTo>
                  <a:pt x="0" y="83"/>
                  <a:pt x="21" y="98"/>
                  <a:pt x="47" y="98"/>
                </a:cubicBezTo>
                <a:cubicBezTo>
                  <a:pt x="52" y="98"/>
                  <a:pt x="57" y="97"/>
                  <a:pt x="61" y="96"/>
                </a:cubicBezTo>
                <a:cubicBezTo>
                  <a:pt x="78" y="113"/>
                  <a:pt x="78" y="113"/>
                  <a:pt x="78" y="113"/>
                </a:cubicBezTo>
                <a:cubicBezTo>
                  <a:pt x="74" y="92"/>
                  <a:pt x="74" y="92"/>
                  <a:pt x="74" y="92"/>
                </a:cubicBezTo>
                <a:cubicBezTo>
                  <a:pt x="84" y="87"/>
                  <a:pt x="91" y="80"/>
                  <a:pt x="93" y="71"/>
                </a:cubicBezTo>
                <a:cubicBezTo>
                  <a:pt x="87" y="73"/>
                  <a:pt x="81" y="74"/>
                  <a:pt x="74" y="74"/>
                </a:cubicBezTo>
                <a:cubicBezTo>
                  <a:pt x="70" y="74"/>
                  <a:pt x="65" y="74"/>
                  <a:pt x="61" y="73"/>
                </a:cubicBezTo>
                <a:cubicBezTo>
                  <a:pt x="59" y="74"/>
                  <a:pt x="43" y="85"/>
                  <a:pt x="43" y="85"/>
                </a:cubicBezTo>
                <a:cubicBezTo>
                  <a:pt x="43" y="85"/>
                  <a:pt x="43" y="70"/>
                  <a:pt x="43" y="66"/>
                </a:cubicBezTo>
                <a:cubicBezTo>
                  <a:pt x="31" y="60"/>
                  <a:pt x="23" y="49"/>
                  <a:pt x="23" y="38"/>
                </a:cubicBezTo>
                <a:moveTo>
                  <a:pt x="77" y="0"/>
                </a:moveTo>
                <a:cubicBezTo>
                  <a:pt x="51" y="0"/>
                  <a:pt x="30" y="15"/>
                  <a:pt x="30" y="33"/>
                </a:cubicBezTo>
                <a:cubicBezTo>
                  <a:pt x="30" y="44"/>
                  <a:pt x="38" y="53"/>
                  <a:pt x="50" y="59"/>
                </a:cubicBezTo>
                <a:cubicBezTo>
                  <a:pt x="50" y="72"/>
                  <a:pt x="50" y="72"/>
                  <a:pt x="50" y="72"/>
                </a:cubicBezTo>
                <a:cubicBezTo>
                  <a:pt x="63" y="64"/>
                  <a:pt x="63" y="64"/>
                  <a:pt x="63" y="64"/>
                </a:cubicBezTo>
                <a:cubicBezTo>
                  <a:pt x="67" y="65"/>
                  <a:pt x="72" y="65"/>
                  <a:pt x="77" y="65"/>
                </a:cubicBezTo>
                <a:cubicBezTo>
                  <a:pt x="103" y="65"/>
                  <a:pt x="124" y="51"/>
                  <a:pt x="124" y="33"/>
                </a:cubicBezTo>
                <a:cubicBezTo>
                  <a:pt x="124" y="15"/>
                  <a:pt x="103" y="0"/>
                  <a:pt x="7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3" name="Freeform 35"/>
          <p:cNvSpPr>
            <a:spLocks noEditPoints="1"/>
          </p:cNvSpPr>
          <p:nvPr/>
        </p:nvSpPr>
        <p:spPr bwMode="auto">
          <a:xfrm>
            <a:off x="5002540" y="2122332"/>
            <a:ext cx="451247" cy="371475"/>
          </a:xfrm>
          <a:custGeom>
            <a:avLst/>
            <a:gdLst>
              <a:gd name="T0" fmla="*/ 18 w 136"/>
              <a:gd name="T1" fmla="*/ 63 h 112"/>
              <a:gd name="T2" fmla="*/ 80 w 136"/>
              <a:gd name="T3" fmla="*/ 63 h 112"/>
              <a:gd name="T4" fmla="*/ 56 w 136"/>
              <a:gd name="T5" fmla="*/ 14 h 112"/>
              <a:gd name="T6" fmla="*/ 41 w 136"/>
              <a:gd name="T7" fmla="*/ 23 h 112"/>
              <a:gd name="T8" fmla="*/ 19 w 136"/>
              <a:gd name="T9" fmla="*/ 23 h 112"/>
              <a:gd name="T10" fmla="*/ 15 w 136"/>
              <a:gd name="T11" fmla="*/ 40 h 112"/>
              <a:gd name="T12" fmla="*/ 0 w 136"/>
              <a:gd name="T13" fmla="*/ 55 h 112"/>
              <a:gd name="T14" fmla="*/ 9 w 136"/>
              <a:gd name="T15" fmla="*/ 70 h 112"/>
              <a:gd name="T16" fmla="*/ 9 w 136"/>
              <a:gd name="T17" fmla="*/ 92 h 112"/>
              <a:gd name="T18" fmla="*/ 26 w 136"/>
              <a:gd name="T19" fmla="*/ 97 h 112"/>
              <a:gd name="T20" fmla="*/ 41 w 136"/>
              <a:gd name="T21" fmla="*/ 112 h 112"/>
              <a:gd name="T22" fmla="*/ 56 w 136"/>
              <a:gd name="T23" fmla="*/ 103 h 112"/>
              <a:gd name="T24" fmla="*/ 78 w 136"/>
              <a:gd name="T25" fmla="*/ 103 h 112"/>
              <a:gd name="T26" fmla="*/ 83 w 136"/>
              <a:gd name="T27" fmla="*/ 86 h 112"/>
              <a:gd name="T28" fmla="*/ 98 w 136"/>
              <a:gd name="T29" fmla="*/ 70 h 112"/>
              <a:gd name="T30" fmla="*/ 89 w 136"/>
              <a:gd name="T31" fmla="*/ 55 h 112"/>
              <a:gd name="T32" fmla="*/ 89 w 136"/>
              <a:gd name="T33" fmla="*/ 33 h 112"/>
              <a:gd name="T34" fmla="*/ 72 w 136"/>
              <a:gd name="T35" fmla="*/ 29 h 112"/>
              <a:gd name="T36" fmla="*/ 56 w 136"/>
              <a:gd name="T37" fmla="*/ 14 h 112"/>
              <a:gd name="T38" fmla="*/ 100 w 136"/>
              <a:gd name="T39" fmla="*/ 23 h 112"/>
              <a:gd name="T40" fmla="*/ 124 w 136"/>
              <a:gd name="T41" fmla="*/ 23 h 112"/>
              <a:gd name="T42" fmla="*/ 116 w 136"/>
              <a:gd name="T43" fmla="*/ 0 h 112"/>
              <a:gd name="T44" fmla="*/ 108 w 136"/>
              <a:gd name="T45" fmla="*/ 4 h 112"/>
              <a:gd name="T46" fmla="*/ 98 w 136"/>
              <a:gd name="T47" fmla="*/ 4 h 112"/>
              <a:gd name="T48" fmla="*/ 96 w 136"/>
              <a:gd name="T49" fmla="*/ 12 h 112"/>
              <a:gd name="T50" fmla="*/ 88 w 136"/>
              <a:gd name="T51" fmla="*/ 20 h 112"/>
              <a:gd name="T52" fmla="*/ 93 w 136"/>
              <a:gd name="T53" fmla="*/ 27 h 112"/>
              <a:gd name="T54" fmla="*/ 93 w 136"/>
              <a:gd name="T55" fmla="*/ 37 h 112"/>
              <a:gd name="T56" fmla="*/ 101 w 136"/>
              <a:gd name="T57" fmla="*/ 39 h 112"/>
              <a:gd name="T58" fmla="*/ 108 w 136"/>
              <a:gd name="T59" fmla="*/ 47 h 112"/>
              <a:gd name="T60" fmla="*/ 116 w 136"/>
              <a:gd name="T61" fmla="*/ 42 h 112"/>
              <a:gd name="T62" fmla="*/ 126 w 136"/>
              <a:gd name="T63" fmla="*/ 43 h 112"/>
              <a:gd name="T64" fmla="*/ 128 w 136"/>
              <a:gd name="T65" fmla="*/ 34 h 112"/>
              <a:gd name="T66" fmla="*/ 136 w 136"/>
              <a:gd name="T67" fmla="*/ 27 h 112"/>
              <a:gd name="T68" fmla="*/ 131 w 136"/>
              <a:gd name="T69" fmla="*/ 20 h 112"/>
              <a:gd name="T70" fmla="*/ 131 w 136"/>
              <a:gd name="T71" fmla="*/ 9 h 112"/>
              <a:gd name="T72" fmla="*/ 123 w 136"/>
              <a:gd name="T73" fmla="*/ 7 h 112"/>
              <a:gd name="T74" fmla="*/ 116 w 136"/>
              <a:gd name="T75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6" h="112">
                <a:moveTo>
                  <a:pt x="49" y="94"/>
                </a:moveTo>
                <a:cubicBezTo>
                  <a:pt x="32" y="94"/>
                  <a:pt x="18" y="80"/>
                  <a:pt x="18" y="63"/>
                </a:cubicBezTo>
                <a:cubicBezTo>
                  <a:pt x="18" y="46"/>
                  <a:pt x="32" y="32"/>
                  <a:pt x="49" y="32"/>
                </a:cubicBezTo>
                <a:cubicBezTo>
                  <a:pt x="66" y="32"/>
                  <a:pt x="80" y="46"/>
                  <a:pt x="80" y="63"/>
                </a:cubicBezTo>
                <a:cubicBezTo>
                  <a:pt x="80" y="80"/>
                  <a:pt x="66" y="94"/>
                  <a:pt x="49" y="94"/>
                </a:cubicBezTo>
                <a:moveTo>
                  <a:pt x="56" y="14"/>
                </a:moveTo>
                <a:cubicBezTo>
                  <a:pt x="41" y="14"/>
                  <a:pt x="41" y="14"/>
                  <a:pt x="41" y="14"/>
                </a:cubicBezTo>
                <a:cubicBezTo>
                  <a:pt x="41" y="23"/>
                  <a:pt x="41" y="23"/>
                  <a:pt x="41" y="23"/>
                </a:cubicBezTo>
                <a:cubicBezTo>
                  <a:pt x="36" y="24"/>
                  <a:pt x="30" y="26"/>
                  <a:pt x="26" y="29"/>
                </a:cubicBezTo>
                <a:cubicBezTo>
                  <a:pt x="19" y="23"/>
                  <a:pt x="19" y="23"/>
                  <a:pt x="19" y="23"/>
                </a:cubicBezTo>
                <a:cubicBezTo>
                  <a:pt x="9" y="33"/>
                  <a:pt x="9" y="33"/>
                  <a:pt x="9" y="33"/>
                </a:cubicBezTo>
                <a:cubicBezTo>
                  <a:pt x="15" y="40"/>
                  <a:pt x="15" y="40"/>
                  <a:pt x="15" y="40"/>
                </a:cubicBezTo>
                <a:cubicBezTo>
                  <a:pt x="12" y="44"/>
                  <a:pt x="10" y="50"/>
                  <a:pt x="9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70"/>
                  <a:pt x="0" y="70"/>
                  <a:pt x="0" y="70"/>
                </a:cubicBezTo>
                <a:cubicBezTo>
                  <a:pt x="9" y="70"/>
                  <a:pt x="9" y="70"/>
                  <a:pt x="9" y="70"/>
                </a:cubicBezTo>
                <a:cubicBezTo>
                  <a:pt x="10" y="76"/>
                  <a:pt x="12" y="81"/>
                  <a:pt x="15" y="86"/>
                </a:cubicBezTo>
                <a:cubicBezTo>
                  <a:pt x="9" y="92"/>
                  <a:pt x="9" y="92"/>
                  <a:pt x="9" y="92"/>
                </a:cubicBezTo>
                <a:cubicBezTo>
                  <a:pt x="19" y="103"/>
                  <a:pt x="19" y="103"/>
                  <a:pt x="19" y="103"/>
                </a:cubicBezTo>
                <a:cubicBezTo>
                  <a:pt x="26" y="97"/>
                  <a:pt x="26" y="97"/>
                  <a:pt x="26" y="97"/>
                </a:cubicBezTo>
                <a:cubicBezTo>
                  <a:pt x="30" y="100"/>
                  <a:pt x="36" y="102"/>
                  <a:pt x="41" y="103"/>
                </a:cubicBezTo>
                <a:cubicBezTo>
                  <a:pt x="41" y="112"/>
                  <a:pt x="41" y="112"/>
                  <a:pt x="41" y="112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103"/>
                  <a:pt x="56" y="103"/>
                  <a:pt x="56" y="103"/>
                </a:cubicBezTo>
                <a:cubicBezTo>
                  <a:pt x="62" y="102"/>
                  <a:pt x="67" y="100"/>
                  <a:pt x="72" y="97"/>
                </a:cubicBezTo>
                <a:cubicBezTo>
                  <a:pt x="78" y="103"/>
                  <a:pt x="78" y="103"/>
                  <a:pt x="78" y="103"/>
                </a:cubicBezTo>
                <a:cubicBezTo>
                  <a:pt x="89" y="92"/>
                  <a:pt x="89" y="92"/>
                  <a:pt x="89" y="92"/>
                </a:cubicBezTo>
                <a:cubicBezTo>
                  <a:pt x="83" y="86"/>
                  <a:pt x="83" y="86"/>
                  <a:pt x="83" y="86"/>
                </a:cubicBezTo>
                <a:cubicBezTo>
                  <a:pt x="86" y="81"/>
                  <a:pt x="88" y="76"/>
                  <a:pt x="89" y="70"/>
                </a:cubicBezTo>
                <a:cubicBezTo>
                  <a:pt x="98" y="70"/>
                  <a:pt x="98" y="70"/>
                  <a:pt x="98" y="70"/>
                </a:cubicBezTo>
                <a:cubicBezTo>
                  <a:pt x="98" y="55"/>
                  <a:pt x="98" y="55"/>
                  <a:pt x="98" y="55"/>
                </a:cubicBezTo>
                <a:cubicBezTo>
                  <a:pt x="89" y="55"/>
                  <a:pt x="89" y="55"/>
                  <a:pt x="89" y="55"/>
                </a:cubicBezTo>
                <a:cubicBezTo>
                  <a:pt x="88" y="50"/>
                  <a:pt x="86" y="44"/>
                  <a:pt x="83" y="40"/>
                </a:cubicBezTo>
                <a:cubicBezTo>
                  <a:pt x="89" y="33"/>
                  <a:pt x="89" y="33"/>
                  <a:pt x="89" y="33"/>
                </a:cubicBezTo>
                <a:cubicBezTo>
                  <a:pt x="78" y="23"/>
                  <a:pt x="78" y="23"/>
                  <a:pt x="78" y="23"/>
                </a:cubicBezTo>
                <a:cubicBezTo>
                  <a:pt x="72" y="29"/>
                  <a:pt x="72" y="29"/>
                  <a:pt x="72" y="29"/>
                </a:cubicBezTo>
                <a:cubicBezTo>
                  <a:pt x="67" y="26"/>
                  <a:pt x="62" y="24"/>
                  <a:pt x="56" y="23"/>
                </a:cubicBezTo>
                <a:cubicBezTo>
                  <a:pt x="56" y="14"/>
                  <a:pt x="56" y="14"/>
                  <a:pt x="56" y="14"/>
                </a:cubicBezTo>
                <a:moveTo>
                  <a:pt x="112" y="35"/>
                </a:moveTo>
                <a:cubicBezTo>
                  <a:pt x="105" y="35"/>
                  <a:pt x="100" y="30"/>
                  <a:pt x="100" y="23"/>
                </a:cubicBezTo>
                <a:cubicBezTo>
                  <a:pt x="100" y="16"/>
                  <a:pt x="105" y="11"/>
                  <a:pt x="112" y="11"/>
                </a:cubicBezTo>
                <a:cubicBezTo>
                  <a:pt x="119" y="11"/>
                  <a:pt x="124" y="16"/>
                  <a:pt x="124" y="23"/>
                </a:cubicBezTo>
                <a:cubicBezTo>
                  <a:pt x="124" y="30"/>
                  <a:pt x="119" y="35"/>
                  <a:pt x="112" y="35"/>
                </a:cubicBezTo>
                <a:moveTo>
                  <a:pt x="116" y="0"/>
                </a:moveTo>
                <a:cubicBezTo>
                  <a:pt x="108" y="0"/>
                  <a:pt x="108" y="0"/>
                  <a:pt x="108" y="0"/>
                </a:cubicBezTo>
                <a:cubicBezTo>
                  <a:pt x="108" y="4"/>
                  <a:pt x="108" y="4"/>
                  <a:pt x="108" y="4"/>
                </a:cubicBezTo>
                <a:cubicBezTo>
                  <a:pt x="106" y="4"/>
                  <a:pt x="103" y="6"/>
                  <a:pt x="101" y="7"/>
                </a:cubicBezTo>
                <a:cubicBezTo>
                  <a:pt x="98" y="4"/>
                  <a:pt x="98" y="4"/>
                  <a:pt x="98" y="4"/>
                </a:cubicBezTo>
                <a:cubicBezTo>
                  <a:pt x="93" y="9"/>
                  <a:pt x="93" y="9"/>
                  <a:pt x="93" y="9"/>
                </a:cubicBezTo>
                <a:cubicBezTo>
                  <a:pt x="96" y="12"/>
                  <a:pt x="96" y="12"/>
                  <a:pt x="96" y="12"/>
                </a:cubicBezTo>
                <a:cubicBezTo>
                  <a:pt x="94" y="14"/>
                  <a:pt x="93" y="17"/>
                  <a:pt x="93" y="20"/>
                </a:cubicBezTo>
                <a:cubicBezTo>
                  <a:pt x="88" y="20"/>
                  <a:pt x="88" y="20"/>
                  <a:pt x="88" y="20"/>
                </a:cubicBezTo>
                <a:cubicBezTo>
                  <a:pt x="88" y="27"/>
                  <a:pt x="88" y="27"/>
                  <a:pt x="88" y="27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30"/>
                  <a:pt x="94" y="32"/>
                  <a:pt x="96" y="34"/>
                </a:cubicBezTo>
                <a:cubicBezTo>
                  <a:pt x="93" y="37"/>
                  <a:pt x="93" y="37"/>
                  <a:pt x="93" y="37"/>
                </a:cubicBezTo>
                <a:cubicBezTo>
                  <a:pt x="98" y="43"/>
                  <a:pt x="98" y="43"/>
                  <a:pt x="98" y="43"/>
                </a:cubicBezTo>
                <a:cubicBezTo>
                  <a:pt x="101" y="39"/>
                  <a:pt x="101" y="39"/>
                  <a:pt x="101" y="39"/>
                </a:cubicBezTo>
                <a:cubicBezTo>
                  <a:pt x="103" y="41"/>
                  <a:pt x="106" y="42"/>
                  <a:pt x="108" y="42"/>
                </a:cubicBezTo>
                <a:cubicBezTo>
                  <a:pt x="108" y="47"/>
                  <a:pt x="108" y="47"/>
                  <a:pt x="108" y="47"/>
                </a:cubicBezTo>
                <a:cubicBezTo>
                  <a:pt x="116" y="47"/>
                  <a:pt x="116" y="47"/>
                  <a:pt x="116" y="47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8" y="42"/>
                  <a:pt x="121" y="41"/>
                  <a:pt x="123" y="39"/>
                </a:cubicBezTo>
                <a:cubicBezTo>
                  <a:pt x="126" y="43"/>
                  <a:pt x="126" y="43"/>
                  <a:pt x="126" y="43"/>
                </a:cubicBezTo>
                <a:cubicBezTo>
                  <a:pt x="131" y="37"/>
                  <a:pt x="131" y="37"/>
                  <a:pt x="131" y="37"/>
                </a:cubicBezTo>
                <a:cubicBezTo>
                  <a:pt x="128" y="34"/>
                  <a:pt x="128" y="34"/>
                  <a:pt x="128" y="34"/>
                </a:cubicBezTo>
                <a:cubicBezTo>
                  <a:pt x="130" y="32"/>
                  <a:pt x="131" y="30"/>
                  <a:pt x="131" y="27"/>
                </a:cubicBezTo>
                <a:cubicBezTo>
                  <a:pt x="136" y="27"/>
                  <a:pt x="136" y="27"/>
                  <a:pt x="136" y="27"/>
                </a:cubicBezTo>
                <a:cubicBezTo>
                  <a:pt x="136" y="20"/>
                  <a:pt x="136" y="20"/>
                  <a:pt x="136" y="20"/>
                </a:cubicBezTo>
                <a:cubicBezTo>
                  <a:pt x="131" y="20"/>
                  <a:pt x="131" y="20"/>
                  <a:pt x="131" y="20"/>
                </a:cubicBezTo>
                <a:cubicBezTo>
                  <a:pt x="131" y="17"/>
                  <a:pt x="130" y="14"/>
                  <a:pt x="128" y="12"/>
                </a:cubicBezTo>
                <a:cubicBezTo>
                  <a:pt x="131" y="9"/>
                  <a:pt x="131" y="9"/>
                  <a:pt x="131" y="9"/>
                </a:cubicBezTo>
                <a:cubicBezTo>
                  <a:pt x="126" y="4"/>
                  <a:pt x="126" y="4"/>
                  <a:pt x="126" y="4"/>
                </a:cubicBezTo>
                <a:cubicBezTo>
                  <a:pt x="123" y="7"/>
                  <a:pt x="123" y="7"/>
                  <a:pt x="123" y="7"/>
                </a:cubicBezTo>
                <a:cubicBezTo>
                  <a:pt x="121" y="6"/>
                  <a:pt x="118" y="4"/>
                  <a:pt x="116" y="4"/>
                </a:cubicBezTo>
                <a:cubicBezTo>
                  <a:pt x="116" y="0"/>
                  <a:pt x="116" y="0"/>
                  <a:pt x="116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4" name="Freeform 36"/>
          <p:cNvSpPr>
            <a:spLocks noEditPoints="1"/>
          </p:cNvSpPr>
          <p:nvPr/>
        </p:nvSpPr>
        <p:spPr bwMode="auto">
          <a:xfrm>
            <a:off x="3920262" y="3230804"/>
            <a:ext cx="398859" cy="402431"/>
          </a:xfrm>
          <a:custGeom>
            <a:avLst/>
            <a:gdLst>
              <a:gd name="T0" fmla="*/ 67 w 120"/>
              <a:gd name="T1" fmla="*/ 53 h 121"/>
              <a:gd name="T2" fmla="*/ 67 w 120"/>
              <a:gd name="T3" fmla="*/ 26 h 121"/>
              <a:gd name="T4" fmla="*/ 53 w 120"/>
              <a:gd name="T5" fmla="*/ 26 h 121"/>
              <a:gd name="T6" fmla="*/ 53 w 120"/>
              <a:gd name="T7" fmla="*/ 53 h 121"/>
              <a:gd name="T8" fmla="*/ 27 w 120"/>
              <a:gd name="T9" fmla="*/ 53 h 121"/>
              <a:gd name="T10" fmla="*/ 27 w 120"/>
              <a:gd name="T11" fmla="*/ 68 h 121"/>
              <a:gd name="T12" fmla="*/ 53 w 120"/>
              <a:gd name="T13" fmla="*/ 68 h 121"/>
              <a:gd name="T14" fmla="*/ 53 w 120"/>
              <a:gd name="T15" fmla="*/ 94 h 121"/>
              <a:gd name="T16" fmla="*/ 67 w 120"/>
              <a:gd name="T17" fmla="*/ 94 h 121"/>
              <a:gd name="T18" fmla="*/ 67 w 120"/>
              <a:gd name="T19" fmla="*/ 68 h 121"/>
              <a:gd name="T20" fmla="*/ 93 w 120"/>
              <a:gd name="T21" fmla="*/ 68 h 121"/>
              <a:gd name="T22" fmla="*/ 93 w 120"/>
              <a:gd name="T23" fmla="*/ 53 h 121"/>
              <a:gd name="T24" fmla="*/ 67 w 120"/>
              <a:gd name="T25" fmla="*/ 53 h 121"/>
              <a:gd name="T26" fmla="*/ 60 w 120"/>
              <a:gd name="T27" fmla="*/ 0 h 121"/>
              <a:gd name="T28" fmla="*/ 0 w 120"/>
              <a:gd name="T29" fmla="*/ 61 h 121"/>
              <a:gd name="T30" fmla="*/ 60 w 120"/>
              <a:gd name="T31" fmla="*/ 121 h 121"/>
              <a:gd name="T32" fmla="*/ 120 w 120"/>
              <a:gd name="T33" fmla="*/ 61 h 121"/>
              <a:gd name="T34" fmla="*/ 60 w 120"/>
              <a:gd name="T35" fmla="*/ 0 h 121"/>
              <a:gd name="T36" fmla="*/ 60 w 120"/>
              <a:gd name="T37" fmla="*/ 107 h 121"/>
              <a:gd name="T38" fmla="*/ 13 w 120"/>
              <a:gd name="T39" fmla="*/ 61 h 121"/>
              <a:gd name="T40" fmla="*/ 60 w 120"/>
              <a:gd name="T41" fmla="*/ 14 h 121"/>
              <a:gd name="T42" fmla="*/ 107 w 120"/>
              <a:gd name="T43" fmla="*/ 61 h 121"/>
              <a:gd name="T44" fmla="*/ 60 w 120"/>
              <a:gd name="T45" fmla="*/ 107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0" h="121">
                <a:moveTo>
                  <a:pt x="67" y="53"/>
                </a:moveTo>
                <a:cubicBezTo>
                  <a:pt x="67" y="26"/>
                  <a:pt x="67" y="26"/>
                  <a:pt x="67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53"/>
                  <a:pt x="53" y="53"/>
                  <a:pt x="53" y="53"/>
                </a:cubicBezTo>
                <a:cubicBezTo>
                  <a:pt x="27" y="53"/>
                  <a:pt x="27" y="53"/>
                  <a:pt x="27" y="53"/>
                </a:cubicBezTo>
                <a:cubicBezTo>
                  <a:pt x="27" y="68"/>
                  <a:pt x="27" y="68"/>
                  <a:pt x="27" y="68"/>
                </a:cubicBezTo>
                <a:cubicBezTo>
                  <a:pt x="53" y="68"/>
                  <a:pt x="53" y="68"/>
                  <a:pt x="53" y="68"/>
                </a:cubicBezTo>
                <a:cubicBezTo>
                  <a:pt x="53" y="94"/>
                  <a:pt x="53" y="94"/>
                  <a:pt x="53" y="94"/>
                </a:cubicBezTo>
                <a:cubicBezTo>
                  <a:pt x="67" y="94"/>
                  <a:pt x="67" y="94"/>
                  <a:pt x="67" y="94"/>
                </a:cubicBezTo>
                <a:cubicBezTo>
                  <a:pt x="67" y="68"/>
                  <a:pt x="67" y="68"/>
                  <a:pt x="67" y="68"/>
                </a:cubicBezTo>
                <a:cubicBezTo>
                  <a:pt x="93" y="68"/>
                  <a:pt x="93" y="68"/>
                  <a:pt x="93" y="68"/>
                </a:cubicBezTo>
                <a:cubicBezTo>
                  <a:pt x="93" y="53"/>
                  <a:pt x="93" y="53"/>
                  <a:pt x="93" y="53"/>
                </a:cubicBezTo>
                <a:lnTo>
                  <a:pt x="67" y="53"/>
                </a:lnTo>
                <a:close/>
                <a:moveTo>
                  <a:pt x="60" y="0"/>
                </a:moveTo>
                <a:cubicBezTo>
                  <a:pt x="27" y="0"/>
                  <a:pt x="0" y="27"/>
                  <a:pt x="0" y="61"/>
                </a:cubicBezTo>
                <a:cubicBezTo>
                  <a:pt x="0" y="94"/>
                  <a:pt x="27" y="121"/>
                  <a:pt x="60" y="121"/>
                </a:cubicBezTo>
                <a:cubicBezTo>
                  <a:pt x="93" y="121"/>
                  <a:pt x="120" y="94"/>
                  <a:pt x="120" y="61"/>
                </a:cubicBezTo>
                <a:cubicBezTo>
                  <a:pt x="120" y="27"/>
                  <a:pt x="93" y="0"/>
                  <a:pt x="60" y="0"/>
                </a:cubicBezTo>
                <a:close/>
                <a:moveTo>
                  <a:pt x="60" y="107"/>
                </a:moveTo>
                <a:cubicBezTo>
                  <a:pt x="34" y="107"/>
                  <a:pt x="13" y="86"/>
                  <a:pt x="13" y="61"/>
                </a:cubicBezTo>
                <a:cubicBezTo>
                  <a:pt x="13" y="35"/>
                  <a:pt x="34" y="14"/>
                  <a:pt x="60" y="14"/>
                </a:cubicBezTo>
                <a:cubicBezTo>
                  <a:pt x="86" y="14"/>
                  <a:pt x="107" y="35"/>
                  <a:pt x="107" y="61"/>
                </a:cubicBezTo>
                <a:cubicBezTo>
                  <a:pt x="107" y="86"/>
                  <a:pt x="86" y="107"/>
                  <a:pt x="60" y="1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5" name="Oval 42"/>
          <p:cNvSpPr>
            <a:spLocks noChangeArrowheads="1"/>
          </p:cNvSpPr>
          <p:nvPr/>
        </p:nvSpPr>
        <p:spPr bwMode="auto">
          <a:xfrm>
            <a:off x="3117782" y="2571198"/>
            <a:ext cx="135731" cy="135731"/>
          </a:xfrm>
          <a:prstGeom prst="ellipse">
            <a:avLst/>
          </a:pr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82" name="组合 81"/>
          <p:cNvGrpSpPr/>
          <p:nvPr/>
        </p:nvGrpSpPr>
        <p:grpSpPr>
          <a:xfrm>
            <a:off x="2861797" y="2606916"/>
            <a:ext cx="354806" cy="63104"/>
            <a:chOff x="4311241" y="3338074"/>
            <a:chExt cx="473074" cy="84138"/>
          </a:xfrm>
          <a:solidFill>
            <a:srgbClr val="C00000"/>
          </a:solidFill>
        </p:grpSpPr>
        <p:sp>
          <p:nvSpPr>
            <p:cNvPr id="83" name="Freeform 43"/>
            <p:cNvSpPr>
              <a:spLocks/>
            </p:cNvSpPr>
            <p:nvPr/>
          </p:nvSpPr>
          <p:spPr bwMode="auto">
            <a:xfrm>
              <a:off x="4350928" y="3352362"/>
              <a:ext cx="306387" cy="57150"/>
            </a:xfrm>
            <a:custGeom>
              <a:avLst/>
              <a:gdLst>
                <a:gd name="T0" fmla="*/ 69 w 69"/>
                <a:gd name="T1" fmla="*/ 0 h 13"/>
                <a:gd name="T2" fmla="*/ 0 w 69"/>
                <a:gd name="T3" fmla="*/ 0 h 13"/>
                <a:gd name="T4" fmla="*/ 0 w 69"/>
                <a:gd name="T5" fmla="*/ 13 h 13"/>
                <a:gd name="T6" fmla="*/ 69 w 69"/>
                <a:gd name="T7" fmla="*/ 13 h 13"/>
                <a:gd name="T8" fmla="*/ 68 w 69"/>
                <a:gd name="T9" fmla="*/ 7 h 13"/>
                <a:gd name="T10" fmla="*/ 69 w 69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13">
                  <a:moveTo>
                    <a:pt x="6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68" y="11"/>
                    <a:pt x="68" y="9"/>
                    <a:pt x="68" y="7"/>
                  </a:cubicBezTo>
                  <a:cubicBezTo>
                    <a:pt x="68" y="4"/>
                    <a:pt x="68" y="2"/>
                    <a:pt x="6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4" name="Freeform 44"/>
            <p:cNvSpPr>
              <a:spLocks/>
            </p:cNvSpPr>
            <p:nvPr/>
          </p:nvSpPr>
          <p:spPr bwMode="auto">
            <a:xfrm>
              <a:off x="4652553" y="3352362"/>
              <a:ext cx="61912" cy="57150"/>
            </a:xfrm>
            <a:custGeom>
              <a:avLst/>
              <a:gdLst>
                <a:gd name="T0" fmla="*/ 14 w 14"/>
                <a:gd name="T1" fmla="*/ 0 h 13"/>
                <a:gd name="T2" fmla="*/ 1 w 14"/>
                <a:gd name="T3" fmla="*/ 0 h 13"/>
                <a:gd name="T4" fmla="*/ 0 w 14"/>
                <a:gd name="T5" fmla="*/ 7 h 13"/>
                <a:gd name="T6" fmla="*/ 1 w 14"/>
                <a:gd name="T7" fmla="*/ 13 h 13"/>
                <a:gd name="T8" fmla="*/ 14 w 14"/>
                <a:gd name="T9" fmla="*/ 13 h 13"/>
                <a:gd name="T10" fmla="*/ 14 w 14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3">
                  <a:moveTo>
                    <a:pt x="14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2"/>
                    <a:pt x="0" y="4"/>
                    <a:pt x="0" y="7"/>
                  </a:cubicBezTo>
                  <a:cubicBezTo>
                    <a:pt x="0" y="9"/>
                    <a:pt x="0" y="11"/>
                    <a:pt x="1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" name="Oval 45"/>
            <p:cNvSpPr>
              <a:spLocks noChangeArrowheads="1"/>
            </p:cNvSpPr>
            <p:nvPr/>
          </p:nvSpPr>
          <p:spPr bwMode="auto">
            <a:xfrm>
              <a:off x="4700178" y="3338074"/>
              <a:ext cx="84137" cy="84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6" name="Oval 46"/>
            <p:cNvSpPr>
              <a:spLocks noChangeArrowheads="1"/>
            </p:cNvSpPr>
            <p:nvPr/>
          </p:nvSpPr>
          <p:spPr bwMode="auto">
            <a:xfrm>
              <a:off x="4311241" y="3342837"/>
              <a:ext cx="79375" cy="746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5574040" y="2571198"/>
            <a:ext cx="391716" cy="135731"/>
            <a:chOff x="7927565" y="3290449"/>
            <a:chExt cx="522288" cy="180975"/>
          </a:xfrm>
          <a:solidFill>
            <a:srgbClr val="C00000"/>
          </a:solidFill>
        </p:grpSpPr>
        <p:sp>
          <p:nvSpPr>
            <p:cNvPr id="88" name="Oval 47"/>
            <p:cNvSpPr>
              <a:spLocks noChangeArrowheads="1"/>
            </p:cNvSpPr>
            <p:nvPr/>
          </p:nvSpPr>
          <p:spPr bwMode="auto">
            <a:xfrm>
              <a:off x="7927565" y="3290449"/>
              <a:ext cx="180975" cy="180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9" name="Freeform 48"/>
            <p:cNvSpPr>
              <a:spLocks/>
            </p:cNvSpPr>
            <p:nvPr/>
          </p:nvSpPr>
          <p:spPr bwMode="auto">
            <a:xfrm>
              <a:off x="8103778" y="3352362"/>
              <a:ext cx="306387" cy="57150"/>
            </a:xfrm>
            <a:custGeom>
              <a:avLst/>
              <a:gdLst>
                <a:gd name="T0" fmla="*/ 69 w 69"/>
                <a:gd name="T1" fmla="*/ 0 h 13"/>
                <a:gd name="T2" fmla="*/ 0 w 69"/>
                <a:gd name="T3" fmla="*/ 0 h 13"/>
                <a:gd name="T4" fmla="*/ 1 w 69"/>
                <a:gd name="T5" fmla="*/ 7 h 13"/>
                <a:gd name="T6" fmla="*/ 0 w 69"/>
                <a:gd name="T7" fmla="*/ 13 h 13"/>
                <a:gd name="T8" fmla="*/ 69 w 69"/>
                <a:gd name="T9" fmla="*/ 13 h 13"/>
                <a:gd name="T10" fmla="*/ 69 w 69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13">
                  <a:moveTo>
                    <a:pt x="6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1" y="4"/>
                    <a:pt x="1" y="7"/>
                  </a:cubicBezTo>
                  <a:cubicBezTo>
                    <a:pt x="1" y="9"/>
                    <a:pt x="1" y="11"/>
                    <a:pt x="0" y="13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69" y="0"/>
                    <a:pt x="69" y="0"/>
                    <a:pt x="6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0" name="Freeform 49"/>
            <p:cNvSpPr>
              <a:spLocks/>
            </p:cNvSpPr>
            <p:nvPr/>
          </p:nvSpPr>
          <p:spPr bwMode="auto">
            <a:xfrm>
              <a:off x="8046628" y="3352362"/>
              <a:ext cx="61912" cy="57150"/>
            </a:xfrm>
            <a:custGeom>
              <a:avLst/>
              <a:gdLst>
                <a:gd name="T0" fmla="*/ 13 w 14"/>
                <a:gd name="T1" fmla="*/ 0 h 13"/>
                <a:gd name="T2" fmla="*/ 0 w 14"/>
                <a:gd name="T3" fmla="*/ 0 h 13"/>
                <a:gd name="T4" fmla="*/ 0 w 14"/>
                <a:gd name="T5" fmla="*/ 13 h 13"/>
                <a:gd name="T6" fmla="*/ 13 w 14"/>
                <a:gd name="T7" fmla="*/ 13 h 13"/>
                <a:gd name="T8" fmla="*/ 14 w 14"/>
                <a:gd name="T9" fmla="*/ 7 h 13"/>
                <a:gd name="T10" fmla="*/ 13 w 14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3">
                  <a:moveTo>
                    <a:pt x="1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4" y="11"/>
                    <a:pt x="14" y="9"/>
                    <a:pt x="14" y="7"/>
                  </a:cubicBezTo>
                  <a:cubicBezTo>
                    <a:pt x="14" y="4"/>
                    <a:pt x="14" y="2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1" name="Oval 50"/>
            <p:cNvSpPr>
              <a:spLocks noChangeArrowheads="1"/>
            </p:cNvSpPr>
            <p:nvPr/>
          </p:nvSpPr>
          <p:spPr bwMode="auto">
            <a:xfrm>
              <a:off x="7979953" y="3338074"/>
              <a:ext cx="79375" cy="84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2" name="Oval 51"/>
            <p:cNvSpPr>
              <a:spLocks noChangeArrowheads="1"/>
            </p:cNvSpPr>
            <p:nvPr/>
          </p:nvSpPr>
          <p:spPr bwMode="auto">
            <a:xfrm>
              <a:off x="8370478" y="3342837"/>
              <a:ext cx="79375" cy="746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4328647" y="3835641"/>
            <a:ext cx="139303" cy="388145"/>
            <a:chOff x="6267040" y="4976374"/>
            <a:chExt cx="185737" cy="517526"/>
          </a:xfrm>
          <a:solidFill>
            <a:srgbClr val="C00000"/>
          </a:solidFill>
        </p:grpSpPr>
        <p:sp>
          <p:nvSpPr>
            <p:cNvPr id="94" name="Oval 52"/>
            <p:cNvSpPr>
              <a:spLocks noChangeArrowheads="1"/>
            </p:cNvSpPr>
            <p:nvPr/>
          </p:nvSpPr>
          <p:spPr bwMode="auto">
            <a:xfrm>
              <a:off x="6267040" y="4976374"/>
              <a:ext cx="185737" cy="180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5" name="Freeform 53"/>
            <p:cNvSpPr>
              <a:spLocks/>
            </p:cNvSpPr>
            <p:nvPr/>
          </p:nvSpPr>
          <p:spPr bwMode="auto">
            <a:xfrm>
              <a:off x="6328953" y="5152587"/>
              <a:ext cx="61912" cy="306388"/>
            </a:xfrm>
            <a:custGeom>
              <a:avLst/>
              <a:gdLst>
                <a:gd name="T0" fmla="*/ 14 w 14"/>
                <a:gd name="T1" fmla="*/ 0 h 69"/>
                <a:gd name="T2" fmla="*/ 7 w 14"/>
                <a:gd name="T3" fmla="*/ 1 h 69"/>
                <a:gd name="T4" fmla="*/ 0 w 14"/>
                <a:gd name="T5" fmla="*/ 0 h 69"/>
                <a:gd name="T6" fmla="*/ 0 w 14"/>
                <a:gd name="T7" fmla="*/ 69 h 69"/>
                <a:gd name="T8" fmla="*/ 14 w 14"/>
                <a:gd name="T9" fmla="*/ 69 h 69"/>
                <a:gd name="T10" fmla="*/ 14 w 14"/>
                <a:gd name="T11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69">
                  <a:moveTo>
                    <a:pt x="14" y="0"/>
                  </a:moveTo>
                  <a:cubicBezTo>
                    <a:pt x="12" y="1"/>
                    <a:pt x="9" y="1"/>
                    <a:pt x="7" y="1"/>
                  </a:cubicBezTo>
                  <a:cubicBezTo>
                    <a:pt x="5" y="1"/>
                    <a:pt x="2" y="1"/>
                    <a:pt x="0" y="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6" name="Freeform 54"/>
            <p:cNvSpPr>
              <a:spLocks/>
            </p:cNvSpPr>
            <p:nvPr/>
          </p:nvSpPr>
          <p:spPr bwMode="auto">
            <a:xfrm>
              <a:off x="6328953" y="5095437"/>
              <a:ext cx="61912" cy="61913"/>
            </a:xfrm>
            <a:custGeom>
              <a:avLst/>
              <a:gdLst>
                <a:gd name="T0" fmla="*/ 14 w 14"/>
                <a:gd name="T1" fmla="*/ 0 h 14"/>
                <a:gd name="T2" fmla="*/ 0 w 14"/>
                <a:gd name="T3" fmla="*/ 0 h 14"/>
                <a:gd name="T4" fmla="*/ 0 w 14"/>
                <a:gd name="T5" fmla="*/ 13 h 14"/>
                <a:gd name="T6" fmla="*/ 7 w 14"/>
                <a:gd name="T7" fmla="*/ 14 h 14"/>
                <a:gd name="T8" fmla="*/ 14 w 14"/>
                <a:gd name="T9" fmla="*/ 13 h 14"/>
                <a:gd name="T10" fmla="*/ 14 w 14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4">
                  <a:moveTo>
                    <a:pt x="1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" y="14"/>
                    <a:pt x="5" y="14"/>
                    <a:pt x="7" y="14"/>
                  </a:cubicBezTo>
                  <a:cubicBezTo>
                    <a:pt x="9" y="14"/>
                    <a:pt x="12" y="14"/>
                    <a:pt x="14" y="13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7" name="Oval 55"/>
            <p:cNvSpPr>
              <a:spLocks noChangeArrowheads="1"/>
            </p:cNvSpPr>
            <p:nvPr/>
          </p:nvSpPr>
          <p:spPr bwMode="auto">
            <a:xfrm>
              <a:off x="6321015" y="5023999"/>
              <a:ext cx="79375" cy="84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8" name="Oval 56"/>
            <p:cNvSpPr>
              <a:spLocks noChangeArrowheads="1"/>
            </p:cNvSpPr>
            <p:nvPr/>
          </p:nvSpPr>
          <p:spPr bwMode="auto">
            <a:xfrm>
              <a:off x="6321015" y="5419287"/>
              <a:ext cx="79375" cy="746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99" name="文本框 98"/>
          <p:cNvSpPr txBox="1"/>
          <p:nvPr/>
        </p:nvSpPr>
        <p:spPr>
          <a:xfrm>
            <a:off x="5978783" y="2682088"/>
            <a:ext cx="833883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Arial Unicode MS" panose="020B0604020202020204" pitchFamily="34" charset="-122"/>
              </a:rPr>
              <a:t>输入小标题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5971966" y="2153751"/>
            <a:ext cx="58381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Impact" panose="020B0806030902050204" pitchFamily="34" charset="0"/>
                <a:ea typeface="宋体" panose="02010600030101010101" pitchFamily="2" charset="-122"/>
                <a:cs typeface="Aharoni" panose="02010803020104030203" pitchFamily="2" charset="-79"/>
              </a:rPr>
              <a:t>04</a:t>
            </a:r>
            <a:endParaRPr kumimoji="0" lang="zh-CN" altLang="en-US" sz="30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Impact" panose="020B0806030902050204" pitchFamily="34" charset="0"/>
              <a:ea typeface="宋体" panose="02010600030101010101" pitchFamily="2" charset="-122"/>
              <a:cs typeface="Aharoni" panose="02010803020104030203" pitchFamily="2" charset="-79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1852796" y="2694129"/>
            <a:ext cx="833883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Arial Unicode MS" panose="020B0604020202020204" pitchFamily="34" charset="-122"/>
              </a:rPr>
              <a:t>输入小标题</a:t>
            </a:r>
          </a:p>
        </p:txBody>
      </p:sp>
      <p:sp>
        <p:nvSpPr>
          <p:cNvPr id="102" name="文本框 101"/>
          <p:cNvSpPr txBox="1"/>
          <p:nvPr/>
        </p:nvSpPr>
        <p:spPr>
          <a:xfrm>
            <a:off x="2346866" y="2165792"/>
            <a:ext cx="58381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Impact" panose="020B0806030902050204" pitchFamily="34" charset="0"/>
                <a:ea typeface="宋体" panose="02010600030101010101" pitchFamily="2" charset="-122"/>
                <a:cs typeface="Aharoni" panose="02010803020104030203" pitchFamily="2" charset="-79"/>
              </a:rPr>
              <a:t>02</a:t>
            </a:r>
            <a:endParaRPr kumimoji="0" lang="zh-CN" altLang="en-US" sz="30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Impact" panose="020B0806030902050204" pitchFamily="34" charset="0"/>
              <a:ea typeface="宋体" panose="02010600030101010101" pitchFamily="2" charset="-122"/>
              <a:cs typeface="Aharoni" panose="02010803020104030203" pitchFamily="2" charset="-79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4129100" y="390584"/>
            <a:ext cx="53732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Impact" panose="020B0806030902050204" pitchFamily="34" charset="0"/>
                <a:ea typeface="宋体" panose="02010600030101010101" pitchFamily="2" charset="-122"/>
                <a:cs typeface="Aharoni" panose="02010803020104030203" pitchFamily="2" charset="-79"/>
              </a:rPr>
              <a:t>01</a:t>
            </a:r>
            <a:endParaRPr kumimoji="0" lang="zh-CN" altLang="en-US" sz="30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Impact" panose="020B0806030902050204" pitchFamily="34" charset="0"/>
              <a:ea typeface="宋体" panose="02010600030101010101" pitchFamily="2" charset="-122"/>
              <a:cs typeface="Aharoni" panose="02010803020104030203" pitchFamily="2" charset="-79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3896237" y="814551"/>
            <a:ext cx="833883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Arial Unicode MS" panose="020B0604020202020204" pitchFamily="34" charset="-122"/>
              </a:rPr>
              <a:t>输入小标题</a:t>
            </a:r>
          </a:p>
        </p:txBody>
      </p:sp>
      <p:sp>
        <p:nvSpPr>
          <p:cNvPr id="105" name="文本框 104"/>
          <p:cNvSpPr txBox="1"/>
          <p:nvPr/>
        </p:nvSpPr>
        <p:spPr>
          <a:xfrm>
            <a:off x="4129100" y="4200716"/>
            <a:ext cx="59503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Impact" panose="020B0806030902050204" pitchFamily="34" charset="0"/>
                <a:ea typeface="宋体" panose="02010600030101010101" pitchFamily="2" charset="-122"/>
                <a:cs typeface="Aharoni" panose="02010803020104030203" pitchFamily="2" charset="-79"/>
              </a:rPr>
              <a:t>03</a:t>
            </a:r>
            <a:endParaRPr kumimoji="0" lang="zh-CN" altLang="en-US" sz="30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Impact" panose="020B0806030902050204" pitchFamily="34" charset="0"/>
              <a:ea typeface="宋体" panose="02010600030101010101" pitchFamily="2" charset="-122"/>
              <a:cs typeface="Aharoni" panose="02010803020104030203" pitchFamily="2" charset="-79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3943268" y="4639845"/>
            <a:ext cx="833883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Arial Unicode MS" panose="020B0604020202020204" pitchFamily="34" charset="-122"/>
              </a:rPr>
              <a:t>输入小标题</a:t>
            </a:r>
          </a:p>
        </p:txBody>
      </p:sp>
      <p:grpSp>
        <p:nvGrpSpPr>
          <p:cNvPr id="107" name="组合 106"/>
          <p:cNvGrpSpPr/>
          <p:nvPr/>
        </p:nvGrpSpPr>
        <p:grpSpPr>
          <a:xfrm>
            <a:off x="4328647" y="1103157"/>
            <a:ext cx="139303" cy="391716"/>
            <a:chOff x="6267040" y="1333062"/>
            <a:chExt cx="185737" cy="522288"/>
          </a:xfrm>
          <a:solidFill>
            <a:srgbClr val="C00000"/>
          </a:solidFill>
        </p:grpSpPr>
        <p:sp>
          <p:nvSpPr>
            <p:cNvPr id="108" name="Oval 37"/>
            <p:cNvSpPr>
              <a:spLocks noChangeArrowheads="1"/>
            </p:cNvSpPr>
            <p:nvPr/>
          </p:nvSpPr>
          <p:spPr bwMode="auto">
            <a:xfrm>
              <a:off x="6267040" y="1669612"/>
              <a:ext cx="185737" cy="1857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9" name="Freeform 38"/>
            <p:cNvSpPr>
              <a:spLocks/>
            </p:cNvSpPr>
            <p:nvPr/>
          </p:nvSpPr>
          <p:spPr bwMode="auto">
            <a:xfrm>
              <a:off x="6328953" y="1372749"/>
              <a:ext cx="61912" cy="306388"/>
            </a:xfrm>
            <a:custGeom>
              <a:avLst/>
              <a:gdLst>
                <a:gd name="T0" fmla="*/ 14 w 14"/>
                <a:gd name="T1" fmla="*/ 0 h 69"/>
                <a:gd name="T2" fmla="*/ 0 w 14"/>
                <a:gd name="T3" fmla="*/ 0 h 69"/>
                <a:gd name="T4" fmla="*/ 0 w 14"/>
                <a:gd name="T5" fmla="*/ 69 h 69"/>
                <a:gd name="T6" fmla="*/ 7 w 14"/>
                <a:gd name="T7" fmla="*/ 67 h 69"/>
                <a:gd name="T8" fmla="*/ 14 w 14"/>
                <a:gd name="T9" fmla="*/ 69 h 69"/>
                <a:gd name="T10" fmla="*/ 14 w 14"/>
                <a:gd name="T11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69">
                  <a:moveTo>
                    <a:pt x="1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2" y="68"/>
                    <a:pt x="5" y="67"/>
                    <a:pt x="7" y="67"/>
                  </a:cubicBezTo>
                  <a:cubicBezTo>
                    <a:pt x="9" y="67"/>
                    <a:pt x="12" y="68"/>
                    <a:pt x="14" y="69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0" name="Freeform 39"/>
            <p:cNvSpPr>
              <a:spLocks/>
            </p:cNvSpPr>
            <p:nvPr/>
          </p:nvSpPr>
          <p:spPr bwMode="auto">
            <a:xfrm>
              <a:off x="6328953" y="1669612"/>
              <a:ext cx="61912" cy="61913"/>
            </a:xfrm>
            <a:custGeom>
              <a:avLst/>
              <a:gdLst>
                <a:gd name="T0" fmla="*/ 7 w 14"/>
                <a:gd name="T1" fmla="*/ 0 h 14"/>
                <a:gd name="T2" fmla="*/ 0 w 14"/>
                <a:gd name="T3" fmla="*/ 2 h 14"/>
                <a:gd name="T4" fmla="*/ 0 w 14"/>
                <a:gd name="T5" fmla="*/ 14 h 14"/>
                <a:gd name="T6" fmla="*/ 14 w 14"/>
                <a:gd name="T7" fmla="*/ 14 h 14"/>
                <a:gd name="T8" fmla="*/ 14 w 14"/>
                <a:gd name="T9" fmla="*/ 2 h 14"/>
                <a:gd name="T10" fmla="*/ 7 w 14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cubicBezTo>
                    <a:pt x="5" y="0"/>
                    <a:pt x="2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2" y="1"/>
                    <a:pt x="9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1" name="Oval 40"/>
            <p:cNvSpPr>
              <a:spLocks noChangeArrowheads="1"/>
            </p:cNvSpPr>
            <p:nvPr/>
          </p:nvSpPr>
          <p:spPr bwMode="auto">
            <a:xfrm>
              <a:off x="6321015" y="1723587"/>
              <a:ext cx="79375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2" name="Oval 41"/>
            <p:cNvSpPr>
              <a:spLocks noChangeArrowheads="1"/>
            </p:cNvSpPr>
            <p:nvPr/>
          </p:nvSpPr>
          <p:spPr bwMode="auto">
            <a:xfrm>
              <a:off x="6321015" y="1333062"/>
              <a:ext cx="79375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13" name="文本框 112"/>
          <p:cNvSpPr txBox="1"/>
          <p:nvPr/>
        </p:nvSpPr>
        <p:spPr>
          <a:xfrm>
            <a:off x="4703078" y="476591"/>
            <a:ext cx="1633538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此处填写具体条目内容，此处填写具体条目内容，此处填写具体条目内容。</a:t>
            </a:r>
          </a:p>
        </p:txBody>
      </p:sp>
      <p:sp>
        <p:nvSpPr>
          <p:cNvPr id="114" name="文本框 113"/>
          <p:cNvSpPr txBox="1"/>
          <p:nvPr/>
        </p:nvSpPr>
        <p:spPr>
          <a:xfrm>
            <a:off x="755709" y="2209473"/>
            <a:ext cx="1633538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此处填写具体条目内容，此处填写具体条目内容，此处填写具体条目内容。</a:t>
            </a:r>
          </a:p>
        </p:txBody>
      </p:sp>
      <p:sp>
        <p:nvSpPr>
          <p:cNvPr id="115" name="文本框 114"/>
          <p:cNvSpPr txBox="1"/>
          <p:nvPr/>
        </p:nvSpPr>
        <p:spPr>
          <a:xfrm>
            <a:off x="2537165" y="4236858"/>
            <a:ext cx="1633538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此处填写具体条目内容，此处填写具体条目内容，此处填写具体条目内容。</a:t>
            </a:r>
          </a:p>
        </p:txBody>
      </p:sp>
      <p:sp>
        <p:nvSpPr>
          <p:cNvPr id="116" name="文本框 115"/>
          <p:cNvSpPr txBox="1"/>
          <p:nvPr/>
        </p:nvSpPr>
        <p:spPr>
          <a:xfrm>
            <a:off x="6515823" y="2148606"/>
            <a:ext cx="1633538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此处填写具体条目内容，此处填写具体条目内容，此处填写具体条目内容。</a:t>
            </a:r>
          </a:p>
        </p:txBody>
      </p:sp>
    </p:spTree>
    <p:extLst>
      <p:ext uri="{BB962C8B-B14F-4D97-AF65-F5344CB8AC3E}">
        <p14:creationId xmlns:p14="http://schemas.microsoft.com/office/powerpoint/2010/main" val="141450854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5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75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25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2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5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2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5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4" dur="2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750"/>
                            </p:stCondLst>
                            <p:childTnLst>
                              <p:par>
                                <p:cTn id="6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50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9" dur="2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250"/>
                            </p:stCondLst>
                            <p:childTnLst>
                              <p:par>
                                <p:cTn id="7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8" dur="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25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2" dur="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500"/>
                            </p:stCondLst>
                            <p:childTnLst>
                              <p:par>
                                <p:cTn id="8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25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7" dur="2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750"/>
                            </p:stCondLst>
                            <p:childTnLst>
                              <p:par>
                                <p:cTn id="8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000"/>
                            </p:stCondLst>
                            <p:childTnLst>
                              <p:par>
                                <p:cTn id="9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25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6" dur="2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25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0" dur="2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250"/>
                            </p:stCondLst>
                            <p:childTnLst>
                              <p:par>
                                <p:cTn id="10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25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2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500"/>
                            </p:stCondLst>
                            <p:childTnLst>
                              <p:par>
                                <p:cTn id="10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4750"/>
                            </p:stCondLst>
                            <p:childTnLst>
                              <p:par>
                                <p:cTn id="1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25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4" dur="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25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8" dur="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000"/>
                            </p:stCondLst>
                            <p:childTnLst>
                              <p:par>
                                <p:cTn id="12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25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3" dur="2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2" grpId="0" animBg="1"/>
      <p:bldP spid="63" grpId="0" animBg="1"/>
      <p:bldP spid="64" grpId="0" animBg="1"/>
      <p:bldP spid="65" grpId="0" animBg="1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13" grpId="0"/>
      <p:bldP spid="114" grpId="0"/>
      <p:bldP spid="115" grpId="0"/>
      <p:bldP spid="1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-47477" y="0"/>
            <a:ext cx="9191477" cy="5143500"/>
            <a:chOff x="-47477" y="0"/>
            <a:chExt cx="9191477" cy="5143500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9144000" cy="514350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8" cstate="screen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47477" y="4459698"/>
              <a:ext cx="9144000" cy="683802"/>
            </a:xfrm>
            <a:prstGeom prst="rect">
              <a:avLst/>
            </a:prstGeom>
          </p:spPr>
        </p:pic>
      </p:grpSp>
      <p:grpSp>
        <p:nvGrpSpPr>
          <p:cNvPr id="2" name="组合 1"/>
          <p:cNvGrpSpPr/>
          <p:nvPr/>
        </p:nvGrpSpPr>
        <p:grpSpPr>
          <a:xfrm>
            <a:off x="1236564" y="899204"/>
            <a:ext cx="1033165" cy="2181174"/>
            <a:chOff x="6240364" y="953691"/>
            <a:chExt cx="1033165" cy="2181174"/>
          </a:xfrm>
        </p:grpSpPr>
        <p:sp>
          <p:nvSpPr>
            <p:cNvPr id="8" name="矩形 7"/>
            <p:cNvSpPr/>
            <p:nvPr>
              <p:custDataLst>
                <p:tags r:id="rId3"/>
              </p:custDataLst>
            </p:nvPr>
          </p:nvSpPr>
          <p:spPr>
            <a:xfrm>
              <a:off x="6298407" y="953691"/>
              <a:ext cx="808435" cy="798909"/>
            </a:xfrm>
            <a:prstGeom prst="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r>
                <a:rPr lang="zh-CN" altLang="en-US" sz="4050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</a:t>
              </a:r>
            </a:p>
          </p:txBody>
        </p:sp>
        <p:sp>
          <p:nvSpPr>
            <p:cNvPr id="9" name="矩形 8"/>
            <p:cNvSpPr/>
            <p:nvPr>
              <p:custDataLst>
                <p:tags r:id="rId4"/>
              </p:custDataLst>
            </p:nvPr>
          </p:nvSpPr>
          <p:spPr>
            <a:xfrm>
              <a:off x="6702029" y="1651397"/>
              <a:ext cx="571500" cy="565547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r>
                <a:rPr lang="zh-CN" altLang="en-US" sz="2700" b="1" kern="0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录</a:t>
              </a:r>
            </a:p>
          </p:txBody>
        </p:sp>
        <p:sp>
          <p:nvSpPr>
            <p:cNvPr id="10" name="文本框 9"/>
            <p:cNvSpPr txBox="1"/>
            <p:nvPr>
              <p:custDataLst>
                <p:tags r:id="rId5"/>
              </p:custDataLst>
            </p:nvPr>
          </p:nvSpPr>
          <p:spPr>
            <a:xfrm>
              <a:off x="6240364" y="1914018"/>
              <a:ext cx="461665" cy="1220847"/>
            </a:xfrm>
            <a:prstGeom prst="rect">
              <a:avLst/>
            </a:prstGeom>
            <a:noFill/>
          </p:spPr>
          <p:txBody>
            <a:bodyPr vert="eaVert" wrap="none">
              <a:spAutoFit/>
            </a:bodyPr>
            <a:lstStyle/>
            <a:p>
              <a:pPr>
                <a:defRPr/>
              </a:pPr>
              <a:r>
                <a:rPr lang="en-US" altLang="zh-CN" sz="1800" kern="0" dirty="0">
                  <a:solidFill>
                    <a:srgbClr val="C00000"/>
                  </a:solidFill>
                </a:rPr>
                <a:t>CONTENTS</a:t>
              </a:r>
              <a:endParaRPr lang="zh-CN" altLang="en-US" sz="1800" kern="0" dirty="0">
                <a:solidFill>
                  <a:srgbClr val="C00000"/>
                </a:solidFill>
              </a:endParaRPr>
            </a:p>
          </p:txBody>
        </p:sp>
      </p:grpSp>
      <p:sp>
        <p:nvSpPr>
          <p:cNvPr id="12" name="文本框 11"/>
          <p:cNvSpPr txBox="1"/>
          <p:nvPr>
            <p:custDataLst>
              <p:tags r:id="rId1"/>
            </p:custDataLst>
          </p:nvPr>
        </p:nvSpPr>
        <p:spPr>
          <a:xfrm>
            <a:off x="2826278" y="2251984"/>
            <a:ext cx="6317722" cy="828394"/>
          </a:xfrm>
          <a:custGeom>
            <a:avLst/>
            <a:gdLst>
              <a:gd name="connsiteX0" fmla="*/ 0 w 2773194"/>
              <a:gd name="connsiteY0" fmla="*/ 0 h 253350"/>
              <a:gd name="connsiteX1" fmla="*/ 2508325 w 2773194"/>
              <a:gd name="connsiteY1" fmla="*/ 0 h 253350"/>
              <a:gd name="connsiteX2" fmla="*/ 2773194 w 2773194"/>
              <a:gd name="connsiteY2" fmla="*/ 253350 h 253350"/>
              <a:gd name="connsiteX3" fmla="*/ 0 w 2773194"/>
              <a:gd name="connsiteY3" fmla="*/ 253350 h 25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3194" h="253350">
                <a:moveTo>
                  <a:pt x="0" y="0"/>
                </a:moveTo>
                <a:lnTo>
                  <a:pt x="2508325" y="0"/>
                </a:lnTo>
                <a:lnTo>
                  <a:pt x="2773194" y="253350"/>
                </a:lnTo>
                <a:lnTo>
                  <a:pt x="0" y="253350"/>
                </a:lnTo>
                <a:close/>
              </a:path>
            </a:pathLst>
          </a:custGeom>
          <a:solidFill>
            <a:srgbClr val="C00000"/>
          </a:solidFill>
          <a:ln>
            <a:solidFill>
              <a:srgbClr val="ED7D31"/>
            </a:solidFill>
          </a:ln>
        </p:spPr>
        <p:txBody>
          <a:bodyPr lIns="108000" tIns="0" bIns="0" anchor="ctr">
            <a:normAutofit/>
          </a:bodyPr>
          <a:lstStyle/>
          <a:p>
            <a:pPr>
              <a:defRPr/>
            </a:pPr>
            <a:r>
              <a:rPr lang="zh-CN" altLang="en-US" sz="4000" kern="0" dirty="0" smtClean="0">
                <a:solidFill>
                  <a:srgbClr val="FFFFFF"/>
                </a:solidFill>
                <a:cs typeface="Times New Roman" panose="02020603050405020304" pitchFamily="18" charset="0"/>
              </a:rPr>
              <a:t>单击添加文字标题</a:t>
            </a:r>
            <a:endParaRPr lang="zh-CN" altLang="en-US" sz="4000" kern="0" dirty="0">
              <a:solidFill>
                <a:srgbClr val="FFFFFF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文本框 39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392019" y="1232662"/>
            <a:ext cx="765439" cy="421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no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6000" b="1" dirty="0">
                <a:solidFill>
                  <a:srgbClr val="C00000"/>
                </a:solidFill>
                <a:latin typeface="+mn-lt"/>
                <a:ea typeface="+mn-ea"/>
                <a:cs typeface="Times New Roman" panose="02020603050405020304" pitchFamily="18" charset="0"/>
              </a:rPr>
              <a:t>Part </a:t>
            </a:r>
            <a:r>
              <a:rPr lang="en-US" altLang="zh-CN" sz="6000" b="1" dirty="0" smtClean="0">
                <a:solidFill>
                  <a:srgbClr val="C00000"/>
                </a:solidFill>
                <a:latin typeface="+mn-lt"/>
                <a:ea typeface="+mn-ea"/>
                <a:cs typeface="Times New Roman" panose="02020603050405020304" pitchFamily="18" charset="0"/>
              </a:rPr>
              <a:t>3</a:t>
            </a:r>
            <a:endParaRPr lang="zh-CN" altLang="en-US" sz="6000" b="1" dirty="0">
              <a:solidFill>
                <a:srgbClr val="C00000"/>
              </a:solidFill>
              <a:latin typeface="+mn-lt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899300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1116013" y="2351633"/>
            <a:ext cx="830262" cy="831850"/>
            <a:chOff x="1005742" y="1959743"/>
            <a:chExt cx="1189994" cy="1189994"/>
          </a:xfrm>
        </p:grpSpPr>
        <p:sp>
          <p:nvSpPr>
            <p:cNvPr id="3" name="椭圆 2"/>
            <p:cNvSpPr/>
            <p:nvPr/>
          </p:nvSpPr>
          <p:spPr>
            <a:xfrm>
              <a:off x="1060350" y="2014246"/>
              <a:ext cx="1080778" cy="1080987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Bodoni MT"/>
                  <a:ea typeface="微软雅黑"/>
                  <a:cs typeface="+mn-cs"/>
                </a:rPr>
                <a:t>内容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Bodoni MT"/>
                <a:ea typeface="微软雅黑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Bodoni MT"/>
                  <a:ea typeface="微软雅黑"/>
                  <a:cs typeface="+mn-cs"/>
                </a:rPr>
                <a:t>说明</a:t>
              </a:r>
            </a:p>
          </p:txBody>
        </p:sp>
        <p:sp>
          <p:nvSpPr>
            <p:cNvPr id="4" name="椭圆 3"/>
            <p:cNvSpPr/>
            <p:nvPr/>
          </p:nvSpPr>
          <p:spPr>
            <a:xfrm>
              <a:off x="1005742" y="1959743"/>
              <a:ext cx="1189994" cy="1189994"/>
            </a:xfrm>
            <a:prstGeom prst="ellipse">
              <a:avLst/>
            </a:prstGeom>
            <a:noFill/>
            <a:ln w="12700" cap="flat" cmpd="sng" algn="ctr">
              <a:solidFill>
                <a:schemeClr val="accent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Bodoni MT"/>
                <a:ea typeface="微软雅黑"/>
                <a:cs typeface="+mn-cs"/>
              </a:endParaRPr>
            </a:p>
          </p:txBody>
        </p:sp>
      </p:grp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2571750" y="1800771"/>
            <a:ext cx="831850" cy="830262"/>
            <a:chOff x="3750551" y="1408378"/>
            <a:chExt cx="1111514" cy="1111514"/>
          </a:xfrm>
        </p:grpSpPr>
        <p:sp>
          <p:nvSpPr>
            <p:cNvPr id="6" name="椭圆 5"/>
            <p:cNvSpPr/>
            <p:nvPr/>
          </p:nvSpPr>
          <p:spPr>
            <a:xfrm>
              <a:off x="3801460" y="1459384"/>
              <a:ext cx="1009696" cy="1009501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Bodoni MT"/>
                  <a:ea typeface="微软雅黑"/>
                  <a:cs typeface="+mn-cs"/>
                </a:rPr>
                <a:t>内容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Bodoni MT"/>
                <a:ea typeface="微软雅黑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Bodoni MT"/>
                  <a:ea typeface="微软雅黑"/>
                  <a:cs typeface="+mn-cs"/>
                </a:rPr>
                <a:t>说明</a:t>
              </a:r>
            </a:p>
          </p:txBody>
        </p:sp>
        <p:sp>
          <p:nvSpPr>
            <p:cNvPr id="7" name="椭圆 6"/>
            <p:cNvSpPr/>
            <p:nvPr/>
          </p:nvSpPr>
          <p:spPr>
            <a:xfrm>
              <a:off x="3750551" y="1408378"/>
              <a:ext cx="1111514" cy="1111514"/>
            </a:xfrm>
            <a:prstGeom prst="ellipse">
              <a:avLst/>
            </a:prstGeom>
            <a:noFill/>
            <a:ln w="12700" cap="flat" cmpd="sng" algn="ctr">
              <a:solidFill>
                <a:schemeClr val="accent2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Bodoni MT"/>
                <a:ea typeface="微软雅黑"/>
                <a:cs typeface="+mn-cs"/>
              </a:endParaRPr>
            </a:p>
          </p:txBody>
        </p:sp>
      </p:grp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2571750" y="2977108"/>
            <a:ext cx="831850" cy="830263"/>
            <a:chOff x="1005742" y="1959742"/>
            <a:chExt cx="1189994" cy="1189994"/>
          </a:xfrm>
        </p:grpSpPr>
        <p:sp>
          <p:nvSpPr>
            <p:cNvPr id="9" name="椭圆 8"/>
            <p:cNvSpPr/>
            <p:nvPr/>
          </p:nvSpPr>
          <p:spPr>
            <a:xfrm>
              <a:off x="1060246" y="2014350"/>
              <a:ext cx="1080987" cy="1080779"/>
            </a:xfrm>
            <a:prstGeom prst="ellipse">
              <a:avLst/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Bodoni MT"/>
                  <a:ea typeface="微软雅黑"/>
                  <a:cs typeface="+mn-cs"/>
                </a:rPr>
                <a:t>内容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Bodoni MT"/>
                <a:ea typeface="微软雅黑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Bodoni MT"/>
                  <a:ea typeface="微软雅黑"/>
                  <a:cs typeface="+mn-cs"/>
                </a:rPr>
                <a:t>说明</a:t>
              </a:r>
            </a:p>
          </p:txBody>
        </p:sp>
        <p:sp>
          <p:nvSpPr>
            <p:cNvPr id="10" name="椭圆 9"/>
            <p:cNvSpPr/>
            <p:nvPr/>
          </p:nvSpPr>
          <p:spPr>
            <a:xfrm>
              <a:off x="1005742" y="1959742"/>
              <a:ext cx="1189994" cy="1189994"/>
            </a:xfrm>
            <a:prstGeom prst="ellipse">
              <a:avLst/>
            </a:prstGeom>
            <a:noFill/>
            <a:ln w="12700" cap="flat" cmpd="sng" algn="ctr">
              <a:solidFill>
                <a:schemeClr val="accent3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Bodoni MT"/>
                <a:ea typeface="微软雅黑"/>
                <a:cs typeface="+mn-cs"/>
              </a:endParaRPr>
            </a:p>
          </p:txBody>
        </p: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4119563" y="1197521"/>
            <a:ext cx="830262" cy="831850"/>
            <a:chOff x="1005742" y="1959742"/>
            <a:chExt cx="1189994" cy="1189994"/>
          </a:xfrm>
        </p:grpSpPr>
        <p:sp>
          <p:nvSpPr>
            <p:cNvPr id="12" name="椭圆 11"/>
            <p:cNvSpPr/>
            <p:nvPr/>
          </p:nvSpPr>
          <p:spPr>
            <a:xfrm>
              <a:off x="1060350" y="2014246"/>
              <a:ext cx="1080778" cy="1080987"/>
            </a:xfrm>
            <a:prstGeom prst="ellipse">
              <a:avLst/>
            </a:prstGeom>
            <a:solidFill>
              <a:schemeClr val="accent4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Bodoni MT"/>
                  <a:ea typeface="微软雅黑"/>
                  <a:cs typeface="+mn-cs"/>
                </a:rPr>
                <a:t>内容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Bodoni MT"/>
                <a:ea typeface="微软雅黑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Bodoni MT"/>
                  <a:ea typeface="微软雅黑"/>
                  <a:cs typeface="+mn-cs"/>
                </a:rPr>
                <a:t>说明</a:t>
              </a:r>
            </a:p>
          </p:txBody>
        </p:sp>
        <p:sp>
          <p:nvSpPr>
            <p:cNvPr id="13" name="椭圆 12"/>
            <p:cNvSpPr/>
            <p:nvPr/>
          </p:nvSpPr>
          <p:spPr>
            <a:xfrm>
              <a:off x="1005742" y="1959742"/>
              <a:ext cx="1189994" cy="1189994"/>
            </a:xfrm>
            <a:prstGeom prst="ellipse">
              <a:avLst/>
            </a:prstGeom>
            <a:noFill/>
            <a:ln w="12700" cap="flat" cmpd="sng" algn="ctr">
              <a:solidFill>
                <a:schemeClr val="accent4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Bodoni MT"/>
                <a:ea typeface="微软雅黑"/>
                <a:cs typeface="+mn-cs"/>
              </a:endParaRPr>
            </a:p>
          </p:txBody>
        </p:sp>
      </p:grp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4129088" y="3613696"/>
            <a:ext cx="831850" cy="830262"/>
            <a:chOff x="1005742" y="2208327"/>
            <a:chExt cx="1189994" cy="1189994"/>
          </a:xfrm>
        </p:grpSpPr>
        <p:sp>
          <p:nvSpPr>
            <p:cNvPr id="15" name="椭圆 14"/>
            <p:cNvSpPr/>
            <p:nvPr/>
          </p:nvSpPr>
          <p:spPr>
            <a:xfrm>
              <a:off x="1060246" y="2262935"/>
              <a:ext cx="1080987" cy="1080778"/>
            </a:xfrm>
            <a:prstGeom prst="ellipse">
              <a:avLst/>
            </a:prstGeom>
            <a:solidFill>
              <a:schemeClr val="accent6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Bodoni MT"/>
                  <a:ea typeface="微软雅黑"/>
                  <a:cs typeface="+mn-cs"/>
                </a:rPr>
                <a:t>内容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Bodoni MT"/>
                <a:ea typeface="微软雅黑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Bodoni MT"/>
                  <a:ea typeface="微软雅黑"/>
                  <a:cs typeface="+mn-cs"/>
                </a:rPr>
                <a:t>说明</a:t>
              </a:r>
            </a:p>
          </p:txBody>
        </p:sp>
        <p:sp>
          <p:nvSpPr>
            <p:cNvPr id="16" name="椭圆 15"/>
            <p:cNvSpPr/>
            <p:nvPr/>
          </p:nvSpPr>
          <p:spPr>
            <a:xfrm>
              <a:off x="1005742" y="2208327"/>
              <a:ext cx="1189994" cy="1189994"/>
            </a:xfrm>
            <a:prstGeom prst="ellipse">
              <a:avLst/>
            </a:prstGeom>
            <a:noFill/>
            <a:ln w="12700" cap="flat" cmpd="sng" algn="ctr">
              <a:solidFill>
                <a:schemeClr val="accent6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Bodoni MT"/>
                <a:ea typeface="微软雅黑"/>
                <a:cs typeface="+mn-cs"/>
              </a:endParaRPr>
            </a:p>
          </p:txBody>
        </p:sp>
      </p:grp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4119563" y="2405608"/>
            <a:ext cx="830262" cy="830263"/>
            <a:chOff x="1005742" y="1959742"/>
            <a:chExt cx="1189994" cy="1189994"/>
          </a:xfrm>
        </p:grpSpPr>
        <p:sp>
          <p:nvSpPr>
            <p:cNvPr id="18" name="椭圆 17"/>
            <p:cNvSpPr/>
            <p:nvPr/>
          </p:nvSpPr>
          <p:spPr>
            <a:xfrm>
              <a:off x="1060350" y="2014350"/>
              <a:ext cx="1080778" cy="1080779"/>
            </a:xfrm>
            <a:prstGeom prst="ellipse">
              <a:avLst/>
            </a:prstGeom>
            <a:solidFill>
              <a:schemeClr val="accent5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Bodoni MT"/>
                  <a:ea typeface="微软雅黑"/>
                  <a:cs typeface="+mn-cs"/>
                </a:rPr>
                <a:t>内容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Bodoni MT"/>
                <a:ea typeface="微软雅黑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Bodoni MT"/>
                  <a:ea typeface="微软雅黑"/>
                  <a:cs typeface="+mn-cs"/>
                </a:rPr>
                <a:t>说明</a:t>
              </a:r>
            </a:p>
          </p:txBody>
        </p:sp>
        <p:sp>
          <p:nvSpPr>
            <p:cNvPr id="19" name="椭圆 18"/>
            <p:cNvSpPr/>
            <p:nvPr/>
          </p:nvSpPr>
          <p:spPr>
            <a:xfrm>
              <a:off x="1005742" y="1959742"/>
              <a:ext cx="1189994" cy="1189994"/>
            </a:xfrm>
            <a:prstGeom prst="ellipse">
              <a:avLst/>
            </a:prstGeom>
            <a:noFill/>
            <a:ln w="12700" cap="flat" cmpd="sng" algn="ctr">
              <a:solidFill>
                <a:schemeClr val="accent5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Bodoni MT"/>
                <a:ea typeface="微软雅黑"/>
                <a:cs typeface="+mn-cs"/>
              </a:endParaRPr>
            </a:p>
          </p:txBody>
        </p:sp>
      </p:grpSp>
      <p:cxnSp>
        <p:nvCxnSpPr>
          <p:cNvPr id="20" name="直接连接符 19"/>
          <p:cNvCxnSpPr>
            <a:cxnSpLocks noChangeShapeType="1"/>
            <a:stCxn id="4" idx="7"/>
            <a:endCxn id="7" idx="2"/>
          </p:cNvCxnSpPr>
          <p:nvPr/>
        </p:nvCxnSpPr>
        <p:spPr bwMode="auto">
          <a:xfrm flipV="1">
            <a:off x="1824038" y="2216696"/>
            <a:ext cx="747712" cy="257175"/>
          </a:xfrm>
          <a:prstGeom prst="line">
            <a:avLst/>
          </a:prstGeom>
          <a:noFill/>
          <a:ln w="9525" algn="ctr">
            <a:solidFill>
              <a:schemeClr val="tx1">
                <a:lumMod val="65000"/>
                <a:lumOff val="35000"/>
              </a:schemeClr>
            </a:solidFill>
            <a:prstDash val="sysDot"/>
            <a:round/>
            <a:headEnd/>
            <a:tailEnd/>
          </a:ln>
        </p:spPr>
      </p:cxnSp>
      <p:cxnSp>
        <p:nvCxnSpPr>
          <p:cNvPr id="21" name="直接连接符 20"/>
          <p:cNvCxnSpPr>
            <a:cxnSpLocks noChangeShapeType="1"/>
            <a:stCxn id="4" idx="5"/>
            <a:endCxn id="10" idx="2"/>
          </p:cNvCxnSpPr>
          <p:nvPr/>
        </p:nvCxnSpPr>
        <p:spPr bwMode="auto">
          <a:xfrm>
            <a:off x="1824038" y="3061246"/>
            <a:ext cx="747712" cy="330200"/>
          </a:xfrm>
          <a:prstGeom prst="line">
            <a:avLst/>
          </a:prstGeom>
          <a:noFill/>
          <a:ln w="9525" algn="ctr">
            <a:solidFill>
              <a:schemeClr val="tx1">
                <a:lumMod val="65000"/>
                <a:lumOff val="35000"/>
              </a:schemeClr>
            </a:solidFill>
            <a:prstDash val="sysDot"/>
            <a:round/>
            <a:headEnd/>
            <a:tailEnd/>
          </a:ln>
        </p:spPr>
      </p:cxnSp>
      <p:cxnSp>
        <p:nvCxnSpPr>
          <p:cNvPr id="22" name="直接连接符 21"/>
          <p:cNvCxnSpPr>
            <a:cxnSpLocks noChangeShapeType="1"/>
            <a:stCxn id="10" idx="5"/>
            <a:endCxn id="16" idx="2"/>
          </p:cNvCxnSpPr>
          <p:nvPr/>
        </p:nvCxnSpPr>
        <p:spPr bwMode="auto">
          <a:xfrm>
            <a:off x="3281363" y="3685133"/>
            <a:ext cx="847725" cy="342900"/>
          </a:xfrm>
          <a:prstGeom prst="line">
            <a:avLst/>
          </a:prstGeom>
          <a:noFill/>
          <a:ln w="9525" algn="ctr">
            <a:solidFill>
              <a:schemeClr val="tx1">
                <a:lumMod val="65000"/>
                <a:lumOff val="35000"/>
              </a:schemeClr>
            </a:solidFill>
            <a:prstDash val="sysDot"/>
            <a:round/>
            <a:headEnd/>
            <a:tailEnd/>
          </a:ln>
        </p:spPr>
      </p:cxnSp>
      <p:cxnSp>
        <p:nvCxnSpPr>
          <p:cNvPr id="23" name="直接连接符 22"/>
          <p:cNvCxnSpPr>
            <a:cxnSpLocks noChangeShapeType="1"/>
            <a:stCxn id="7" idx="7"/>
            <a:endCxn id="13" idx="2"/>
          </p:cNvCxnSpPr>
          <p:nvPr/>
        </p:nvCxnSpPr>
        <p:spPr bwMode="auto">
          <a:xfrm flipV="1">
            <a:off x="3281363" y="1613446"/>
            <a:ext cx="838200" cy="309562"/>
          </a:xfrm>
          <a:prstGeom prst="line">
            <a:avLst/>
          </a:prstGeom>
          <a:noFill/>
          <a:ln w="9525" algn="ctr">
            <a:solidFill>
              <a:schemeClr val="tx1">
                <a:lumMod val="65000"/>
                <a:lumOff val="35000"/>
              </a:schemeClr>
            </a:solidFill>
            <a:prstDash val="sysDot"/>
            <a:round/>
            <a:headEnd/>
            <a:tailEnd/>
          </a:ln>
        </p:spPr>
      </p:cxnSp>
      <p:cxnSp>
        <p:nvCxnSpPr>
          <p:cNvPr id="24" name="直接连接符 23"/>
          <p:cNvCxnSpPr>
            <a:cxnSpLocks noChangeShapeType="1"/>
            <a:stCxn id="7" idx="6"/>
            <a:endCxn id="19" idx="1"/>
          </p:cNvCxnSpPr>
          <p:nvPr/>
        </p:nvCxnSpPr>
        <p:spPr bwMode="auto">
          <a:xfrm>
            <a:off x="3403600" y="2216696"/>
            <a:ext cx="836613" cy="311150"/>
          </a:xfrm>
          <a:prstGeom prst="line">
            <a:avLst/>
          </a:prstGeom>
          <a:noFill/>
          <a:ln w="9525" algn="ctr">
            <a:solidFill>
              <a:schemeClr val="tx1">
                <a:lumMod val="65000"/>
                <a:lumOff val="35000"/>
              </a:schemeClr>
            </a:solidFill>
            <a:prstDash val="sysDot"/>
            <a:round/>
            <a:headEnd/>
            <a:tailEnd/>
          </a:ln>
        </p:spPr>
      </p:cxnSp>
      <p:cxnSp>
        <p:nvCxnSpPr>
          <p:cNvPr id="25" name="直接连接符 24"/>
          <p:cNvCxnSpPr>
            <a:cxnSpLocks noChangeShapeType="1"/>
            <a:stCxn id="10" idx="6"/>
            <a:endCxn id="19" idx="3"/>
          </p:cNvCxnSpPr>
          <p:nvPr/>
        </p:nvCxnSpPr>
        <p:spPr bwMode="auto">
          <a:xfrm flipV="1">
            <a:off x="3403600" y="3115221"/>
            <a:ext cx="836613" cy="276225"/>
          </a:xfrm>
          <a:prstGeom prst="line">
            <a:avLst/>
          </a:prstGeom>
          <a:noFill/>
          <a:ln w="9525" algn="ctr">
            <a:solidFill>
              <a:schemeClr val="tx1">
                <a:lumMod val="65000"/>
                <a:lumOff val="35000"/>
              </a:schemeClr>
            </a:solidFill>
            <a:prstDash val="sysDot"/>
            <a:round/>
            <a:headEnd/>
            <a:tailEnd/>
          </a:ln>
        </p:spPr>
      </p:cxn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5284788" y="1447403"/>
            <a:ext cx="2743596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just" defTabSz="816337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……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5284788" y="2626191"/>
            <a:ext cx="2743596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just" defTabSz="816337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……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5284788" y="3805783"/>
            <a:ext cx="2671588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just" defTabSz="816337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……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303306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00" fill="hold"/>
                                        <p:tgtEl>
                                          <p:spTgt spid="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6" dur="200" fill="hold"/>
                                        <p:tgtEl>
                                          <p:spTgt spid="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34" dur="200" fill="hold"/>
                                        <p:tgtEl>
                                          <p:spTgt spid="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3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2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55" dur="200" fill="hold"/>
                                        <p:tgtEl>
                                          <p:spTgt spid="1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1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2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63" dur="200" fill="hold"/>
                                        <p:tgtEl>
                                          <p:spTgt spid="1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7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71" dur="200" fill="hold"/>
                                        <p:tgtEl>
                                          <p:spTgt spid="1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300"/>
                            </p:stCondLst>
                            <p:childTnLst>
                              <p:par>
                                <p:cTn id="7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3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6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600"/>
                            </p:stCondLst>
                            <p:childTnLst>
                              <p:par>
                                <p:cTn id="7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3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900"/>
                            </p:stCondLst>
                            <p:childTnLst>
                              <p:par>
                                <p:cTn id="8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3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6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42651" y="4454991"/>
            <a:ext cx="986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收入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来源一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88055" y="3944692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100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68604" y="4454991"/>
            <a:ext cx="986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收入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来源二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79317" y="4454991"/>
            <a:ext cx="986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收入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来源三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90031" y="4454991"/>
            <a:ext cx="986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收入来源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四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88055" y="3575651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200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88055" y="3206610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300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88055" y="2837569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400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8055" y="2468528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500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88055" y="2099487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600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88055" y="1724203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700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176087" y="1430655"/>
            <a:ext cx="4464496" cy="2952328"/>
            <a:chOff x="1126939" y="1350372"/>
            <a:chExt cx="4464496" cy="2952328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126939" y="4302700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126939" y="3933659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1126939" y="3564618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1126939" y="3195577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1126939" y="2826536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126939" y="2457495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1126939" y="2088454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1126939" y="1719413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1126939" y="1350372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888055" y="1361405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800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88055" y="4313733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0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436921" y="1799696"/>
            <a:ext cx="648072" cy="258328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436921" y="1980448"/>
            <a:ext cx="648072" cy="240253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537773" y="2537779"/>
            <a:ext cx="648072" cy="184520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537773" y="2837570"/>
            <a:ext cx="648072" cy="154541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648486" y="3091340"/>
            <a:ext cx="648072" cy="129164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648486" y="3575651"/>
            <a:ext cx="648072" cy="80733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765164" y="3275861"/>
            <a:ext cx="648072" cy="11071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765164" y="3516129"/>
            <a:ext cx="648072" cy="866855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084168" y="1787937"/>
            <a:ext cx="2448272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81633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   点击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输入简要文字解说，解说文字尽量概括精炼，不用多余的文字修饰，简洁精准的 解说所提炼的核心概念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点击输入简要文字解说，解说文字尽量概括精炼，不用多余的文字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修饰。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084168" y="1303683"/>
            <a:ext cx="205934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点击输入标题文本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061308" y="3198480"/>
            <a:ext cx="2275367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18,888,666</a:t>
            </a:r>
            <a:endParaRPr kumimoji="0" lang="zh-CN" altLang="en-US" sz="3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084168" y="2961316"/>
            <a:ext cx="144016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全年总额：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095069" y="4108515"/>
            <a:ext cx="63492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毛利润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095069" y="4452813"/>
            <a:ext cx="63492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纯利润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9" name="TextBox 9"/>
          <p:cNvSpPr txBox="1">
            <a:spLocks noChangeArrowheads="1"/>
          </p:cNvSpPr>
          <p:nvPr/>
        </p:nvSpPr>
        <p:spPr bwMode="auto">
          <a:xfrm>
            <a:off x="3706571" y="2812377"/>
            <a:ext cx="54822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500</a:t>
            </a:r>
            <a:r>
              <a:rPr kumimoji="0" lang="zh-CN" alt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万</a:t>
            </a:r>
            <a:endParaRPr kumimoji="0" lang="zh-CN" altLang="en-US" sz="15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0" name="TextBox 9"/>
          <p:cNvSpPr txBox="1">
            <a:spLocks noChangeArrowheads="1"/>
          </p:cNvSpPr>
          <p:nvPr/>
        </p:nvSpPr>
        <p:spPr bwMode="auto">
          <a:xfrm>
            <a:off x="2587695" y="2277185"/>
            <a:ext cx="54822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600</a:t>
            </a:r>
            <a:r>
              <a:rPr kumimoji="0" lang="zh-CN" alt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万</a:t>
            </a:r>
            <a:endParaRPr kumimoji="0" lang="zh-CN" altLang="en-US" sz="15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1" name="TextBox 9"/>
          <p:cNvSpPr txBox="1">
            <a:spLocks noChangeArrowheads="1"/>
          </p:cNvSpPr>
          <p:nvPr/>
        </p:nvSpPr>
        <p:spPr bwMode="auto">
          <a:xfrm>
            <a:off x="4811912" y="3021757"/>
            <a:ext cx="54822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300</a:t>
            </a:r>
            <a:r>
              <a:rPr kumimoji="0" lang="zh-CN" alt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万</a:t>
            </a:r>
            <a:endParaRPr kumimoji="0" lang="zh-CN" altLang="en-US" sz="15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14128" y="4478074"/>
            <a:ext cx="5285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（万元）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3" name="TextBox 9"/>
          <p:cNvSpPr txBox="1">
            <a:spLocks noChangeArrowheads="1"/>
          </p:cNvSpPr>
          <p:nvPr/>
        </p:nvSpPr>
        <p:spPr bwMode="auto">
          <a:xfrm>
            <a:off x="1542148" y="2075969"/>
            <a:ext cx="43762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650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万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4" name="TextBox 9"/>
          <p:cNvSpPr txBox="1">
            <a:spLocks noChangeArrowheads="1"/>
          </p:cNvSpPr>
          <p:nvPr/>
        </p:nvSpPr>
        <p:spPr bwMode="auto">
          <a:xfrm>
            <a:off x="2650211" y="2916577"/>
            <a:ext cx="42319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420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万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5" name="TextBox 9"/>
          <p:cNvSpPr txBox="1">
            <a:spLocks noChangeArrowheads="1"/>
          </p:cNvSpPr>
          <p:nvPr/>
        </p:nvSpPr>
        <p:spPr bwMode="auto">
          <a:xfrm>
            <a:off x="3760924" y="3644901"/>
            <a:ext cx="42319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20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万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6" name="TextBox 9"/>
          <p:cNvSpPr txBox="1">
            <a:spLocks noChangeArrowheads="1"/>
          </p:cNvSpPr>
          <p:nvPr/>
        </p:nvSpPr>
        <p:spPr bwMode="auto">
          <a:xfrm>
            <a:off x="4854301" y="3621817"/>
            <a:ext cx="42319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240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万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6729997" y="4134510"/>
            <a:ext cx="383842" cy="18437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6729997" y="4468348"/>
            <a:ext cx="383842" cy="1843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9" name="TextBox 9"/>
          <p:cNvSpPr txBox="1">
            <a:spLocks noChangeArrowheads="1"/>
          </p:cNvSpPr>
          <p:nvPr/>
        </p:nvSpPr>
        <p:spPr bwMode="auto">
          <a:xfrm>
            <a:off x="1499486" y="1557105"/>
            <a:ext cx="54822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800</a:t>
            </a:r>
            <a:r>
              <a:rPr kumimoji="0" lang="zh-CN" alt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万</a:t>
            </a:r>
            <a:endParaRPr kumimoji="0" lang="zh-CN" altLang="en-US" sz="15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552198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1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00"/>
                            </p:stCondLst>
                            <p:childTnLst>
                              <p:par>
                                <p:cTn id="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300"/>
                            </p:stCondLst>
                            <p:childTnLst>
                              <p:par>
                                <p:cTn id="4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4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600"/>
                            </p:stCondLst>
                            <p:childTnLst>
                              <p:par>
                                <p:cTn id="5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800"/>
                            </p:stCondLst>
                            <p:childTnLst>
                              <p:par>
                                <p:cTn id="6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10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4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90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200"/>
                            </p:stCondLst>
                            <p:childTnLst>
                              <p:par>
                                <p:cTn id="8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4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7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000"/>
                            </p:stCondLst>
                            <p:childTnLst>
                              <p:par>
                                <p:cTn id="9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50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800"/>
                            </p:stCondLst>
                            <p:childTnLst>
                              <p:par>
                                <p:cTn id="10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300"/>
                            </p:stCondLst>
                            <p:childTnLst>
                              <p:par>
                                <p:cTn id="1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600"/>
                            </p:stCondLst>
                            <p:childTnLst>
                              <p:par>
                                <p:cTn id="1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6100"/>
                            </p:stCondLst>
                            <p:childTnLst>
                              <p:par>
                                <p:cTn id="1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6400"/>
                            </p:stCondLst>
                            <p:childTnLst>
                              <p:par>
                                <p:cTn id="1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6600"/>
                            </p:stCondLst>
                            <p:childTnLst>
                              <p:par>
                                <p:cTn id="1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6900"/>
                            </p:stCondLst>
                            <p:childTnLst>
                              <p:par>
                                <p:cTn id="1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7200"/>
                            </p:stCondLst>
                            <p:childTnLst>
                              <p:par>
                                <p:cTn id="1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7700"/>
                            </p:stCondLst>
                            <p:childTnLst>
                              <p:par>
                                <p:cTn id="1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8000"/>
                            </p:stCondLst>
                            <p:childTnLst>
                              <p:par>
                                <p:cTn id="15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8300"/>
                            </p:stCondLst>
                            <p:childTnLst>
                              <p:par>
                                <p:cTn id="16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8600"/>
                            </p:stCondLst>
                            <p:childTnLst>
                              <p:par>
                                <p:cTn id="1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9100"/>
                            </p:stCondLst>
                            <p:childTnLst>
                              <p:par>
                                <p:cTn id="1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9600"/>
                            </p:stCondLst>
                            <p:childTnLst>
                              <p:par>
                                <p:cTn id="1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10100"/>
                            </p:stCondLst>
                            <p:childTnLst>
                              <p:par>
                                <p:cTn id="1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10600"/>
                            </p:stCondLst>
                            <p:childTnLst>
                              <p:par>
                                <p:cTn id="1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11100"/>
                            </p:stCondLst>
                            <p:childTnLst>
                              <p:par>
                                <p:cTn id="1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23" grpId="0"/>
      <p:bldP spid="24" grpId="0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 animBg="1"/>
      <p:bldP spid="48" grpId="0" animBg="1"/>
      <p:bldP spid="4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54533" y="1474148"/>
            <a:ext cx="3035238" cy="2833237"/>
            <a:chOff x="1356184" y="1198174"/>
            <a:chExt cx="3035238" cy="2833237"/>
          </a:xfrm>
          <a:solidFill>
            <a:srgbClr val="414455"/>
          </a:solidFill>
        </p:grpSpPr>
        <p:grpSp>
          <p:nvGrpSpPr>
            <p:cNvPr id="3" name="组合 2"/>
            <p:cNvGrpSpPr/>
            <p:nvPr/>
          </p:nvGrpSpPr>
          <p:grpSpPr>
            <a:xfrm>
              <a:off x="1356184" y="1198174"/>
              <a:ext cx="3035238" cy="2833237"/>
              <a:chOff x="1356184" y="1198174"/>
              <a:chExt cx="3035238" cy="2833237"/>
            </a:xfrm>
            <a:grpFill/>
          </p:grpSpPr>
          <p:grpSp>
            <p:nvGrpSpPr>
              <p:cNvPr id="5" name="组合 4"/>
              <p:cNvGrpSpPr/>
              <p:nvPr/>
            </p:nvGrpSpPr>
            <p:grpSpPr>
              <a:xfrm>
                <a:off x="1356184" y="2251948"/>
                <a:ext cx="2361706" cy="1779463"/>
                <a:chOff x="1356184" y="2251948"/>
                <a:chExt cx="2361706" cy="1779463"/>
              </a:xfrm>
              <a:grpFill/>
            </p:grpSpPr>
            <p:sp>
              <p:nvSpPr>
                <p:cNvPr id="9" name="Freeform 5"/>
                <p:cNvSpPr>
                  <a:spLocks noEditPoints="1"/>
                </p:cNvSpPr>
                <p:nvPr/>
              </p:nvSpPr>
              <p:spPr bwMode="auto">
                <a:xfrm>
                  <a:off x="1356184" y="2251948"/>
                  <a:ext cx="1464389" cy="895164"/>
                </a:xfrm>
                <a:custGeom>
                  <a:avLst/>
                  <a:gdLst>
                    <a:gd name="T0" fmla="*/ 1069975 w 674"/>
                    <a:gd name="T1" fmla="*/ 654050 h 412"/>
                    <a:gd name="T2" fmla="*/ 1065213 w 674"/>
                    <a:gd name="T3" fmla="*/ 652463 h 412"/>
                    <a:gd name="T4" fmla="*/ 0 w 674"/>
                    <a:gd name="T5" fmla="*/ 522288 h 412"/>
                    <a:gd name="T6" fmla="*/ 4763 w 674"/>
                    <a:gd name="T7" fmla="*/ 519113 h 412"/>
                    <a:gd name="T8" fmla="*/ 641350 w 674"/>
                    <a:gd name="T9" fmla="*/ 0 h 412"/>
                    <a:gd name="T10" fmla="*/ 1069975 w 674"/>
                    <a:gd name="T11" fmla="*/ 654050 h 412"/>
                    <a:gd name="T12" fmla="*/ 7938 w 674"/>
                    <a:gd name="T13" fmla="*/ 519113 h 412"/>
                    <a:gd name="T14" fmla="*/ 1062038 w 674"/>
                    <a:gd name="T15" fmla="*/ 649288 h 412"/>
                    <a:gd name="T16" fmla="*/ 641350 w 674"/>
                    <a:gd name="T17" fmla="*/ 6350 h 412"/>
                    <a:gd name="T18" fmla="*/ 7938 w 674"/>
                    <a:gd name="T19" fmla="*/ 519113 h 412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674" h="412">
                      <a:moveTo>
                        <a:pt x="674" y="412"/>
                      </a:moveTo>
                      <a:lnTo>
                        <a:pt x="671" y="411"/>
                      </a:lnTo>
                      <a:lnTo>
                        <a:pt x="0" y="329"/>
                      </a:lnTo>
                      <a:lnTo>
                        <a:pt x="3" y="327"/>
                      </a:lnTo>
                      <a:lnTo>
                        <a:pt x="404" y="0"/>
                      </a:lnTo>
                      <a:lnTo>
                        <a:pt x="674" y="412"/>
                      </a:lnTo>
                      <a:close/>
                      <a:moveTo>
                        <a:pt x="5" y="327"/>
                      </a:moveTo>
                      <a:lnTo>
                        <a:pt x="669" y="409"/>
                      </a:lnTo>
                      <a:lnTo>
                        <a:pt x="404" y="4"/>
                      </a:lnTo>
                      <a:lnTo>
                        <a:pt x="5" y="327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  <a:extLst/>
              </p:spPr>
              <p:txBody>
                <a:bodyPr/>
                <a:lstStyle/>
                <a:p>
                  <a:pPr marL="0" marR="0" lvl="0" indent="0" algn="l" defTabSz="81633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" name="Freeform 6"/>
                <p:cNvSpPr>
                  <a:spLocks/>
                </p:cNvSpPr>
                <p:nvPr/>
              </p:nvSpPr>
              <p:spPr bwMode="auto">
                <a:xfrm>
                  <a:off x="1360529" y="2962429"/>
                  <a:ext cx="827793" cy="929927"/>
                </a:xfrm>
                <a:custGeom>
                  <a:avLst/>
                  <a:gdLst>
                    <a:gd name="T0" fmla="*/ 601663 w 381"/>
                    <a:gd name="T1" fmla="*/ 679450 h 428"/>
                    <a:gd name="T2" fmla="*/ 0 w 381"/>
                    <a:gd name="T3" fmla="*/ 3175 h 428"/>
                    <a:gd name="T4" fmla="*/ 1588 w 381"/>
                    <a:gd name="T5" fmla="*/ 0 h 428"/>
                    <a:gd name="T6" fmla="*/ 604838 w 381"/>
                    <a:gd name="T7" fmla="*/ 677863 h 428"/>
                    <a:gd name="T8" fmla="*/ 601663 w 381"/>
                    <a:gd name="T9" fmla="*/ 679450 h 4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81" h="428">
                      <a:moveTo>
                        <a:pt x="379" y="428"/>
                      </a:move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381" y="427"/>
                      </a:lnTo>
                      <a:lnTo>
                        <a:pt x="379" y="428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  <a:extLst/>
              </p:spPr>
              <p:txBody>
                <a:bodyPr/>
                <a:lstStyle/>
                <a:p>
                  <a:pPr marL="0" marR="0" lvl="0" indent="0" algn="l" defTabSz="81633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1" name="Freeform 7"/>
                <p:cNvSpPr>
                  <a:spLocks noEditPoints="1"/>
                </p:cNvSpPr>
                <p:nvPr/>
              </p:nvSpPr>
              <p:spPr bwMode="auto">
                <a:xfrm>
                  <a:off x="2179630" y="3138420"/>
                  <a:ext cx="1538260" cy="892991"/>
                </a:xfrm>
                <a:custGeom>
                  <a:avLst/>
                  <a:gdLst>
                    <a:gd name="T0" fmla="*/ 1123950 w 708"/>
                    <a:gd name="T1" fmla="*/ 652463 h 411"/>
                    <a:gd name="T2" fmla="*/ 0 w 708"/>
                    <a:gd name="T3" fmla="*/ 552450 h 411"/>
                    <a:gd name="T4" fmla="*/ 463550 w 708"/>
                    <a:gd name="T5" fmla="*/ 0 h 411"/>
                    <a:gd name="T6" fmla="*/ 465138 w 708"/>
                    <a:gd name="T7" fmla="*/ 1588 h 411"/>
                    <a:gd name="T8" fmla="*/ 1123950 w 708"/>
                    <a:gd name="T9" fmla="*/ 652463 h 411"/>
                    <a:gd name="T10" fmla="*/ 7938 w 708"/>
                    <a:gd name="T11" fmla="*/ 547688 h 411"/>
                    <a:gd name="T12" fmla="*/ 1112838 w 708"/>
                    <a:gd name="T13" fmla="*/ 649288 h 411"/>
                    <a:gd name="T14" fmla="*/ 463550 w 708"/>
                    <a:gd name="T15" fmla="*/ 6350 h 411"/>
                    <a:gd name="T16" fmla="*/ 7938 w 708"/>
                    <a:gd name="T17" fmla="*/ 547688 h 41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708" h="411">
                      <a:moveTo>
                        <a:pt x="708" y="411"/>
                      </a:moveTo>
                      <a:lnTo>
                        <a:pt x="0" y="348"/>
                      </a:lnTo>
                      <a:lnTo>
                        <a:pt x="292" y="0"/>
                      </a:lnTo>
                      <a:lnTo>
                        <a:pt x="293" y="1"/>
                      </a:lnTo>
                      <a:lnTo>
                        <a:pt x="708" y="411"/>
                      </a:lnTo>
                      <a:close/>
                      <a:moveTo>
                        <a:pt x="5" y="345"/>
                      </a:moveTo>
                      <a:lnTo>
                        <a:pt x="701" y="409"/>
                      </a:lnTo>
                      <a:lnTo>
                        <a:pt x="292" y="4"/>
                      </a:lnTo>
                      <a:lnTo>
                        <a:pt x="5" y="345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  <a:extLst/>
              </p:spPr>
              <p:txBody>
                <a:bodyPr/>
                <a:lstStyle/>
                <a:p>
                  <a:pPr marL="0" marR="0" lvl="0" indent="0" algn="l" defTabSz="81633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6" name="组合 5"/>
              <p:cNvGrpSpPr/>
              <p:nvPr/>
            </p:nvGrpSpPr>
            <p:grpSpPr>
              <a:xfrm>
                <a:off x="2231774" y="1198174"/>
                <a:ext cx="2159648" cy="1948937"/>
                <a:chOff x="2231774" y="1198174"/>
                <a:chExt cx="2159648" cy="1948937"/>
              </a:xfrm>
              <a:grpFill/>
            </p:grpSpPr>
            <p:sp>
              <p:nvSpPr>
                <p:cNvPr id="7" name="Freeform 8"/>
                <p:cNvSpPr>
                  <a:spLocks noEditPoints="1"/>
                </p:cNvSpPr>
                <p:nvPr/>
              </p:nvSpPr>
              <p:spPr bwMode="auto">
                <a:xfrm>
                  <a:off x="2853162" y="1232938"/>
                  <a:ext cx="1538260" cy="1914173"/>
                </a:xfrm>
                <a:custGeom>
                  <a:avLst/>
                  <a:gdLst>
                    <a:gd name="T0" fmla="*/ 0 w 708"/>
                    <a:gd name="T1" fmla="*/ 1398588 h 881"/>
                    <a:gd name="T2" fmla="*/ 176213 w 708"/>
                    <a:gd name="T3" fmla="*/ 0 h 881"/>
                    <a:gd name="T4" fmla="*/ 179388 w 708"/>
                    <a:gd name="T5" fmla="*/ 4763 h 881"/>
                    <a:gd name="T6" fmla="*/ 1123950 w 708"/>
                    <a:gd name="T7" fmla="*/ 1160463 h 881"/>
                    <a:gd name="T8" fmla="*/ 1120775 w 708"/>
                    <a:gd name="T9" fmla="*/ 1162050 h 881"/>
                    <a:gd name="T10" fmla="*/ 0 w 708"/>
                    <a:gd name="T11" fmla="*/ 1398588 h 881"/>
                    <a:gd name="T12" fmla="*/ 179388 w 708"/>
                    <a:gd name="T13" fmla="*/ 11113 h 881"/>
                    <a:gd name="T14" fmla="*/ 4763 w 708"/>
                    <a:gd name="T15" fmla="*/ 1393825 h 881"/>
                    <a:gd name="T16" fmla="*/ 1117600 w 708"/>
                    <a:gd name="T17" fmla="*/ 1157288 h 881"/>
                    <a:gd name="T18" fmla="*/ 179388 w 708"/>
                    <a:gd name="T19" fmla="*/ 11113 h 881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708" h="881">
                      <a:moveTo>
                        <a:pt x="0" y="881"/>
                      </a:moveTo>
                      <a:lnTo>
                        <a:pt x="111" y="0"/>
                      </a:lnTo>
                      <a:lnTo>
                        <a:pt x="113" y="3"/>
                      </a:lnTo>
                      <a:lnTo>
                        <a:pt x="708" y="731"/>
                      </a:lnTo>
                      <a:lnTo>
                        <a:pt x="706" y="732"/>
                      </a:lnTo>
                      <a:lnTo>
                        <a:pt x="0" y="881"/>
                      </a:lnTo>
                      <a:close/>
                      <a:moveTo>
                        <a:pt x="113" y="7"/>
                      </a:moveTo>
                      <a:lnTo>
                        <a:pt x="3" y="878"/>
                      </a:lnTo>
                      <a:lnTo>
                        <a:pt x="704" y="729"/>
                      </a:lnTo>
                      <a:lnTo>
                        <a:pt x="113" y="7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  <a:extLst/>
              </p:spPr>
              <p:txBody>
                <a:bodyPr/>
                <a:lstStyle/>
                <a:p>
                  <a:pPr marL="0" marR="0" lvl="0" indent="0" algn="l" defTabSz="81633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8" name="Freeform 9"/>
                <p:cNvSpPr>
                  <a:spLocks/>
                </p:cNvSpPr>
                <p:nvPr/>
              </p:nvSpPr>
              <p:spPr bwMode="auto">
                <a:xfrm>
                  <a:off x="2231774" y="1198174"/>
                  <a:ext cx="923391" cy="1060291"/>
                </a:xfrm>
                <a:custGeom>
                  <a:avLst/>
                  <a:gdLst>
                    <a:gd name="T0" fmla="*/ 3175 w 425"/>
                    <a:gd name="T1" fmla="*/ 774700 h 488"/>
                    <a:gd name="T2" fmla="*/ 0 w 425"/>
                    <a:gd name="T3" fmla="*/ 771525 h 488"/>
                    <a:gd name="T4" fmla="*/ 673100 w 425"/>
                    <a:gd name="T5" fmla="*/ 0 h 488"/>
                    <a:gd name="T6" fmla="*/ 674688 w 425"/>
                    <a:gd name="T7" fmla="*/ 1588 h 488"/>
                    <a:gd name="T8" fmla="*/ 3175 w 425"/>
                    <a:gd name="T9" fmla="*/ 774700 h 48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425" h="488">
                      <a:moveTo>
                        <a:pt x="2" y="488"/>
                      </a:moveTo>
                      <a:lnTo>
                        <a:pt x="0" y="486"/>
                      </a:lnTo>
                      <a:lnTo>
                        <a:pt x="424" y="0"/>
                      </a:lnTo>
                      <a:lnTo>
                        <a:pt x="425" y="1"/>
                      </a:lnTo>
                      <a:lnTo>
                        <a:pt x="2" y="488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  <a:extLst/>
              </p:spPr>
              <p:txBody>
                <a:bodyPr/>
                <a:lstStyle/>
                <a:p>
                  <a:pPr marL="0" marR="0" lvl="0" indent="0" algn="l" defTabSz="81633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</p:grpSp>
        <p:sp>
          <p:nvSpPr>
            <p:cNvPr id="4" name="Freeform 10"/>
            <p:cNvSpPr>
              <a:spLocks/>
            </p:cNvSpPr>
            <p:nvPr/>
          </p:nvSpPr>
          <p:spPr bwMode="auto">
            <a:xfrm>
              <a:off x="3707027" y="2819029"/>
              <a:ext cx="682223" cy="1210210"/>
            </a:xfrm>
            <a:custGeom>
              <a:avLst/>
              <a:gdLst>
                <a:gd name="T0" fmla="*/ 3175 w 314"/>
                <a:gd name="T1" fmla="*/ 884238 h 557"/>
                <a:gd name="T2" fmla="*/ 0 w 314"/>
                <a:gd name="T3" fmla="*/ 884238 h 557"/>
                <a:gd name="T4" fmla="*/ 495300 w 314"/>
                <a:gd name="T5" fmla="*/ 0 h 557"/>
                <a:gd name="T6" fmla="*/ 498475 w 314"/>
                <a:gd name="T7" fmla="*/ 1588 h 557"/>
                <a:gd name="T8" fmla="*/ 3175 w 314"/>
                <a:gd name="T9" fmla="*/ 884238 h 5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4" h="557">
                  <a:moveTo>
                    <a:pt x="2" y="557"/>
                  </a:moveTo>
                  <a:lnTo>
                    <a:pt x="0" y="557"/>
                  </a:lnTo>
                  <a:lnTo>
                    <a:pt x="312" y="0"/>
                  </a:lnTo>
                  <a:lnTo>
                    <a:pt x="314" y="1"/>
                  </a:lnTo>
                  <a:lnTo>
                    <a:pt x="2" y="557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2" name="Oval 951"/>
          <p:cNvSpPr>
            <a:spLocks noChangeArrowheads="1"/>
          </p:cNvSpPr>
          <p:nvPr/>
        </p:nvSpPr>
        <p:spPr bwMode="auto">
          <a:xfrm>
            <a:off x="2232297" y="2903803"/>
            <a:ext cx="1049407" cy="1045082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Oval 952"/>
          <p:cNvSpPr>
            <a:spLocks noChangeArrowheads="1"/>
          </p:cNvSpPr>
          <p:nvPr/>
        </p:nvSpPr>
        <p:spPr bwMode="auto">
          <a:xfrm>
            <a:off x="933032" y="2797338"/>
            <a:ext cx="775649" cy="775664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Oval 953"/>
          <p:cNvSpPr>
            <a:spLocks noChangeArrowheads="1"/>
          </p:cNvSpPr>
          <p:nvPr/>
        </p:nvSpPr>
        <p:spPr bwMode="auto">
          <a:xfrm>
            <a:off x="3401200" y="4046657"/>
            <a:ext cx="469300" cy="469309"/>
          </a:xfrm>
          <a:prstGeom prst="ellipse">
            <a:avLst/>
          </a:pr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Oval 954"/>
          <p:cNvSpPr>
            <a:spLocks noChangeArrowheads="1"/>
          </p:cNvSpPr>
          <p:nvPr/>
        </p:nvSpPr>
        <p:spPr bwMode="auto">
          <a:xfrm>
            <a:off x="2619034" y="1128684"/>
            <a:ext cx="921218" cy="919064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Oval 955"/>
          <p:cNvSpPr>
            <a:spLocks noChangeArrowheads="1"/>
          </p:cNvSpPr>
          <p:nvPr/>
        </p:nvSpPr>
        <p:spPr bwMode="auto">
          <a:xfrm>
            <a:off x="2054137" y="4037966"/>
            <a:ext cx="258550" cy="260727"/>
          </a:xfrm>
          <a:prstGeom prst="ellipse">
            <a:avLst/>
          </a:prstGeom>
          <a:solidFill>
            <a:schemeClr val="tx2"/>
          </a:solidFill>
          <a:ln>
            <a:noFill/>
          </a:ln>
          <a:extLst/>
        </p:spPr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Oval 956"/>
          <p:cNvSpPr>
            <a:spLocks noChangeArrowheads="1"/>
          </p:cNvSpPr>
          <p:nvPr/>
        </p:nvSpPr>
        <p:spPr bwMode="auto">
          <a:xfrm>
            <a:off x="3861809" y="2621348"/>
            <a:ext cx="919046" cy="916891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Oval 957"/>
          <p:cNvSpPr>
            <a:spLocks noChangeArrowheads="1"/>
          </p:cNvSpPr>
          <p:nvPr/>
        </p:nvSpPr>
        <p:spPr bwMode="auto">
          <a:xfrm>
            <a:off x="2023719" y="2323684"/>
            <a:ext cx="417155" cy="417164"/>
          </a:xfrm>
          <a:prstGeom prst="ellipse">
            <a:avLst/>
          </a:prstGeom>
          <a:solidFill>
            <a:schemeClr val="accent6"/>
          </a:solidFill>
          <a:ln>
            <a:noFill/>
          </a:ln>
          <a:extLst/>
        </p:spPr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Oval 952"/>
          <p:cNvSpPr>
            <a:spLocks noChangeArrowheads="1"/>
          </p:cNvSpPr>
          <p:nvPr/>
        </p:nvSpPr>
        <p:spPr bwMode="auto">
          <a:xfrm>
            <a:off x="5325520" y="2897515"/>
            <a:ext cx="279320" cy="279596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Oval 952"/>
          <p:cNvSpPr>
            <a:spLocks noChangeArrowheads="1"/>
          </p:cNvSpPr>
          <p:nvPr/>
        </p:nvSpPr>
        <p:spPr bwMode="auto">
          <a:xfrm>
            <a:off x="5325520" y="3305560"/>
            <a:ext cx="279320" cy="279596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Oval 952"/>
          <p:cNvSpPr>
            <a:spLocks noChangeArrowheads="1"/>
          </p:cNvSpPr>
          <p:nvPr/>
        </p:nvSpPr>
        <p:spPr bwMode="auto">
          <a:xfrm>
            <a:off x="5325520" y="3713605"/>
            <a:ext cx="279320" cy="279596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Oval 952"/>
          <p:cNvSpPr>
            <a:spLocks noChangeArrowheads="1"/>
          </p:cNvSpPr>
          <p:nvPr/>
        </p:nvSpPr>
        <p:spPr bwMode="auto">
          <a:xfrm>
            <a:off x="5325520" y="4121651"/>
            <a:ext cx="279320" cy="279596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Rectangle 971"/>
          <p:cNvSpPr/>
          <p:nvPr/>
        </p:nvSpPr>
        <p:spPr>
          <a:xfrm>
            <a:off x="4516485" y="987574"/>
            <a:ext cx="3545339" cy="491878"/>
          </a:xfrm>
          <a:prstGeom prst="rect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altLang="zh-CN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Rectangle 972"/>
          <p:cNvSpPr/>
          <p:nvPr/>
        </p:nvSpPr>
        <p:spPr>
          <a:xfrm>
            <a:off x="6289156" y="1553030"/>
            <a:ext cx="1727704" cy="418300"/>
          </a:xfrm>
          <a:prstGeom prst="rect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altLang="zh-CN" sz="4000" b="0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TextBox 974"/>
          <p:cNvSpPr txBox="1">
            <a:spLocks noChangeArrowheads="1"/>
          </p:cNvSpPr>
          <p:nvPr/>
        </p:nvSpPr>
        <p:spPr bwMode="auto">
          <a:xfrm>
            <a:off x="2634851" y="1368492"/>
            <a:ext cx="90609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4975" algn="l"/>
                <a:tab pos="3314700" algn="l"/>
                <a:tab pos="4752975" algn="l"/>
                <a:tab pos="6372225" algn="l"/>
              </a:tabLst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Roboto Condensed" pitchFamily="2" charset="0"/>
              </a:rPr>
              <a:t>2014</a:t>
            </a:r>
            <a:endParaRPr kumimoji="0" lang="bg-BG" altLang="zh-CN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Roboto Condensed" pitchFamily="2" charset="0"/>
            </a:endParaRPr>
          </a:p>
        </p:txBody>
      </p:sp>
      <p:sp>
        <p:nvSpPr>
          <p:cNvPr id="26" name="TextBox 975"/>
          <p:cNvSpPr txBox="1">
            <a:spLocks noChangeArrowheads="1"/>
          </p:cNvSpPr>
          <p:nvPr/>
        </p:nvSpPr>
        <p:spPr bwMode="auto">
          <a:xfrm>
            <a:off x="3895204" y="2879662"/>
            <a:ext cx="91017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4975" algn="l"/>
                <a:tab pos="3314700" algn="l"/>
                <a:tab pos="4752975" algn="l"/>
                <a:tab pos="6372225" algn="l"/>
              </a:tabLst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Roboto Condensed" pitchFamily="2" charset="0"/>
              </a:rPr>
              <a:t>2015</a:t>
            </a:r>
            <a:endParaRPr kumimoji="0" lang="bg-BG" altLang="zh-CN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Roboto Condensed" pitchFamily="2" charset="0"/>
            </a:endParaRPr>
          </a:p>
        </p:txBody>
      </p:sp>
      <p:sp>
        <p:nvSpPr>
          <p:cNvPr id="27" name="TextBox 976"/>
          <p:cNvSpPr txBox="1">
            <a:spLocks noChangeArrowheads="1"/>
          </p:cNvSpPr>
          <p:nvPr/>
        </p:nvSpPr>
        <p:spPr bwMode="auto">
          <a:xfrm>
            <a:off x="973910" y="3008993"/>
            <a:ext cx="7534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4975" algn="l"/>
                <a:tab pos="3314700" algn="l"/>
                <a:tab pos="4752975" algn="l"/>
                <a:tab pos="6372225" algn="l"/>
              </a:tabLst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Roboto Condensed" pitchFamily="2" charset="0"/>
              </a:rPr>
              <a:t>2013</a:t>
            </a:r>
            <a:endParaRPr kumimoji="0" lang="bg-BG" altLang="zh-CN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Roboto Condensed" pitchFamily="2" charset="0"/>
            </a:endParaRPr>
          </a:p>
        </p:txBody>
      </p:sp>
      <p:sp>
        <p:nvSpPr>
          <p:cNvPr id="28" name="TextBox 977"/>
          <p:cNvSpPr txBox="1">
            <a:spLocks noChangeArrowheads="1"/>
          </p:cNvSpPr>
          <p:nvPr/>
        </p:nvSpPr>
        <p:spPr bwMode="auto">
          <a:xfrm>
            <a:off x="2266093" y="3203738"/>
            <a:ext cx="105052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4975" algn="l"/>
                <a:tab pos="3314700" algn="l"/>
                <a:tab pos="4752975" algn="l"/>
                <a:tab pos="6372225" algn="l"/>
              </a:tabLst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Roboto Condensed" pitchFamily="2" charset="0"/>
              </a:rPr>
              <a:t>2016</a:t>
            </a:r>
            <a:endParaRPr kumimoji="0" lang="bg-BG" altLang="zh-CN" sz="2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Roboto Condensed" pitchFamily="2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604840" y="2859782"/>
            <a:ext cx="2512019" cy="37375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</a:t>
            </a:r>
            <a:r>
              <a:rPr kumimoji="0" lang="zh-CN" alt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zh-CN" alt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 bwMode="auto">
          <a:xfrm>
            <a:off x="6333632" y="1635646"/>
            <a:ext cx="1523692" cy="268421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9pPr>
          </a:lstStyle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80000"/>
              <a:buFont typeface="Corbel" pitchFamily="34" charset="0"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添加会议副标题</a:t>
            </a:r>
            <a:endParaRPr kumimoji="0" lang="en-AU" sz="15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604840" y="3267827"/>
            <a:ext cx="2512019" cy="37375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</a:t>
            </a:r>
            <a:r>
              <a:rPr kumimoji="0" lang="zh-CN" alt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zh-CN" alt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604840" y="3675872"/>
            <a:ext cx="2512019" cy="37375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</a:t>
            </a:r>
            <a:r>
              <a:rPr kumimoji="0" lang="zh-CN" alt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zh-CN" alt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604840" y="4083918"/>
            <a:ext cx="2512019" cy="37375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</a:t>
            </a:r>
            <a:r>
              <a:rPr kumimoji="0" lang="zh-CN" alt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zh-CN" alt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 bwMode="auto">
          <a:xfrm>
            <a:off x="5037488" y="1079193"/>
            <a:ext cx="3278928" cy="268421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9pPr>
          </a:lstStyle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80000"/>
              <a:buFont typeface="Corbel" pitchFamily="34" charset="0"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2015</a:t>
            </a: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年度利润对比表</a:t>
            </a:r>
            <a:endParaRPr kumimoji="0" lang="en-AU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275819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52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52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00"/>
                            </p:stCondLst>
                            <p:childTnLst>
                              <p:par>
                                <p:cTn id="4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40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550"/>
                            </p:stCondLst>
                            <p:childTnLst>
                              <p:par>
                                <p:cTn id="6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5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750"/>
                            </p:stCondLst>
                            <p:childTnLst>
                              <p:par>
                                <p:cTn id="8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750"/>
                            </p:stCondLst>
                            <p:childTnLst>
                              <p:par>
                                <p:cTn id="8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550"/>
                            </p:stCondLst>
                            <p:childTnLst>
                              <p:par>
                                <p:cTn id="92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6650"/>
                            </p:stCondLst>
                            <p:childTnLst>
                              <p:par>
                                <p:cTn id="1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9" dur="1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0" dur="1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27" presetClass="entr" presetSubtype="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4" dur="1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5" dur="1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" dur="1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27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9" dur="1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0" dur="1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1" dur="1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27" presetClass="entr" presetSubtype="0" fill="hold" grpId="0" nodeType="withEffect">
                                  <p:stCondLst>
                                    <p:cond delay="9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4" dur="1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5" dur="1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" dur="1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44211" y="1642330"/>
            <a:ext cx="3238673" cy="107987"/>
            <a:chOff x="1507396" y="1628800"/>
            <a:chExt cx="4320480" cy="144016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1507396" y="1700808"/>
              <a:ext cx="4320480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 flipV="1">
              <a:off x="1507396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1987449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2467502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2947555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3427608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3907661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4387714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4867767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V="1">
              <a:off x="5347820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V="1">
              <a:off x="5827876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/>
          <p:cNvGrpSpPr/>
          <p:nvPr/>
        </p:nvGrpSpPr>
        <p:grpSpPr>
          <a:xfrm>
            <a:off x="4799189" y="1642330"/>
            <a:ext cx="3238673" cy="107987"/>
            <a:chOff x="1507396" y="1628800"/>
            <a:chExt cx="4320480" cy="144016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1507396" y="1700808"/>
              <a:ext cx="4320480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V="1">
              <a:off x="1507396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V="1">
              <a:off x="1987449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V="1">
              <a:off x="2467502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V="1">
              <a:off x="2947555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V="1">
              <a:off x="3427608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V="1">
              <a:off x="3907661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V="1">
              <a:off x="4387714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V="1">
              <a:off x="4867767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5347820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V="1">
              <a:off x="5827876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/>
          <p:cNvSpPr txBox="1"/>
          <p:nvPr/>
        </p:nvSpPr>
        <p:spPr>
          <a:xfrm>
            <a:off x="4240667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10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886524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526673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30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166820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40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806967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50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447116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60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087263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70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727411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80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367559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90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74061" y="1418519"/>
            <a:ext cx="408793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100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664279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10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022536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382389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30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742241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40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102093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50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461946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60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821798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70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181650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80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541503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90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867712" y="1418519"/>
            <a:ext cx="408793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100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6" name="五边形 45"/>
          <p:cNvSpPr/>
          <p:nvPr/>
        </p:nvSpPr>
        <p:spPr>
          <a:xfrm flipH="1">
            <a:off x="2000420" y="2048819"/>
            <a:ext cx="2382464" cy="242944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7" name="五边形 46"/>
          <p:cNvSpPr/>
          <p:nvPr/>
        </p:nvSpPr>
        <p:spPr>
          <a:xfrm flipH="1">
            <a:off x="2917672" y="2462769"/>
            <a:ext cx="1465211" cy="242944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8" name="五边形 47"/>
          <p:cNvSpPr/>
          <p:nvPr/>
        </p:nvSpPr>
        <p:spPr>
          <a:xfrm flipH="1">
            <a:off x="2360272" y="2876719"/>
            <a:ext cx="2022611" cy="242944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9" name="五边形 48"/>
          <p:cNvSpPr/>
          <p:nvPr/>
        </p:nvSpPr>
        <p:spPr>
          <a:xfrm flipH="1">
            <a:off x="1167488" y="3290669"/>
            <a:ext cx="3215396" cy="242944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0" name="五边形 49"/>
          <p:cNvSpPr/>
          <p:nvPr/>
        </p:nvSpPr>
        <p:spPr>
          <a:xfrm flipH="1">
            <a:off x="1727411" y="3704619"/>
            <a:ext cx="2655473" cy="242944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1" name="五边形 50"/>
          <p:cNvSpPr/>
          <p:nvPr/>
        </p:nvSpPr>
        <p:spPr>
          <a:xfrm flipH="1">
            <a:off x="2583620" y="4118568"/>
            <a:ext cx="1799264" cy="242944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2" name="五边形 51"/>
          <p:cNvSpPr/>
          <p:nvPr/>
        </p:nvSpPr>
        <p:spPr>
          <a:xfrm flipH="1">
            <a:off x="3303325" y="4532873"/>
            <a:ext cx="1079559" cy="242944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261282" y="2046436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输入文字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160620" y="2460855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输入文字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624160" y="2874513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输入文字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74286" y="3282204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输入文字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037763" y="3702236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输入文字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824931" y="4116654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输入文字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2538592" y="4530312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输入文字</a:t>
            </a:r>
          </a:p>
        </p:txBody>
      </p:sp>
      <p:sp>
        <p:nvSpPr>
          <p:cNvPr id="60" name="五边形 59"/>
          <p:cNvSpPr/>
          <p:nvPr/>
        </p:nvSpPr>
        <p:spPr>
          <a:xfrm>
            <a:off x="4799188" y="2048819"/>
            <a:ext cx="1216061" cy="242944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1" name="五边形 60"/>
          <p:cNvSpPr/>
          <p:nvPr/>
        </p:nvSpPr>
        <p:spPr>
          <a:xfrm>
            <a:off x="4799189" y="2462769"/>
            <a:ext cx="2295618" cy="242944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2" name="五边形 61"/>
          <p:cNvSpPr/>
          <p:nvPr/>
        </p:nvSpPr>
        <p:spPr>
          <a:xfrm>
            <a:off x="4799188" y="2876719"/>
            <a:ext cx="1439410" cy="242944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3" name="五边形 62"/>
          <p:cNvSpPr/>
          <p:nvPr/>
        </p:nvSpPr>
        <p:spPr>
          <a:xfrm>
            <a:off x="4799188" y="3290669"/>
            <a:ext cx="3068523" cy="242944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4" name="五边形 63"/>
          <p:cNvSpPr/>
          <p:nvPr/>
        </p:nvSpPr>
        <p:spPr>
          <a:xfrm>
            <a:off x="4799188" y="3704619"/>
            <a:ext cx="2518967" cy="242944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5" name="五边形 64"/>
          <p:cNvSpPr/>
          <p:nvPr/>
        </p:nvSpPr>
        <p:spPr>
          <a:xfrm>
            <a:off x="4799189" y="4118568"/>
            <a:ext cx="2742314" cy="242944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6" name="五边形 65"/>
          <p:cNvSpPr/>
          <p:nvPr/>
        </p:nvSpPr>
        <p:spPr>
          <a:xfrm>
            <a:off x="4799188" y="4532873"/>
            <a:ext cx="2159114" cy="242944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6061592" y="2046436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输入文字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7152228" y="2469321"/>
            <a:ext cx="420610" cy="23851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6271657" y="2874513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输入文字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7850788" y="3282204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输入文字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7356328" y="3702236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输入文字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7555103" y="4116654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输入文字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7030143" y="4530312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输入文字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4453930" y="2020284"/>
            <a:ext cx="274212" cy="300013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A</a:t>
            </a: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453930" y="2434234"/>
            <a:ext cx="258590" cy="300013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B</a:t>
            </a: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4453930" y="2848184"/>
            <a:ext cx="267002" cy="300013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C</a:t>
            </a: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453930" y="3262134"/>
            <a:ext cx="285026" cy="300013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D</a:t>
            </a: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4453930" y="3676084"/>
            <a:ext cx="244170" cy="300013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E</a:t>
            </a: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453931" y="4090034"/>
            <a:ext cx="240566" cy="300013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F</a:t>
            </a: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453930" y="4503985"/>
            <a:ext cx="281422" cy="300013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G</a:t>
            </a: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3131850" y="808480"/>
            <a:ext cx="2880301" cy="3476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点击添加小标题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308718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7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7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7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7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3400"/>
                            </p:stCondLst>
                            <p:childTnLst>
                              <p:par>
                                <p:cTn id="12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3900"/>
                            </p:stCondLst>
                            <p:childTnLst>
                              <p:par>
                                <p:cTn id="1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2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2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2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5000"/>
                            </p:stCondLst>
                            <p:childTnLst>
                              <p:par>
                                <p:cTn id="1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-47477" y="0"/>
            <a:ext cx="9191477" cy="5143500"/>
            <a:chOff x="-47477" y="0"/>
            <a:chExt cx="9191477" cy="5143500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9144000" cy="5143500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14" cstate="screen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47477" y="4459698"/>
              <a:ext cx="9144000" cy="683802"/>
            </a:xfrm>
            <a:prstGeom prst="rect">
              <a:avLst/>
            </a:prstGeom>
          </p:spPr>
        </p:pic>
      </p:grpSp>
      <p:grpSp>
        <p:nvGrpSpPr>
          <p:cNvPr id="2" name="组合 1"/>
          <p:cNvGrpSpPr/>
          <p:nvPr/>
        </p:nvGrpSpPr>
        <p:grpSpPr>
          <a:xfrm>
            <a:off x="1207535" y="1305604"/>
            <a:ext cx="1033165" cy="2181174"/>
            <a:chOff x="6240364" y="953691"/>
            <a:chExt cx="1033165" cy="2181174"/>
          </a:xfrm>
        </p:grpSpPr>
        <p:sp>
          <p:nvSpPr>
            <p:cNvPr id="8" name="矩形 7"/>
            <p:cNvSpPr/>
            <p:nvPr>
              <p:custDataLst>
                <p:tags r:id="rId9"/>
              </p:custDataLst>
            </p:nvPr>
          </p:nvSpPr>
          <p:spPr>
            <a:xfrm>
              <a:off x="6298407" y="953691"/>
              <a:ext cx="808435" cy="798909"/>
            </a:xfrm>
            <a:prstGeom prst="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r>
                <a:rPr lang="zh-CN" altLang="en-US" sz="4050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</a:t>
              </a:r>
            </a:p>
          </p:txBody>
        </p:sp>
        <p:sp>
          <p:nvSpPr>
            <p:cNvPr id="9" name="矩形 8"/>
            <p:cNvSpPr/>
            <p:nvPr>
              <p:custDataLst>
                <p:tags r:id="rId10"/>
              </p:custDataLst>
            </p:nvPr>
          </p:nvSpPr>
          <p:spPr>
            <a:xfrm>
              <a:off x="6702029" y="1651397"/>
              <a:ext cx="571500" cy="565547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r>
                <a:rPr lang="zh-CN" altLang="en-US" sz="2700" b="1" kern="0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录</a:t>
              </a:r>
            </a:p>
          </p:txBody>
        </p:sp>
        <p:sp>
          <p:nvSpPr>
            <p:cNvPr id="10" name="文本框 9"/>
            <p:cNvSpPr txBox="1"/>
            <p:nvPr>
              <p:custDataLst>
                <p:tags r:id="rId11"/>
              </p:custDataLst>
            </p:nvPr>
          </p:nvSpPr>
          <p:spPr>
            <a:xfrm>
              <a:off x="6240364" y="1914018"/>
              <a:ext cx="461665" cy="1220847"/>
            </a:xfrm>
            <a:prstGeom prst="rect">
              <a:avLst/>
            </a:prstGeom>
            <a:noFill/>
          </p:spPr>
          <p:txBody>
            <a:bodyPr vert="eaVert" wrap="none">
              <a:spAutoFit/>
            </a:bodyPr>
            <a:lstStyle/>
            <a:p>
              <a:pPr>
                <a:defRPr/>
              </a:pPr>
              <a:r>
                <a:rPr lang="en-US" altLang="zh-CN" sz="1800" kern="0" dirty="0">
                  <a:solidFill>
                    <a:srgbClr val="C00000"/>
                  </a:solidFill>
                </a:rPr>
                <a:t>CONTENTS</a:t>
              </a:r>
              <a:endParaRPr lang="zh-CN" altLang="en-US" sz="1800" kern="0" dirty="0">
                <a:solidFill>
                  <a:srgbClr val="C00000"/>
                </a:solidFill>
              </a:endParaRPr>
            </a:p>
          </p:txBody>
        </p:sp>
      </p:grpSp>
      <p:sp>
        <p:nvSpPr>
          <p:cNvPr id="12" name="文本框 11"/>
          <p:cNvSpPr txBox="1"/>
          <p:nvPr>
            <p:custDataLst>
              <p:tags r:id="rId1"/>
            </p:custDataLst>
          </p:nvPr>
        </p:nvSpPr>
        <p:spPr>
          <a:xfrm>
            <a:off x="3966575" y="1428285"/>
            <a:ext cx="3491443" cy="319766"/>
          </a:xfrm>
          <a:custGeom>
            <a:avLst/>
            <a:gdLst>
              <a:gd name="connsiteX0" fmla="*/ 0 w 2773194"/>
              <a:gd name="connsiteY0" fmla="*/ 0 h 253350"/>
              <a:gd name="connsiteX1" fmla="*/ 2508325 w 2773194"/>
              <a:gd name="connsiteY1" fmla="*/ 0 h 253350"/>
              <a:gd name="connsiteX2" fmla="*/ 2773194 w 2773194"/>
              <a:gd name="connsiteY2" fmla="*/ 253350 h 253350"/>
              <a:gd name="connsiteX3" fmla="*/ 0 w 2773194"/>
              <a:gd name="connsiteY3" fmla="*/ 253350 h 25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3194" h="253350">
                <a:moveTo>
                  <a:pt x="0" y="0"/>
                </a:moveTo>
                <a:lnTo>
                  <a:pt x="2508325" y="0"/>
                </a:lnTo>
                <a:lnTo>
                  <a:pt x="2773194" y="253350"/>
                </a:lnTo>
                <a:lnTo>
                  <a:pt x="0" y="253350"/>
                </a:lnTo>
                <a:close/>
              </a:path>
            </a:pathLst>
          </a:custGeom>
          <a:solidFill>
            <a:srgbClr val="C00000"/>
          </a:solidFill>
          <a:ln>
            <a:solidFill>
              <a:srgbClr val="ED7D31"/>
            </a:solidFill>
          </a:ln>
        </p:spPr>
        <p:txBody>
          <a:bodyPr lIns="108000" tIns="0" bIns="0" anchor="ctr">
            <a:normAutofit/>
          </a:bodyPr>
          <a:lstStyle/>
          <a:p>
            <a:pPr>
              <a:defRPr/>
            </a:pPr>
            <a:r>
              <a:rPr lang="zh-CN" altLang="en-US" sz="2000" kern="0" dirty="0" smtClean="0">
                <a:solidFill>
                  <a:srgbClr val="FFFFFF"/>
                </a:solidFill>
                <a:cs typeface="Times New Roman" panose="02020603050405020304" pitchFamily="18" charset="0"/>
              </a:rPr>
              <a:t>单击添加文字标题</a:t>
            </a:r>
            <a:endParaRPr lang="zh-CN" altLang="en-US" sz="2000" kern="0" dirty="0">
              <a:solidFill>
                <a:srgbClr val="FFFFFF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文本框 39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921340" y="1370328"/>
            <a:ext cx="765439" cy="421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norm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000" b="1" dirty="0">
                <a:solidFill>
                  <a:srgbClr val="C00000"/>
                </a:solidFill>
                <a:latin typeface="+mn-lt"/>
                <a:ea typeface="+mn-ea"/>
                <a:cs typeface="Times New Roman" panose="02020603050405020304" pitchFamily="18" charset="0"/>
              </a:rPr>
              <a:t>Part 1</a:t>
            </a:r>
            <a:endParaRPr lang="zh-CN" altLang="en-US" sz="2000" b="1" dirty="0">
              <a:solidFill>
                <a:srgbClr val="C00000"/>
              </a:solidFill>
              <a:latin typeface="+mn-lt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4" name="文本框 13"/>
          <p:cNvSpPr txBox="1"/>
          <p:nvPr>
            <p:custDataLst>
              <p:tags r:id="rId3"/>
            </p:custDataLst>
          </p:nvPr>
        </p:nvSpPr>
        <p:spPr>
          <a:xfrm>
            <a:off x="3966575" y="2071814"/>
            <a:ext cx="3491443" cy="317767"/>
          </a:xfrm>
          <a:custGeom>
            <a:avLst/>
            <a:gdLst>
              <a:gd name="connsiteX0" fmla="*/ 0 w 2773194"/>
              <a:gd name="connsiteY0" fmla="*/ 0 h 253350"/>
              <a:gd name="connsiteX1" fmla="*/ 2508325 w 2773194"/>
              <a:gd name="connsiteY1" fmla="*/ 0 h 253350"/>
              <a:gd name="connsiteX2" fmla="*/ 2773194 w 2773194"/>
              <a:gd name="connsiteY2" fmla="*/ 253350 h 253350"/>
              <a:gd name="connsiteX3" fmla="*/ 0 w 2773194"/>
              <a:gd name="connsiteY3" fmla="*/ 253350 h 25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3194" h="253350">
                <a:moveTo>
                  <a:pt x="0" y="0"/>
                </a:moveTo>
                <a:lnTo>
                  <a:pt x="2508325" y="0"/>
                </a:lnTo>
                <a:lnTo>
                  <a:pt x="2773194" y="253350"/>
                </a:lnTo>
                <a:lnTo>
                  <a:pt x="0" y="253350"/>
                </a:lnTo>
                <a:close/>
              </a:path>
            </a:pathLst>
          </a:custGeom>
          <a:solidFill>
            <a:srgbClr val="C00000"/>
          </a:solidFill>
          <a:ln>
            <a:solidFill>
              <a:srgbClr val="ED7D31"/>
            </a:solidFill>
          </a:ln>
        </p:spPr>
        <p:txBody>
          <a:bodyPr lIns="108000" tIns="0" bIns="0" anchor="ctr">
            <a:normAutofit/>
          </a:bodyPr>
          <a:lstStyle/>
          <a:p>
            <a:pPr>
              <a:defRPr/>
            </a:pPr>
            <a:r>
              <a:rPr lang="zh-CN" altLang="en-US" sz="2000" kern="0" dirty="0">
                <a:solidFill>
                  <a:srgbClr val="FFFFFF"/>
                </a:solidFill>
                <a:cs typeface="Times New Roman" panose="02020603050405020304" pitchFamily="18" charset="0"/>
              </a:rPr>
              <a:t>单击添加文字标题</a:t>
            </a:r>
          </a:p>
        </p:txBody>
      </p:sp>
      <p:sp>
        <p:nvSpPr>
          <p:cNvPr id="15" name="文本框 4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921340" y="2013856"/>
            <a:ext cx="765439" cy="421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norm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000" b="1" dirty="0">
                <a:solidFill>
                  <a:srgbClr val="C00000"/>
                </a:solidFill>
                <a:latin typeface="+mn-lt"/>
                <a:ea typeface="+mn-ea"/>
                <a:cs typeface="Times New Roman" panose="02020603050405020304" pitchFamily="18" charset="0"/>
              </a:rPr>
              <a:t>Part 2</a:t>
            </a:r>
            <a:endParaRPr lang="zh-CN" altLang="en-US" sz="2000" b="1" dirty="0">
              <a:solidFill>
                <a:srgbClr val="C00000"/>
              </a:solidFill>
              <a:latin typeface="+mn-lt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6" name="文本框 15"/>
          <p:cNvSpPr txBox="1"/>
          <p:nvPr>
            <p:custDataLst>
              <p:tags r:id="rId5"/>
            </p:custDataLst>
          </p:nvPr>
        </p:nvSpPr>
        <p:spPr>
          <a:xfrm>
            <a:off x="3966575" y="2685364"/>
            <a:ext cx="3491443" cy="317768"/>
          </a:xfrm>
          <a:custGeom>
            <a:avLst/>
            <a:gdLst>
              <a:gd name="connsiteX0" fmla="*/ 0 w 2773194"/>
              <a:gd name="connsiteY0" fmla="*/ 0 h 253350"/>
              <a:gd name="connsiteX1" fmla="*/ 2508325 w 2773194"/>
              <a:gd name="connsiteY1" fmla="*/ 0 h 253350"/>
              <a:gd name="connsiteX2" fmla="*/ 2773194 w 2773194"/>
              <a:gd name="connsiteY2" fmla="*/ 253350 h 253350"/>
              <a:gd name="connsiteX3" fmla="*/ 0 w 2773194"/>
              <a:gd name="connsiteY3" fmla="*/ 253350 h 25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3194" h="253350">
                <a:moveTo>
                  <a:pt x="0" y="0"/>
                </a:moveTo>
                <a:lnTo>
                  <a:pt x="2508325" y="0"/>
                </a:lnTo>
                <a:lnTo>
                  <a:pt x="2773194" y="253350"/>
                </a:lnTo>
                <a:lnTo>
                  <a:pt x="0" y="253350"/>
                </a:lnTo>
                <a:close/>
              </a:path>
            </a:pathLst>
          </a:custGeom>
          <a:solidFill>
            <a:srgbClr val="C00000"/>
          </a:solidFill>
          <a:ln>
            <a:solidFill>
              <a:srgbClr val="ED7D31"/>
            </a:solidFill>
          </a:ln>
        </p:spPr>
        <p:txBody>
          <a:bodyPr lIns="108000" tIns="0" bIns="0" anchor="ctr">
            <a:normAutofit/>
          </a:bodyPr>
          <a:lstStyle/>
          <a:p>
            <a:pPr>
              <a:defRPr/>
            </a:pPr>
            <a:r>
              <a:rPr lang="zh-CN" altLang="en-US" sz="2000" kern="0" dirty="0">
                <a:solidFill>
                  <a:srgbClr val="FFFFFF"/>
                </a:solidFill>
                <a:cs typeface="Times New Roman" panose="02020603050405020304" pitchFamily="18" charset="0"/>
              </a:rPr>
              <a:t>单击添加文字标题</a:t>
            </a:r>
          </a:p>
        </p:txBody>
      </p:sp>
      <p:sp>
        <p:nvSpPr>
          <p:cNvPr id="17" name="文本框 47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921340" y="2627407"/>
            <a:ext cx="765439" cy="421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norm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000" b="1" dirty="0">
                <a:solidFill>
                  <a:srgbClr val="C00000"/>
                </a:solidFill>
                <a:latin typeface="+mn-lt"/>
                <a:ea typeface="+mn-ea"/>
                <a:cs typeface="Times New Roman" panose="02020603050405020304" pitchFamily="18" charset="0"/>
              </a:rPr>
              <a:t>Part 3</a:t>
            </a:r>
            <a:endParaRPr lang="zh-CN" altLang="en-US" sz="2000" b="1" dirty="0">
              <a:solidFill>
                <a:srgbClr val="C00000"/>
              </a:solidFill>
              <a:latin typeface="+mn-lt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8" name="文本框 17"/>
          <p:cNvSpPr txBox="1"/>
          <p:nvPr>
            <p:custDataLst>
              <p:tags r:id="rId7"/>
            </p:custDataLst>
          </p:nvPr>
        </p:nvSpPr>
        <p:spPr>
          <a:xfrm>
            <a:off x="3966575" y="3326895"/>
            <a:ext cx="3491443" cy="319766"/>
          </a:xfrm>
          <a:custGeom>
            <a:avLst/>
            <a:gdLst>
              <a:gd name="connsiteX0" fmla="*/ 0 w 2773194"/>
              <a:gd name="connsiteY0" fmla="*/ 0 h 253350"/>
              <a:gd name="connsiteX1" fmla="*/ 2508325 w 2773194"/>
              <a:gd name="connsiteY1" fmla="*/ 0 h 253350"/>
              <a:gd name="connsiteX2" fmla="*/ 2773194 w 2773194"/>
              <a:gd name="connsiteY2" fmla="*/ 253350 h 253350"/>
              <a:gd name="connsiteX3" fmla="*/ 0 w 2773194"/>
              <a:gd name="connsiteY3" fmla="*/ 253350 h 25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3194" h="253350">
                <a:moveTo>
                  <a:pt x="0" y="0"/>
                </a:moveTo>
                <a:lnTo>
                  <a:pt x="2508325" y="0"/>
                </a:lnTo>
                <a:lnTo>
                  <a:pt x="2773194" y="253350"/>
                </a:lnTo>
                <a:lnTo>
                  <a:pt x="0" y="253350"/>
                </a:lnTo>
                <a:close/>
              </a:path>
            </a:pathLst>
          </a:custGeom>
          <a:solidFill>
            <a:srgbClr val="C00000"/>
          </a:solidFill>
          <a:ln>
            <a:solidFill>
              <a:srgbClr val="ED7D31"/>
            </a:solidFill>
          </a:ln>
        </p:spPr>
        <p:txBody>
          <a:bodyPr lIns="108000" tIns="0" bIns="0" anchor="ctr">
            <a:normAutofit/>
          </a:bodyPr>
          <a:lstStyle/>
          <a:p>
            <a:pPr>
              <a:defRPr/>
            </a:pPr>
            <a:r>
              <a:rPr lang="zh-CN" altLang="en-US" sz="2000" kern="0" dirty="0">
                <a:solidFill>
                  <a:srgbClr val="FFFFFF"/>
                </a:solidFill>
                <a:cs typeface="Times New Roman" panose="02020603050405020304" pitchFamily="18" charset="0"/>
              </a:rPr>
              <a:t>单击添加文字标题</a:t>
            </a:r>
          </a:p>
        </p:txBody>
      </p:sp>
      <p:sp>
        <p:nvSpPr>
          <p:cNvPr id="19" name="文本框 51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921340" y="3268938"/>
            <a:ext cx="765439" cy="421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norm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000" b="1">
                <a:solidFill>
                  <a:srgbClr val="C00000"/>
                </a:solidFill>
                <a:latin typeface="+mn-lt"/>
                <a:ea typeface="+mn-ea"/>
                <a:cs typeface="Times New Roman" panose="02020603050405020304" pitchFamily="18" charset="0"/>
              </a:rPr>
              <a:t>Part 4</a:t>
            </a:r>
            <a:endParaRPr lang="zh-CN" altLang="en-US" sz="2000" b="1">
              <a:solidFill>
                <a:srgbClr val="C00000"/>
              </a:solidFill>
              <a:latin typeface="+mn-lt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999652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 animBg="1"/>
      <p:bldP spid="15" grpId="0"/>
      <p:bldP spid="16" grpId="0" animBg="1"/>
      <p:bldP spid="17" grpId="0"/>
      <p:bldP spid="18" grpId="0" animBg="1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461616" y="2099466"/>
            <a:ext cx="1643313" cy="1740127"/>
            <a:chOff x="0" y="0"/>
            <a:chExt cx="1186" cy="1256"/>
          </a:xfrm>
        </p:grpSpPr>
        <p:sp>
          <p:nvSpPr>
            <p:cNvPr id="3" name="Freeform 9"/>
            <p:cNvSpPr>
              <a:spLocks noChangeArrowheads="1"/>
            </p:cNvSpPr>
            <p:nvPr/>
          </p:nvSpPr>
          <p:spPr bwMode="auto">
            <a:xfrm>
              <a:off x="0" y="0"/>
              <a:ext cx="1186" cy="837"/>
            </a:xfrm>
            <a:custGeom>
              <a:avLst/>
              <a:gdLst>
                <a:gd name="T0" fmla="*/ 0 w 1186"/>
                <a:gd name="T1" fmla="*/ 246 h 837"/>
                <a:gd name="T2" fmla="*/ 0 w 1186"/>
                <a:gd name="T3" fmla="*/ 246 h 837"/>
                <a:gd name="T4" fmla="*/ 58 w 1186"/>
                <a:gd name="T5" fmla="*/ 218 h 837"/>
                <a:gd name="T6" fmla="*/ 120 w 1186"/>
                <a:gd name="T7" fmla="*/ 192 h 837"/>
                <a:gd name="T8" fmla="*/ 182 w 1186"/>
                <a:gd name="T9" fmla="*/ 167 h 837"/>
                <a:gd name="T10" fmla="*/ 248 w 1186"/>
                <a:gd name="T11" fmla="*/ 144 h 837"/>
                <a:gd name="T12" fmla="*/ 316 w 1186"/>
                <a:gd name="T13" fmla="*/ 121 h 837"/>
                <a:gd name="T14" fmla="*/ 386 w 1186"/>
                <a:gd name="T15" fmla="*/ 101 h 837"/>
                <a:gd name="T16" fmla="*/ 459 w 1186"/>
                <a:gd name="T17" fmla="*/ 82 h 837"/>
                <a:gd name="T18" fmla="*/ 533 w 1186"/>
                <a:gd name="T19" fmla="*/ 65 h 837"/>
                <a:gd name="T20" fmla="*/ 610 w 1186"/>
                <a:gd name="T21" fmla="*/ 51 h 837"/>
                <a:gd name="T22" fmla="*/ 687 w 1186"/>
                <a:gd name="T23" fmla="*/ 38 h 837"/>
                <a:gd name="T24" fmla="*/ 767 w 1186"/>
                <a:gd name="T25" fmla="*/ 27 h 837"/>
                <a:gd name="T26" fmla="*/ 848 w 1186"/>
                <a:gd name="T27" fmla="*/ 17 h 837"/>
                <a:gd name="T28" fmla="*/ 930 w 1186"/>
                <a:gd name="T29" fmla="*/ 10 h 837"/>
                <a:gd name="T30" fmla="*/ 1015 w 1186"/>
                <a:gd name="T31" fmla="*/ 4 h 837"/>
                <a:gd name="T32" fmla="*/ 1099 w 1186"/>
                <a:gd name="T33" fmla="*/ 1 h 837"/>
                <a:gd name="T34" fmla="*/ 1186 w 1186"/>
                <a:gd name="T35" fmla="*/ 0 h 837"/>
                <a:gd name="T36" fmla="*/ 1186 w 1186"/>
                <a:gd name="T37" fmla="*/ 837 h 837"/>
                <a:gd name="T38" fmla="*/ 0 w 1186"/>
                <a:gd name="T39" fmla="*/ 246 h 83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186"/>
                <a:gd name="T61" fmla="*/ 0 h 837"/>
                <a:gd name="T62" fmla="*/ 1186 w 1186"/>
                <a:gd name="T63" fmla="*/ 837 h 837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186" h="837">
                  <a:moveTo>
                    <a:pt x="0" y="246"/>
                  </a:moveTo>
                  <a:lnTo>
                    <a:pt x="0" y="246"/>
                  </a:lnTo>
                  <a:lnTo>
                    <a:pt x="58" y="218"/>
                  </a:lnTo>
                  <a:lnTo>
                    <a:pt x="120" y="192"/>
                  </a:lnTo>
                  <a:lnTo>
                    <a:pt x="182" y="167"/>
                  </a:lnTo>
                  <a:lnTo>
                    <a:pt x="248" y="144"/>
                  </a:lnTo>
                  <a:lnTo>
                    <a:pt x="316" y="121"/>
                  </a:lnTo>
                  <a:lnTo>
                    <a:pt x="386" y="101"/>
                  </a:lnTo>
                  <a:lnTo>
                    <a:pt x="459" y="82"/>
                  </a:lnTo>
                  <a:lnTo>
                    <a:pt x="533" y="65"/>
                  </a:lnTo>
                  <a:lnTo>
                    <a:pt x="610" y="51"/>
                  </a:lnTo>
                  <a:lnTo>
                    <a:pt x="687" y="38"/>
                  </a:lnTo>
                  <a:lnTo>
                    <a:pt x="767" y="27"/>
                  </a:lnTo>
                  <a:lnTo>
                    <a:pt x="848" y="17"/>
                  </a:lnTo>
                  <a:lnTo>
                    <a:pt x="930" y="10"/>
                  </a:lnTo>
                  <a:lnTo>
                    <a:pt x="1015" y="4"/>
                  </a:lnTo>
                  <a:lnTo>
                    <a:pt x="1099" y="1"/>
                  </a:lnTo>
                  <a:lnTo>
                    <a:pt x="1186" y="0"/>
                  </a:lnTo>
                  <a:lnTo>
                    <a:pt x="1186" y="837"/>
                  </a:lnTo>
                  <a:lnTo>
                    <a:pt x="0" y="2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" name="Freeform 10"/>
            <p:cNvSpPr>
              <a:spLocks noChangeArrowheads="1"/>
            </p:cNvSpPr>
            <p:nvPr/>
          </p:nvSpPr>
          <p:spPr bwMode="auto">
            <a:xfrm>
              <a:off x="0" y="246"/>
              <a:ext cx="1186" cy="1010"/>
            </a:xfrm>
            <a:custGeom>
              <a:avLst/>
              <a:gdLst>
                <a:gd name="T0" fmla="*/ 1186 w 1186"/>
                <a:gd name="T1" fmla="*/ 591 h 1010"/>
                <a:gd name="T2" fmla="*/ 0 w 1186"/>
                <a:gd name="T3" fmla="*/ 0 h 1010"/>
                <a:gd name="T4" fmla="*/ 0 w 1186"/>
                <a:gd name="T5" fmla="*/ 419 h 1010"/>
                <a:gd name="T6" fmla="*/ 1186 w 1186"/>
                <a:gd name="T7" fmla="*/ 1010 h 1010"/>
                <a:gd name="T8" fmla="*/ 1186 w 1186"/>
                <a:gd name="T9" fmla="*/ 591 h 10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86"/>
                <a:gd name="T16" fmla="*/ 0 h 1010"/>
                <a:gd name="T17" fmla="*/ 1186 w 1186"/>
                <a:gd name="T18" fmla="*/ 1010 h 10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86" h="1010">
                  <a:moveTo>
                    <a:pt x="1186" y="591"/>
                  </a:moveTo>
                  <a:lnTo>
                    <a:pt x="0" y="0"/>
                  </a:lnTo>
                  <a:lnTo>
                    <a:pt x="0" y="419"/>
                  </a:lnTo>
                  <a:lnTo>
                    <a:pt x="1186" y="1010"/>
                  </a:lnTo>
                  <a:lnTo>
                    <a:pt x="1186" y="591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6104928" y="2245480"/>
            <a:ext cx="1643313" cy="1594113"/>
            <a:chOff x="0" y="0"/>
            <a:chExt cx="1185" cy="1151"/>
          </a:xfrm>
        </p:grpSpPr>
        <p:sp>
          <p:nvSpPr>
            <p:cNvPr id="6" name="Freeform 12"/>
            <p:cNvSpPr>
              <a:spLocks noChangeArrowheads="1"/>
            </p:cNvSpPr>
            <p:nvPr/>
          </p:nvSpPr>
          <p:spPr bwMode="auto">
            <a:xfrm>
              <a:off x="0" y="0"/>
              <a:ext cx="1185" cy="838"/>
            </a:xfrm>
            <a:custGeom>
              <a:avLst/>
              <a:gdLst>
                <a:gd name="T0" fmla="*/ 1185 w 1185"/>
                <a:gd name="T1" fmla="*/ 245 h 838"/>
                <a:gd name="T2" fmla="*/ 1185 w 1185"/>
                <a:gd name="T3" fmla="*/ 245 h 838"/>
                <a:gd name="T4" fmla="*/ 1127 w 1185"/>
                <a:gd name="T5" fmla="*/ 218 h 838"/>
                <a:gd name="T6" fmla="*/ 1065 w 1185"/>
                <a:gd name="T7" fmla="*/ 191 h 838"/>
                <a:gd name="T8" fmla="*/ 1003 w 1185"/>
                <a:gd name="T9" fmla="*/ 167 h 838"/>
                <a:gd name="T10" fmla="*/ 937 w 1185"/>
                <a:gd name="T11" fmla="*/ 143 h 838"/>
                <a:gd name="T12" fmla="*/ 869 w 1185"/>
                <a:gd name="T13" fmla="*/ 121 h 838"/>
                <a:gd name="T14" fmla="*/ 799 w 1185"/>
                <a:gd name="T15" fmla="*/ 101 h 838"/>
                <a:gd name="T16" fmla="*/ 726 w 1185"/>
                <a:gd name="T17" fmla="*/ 83 h 838"/>
                <a:gd name="T18" fmla="*/ 652 w 1185"/>
                <a:gd name="T19" fmla="*/ 66 h 838"/>
                <a:gd name="T20" fmla="*/ 575 w 1185"/>
                <a:gd name="T21" fmla="*/ 50 h 838"/>
                <a:gd name="T22" fmla="*/ 498 w 1185"/>
                <a:gd name="T23" fmla="*/ 37 h 838"/>
                <a:gd name="T24" fmla="*/ 418 w 1185"/>
                <a:gd name="T25" fmla="*/ 26 h 838"/>
                <a:gd name="T26" fmla="*/ 337 w 1185"/>
                <a:gd name="T27" fmla="*/ 17 h 838"/>
                <a:gd name="T28" fmla="*/ 255 w 1185"/>
                <a:gd name="T29" fmla="*/ 10 h 838"/>
                <a:gd name="T30" fmla="*/ 170 w 1185"/>
                <a:gd name="T31" fmla="*/ 5 h 838"/>
                <a:gd name="T32" fmla="*/ 86 w 1185"/>
                <a:gd name="T33" fmla="*/ 2 h 838"/>
                <a:gd name="T34" fmla="*/ 0 w 1185"/>
                <a:gd name="T35" fmla="*/ 0 h 838"/>
                <a:gd name="T36" fmla="*/ 0 w 1185"/>
                <a:gd name="T37" fmla="*/ 838 h 838"/>
                <a:gd name="T38" fmla="*/ 1185 w 1185"/>
                <a:gd name="T39" fmla="*/ 245 h 83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185"/>
                <a:gd name="T61" fmla="*/ 0 h 838"/>
                <a:gd name="T62" fmla="*/ 1185 w 1185"/>
                <a:gd name="T63" fmla="*/ 838 h 83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185" h="838">
                  <a:moveTo>
                    <a:pt x="1185" y="245"/>
                  </a:moveTo>
                  <a:lnTo>
                    <a:pt x="1185" y="245"/>
                  </a:lnTo>
                  <a:lnTo>
                    <a:pt x="1127" y="218"/>
                  </a:lnTo>
                  <a:lnTo>
                    <a:pt x="1065" y="191"/>
                  </a:lnTo>
                  <a:lnTo>
                    <a:pt x="1003" y="167"/>
                  </a:lnTo>
                  <a:lnTo>
                    <a:pt x="937" y="143"/>
                  </a:lnTo>
                  <a:lnTo>
                    <a:pt x="869" y="121"/>
                  </a:lnTo>
                  <a:lnTo>
                    <a:pt x="799" y="101"/>
                  </a:lnTo>
                  <a:lnTo>
                    <a:pt x="726" y="83"/>
                  </a:lnTo>
                  <a:lnTo>
                    <a:pt x="652" y="66"/>
                  </a:lnTo>
                  <a:lnTo>
                    <a:pt x="575" y="50"/>
                  </a:lnTo>
                  <a:lnTo>
                    <a:pt x="498" y="37"/>
                  </a:lnTo>
                  <a:lnTo>
                    <a:pt x="418" y="26"/>
                  </a:lnTo>
                  <a:lnTo>
                    <a:pt x="337" y="17"/>
                  </a:lnTo>
                  <a:lnTo>
                    <a:pt x="255" y="10"/>
                  </a:lnTo>
                  <a:lnTo>
                    <a:pt x="170" y="5"/>
                  </a:lnTo>
                  <a:lnTo>
                    <a:pt x="86" y="2"/>
                  </a:lnTo>
                  <a:lnTo>
                    <a:pt x="0" y="0"/>
                  </a:lnTo>
                  <a:lnTo>
                    <a:pt x="0" y="838"/>
                  </a:lnTo>
                  <a:lnTo>
                    <a:pt x="1185" y="24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" name="Freeform 13"/>
            <p:cNvSpPr>
              <a:spLocks noChangeArrowheads="1"/>
            </p:cNvSpPr>
            <p:nvPr/>
          </p:nvSpPr>
          <p:spPr bwMode="auto">
            <a:xfrm>
              <a:off x="0" y="245"/>
              <a:ext cx="1185" cy="906"/>
            </a:xfrm>
            <a:custGeom>
              <a:avLst/>
              <a:gdLst>
                <a:gd name="T0" fmla="*/ 0 w 1185"/>
                <a:gd name="T1" fmla="*/ 593 h 906"/>
                <a:gd name="T2" fmla="*/ 1185 w 1185"/>
                <a:gd name="T3" fmla="*/ 0 h 906"/>
                <a:gd name="T4" fmla="*/ 1185 w 1185"/>
                <a:gd name="T5" fmla="*/ 315 h 906"/>
                <a:gd name="T6" fmla="*/ 0 w 1185"/>
                <a:gd name="T7" fmla="*/ 906 h 906"/>
                <a:gd name="T8" fmla="*/ 0 w 1185"/>
                <a:gd name="T9" fmla="*/ 593 h 9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85"/>
                <a:gd name="T16" fmla="*/ 0 h 906"/>
                <a:gd name="T17" fmla="*/ 1185 w 1185"/>
                <a:gd name="T18" fmla="*/ 906 h 90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85" h="906">
                  <a:moveTo>
                    <a:pt x="0" y="593"/>
                  </a:moveTo>
                  <a:lnTo>
                    <a:pt x="1185" y="0"/>
                  </a:lnTo>
                  <a:lnTo>
                    <a:pt x="1185" y="315"/>
                  </a:lnTo>
                  <a:lnTo>
                    <a:pt x="0" y="906"/>
                  </a:lnTo>
                  <a:lnTo>
                    <a:pt x="0" y="59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8" name="Group 8"/>
          <p:cNvGrpSpPr>
            <a:grpSpLocks/>
          </p:cNvGrpSpPr>
          <p:nvPr/>
        </p:nvGrpSpPr>
        <p:grpSpPr bwMode="auto">
          <a:xfrm>
            <a:off x="3779912" y="2293651"/>
            <a:ext cx="2323511" cy="1544438"/>
            <a:chOff x="0" y="0"/>
            <a:chExt cx="1676" cy="1115"/>
          </a:xfrm>
        </p:grpSpPr>
        <p:sp>
          <p:nvSpPr>
            <p:cNvPr id="9" name="Freeform 15"/>
            <p:cNvSpPr>
              <a:spLocks noChangeArrowheads="1"/>
            </p:cNvSpPr>
            <p:nvPr/>
          </p:nvSpPr>
          <p:spPr bwMode="auto">
            <a:xfrm>
              <a:off x="0" y="0"/>
              <a:ext cx="1676" cy="592"/>
            </a:xfrm>
            <a:custGeom>
              <a:avLst/>
              <a:gdLst>
                <a:gd name="T0" fmla="*/ 1676 w 1676"/>
                <a:gd name="T1" fmla="*/ 592 h 592"/>
                <a:gd name="T2" fmla="*/ 490 w 1676"/>
                <a:gd name="T3" fmla="*/ 0 h 592"/>
                <a:gd name="T4" fmla="*/ 490 w 1676"/>
                <a:gd name="T5" fmla="*/ 0 h 592"/>
                <a:gd name="T6" fmla="*/ 436 w 1676"/>
                <a:gd name="T7" fmla="*/ 28 h 592"/>
                <a:gd name="T8" fmla="*/ 383 w 1676"/>
                <a:gd name="T9" fmla="*/ 60 h 592"/>
                <a:gd name="T10" fmla="*/ 333 w 1676"/>
                <a:gd name="T11" fmla="*/ 91 h 592"/>
                <a:gd name="T12" fmla="*/ 286 w 1676"/>
                <a:gd name="T13" fmla="*/ 124 h 592"/>
                <a:gd name="T14" fmla="*/ 242 w 1676"/>
                <a:gd name="T15" fmla="*/ 158 h 592"/>
                <a:gd name="T16" fmla="*/ 202 w 1676"/>
                <a:gd name="T17" fmla="*/ 194 h 592"/>
                <a:gd name="T18" fmla="*/ 165 w 1676"/>
                <a:gd name="T19" fmla="*/ 229 h 592"/>
                <a:gd name="T20" fmla="*/ 131 w 1676"/>
                <a:gd name="T21" fmla="*/ 266 h 592"/>
                <a:gd name="T22" fmla="*/ 101 w 1676"/>
                <a:gd name="T23" fmla="*/ 305 h 592"/>
                <a:gd name="T24" fmla="*/ 88 w 1676"/>
                <a:gd name="T25" fmla="*/ 323 h 592"/>
                <a:gd name="T26" fmla="*/ 75 w 1676"/>
                <a:gd name="T27" fmla="*/ 343 h 592"/>
                <a:gd name="T28" fmla="*/ 64 w 1676"/>
                <a:gd name="T29" fmla="*/ 363 h 592"/>
                <a:gd name="T30" fmla="*/ 53 w 1676"/>
                <a:gd name="T31" fmla="*/ 383 h 592"/>
                <a:gd name="T32" fmla="*/ 43 w 1676"/>
                <a:gd name="T33" fmla="*/ 403 h 592"/>
                <a:gd name="T34" fmla="*/ 34 w 1676"/>
                <a:gd name="T35" fmla="*/ 423 h 592"/>
                <a:gd name="T36" fmla="*/ 25 w 1676"/>
                <a:gd name="T37" fmla="*/ 444 h 592"/>
                <a:gd name="T38" fmla="*/ 20 w 1676"/>
                <a:gd name="T39" fmla="*/ 464 h 592"/>
                <a:gd name="T40" fmla="*/ 13 w 1676"/>
                <a:gd name="T41" fmla="*/ 486 h 592"/>
                <a:gd name="T42" fmla="*/ 8 w 1676"/>
                <a:gd name="T43" fmla="*/ 507 h 592"/>
                <a:gd name="T44" fmla="*/ 4 w 1676"/>
                <a:gd name="T45" fmla="*/ 528 h 592"/>
                <a:gd name="T46" fmla="*/ 3 w 1676"/>
                <a:gd name="T47" fmla="*/ 550 h 592"/>
                <a:gd name="T48" fmla="*/ 0 w 1676"/>
                <a:gd name="T49" fmla="*/ 571 h 592"/>
                <a:gd name="T50" fmla="*/ 0 w 1676"/>
                <a:gd name="T51" fmla="*/ 592 h 592"/>
                <a:gd name="T52" fmla="*/ 1676 w 1676"/>
                <a:gd name="T53" fmla="*/ 592 h 59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676"/>
                <a:gd name="T82" fmla="*/ 0 h 592"/>
                <a:gd name="T83" fmla="*/ 1676 w 1676"/>
                <a:gd name="T84" fmla="*/ 592 h 592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676" h="592">
                  <a:moveTo>
                    <a:pt x="1676" y="592"/>
                  </a:moveTo>
                  <a:lnTo>
                    <a:pt x="490" y="0"/>
                  </a:lnTo>
                  <a:lnTo>
                    <a:pt x="436" y="28"/>
                  </a:lnTo>
                  <a:lnTo>
                    <a:pt x="383" y="60"/>
                  </a:lnTo>
                  <a:lnTo>
                    <a:pt x="333" y="91"/>
                  </a:lnTo>
                  <a:lnTo>
                    <a:pt x="286" y="124"/>
                  </a:lnTo>
                  <a:lnTo>
                    <a:pt x="242" y="158"/>
                  </a:lnTo>
                  <a:lnTo>
                    <a:pt x="202" y="194"/>
                  </a:lnTo>
                  <a:lnTo>
                    <a:pt x="165" y="229"/>
                  </a:lnTo>
                  <a:lnTo>
                    <a:pt x="131" y="266"/>
                  </a:lnTo>
                  <a:lnTo>
                    <a:pt x="101" y="305"/>
                  </a:lnTo>
                  <a:lnTo>
                    <a:pt x="88" y="323"/>
                  </a:lnTo>
                  <a:lnTo>
                    <a:pt x="75" y="343"/>
                  </a:lnTo>
                  <a:lnTo>
                    <a:pt x="64" y="363"/>
                  </a:lnTo>
                  <a:lnTo>
                    <a:pt x="53" y="383"/>
                  </a:lnTo>
                  <a:lnTo>
                    <a:pt x="43" y="403"/>
                  </a:lnTo>
                  <a:lnTo>
                    <a:pt x="34" y="423"/>
                  </a:lnTo>
                  <a:lnTo>
                    <a:pt x="25" y="444"/>
                  </a:lnTo>
                  <a:lnTo>
                    <a:pt x="20" y="464"/>
                  </a:lnTo>
                  <a:lnTo>
                    <a:pt x="13" y="486"/>
                  </a:lnTo>
                  <a:lnTo>
                    <a:pt x="8" y="507"/>
                  </a:lnTo>
                  <a:lnTo>
                    <a:pt x="4" y="528"/>
                  </a:lnTo>
                  <a:lnTo>
                    <a:pt x="3" y="550"/>
                  </a:lnTo>
                  <a:lnTo>
                    <a:pt x="0" y="571"/>
                  </a:lnTo>
                  <a:lnTo>
                    <a:pt x="0" y="592"/>
                  </a:lnTo>
                  <a:lnTo>
                    <a:pt x="1676" y="592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" name="Rectangle 16"/>
            <p:cNvSpPr>
              <a:spLocks noChangeArrowheads="1"/>
            </p:cNvSpPr>
            <p:nvPr/>
          </p:nvSpPr>
          <p:spPr bwMode="auto">
            <a:xfrm>
              <a:off x="0" y="592"/>
              <a:ext cx="1676" cy="523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816337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ulim" pitchFamily="34" charset="-127"/>
                <a:ea typeface="宋体" panose="02010600030101010101" pitchFamily="2" charset="-122"/>
                <a:cs typeface="+mn-cs"/>
                <a:sym typeface="Gulim" pitchFamily="34" charset="-127"/>
              </a:endParaRPr>
            </a:p>
          </p:txBody>
        </p:sp>
      </p:grpSp>
      <p:grpSp>
        <p:nvGrpSpPr>
          <p:cNvPr id="11" name="Group 11"/>
          <p:cNvGrpSpPr>
            <a:grpSpLocks/>
          </p:cNvGrpSpPr>
          <p:nvPr/>
        </p:nvGrpSpPr>
        <p:grpSpPr bwMode="auto">
          <a:xfrm>
            <a:off x="6104927" y="2731693"/>
            <a:ext cx="2322007" cy="1107901"/>
            <a:chOff x="0" y="0"/>
            <a:chExt cx="1675" cy="800"/>
          </a:xfrm>
        </p:grpSpPr>
        <p:sp>
          <p:nvSpPr>
            <p:cNvPr id="12" name="Freeform 18"/>
            <p:cNvSpPr>
              <a:spLocks noChangeArrowheads="1"/>
            </p:cNvSpPr>
            <p:nvPr/>
          </p:nvSpPr>
          <p:spPr bwMode="auto">
            <a:xfrm>
              <a:off x="0" y="0"/>
              <a:ext cx="1675" cy="591"/>
            </a:xfrm>
            <a:custGeom>
              <a:avLst/>
              <a:gdLst>
                <a:gd name="T0" fmla="*/ 0 w 1675"/>
                <a:gd name="T1" fmla="*/ 591 h 591"/>
                <a:gd name="T2" fmla="*/ 1185 w 1675"/>
                <a:gd name="T3" fmla="*/ 0 h 591"/>
                <a:gd name="T4" fmla="*/ 1185 w 1675"/>
                <a:gd name="T5" fmla="*/ 0 h 591"/>
                <a:gd name="T6" fmla="*/ 1239 w 1675"/>
                <a:gd name="T7" fmla="*/ 28 h 591"/>
                <a:gd name="T8" fmla="*/ 1292 w 1675"/>
                <a:gd name="T9" fmla="*/ 58 h 591"/>
                <a:gd name="T10" fmla="*/ 1342 w 1675"/>
                <a:gd name="T11" fmla="*/ 89 h 591"/>
                <a:gd name="T12" fmla="*/ 1389 w 1675"/>
                <a:gd name="T13" fmla="*/ 124 h 591"/>
                <a:gd name="T14" fmla="*/ 1433 w 1675"/>
                <a:gd name="T15" fmla="*/ 156 h 591"/>
                <a:gd name="T16" fmla="*/ 1473 w 1675"/>
                <a:gd name="T17" fmla="*/ 192 h 591"/>
                <a:gd name="T18" fmla="*/ 1510 w 1675"/>
                <a:gd name="T19" fmla="*/ 228 h 591"/>
                <a:gd name="T20" fmla="*/ 1544 w 1675"/>
                <a:gd name="T21" fmla="*/ 265 h 591"/>
                <a:gd name="T22" fmla="*/ 1574 w 1675"/>
                <a:gd name="T23" fmla="*/ 303 h 591"/>
                <a:gd name="T24" fmla="*/ 1587 w 1675"/>
                <a:gd name="T25" fmla="*/ 323 h 591"/>
                <a:gd name="T26" fmla="*/ 1600 w 1675"/>
                <a:gd name="T27" fmla="*/ 342 h 591"/>
                <a:gd name="T28" fmla="*/ 1611 w 1675"/>
                <a:gd name="T29" fmla="*/ 361 h 591"/>
                <a:gd name="T30" fmla="*/ 1622 w 1675"/>
                <a:gd name="T31" fmla="*/ 381 h 591"/>
                <a:gd name="T32" fmla="*/ 1632 w 1675"/>
                <a:gd name="T33" fmla="*/ 401 h 591"/>
                <a:gd name="T34" fmla="*/ 1641 w 1675"/>
                <a:gd name="T35" fmla="*/ 423 h 591"/>
                <a:gd name="T36" fmla="*/ 1650 w 1675"/>
                <a:gd name="T37" fmla="*/ 443 h 591"/>
                <a:gd name="T38" fmla="*/ 1655 w 1675"/>
                <a:gd name="T39" fmla="*/ 464 h 591"/>
                <a:gd name="T40" fmla="*/ 1662 w 1675"/>
                <a:gd name="T41" fmla="*/ 484 h 591"/>
                <a:gd name="T42" fmla="*/ 1667 w 1675"/>
                <a:gd name="T43" fmla="*/ 505 h 591"/>
                <a:gd name="T44" fmla="*/ 1671 w 1675"/>
                <a:gd name="T45" fmla="*/ 527 h 591"/>
                <a:gd name="T46" fmla="*/ 1672 w 1675"/>
                <a:gd name="T47" fmla="*/ 548 h 591"/>
                <a:gd name="T48" fmla="*/ 1675 w 1675"/>
                <a:gd name="T49" fmla="*/ 569 h 591"/>
                <a:gd name="T50" fmla="*/ 1675 w 1675"/>
                <a:gd name="T51" fmla="*/ 591 h 591"/>
                <a:gd name="T52" fmla="*/ 0 w 1675"/>
                <a:gd name="T53" fmla="*/ 591 h 59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675"/>
                <a:gd name="T82" fmla="*/ 0 h 591"/>
                <a:gd name="T83" fmla="*/ 1675 w 1675"/>
                <a:gd name="T84" fmla="*/ 591 h 59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675" h="591">
                  <a:moveTo>
                    <a:pt x="0" y="591"/>
                  </a:moveTo>
                  <a:lnTo>
                    <a:pt x="1185" y="0"/>
                  </a:lnTo>
                  <a:lnTo>
                    <a:pt x="1239" y="28"/>
                  </a:lnTo>
                  <a:lnTo>
                    <a:pt x="1292" y="58"/>
                  </a:lnTo>
                  <a:lnTo>
                    <a:pt x="1342" y="89"/>
                  </a:lnTo>
                  <a:lnTo>
                    <a:pt x="1389" y="124"/>
                  </a:lnTo>
                  <a:lnTo>
                    <a:pt x="1433" y="156"/>
                  </a:lnTo>
                  <a:lnTo>
                    <a:pt x="1473" y="192"/>
                  </a:lnTo>
                  <a:lnTo>
                    <a:pt x="1510" y="228"/>
                  </a:lnTo>
                  <a:lnTo>
                    <a:pt x="1544" y="265"/>
                  </a:lnTo>
                  <a:lnTo>
                    <a:pt x="1574" y="303"/>
                  </a:lnTo>
                  <a:lnTo>
                    <a:pt x="1587" y="323"/>
                  </a:lnTo>
                  <a:lnTo>
                    <a:pt x="1600" y="342"/>
                  </a:lnTo>
                  <a:lnTo>
                    <a:pt x="1611" y="361"/>
                  </a:lnTo>
                  <a:lnTo>
                    <a:pt x="1622" y="381"/>
                  </a:lnTo>
                  <a:lnTo>
                    <a:pt x="1632" y="401"/>
                  </a:lnTo>
                  <a:lnTo>
                    <a:pt x="1641" y="423"/>
                  </a:lnTo>
                  <a:lnTo>
                    <a:pt x="1650" y="443"/>
                  </a:lnTo>
                  <a:lnTo>
                    <a:pt x="1655" y="464"/>
                  </a:lnTo>
                  <a:lnTo>
                    <a:pt x="1662" y="484"/>
                  </a:lnTo>
                  <a:lnTo>
                    <a:pt x="1667" y="505"/>
                  </a:lnTo>
                  <a:lnTo>
                    <a:pt x="1671" y="527"/>
                  </a:lnTo>
                  <a:lnTo>
                    <a:pt x="1672" y="548"/>
                  </a:lnTo>
                  <a:lnTo>
                    <a:pt x="1675" y="569"/>
                  </a:lnTo>
                  <a:lnTo>
                    <a:pt x="1675" y="591"/>
                  </a:lnTo>
                  <a:lnTo>
                    <a:pt x="0" y="59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Rectangle 19"/>
            <p:cNvSpPr>
              <a:spLocks noChangeArrowheads="1"/>
            </p:cNvSpPr>
            <p:nvPr/>
          </p:nvSpPr>
          <p:spPr bwMode="auto">
            <a:xfrm>
              <a:off x="0" y="591"/>
              <a:ext cx="1675" cy="2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816337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ulim" pitchFamily="34" charset="-127"/>
                <a:ea typeface="宋体" panose="02010600030101010101" pitchFamily="2" charset="-122"/>
                <a:cs typeface="+mn-cs"/>
                <a:sym typeface="Gulim" pitchFamily="34" charset="-127"/>
              </a:endParaRPr>
            </a:p>
          </p:txBody>
        </p:sp>
      </p:grpSp>
      <p:grpSp>
        <p:nvGrpSpPr>
          <p:cNvPr id="14" name="Group 14"/>
          <p:cNvGrpSpPr>
            <a:grpSpLocks/>
          </p:cNvGrpSpPr>
          <p:nvPr/>
        </p:nvGrpSpPr>
        <p:grpSpPr bwMode="auto">
          <a:xfrm>
            <a:off x="3785856" y="2969531"/>
            <a:ext cx="2322006" cy="1690451"/>
            <a:chOff x="0" y="0"/>
            <a:chExt cx="1676" cy="1221"/>
          </a:xfrm>
        </p:grpSpPr>
        <p:sp>
          <p:nvSpPr>
            <p:cNvPr id="15" name="Freeform 21"/>
            <p:cNvSpPr>
              <a:spLocks noChangeArrowheads="1"/>
            </p:cNvSpPr>
            <p:nvPr/>
          </p:nvSpPr>
          <p:spPr bwMode="auto">
            <a:xfrm>
              <a:off x="0" y="0"/>
              <a:ext cx="1676" cy="593"/>
            </a:xfrm>
            <a:custGeom>
              <a:avLst/>
              <a:gdLst>
                <a:gd name="T0" fmla="*/ 1676 w 1676"/>
                <a:gd name="T1" fmla="*/ 0 h 593"/>
                <a:gd name="T2" fmla="*/ 490 w 1676"/>
                <a:gd name="T3" fmla="*/ 593 h 593"/>
                <a:gd name="T4" fmla="*/ 490 w 1676"/>
                <a:gd name="T5" fmla="*/ 593 h 593"/>
                <a:gd name="T6" fmla="*/ 436 w 1676"/>
                <a:gd name="T7" fmla="*/ 564 h 593"/>
                <a:gd name="T8" fmla="*/ 383 w 1676"/>
                <a:gd name="T9" fmla="*/ 533 h 593"/>
                <a:gd name="T10" fmla="*/ 333 w 1676"/>
                <a:gd name="T11" fmla="*/ 501 h 593"/>
                <a:gd name="T12" fmla="*/ 286 w 1676"/>
                <a:gd name="T13" fmla="*/ 469 h 593"/>
                <a:gd name="T14" fmla="*/ 242 w 1676"/>
                <a:gd name="T15" fmla="*/ 434 h 593"/>
                <a:gd name="T16" fmla="*/ 202 w 1676"/>
                <a:gd name="T17" fmla="*/ 400 h 593"/>
                <a:gd name="T18" fmla="*/ 165 w 1676"/>
                <a:gd name="T19" fmla="*/ 363 h 593"/>
                <a:gd name="T20" fmla="*/ 131 w 1676"/>
                <a:gd name="T21" fmla="*/ 326 h 593"/>
                <a:gd name="T22" fmla="*/ 101 w 1676"/>
                <a:gd name="T23" fmla="*/ 288 h 593"/>
                <a:gd name="T24" fmla="*/ 88 w 1676"/>
                <a:gd name="T25" fmla="*/ 269 h 593"/>
                <a:gd name="T26" fmla="*/ 75 w 1676"/>
                <a:gd name="T27" fmla="*/ 249 h 593"/>
                <a:gd name="T28" fmla="*/ 64 w 1676"/>
                <a:gd name="T29" fmla="*/ 229 h 593"/>
                <a:gd name="T30" fmla="*/ 53 w 1676"/>
                <a:gd name="T31" fmla="*/ 209 h 593"/>
                <a:gd name="T32" fmla="*/ 43 w 1676"/>
                <a:gd name="T33" fmla="*/ 189 h 593"/>
                <a:gd name="T34" fmla="*/ 34 w 1676"/>
                <a:gd name="T35" fmla="*/ 170 h 593"/>
                <a:gd name="T36" fmla="*/ 25 w 1676"/>
                <a:gd name="T37" fmla="*/ 148 h 593"/>
                <a:gd name="T38" fmla="*/ 20 w 1676"/>
                <a:gd name="T39" fmla="*/ 128 h 593"/>
                <a:gd name="T40" fmla="*/ 13 w 1676"/>
                <a:gd name="T41" fmla="*/ 107 h 593"/>
                <a:gd name="T42" fmla="*/ 8 w 1676"/>
                <a:gd name="T43" fmla="*/ 85 h 593"/>
                <a:gd name="T44" fmla="*/ 4 w 1676"/>
                <a:gd name="T45" fmla="*/ 66 h 593"/>
                <a:gd name="T46" fmla="*/ 3 w 1676"/>
                <a:gd name="T47" fmla="*/ 44 h 593"/>
                <a:gd name="T48" fmla="*/ 0 w 1676"/>
                <a:gd name="T49" fmla="*/ 21 h 593"/>
                <a:gd name="T50" fmla="*/ 0 w 1676"/>
                <a:gd name="T51" fmla="*/ 0 h 593"/>
                <a:gd name="T52" fmla="*/ 1676 w 1676"/>
                <a:gd name="T53" fmla="*/ 0 h 59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676"/>
                <a:gd name="T82" fmla="*/ 0 h 593"/>
                <a:gd name="T83" fmla="*/ 1676 w 1676"/>
                <a:gd name="T84" fmla="*/ 593 h 59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676" h="593">
                  <a:moveTo>
                    <a:pt x="1676" y="0"/>
                  </a:moveTo>
                  <a:lnTo>
                    <a:pt x="490" y="593"/>
                  </a:lnTo>
                  <a:lnTo>
                    <a:pt x="436" y="564"/>
                  </a:lnTo>
                  <a:lnTo>
                    <a:pt x="383" y="533"/>
                  </a:lnTo>
                  <a:lnTo>
                    <a:pt x="333" y="501"/>
                  </a:lnTo>
                  <a:lnTo>
                    <a:pt x="286" y="469"/>
                  </a:lnTo>
                  <a:lnTo>
                    <a:pt x="242" y="434"/>
                  </a:lnTo>
                  <a:lnTo>
                    <a:pt x="202" y="400"/>
                  </a:lnTo>
                  <a:lnTo>
                    <a:pt x="165" y="363"/>
                  </a:lnTo>
                  <a:lnTo>
                    <a:pt x="131" y="326"/>
                  </a:lnTo>
                  <a:lnTo>
                    <a:pt x="101" y="288"/>
                  </a:lnTo>
                  <a:lnTo>
                    <a:pt x="88" y="269"/>
                  </a:lnTo>
                  <a:lnTo>
                    <a:pt x="75" y="249"/>
                  </a:lnTo>
                  <a:lnTo>
                    <a:pt x="64" y="229"/>
                  </a:lnTo>
                  <a:lnTo>
                    <a:pt x="53" y="209"/>
                  </a:lnTo>
                  <a:lnTo>
                    <a:pt x="43" y="189"/>
                  </a:lnTo>
                  <a:lnTo>
                    <a:pt x="34" y="170"/>
                  </a:lnTo>
                  <a:lnTo>
                    <a:pt x="25" y="148"/>
                  </a:lnTo>
                  <a:lnTo>
                    <a:pt x="20" y="128"/>
                  </a:lnTo>
                  <a:lnTo>
                    <a:pt x="13" y="107"/>
                  </a:lnTo>
                  <a:lnTo>
                    <a:pt x="8" y="85"/>
                  </a:lnTo>
                  <a:lnTo>
                    <a:pt x="4" y="66"/>
                  </a:lnTo>
                  <a:lnTo>
                    <a:pt x="3" y="44"/>
                  </a:lnTo>
                  <a:lnTo>
                    <a:pt x="0" y="21"/>
                  </a:lnTo>
                  <a:lnTo>
                    <a:pt x="0" y="0"/>
                  </a:lnTo>
                  <a:lnTo>
                    <a:pt x="167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Freeform 22"/>
            <p:cNvSpPr>
              <a:spLocks noChangeArrowheads="1"/>
            </p:cNvSpPr>
            <p:nvPr/>
          </p:nvSpPr>
          <p:spPr bwMode="auto">
            <a:xfrm>
              <a:off x="0" y="0"/>
              <a:ext cx="490" cy="1221"/>
            </a:xfrm>
            <a:custGeom>
              <a:avLst/>
              <a:gdLst>
                <a:gd name="T0" fmla="*/ 490 w 490"/>
                <a:gd name="T1" fmla="*/ 593 h 1221"/>
                <a:gd name="T2" fmla="*/ 490 w 490"/>
                <a:gd name="T3" fmla="*/ 593 h 1221"/>
                <a:gd name="T4" fmla="*/ 436 w 490"/>
                <a:gd name="T5" fmla="*/ 564 h 1221"/>
                <a:gd name="T6" fmla="*/ 383 w 490"/>
                <a:gd name="T7" fmla="*/ 533 h 1221"/>
                <a:gd name="T8" fmla="*/ 333 w 490"/>
                <a:gd name="T9" fmla="*/ 501 h 1221"/>
                <a:gd name="T10" fmla="*/ 286 w 490"/>
                <a:gd name="T11" fmla="*/ 469 h 1221"/>
                <a:gd name="T12" fmla="*/ 242 w 490"/>
                <a:gd name="T13" fmla="*/ 434 h 1221"/>
                <a:gd name="T14" fmla="*/ 202 w 490"/>
                <a:gd name="T15" fmla="*/ 400 h 1221"/>
                <a:gd name="T16" fmla="*/ 165 w 490"/>
                <a:gd name="T17" fmla="*/ 363 h 1221"/>
                <a:gd name="T18" fmla="*/ 131 w 490"/>
                <a:gd name="T19" fmla="*/ 326 h 1221"/>
                <a:gd name="T20" fmla="*/ 101 w 490"/>
                <a:gd name="T21" fmla="*/ 288 h 1221"/>
                <a:gd name="T22" fmla="*/ 88 w 490"/>
                <a:gd name="T23" fmla="*/ 269 h 1221"/>
                <a:gd name="T24" fmla="*/ 75 w 490"/>
                <a:gd name="T25" fmla="*/ 249 h 1221"/>
                <a:gd name="T26" fmla="*/ 64 w 490"/>
                <a:gd name="T27" fmla="*/ 229 h 1221"/>
                <a:gd name="T28" fmla="*/ 53 w 490"/>
                <a:gd name="T29" fmla="*/ 209 h 1221"/>
                <a:gd name="T30" fmla="*/ 43 w 490"/>
                <a:gd name="T31" fmla="*/ 189 h 1221"/>
                <a:gd name="T32" fmla="*/ 34 w 490"/>
                <a:gd name="T33" fmla="*/ 170 h 1221"/>
                <a:gd name="T34" fmla="*/ 25 w 490"/>
                <a:gd name="T35" fmla="*/ 148 h 1221"/>
                <a:gd name="T36" fmla="*/ 20 w 490"/>
                <a:gd name="T37" fmla="*/ 128 h 1221"/>
                <a:gd name="T38" fmla="*/ 13 w 490"/>
                <a:gd name="T39" fmla="*/ 107 h 1221"/>
                <a:gd name="T40" fmla="*/ 8 w 490"/>
                <a:gd name="T41" fmla="*/ 85 h 1221"/>
                <a:gd name="T42" fmla="*/ 4 w 490"/>
                <a:gd name="T43" fmla="*/ 66 h 1221"/>
                <a:gd name="T44" fmla="*/ 3 w 490"/>
                <a:gd name="T45" fmla="*/ 44 h 1221"/>
                <a:gd name="T46" fmla="*/ 0 w 490"/>
                <a:gd name="T47" fmla="*/ 21 h 1221"/>
                <a:gd name="T48" fmla="*/ 0 w 490"/>
                <a:gd name="T49" fmla="*/ 0 h 1221"/>
                <a:gd name="T50" fmla="*/ 0 w 490"/>
                <a:gd name="T51" fmla="*/ 628 h 1221"/>
                <a:gd name="T52" fmla="*/ 0 w 490"/>
                <a:gd name="T53" fmla="*/ 628 h 1221"/>
                <a:gd name="T54" fmla="*/ 0 w 490"/>
                <a:gd name="T55" fmla="*/ 650 h 1221"/>
                <a:gd name="T56" fmla="*/ 3 w 490"/>
                <a:gd name="T57" fmla="*/ 672 h 1221"/>
                <a:gd name="T58" fmla="*/ 4 w 490"/>
                <a:gd name="T59" fmla="*/ 694 h 1221"/>
                <a:gd name="T60" fmla="*/ 8 w 490"/>
                <a:gd name="T61" fmla="*/ 714 h 1221"/>
                <a:gd name="T62" fmla="*/ 13 w 490"/>
                <a:gd name="T63" fmla="*/ 735 h 1221"/>
                <a:gd name="T64" fmla="*/ 20 w 490"/>
                <a:gd name="T65" fmla="*/ 756 h 1221"/>
                <a:gd name="T66" fmla="*/ 25 w 490"/>
                <a:gd name="T67" fmla="*/ 776 h 1221"/>
                <a:gd name="T68" fmla="*/ 34 w 490"/>
                <a:gd name="T69" fmla="*/ 798 h 1221"/>
                <a:gd name="T70" fmla="*/ 43 w 490"/>
                <a:gd name="T71" fmla="*/ 818 h 1221"/>
                <a:gd name="T72" fmla="*/ 53 w 490"/>
                <a:gd name="T73" fmla="*/ 838 h 1221"/>
                <a:gd name="T74" fmla="*/ 64 w 490"/>
                <a:gd name="T75" fmla="*/ 858 h 1221"/>
                <a:gd name="T76" fmla="*/ 75 w 490"/>
                <a:gd name="T77" fmla="*/ 877 h 1221"/>
                <a:gd name="T78" fmla="*/ 88 w 490"/>
                <a:gd name="T79" fmla="*/ 897 h 1221"/>
                <a:gd name="T80" fmla="*/ 101 w 490"/>
                <a:gd name="T81" fmla="*/ 916 h 1221"/>
                <a:gd name="T82" fmla="*/ 131 w 490"/>
                <a:gd name="T83" fmla="*/ 954 h 1221"/>
                <a:gd name="T84" fmla="*/ 165 w 490"/>
                <a:gd name="T85" fmla="*/ 991 h 1221"/>
                <a:gd name="T86" fmla="*/ 202 w 490"/>
                <a:gd name="T87" fmla="*/ 1028 h 1221"/>
                <a:gd name="T88" fmla="*/ 242 w 490"/>
                <a:gd name="T89" fmla="*/ 1063 h 1221"/>
                <a:gd name="T90" fmla="*/ 286 w 490"/>
                <a:gd name="T91" fmla="*/ 1097 h 1221"/>
                <a:gd name="T92" fmla="*/ 333 w 490"/>
                <a:gd name="T93" fmla="*/ 1130 h 1221"/>
                <a:gd name="T94" fmla="*/ 383 w 490"/>
                <a:gd name="T95" fmla="*/ 1161 h 1221"/>
                <a:gd name="T96" fmla="*/ 436 w 490"/>
                <a:gd name="T97" fmla="*/ 1192 h 1221"/>
                <a:gd name="T98" fmla="*/ 490 w 490"/>
                <a:gd name="T99" fmla="*/ 1221 h 1221"/>
                <a:gd name="T100" fmla="*/ 490 w 490"/>
                <a:gd name="T101" fmla="*/ 593 h 122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90"/>
                <a:gd name="T154" fmla="*/ 0 h 1221"/>
                <a:gd name="T155" fmla="*/ 490 w 490"/>
                <a:gd name="T156" fmla="*/ 1221 h 1221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90" h="1221">
                  <a:moveTo>
                    <a:pt x="490" y="593"/>
                  </a:moveTo>
                  <a:lnTo>
                    <a:pt x="490" y="593"/>
                  </a:lnTo>
                  <a:lnTo>
                    <a:pt x="436" y="564"/>
                  </a:lnTo>
                  <a:lnTo>
                    <a:pt x="383" y="533"/>
                  </a:lnTo>
                  <a:lnTo>
                    <a:pt x="333" y="501"/>
                  </a:lnTo>
                  <a:lnTo>
                    <a:pt x="286" y="469"/>
                  </a:lnTo>
                  <a:lnTo>
                    <a:pt x="242" y="434"/>
                  </a:lnTo>
                  <a:lnTo>
                    <a:pt x="202" y="400"/>
                  </a:lnTo>
                  <a:lnTo>
                    <a:pt x="165" y="363"/>
                  </a:lnTo>
                  <a:lnTo>
                    <a:pt x="131" y="326"/>
                  </a:lnTo>
                  <a:lnTo>
                    <a:pt x="101" y="288"/>
                  </a:lnTo>
                  <a:lnTo>
                    <a:pt x="88" y="269"/>
                  </a:lnTo>
                  <a:lnTo>
                    <a:pt x="75" y="249"/>
                  </a:lnTo>
                  <a:lnTo>
                    <a:pt x="64" y="229"/>
                  </a:lnTo>
                  <a:lnTo>
                    <a:pt x="53" y="209"/>
                  </a:lnTo>
                  <a:lnTo>
                    <a:pt x="43" y="189"/>
                  </a:lnTo>
                  <a:lnTo>
                    <a:pt x="34" y="170"/>
                  </a:lnTo>
                  <a:lnTo>
                    <a:pt x="25" y="148"/>
                  </a:lnTo>
                  <a:lnTo>
                    <a:pt x="20" y="128"/>
                  </a:lnTo>
                  <a:lnTo>
                    <a:pt x="13" y="107"/>
                  </a:lnTo>
                  <a:lnTo>
                    <a:pt x="8" y="85"/>
                  </a:lnTo>
                  <a:lnTo>
                    <a:pt x="4" y="66"/>
                  </a:lnTo>
                  <a:lnTo>
                    <a:pt x="3" y="44"/>
                  </a:lnTo>
                  <a:lnTo>
                    <a:pt x="0" y="21"/>
                  </a:lnTo>
                  <a:lnTo>
                    <a:pt x="0" y="0"/>
                  </a:lnTo>
                  <a:lnTo>
                    <a:pt x="0" y="628"/>
                  </a:lnTo>
                  <a:lnTo>
                    <a:pt x="0" y="650"/>
                  </a:lnTo>
                  <a:lnTo>
                    <a:pt x="3" y="672"/>
                  </a:lnTo>
                  <a:lnTo>
                    <a:pt x="4" y="694"/>
                  </a:lnTo>
                  <a:lnTo>
                    <a:pt x="8" y="714"/>
                  </a:lnTo>
                  <a:lnTo>
                    <a:pt x="13" y="735"/>
                  </a:lnTo>
                  <a:lnTo>
                    <a:pt x="20" y="756"/>
                  </a:lnTo>
                  <a:lnTo>
                    <a:pt x="25" y="776"/>
                  </a:lnTo>
                  <a:lnTo>
                    <a:pt x="34" y="798"/>
                  </a:lnTo>
                  <a:lnTo>
                    <a:pt x="43" y="818"/>
                  </a:lnTo>
                  <a:lnTo>
                    <a:pt x="53" y="838"/>
                  </a:lnTo>
                  <a:lnTo>
                    <a:pt x="64" y="858"/>
                  </a:lnTo>
                  <a:lnTo>
                    <a:pt x="75" y="877"/>
                  </a:lnTo>
                  <a:lnTo>
                    <a:pt x="88" y="897"/>
                  </a:lnTo>
                  <a:lnTo>
                    <a:pt x="101" y="916"/>
                  </a:lnTo>
                  <a:lnTo>
                    <a:pt x="131" y="954"/>
                  </a:lnTo>
                  <a:lnTo>
                    <a:pt x="165" y="991"/>
                  </a:lnTo>
                  <a:lnTo>
                    <a:pt x="202" y="1028"/>
                  </a:lnTo>
                  <a:lnTo>
                    <a:pt x="242" y="1063"/>
                  </a:lnTo>
                  <a:lnTo>
                    <a:pt x="286" y="1097"/>
                  </a:lnTo>
                  <a:lnTo>
                    <a:pt x="333" y="1130"/>
                  </a:lnTo>
                  <a:lnTo>
                    <a:pt x="383" y="1161"/>
                  </a:lnTo>
                  <a:lnTo>
                    <a:pt x="436" y="1192"/>
                  </a:lnTo>
                  <a:lnTo>
                    <a:pt x="490" y="1221"/>
                  </a:lnTo>
                  <a:lnTo>
                    <a:pt x="490" y="593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" name="Freeform 23"/>
            <p:cNvSpPr>
              <a:spLocks noChangeArrowheads="1"/>
            </p:cNvSpPr>
            <p:nvPr/>
          </p:nvSpPr>
          <p:spPr bwMode="auto">
            <a:xfrm>
              <a:off x="490" y="0"/>
              <a:ext cx="1186" cy="1221"/>
            </a:xfrm>
            <a:custGeom>
              <a:avLst/>
              <a:gdLst>
                <a:gd name="T0" fmla="*/ 1186 w 1186"/>
                <a:gd name="T1" fmla="*/ 628 h 1221"/>
                <a:gd name="T2" fmla="*/ 0 w 1186"/>
                <a:gd name="T3" fmla="*/ 1221 h 1221"/>
                <a:gd name="T4" fmla="*/ 0 w 1186"/>
                <a:gd name="T5" fmla="*/ 593 h 1221"/>
                <a:gd name="T6" fmla="*/ 1186 w 1186"/>
                <a:gd name="T7" fmla="*/ 0 h 1221"/>
                <a:gd name="T8" fmla="*/ 1186 w 1186"/>
                <a:gd name="T9" fmla="*/ 628 h 12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86"/>
                <a:gd name="T16" fmla="*/ 0 h 1221"/>
                <a:gd name="T17" fmla="*/ 1186 w 1186"/>
                <a:gd name="T18" fmla="*/ 1221 h 12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86" h="1221">
                  <a:moveTo>
                    <a:pt x="1186" y="628"/>
                  </a:moveTo>
                  <a:lnTo>
                    <a:pt x="0" y="1221"/>
                  </a:lnTo>
                  <a:lnTo>
                    <a:pt x="0" y="593"/>
                  </a:lnTo>
                  <a:lnTo>
                    <a:pt x="1186" y="0"/>
                  </a:lnTo>
                  <a:lnTo>
                    <a:pt x="1186" y="628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8" name="Group 18"/>
          <p:cNvGrpSpPr>
            <a:grpSpLocks/>
          </p:cNvGrpSpPr>
          <p:nvPr/>
        </p:nvGrpSpPr>
        <p:grpSpPr bwMode="auto">
          <a:xfrm>
            <a:off x="6108156" y="3695085"/>
            <a:ext cx="2322007" cy="964897"/>
            <a:chOff x="0" y="0"/>
            <a:chExt cx="1675" cy="697"/>
          </a:xfrm>
        </p:grpSpPr>
        <p:sp>
          <p:nvSpPr>
            <p:cNvPr id="19" name="Freeform 25"/>
            <p:cNvSpPr>
              <a:spLocks noChangeArrowheads="1"/>
            </p:cNvSpPr>
            <p:nvPr/>
          </p:nvSpPr>
          <p:spPr bwMode="auto">
            <a:xfrm>
              <a:off x="0" y="0"/>
              <a:ext cx="1675" cy="593"/>
            </a:xfrm>
            <a:custGeom>
              <a:avLst/>
              <a:gdLst>
                <a:gd name="T0" fmla="*/ 0 w 1675"/>
                <a:gd name="T1" fmla="*/ 0 h 593"/>
                <a:gd name="T2" fmla="*/ 1185 w 1675"/>
                <a:gd name="T3" fmla="*/ 593 h 593"/>
                <a:gd name="T4" fmla="*/ 1185 w 1675"/>
                <a:gd name="T5" fmla="*/ 593 h 593"/>
                <a:gd name="T6" fmla="*/ 1239 w 1675"/>
                <a:gd name="T7" fmla="*/ 563 h 593"/>
                <a:gd name="T8" fmla="*/ 1292 w 1675"/>
                <a:gd name="T9" fmla="*/ 533 h 593"/>
                <a:gd name="T10" fmla="*/ 1342 w 1675"/>
                <a:gd name="T11" fmla="*/ 502 h 593"/>
                <a:gd name="T12" fmla="*/ 1389 w 1675"/>
                <a:gd name="T13" fmla="*/ 469 h 593"/>
                <a:gd name="T14" fmla="*/ 1433 w 1675"/>
                <a:gd name="T15" fmla="*/ 435 h 593"/>
                <a:gd name="T16" fmla="*/ 1473 w 1675"/>
                <a:gd name="T17" fmla="*/ 399 h 593"/>
                <a:gd name="T18" fmla="*/ 1510 w 1675"/>
                <a:gd name="T19" fmla="*/ 363 h 593"/>
                <a:gd name="T20" fmla="*/ 1544 w 1675"/>
                <a:gd name="T21" fmla="*/ 326 h 593"/>
                <a:gd name="T22" fmla="*/ 1574 w 1675"/>
                <a:gd name="T23" fmla="*/ 288 h 593"/>
                <a:gd name="T24" fmla="*/ 1587 w 1675"/>
                <a:gd name="T25" fmla="*/ 268 h 593"/>
                <a:gd name="T26" fmla="*/ 1600 w 1675"/>
                <a:gd name="T27" fmla="*/ 249 h 593"/>
                <a:gd name="T28" fmla="*/ 1611 w 1675"/>
                <a:gd name="T29" fmla="*/ 230 h 593"/>
                <a:gd name="T30" fmla="*/ 1622 w 1675"/>
                <a:gd name="T31" fmla="*/ 210 h 593"/>
                <a:gd name="T32" fmla="*/ 1632 w 1675"/>
                <a:gd name="T33" fmla="*/ 190 h 593"/>
                <a:gd name="T34" fmla="*/ 1641 w 1675"/>
                <a:gd name="T35" fmla="*/ 168 h 593"/>
                <a:gd name="T36" fmla="*/ 1650 w 1675"/>
                <a:gd name="T37" fmla="*/ 148 h 593"/>
                <a:gd name="T38" fmla="*/ 1655 w 1675"/>
                <a:gd name="T39" fmla="*/ 127 h 593"/>
                <a:gd name="T40" fmla="*/ 1662 w 1675"/>
                <a:gd name="T41" fmla="*/ 107 h 593"/>
                <a:gd name="T42" fmla="*/ 1667 w 1675"/>
                <a:gd name="T43" fmla="*/ 86 h 593"/>
                <a:gd name="T44" fmla="*/ 1671 w 1675"/>
                <a:gd name="T45" fmla="*/ 64 h 593"/>
                <a:gd name="T46" fmla="*/ 1672 w 1675"/>
                <a:gd name="T47" fmla="*/ 43 h 593"/>
                <a:gd name="T48" fmla="*/ 1675 w 1675"/>
                <a:gd name="T49" fmla="*/ 22 h 593"/>
                <a:gd name="T50" fmla="*/ 1675 w 1675"/>
                <a:gd name="T51" fmla="*/ 0 h 593"/>
                <a:gd name="T52" fmla="*/ 0 w 1675"/>
                <a:gd name="T53" fmla="*/ 0 h 59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675"/>
                <a:gd name="T82" fmla="*/ 0 h 593"/>
                <a:gd name="T83" fmla="*/ 1675 w 1675"/>
                <a:gd name="T84" fmla="*/ 593 h 59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675" h="593">
                  <a:moveTo>
                    <a:pt x="0" y="0"/>
                  </a:moveTo>
                  <a:lnTo>
                    <a:pt x="1185" y="593"/>
                  </a:lnTo>
                  <a:lnTo>
                    <a:pt x="1239" y="563"/>
                  </a:lnTo>
                  <a:lnTo>
                    <a:pt x="1292" y="533"/>
                  </a:lnTo>
                  <a:lnTo>
                    <a:pt x="1342" y="502"/>
                  </a:lnTo>
                  <a:lnTo>
                    <a:pt x="1389" y="469"/>
                  </a:lnTo>
                  <a:lnTo>
                    <a:pt x="1433" y="435"/>
                  </a:lnTo>
                  <a:lnTo>
                    <a:pt x="1473" y="399"/>
                  </a:lnTo>
                  <a:lnTo>
                    <a:pt x="1510" y="363"/>
                  </a:lnTo>
                  <a:lnTo>
                    <a:pt x="1544" y="326"/>
                  </a:lnTo>
                  <a:lnTo>
                    <a:pt x="1574" y="288"/>
                  </a:lnTo>
                  <a:lnTo>
                    <a:pt x="1587" y="268"/>
                  </a:lnTo>
                  <a:lnTo>
                    <a:pt x="1600" y="249"/>
                  </a:lnTo>
                  <a:lnTo>
                    <a:pt x="1611" y="230"/>
                  </a:lnTo>
                  <a:lnTo>
                    <a:pt x="1622" y="210"/>
                  </a:lnTo>
                  <a:lnTo>
                    <a:pt x="1632" y="190"/>
                  </a:lnTo>
                  <a:lnTo>
                    <a:pt x="1641" y="168"/>
                  </a:lnTo>
                  <a:lnTo>
                    <a:pt x="1650" y="148"/>
                  </a:lnTo>
                  <a:lnTo>
                    <a:pt x="1655" y="127"/>
                  </a:lnTo>
                  <a:lnTo>
                    <a:pt x="1662" y="107"/>
                  </a:lnTo>
                  <a:lnTo>
                    <a:pt x="1667" y="86"/>
                  </a:lnTo>
                  <a:lnTo>
                    <a:pt x="1671" y="64"/>
                  </a:lnTo>
                  <a:lnTo>
                    <a:pt x="1672" y="43"/>
                  </a:lnTo>
                  <a:lnTo>
                    <a:pt x="1675" y="22"/>
                  </a:lnTo>
                  <a:lnTo>
                    <a:pt x="167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" name="Freeform 26"/>
            <p:cNvSpPr>
              <a:spLocks noChangeArrowheads="1"/>
            </p:cNvSpPr>
            <p:nvPr/>
          </p:nvSpPr>
          <p:spPr bwMode="auto">
            <a:xfrm>
              <a:off x="1185" y="0"/>
              <a:ext cx="490" cy="697"/>
            </a:xfrm>
            <a:custGeom>
              <a:avLst/>
              <a:gdLst>
                <a:gd name="T0" fmla="*/ 0 w 490"/>
                <a:gd name="T1" fmla="*/ 593 h 697"/>
                <a:gd name="T2" fmla="*/ 0 w 490"/>
                <a:gd name="T3" fmla="*/ 593 h 697"/>
                <a:gd name="T4" fmla="*/ 54 w 490"/>
                <a:gd name="T5" fmla="*/ 563 h 697"/>
                <a:gd name="T6" fmla="*/ 107 w 490"/>
                <a:gd name="T7" fmla="*/ 533 h 697"/>
                <a:gd name="T8" fmla="*/ 157 w 490"/>
                <a:gd name="T9" fmla="*/ 502 h 697"/>
                <a:gd name="T10" fmla="*/ 204 w 490"/>
                <a:gd name="T11" fmla="*/ 469 h 697"/>
                <a:gd name="T12" fmla="*/ 248 w 490"/>
                <a:gd name="T13" fmla="*/ 435 h 697"/>
                <a:gd name="T14" fmla="*/ 288 w 490"/>
                <a:gd name="T15" fmla="*/ 399 h 697"/>
                <a:gd name="T16" fmla="*/ 325 w 490"/>
                <a:gd name="T17" fmla="*/ 363 h 697"/>
                <a:gd name="T18" fmla="*/ 359 w 490"/>
                <a:gd name="T19" fmla="*/ 326 h 697"/>
                <a:gd name="T20" fmla="*/ 389 w 490"/>
                <a:gd name="T21" fmla="*/ 288 h 697"/>
                <a:gd name="T22" fmla="*/ 402 w 490"/>
                <a:gd name="T23" fmla="*/ 268 h 697"/>
                <a:gd name="T24" fmla="*/ 415 w 490"/>
                <a:gd name="T25" fmla="*/ 249 h 697"/>
                <a:gd name="T26" fmla="*/ 426 w 490"/>
                <a:gd name="T27" fmla="*/ 230 h 697"/>
                <a:gd name="T28" fmla="*/ 437 w 490"/>
                <a:gd name="T29" fmla="*/ 210 h 697"/>
                <a:gd name="T30" fmla="*/ 447 w 490"/>
                <a:gd name="T31" fmla="*/ 190 h 697"/>
                <a:gd name="T32" fmla="*/ 456 w 490"/>
                <a:gd name="T33" fmla="*/ 168 h 697"/>
                <a:gd name="T34" fmla="*/ 465 w 490"/>
                <a:gd name="T35" fmla="*/ 148 h 697"/>
                <a:gd name="T36" fmla="*/ 470 w 490"/>
                <a:gd name="T37" fmla="*/ 127 h 697"/>
                <a:gd name="T38" fmla="*/ 477 w 490"/>
                <a:gd name="T39" fmla="*/ 107 h 697"/>
                <a:gd name="T40" fmla="*/ 482 w 490"/>
                <a:gd name="T41" fmla="*/ 86 h 697"/>
                <a:gd name="T42" fmla="*/ 486 w 490"/>
                <a:gd name="T43" fmla="*/ 64 h 697"/>
                <a:gd name="T44" fmla="*/ 487 w 490"/>
                <a:gd name="T45" fmla="*/ 43 h 697"/>
                <a:gd name="T46" fmla="*/ 490 w 490"/>
                <a:gd name="T47" fmla="*/ 22 h 697"/>
                <a:gd name="T48" fmla="*/ 490 w 490"/>
                <a:gd name="T49" fmla="*/ 0 h 697"/>
                <a:gd name="T50" fmla="*/ 490 w 490"/>
                <a:gd name="T51" fmla="*/ 104 h 697"/>
                <a:gd name="T52" fmla="*/ 490 w 490"/>
                <a:gd name="T53" fmla="*/ 104 h 697"/>
                <a:gd name="T54" fmla="*/ 490 w 490"/>
                <a:gd name="T55" fmla="*/ 126 h 697"/>
                <a:gd name="T56" fmla="*/ 487 w 490"/>
                <a:gd name="T57" fmla="*/ 148 h 697"/>
                <a:gd name="T58" fmla="*/ 486 w 490"/>
                <a:gd name="T59" fmla="*/ 170 h 697"/>
                <a:gd name="T60" fmla="*/ 482 w 490"/>
                <a:gd name="T61" fmla="*/ 190 h 697"/>
                <a:gd name="T62" fmla="*/ 477 w 490"/>
                <a:gd name="T63" fmla="*/ 211 h 697"/>
                <a:gd name="T64" fmla="*/ 470 w 490"/>
                <a:gd name="T65" fmla="*/ 232 h 697"/>
                <a:gd name="T66" fmla="*/ 465 w 490"/>
                <a:gd name="T67" fmla="*/ 252 h 697"/>
                <a:gd name="T68" fmla="*/ 456 w 490"/>
                <a:gd name="T69" fmla="*/ 274 h 697"/>
                <a:gd name="T70" fmla="*/ 447 w 490"/>
                <a:gd name="T71" fmla="*/ 294 h 697"/>
                <a:gd name="T72" fmla="*/ 437 w 490"/>
                <a:gd name="T73" fmla="*/ 314 h 697"/>
                <a:gd name="T74" fmla="*/ 426 w 490"/>
                <a:gd name="T75" fmla="*/ 334 h 697"/>
                <a:gd name="T76" fmla="*/ 415 w 490"/>
                <a:gd name="T77" fmla="*/ 353 h 697"/>
                <a:gd name="T78" fmla="*/ 402 w 490"/>
                <a:gd name="T79" fmla="*/ 373 h 697"/>
                <a:gd name="T80" fmla="*/ 389 w 490"/>
                <a:gd name="T81" fmla="*/ 392 h 697"/>
                <a:gd name="T82" fmla="*/ 359 w 490"/>
                <a:gd name="T83" fmla="*/ 430 h 697"/>
                <a:gd name="T84" fmla="*/ 325 w 490"/>
                <a:gd name="T85" fmla="*/ 467 h 697"/>
                <a:gd name="T86" fmla="*/ 288 w 490"/>
                <a:gd name="T87" fmla="*/ 504 h 697"/>
                <a:gd name="T88" fmla="*/ 248 w 490"/>
                <a:gd name="T89" fmla="*/ 539 h 697"/>
                <a:gd name="T90" fmla="*/ 204 w 490"/>
                <a:gd name="T91" fmla="*/ 573 h 697"/>
                <a:gd name="T92" fmla="*/ 157 w 490"/>
                <a:gd name="T93" fmla="*/ 606 h 697"/>
                <a:gd name="T94" fmla="*/ 107 w 490"/>
                <a:gd name="T95" fmla="*/ 637 h 697"/>
                <a:gd name="T96" fmla="*/ 54 w 490"/>
                <a:gd name="T97" fmla="*/ 668 h 697"/>
                <a:gd name="T98" fmla="*/ 0 w 490"/>
                <a:gd name="T99" fmla="*/ 697 h 697"/>
                <a:gd name="T100" fmla="*/ 0 w 490"/>
                <a:gd name="T101" fmla="*/ 593 h 697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90"/>
                <a:gd name="T154" fmla="*/ 0 h 697"/>
                <a:gd name="T155" fmla="*/ 490 w 490"/>
                <a:gd name="T156" fmla="*/ 697 h 697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90" h="697">
                  <a:moveTo>
                    <a:pt x="0" y="593"/>
                  </a:moveTo>
                  <a:lnTo>
                    <a:pt x="0" y="593"/>
                  </a:lnTo>
                  <a:lnTo>
                    <a:pt x="54" y="563"/>
                  </a:lnTo>
                  <a:lnTo>
                    <a:pt x="107" y="533"/>
                  </a:lnTo>
                  <a:lnTo>
                    <a:pt x="157" y="502"/>
                  </a:lnTo>
                  <a:lnTo>
                    <a:pt x="204" y="469"/>
                  </a:lnTo>
                  <a:lnTo>
                    <a:pt x="248" y="435"/>
                  </a:lnTo>
                  <a:lnTo>
                    <a:pt x="288" y="399"/>
                  </a:lnTo>
                  <a:lnTo>
                    <a:pt x="325" y="363"/>
                  </a:lnTo>
                  <a:lnTo>
                    <a:pt x="359" y="326"/>
                  </a:lnTo>
                  <a:lnTo>
                    <a:pt x="389" y="288"/>
                  </a:lnTo>
                  <a:lnTo>
                    <a:pt x="402" y="268"/>
                  </a:lnTo>
                  <a:lnTo>
                    <a:pt x="415" y="249"/>
                  </a:lnTo>
                  <a:lnTo>
                    <a:pt x="426" y="230"/>
                  </a:lnTo>
                  <a:lnTo>
                    <a:pt x="437" y="210"/>
                  </a:lnTo>
                  <a:lnTo>
                    <a:pt x="447" y="190"/>
                  </a:lnTo>
                  <a:lnTo>
                    <a:pt x="456" y="168"/>
                  </a:lnTo>
                  <a:lnTo>
                    <a:pt x="465" y="148"/>
                  </a:lnTo>
                  <a:lnTo>
                    <a:pt x="470" y="127"/>
                  </a:lnTo>
                  <a:lnTo>
                    <a:pt x="477" y="107"/>
                  </a:lnTo>
                  <a:lnTo>
                    <a:pt x="482" y="86"/>
                  </a:lnTo>
                  <a:lnTo>
                    <a:pt x="486" y="64"/>
                  </a:lnTo>
                  <a:lnTo>
                    <a:pt x="487" y="43"/>
                  </a:lnTo>
                  <a:lnTo>
                    <a:pt x="490" y="22"/>
                  </a:lnTo>
                  <a:lnTo>
                    <a:pt x="490" y="0"/>
                  </a:lnTo>
                  <a:lnTo>
                    <a:pt x="490" y="104"/>
                  </a:lnTo>
                  <a:lnTo>
                    <a:pt x="490" y="126"/>
                  </a:lnTo>
                  <a:lnTo>
                    <a:pt x="487" y="148"/>
                  </a:lnTo>
                  <a:lnTo>
                    <a:pt x="486" y="170"/>
                  </a:lnTo>
                  <a:lnTo>
                    <a:pt x="482" y="190"/>
                  </a:lnTo>
                  <a:lnTo>
                    <a:pt x="477" y="211"/>
                  </a:lnTo>
                  <a:lnTo>
                    <a:pt x="470" y="232"/>
                  </a:lnTo>
                  <a:lnTo>
                    <a:pt x="465" y="252"/>
                  </a:lnTo>
                  <a:lnTo>
                    <a:pt x="456" y="274"/>
                  </a:lnTo>
                  <a:lnTo>
                    <a:pt x="447" y="294"/>
                  </a:lnTo>
                  <a:lnTo>
                    <a:pt x="437" y="314"/>
                  </a:lnTo>
                  <a:lnTo>
                    <a:pt x="426" y="334"/>
                  </a:lnTo>
                  <a:lnTo>
                    <a:pt x="415" y="353"/>
                  </a:lnTo>
                  <a:lnTo>
                    <a:pt x="402" y="373"/>
                  </a:lnTo>
                  <a:lnTo>
                    <a:pt x="389" y="392"/>
                  </a:lnTo>
                  <a:lnTo>
                    <a:pt x="359" y="430"/>
                  </a:lnTo>
                  <a:lnTo>
                    <a:pt x="325" y="467"/>
                  </a:lnTo>
                  <a:lnTo>
                    <a:pt x="288" y="504"/>
                  </a:lnTo>
                  <a:lnTo>
                    <a:pt x="248" y="539"/>
                  </a:lnTo>
                  <a:lnTo>
                    <a:pt x="204" y="573"/>
                  </a:lnTo>
                  <a:lnTo>
                    <a:pt x="157" y="606"/>
                  </a:lnTo>
                  <a:lnTo>
                    <a:pt x="107" y="637"/>
                  </a:lnTo>
                  <a:lnTo>
                    <a:pt x="54" y="668"/>
                  </a:lnTo>
                  <a:lnTo>
                    <a:pt x="0" y="697"/>
                  </a:lnTo>
                  <a:lnTo>
                    <a:pt x="0" y="593"/>
                  </a:lnTo>
                  <a:close/>
                </a:path>
              </a:pathLst>
            </a:cu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" name="Freeform 27"/>
            <p:cNvSpPr>
              <a:spLocks noChangeArrowheads="1"/>
            </p:cNvSpPr>
            <p:nvPr/>
          </p:nvSpPr>
          <p:spPr bwMode="auto">
            <a:xfrm>
              <a:off x="0" y="0"/>
              <a:ext cx="1185" cy="697"/>
            </a:xfrm>
            <a:custGeom>
              <a:avLst/>
              <a:gdLst>
                <a:gd name="T0" fmla="*/ 0 w 1185"/>
                <a:gd name="T1" fmla="*/ 104 h 697"/>
                <a:gd name="T2" fmla="*/ 1185 w 1185"/>
                <a:gd name="T3" fmla="*/ 697 h 697"/>
                <a:gd name="T4" fmla="*/ 1185 w 1185"/>
                <a:gd name="T5" fmla="*/ 593 h 697"/>
                <a:gd name="T6" fmla="*/ 0 w 1185"/>
                <a:gd name="T7" fmla="*/ 0 h 697"/>
                <a:gd name="T8" fmla="*/ 0 w 1185"/>
                <a:gd name="T9" fmla="*/ 104 h 6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85"/>
                <a:gd name="T16" fmla="*/ 0 h 697"/>
                <a:gd name="T17" fmla="*/ 1185 w 1185"/>
                <a:gd name="T18" fmla="*/ 697 h 6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85" h="697">
                  <a:moveTo>
                    <a:pt x="0" y="104"/>
                  </a:moveTo>
                  <a:lnTo>
                    <a:pt x="1185" y="697"/>
                  </a:lnTo>
                  <a:lnTo>
                    <a:pt x="1185" y="593"/>
                  </a:lnTo>
                  <a:lnTo>
                    <a:pt x="0" y="0"/>
                  </a:lnTo>
                  <a:lnTo>
                    <a:pt x="0" y="104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2" name="Text Box 30"/>
          <p:cNvSpPr>
            <a:spLocks noChangeArrowheads="1"/>
          </p:cNvSpPr>
          <p:nvPr/>
        </p:nvSpPr>
        <p:spPr bwMode="auto">
          <a:xfrm>
            <a:off x="7152837" y="3812196"/>
            <a:ext cx="1154973" cy="253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/>
          <a:p>
            <a:pPr marL="0" marR="0" lvl="0" indent="0" algn="ctr" defTabSz="816337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Arial Black" pitchFamily="34" charset="0"/>
              </a:rPr>
              <a:t>在此插入内容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3" name="Text Box 31"/>
          <p:cNvSpPr>
            <a:spLocks noChangeArrowheads="1"/>
          </p:cNvSpPr>
          <p:nvPr/>
        </p:nvSpPr>
        <p:spPr bwMode="auto">
          <a:xfrm>
            <a:off x="7077086" y="3094170"/>
            <a:ext cx="1079335" cy="253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1" tIns="34285" rIns="68571" bIns="34285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在此插入内容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24" name="Text Box 32"/>
          <p:cNvSpPr>
            <a:spLocks noChangeArrowheads="1"/>
          </p:cNvSpPr>
          <p:nvPr/>
        </p:nvSpPr>
        <p:spPr bwMode="auto">
          <a:xfrm>
            <a:off x="4184052" y="3110280"/>
            <a:ext cx="1169775" cy="253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1" tIns="34285" rIns="68571" bIns="34285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在此插入内容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25" name="Text Box 33"/>
          <p:cNvSpPr>
            <a:spLocks noChangeArrowheads="1"/>
          </p:cNvSpPr>
          <p:nvPr/>
        </p:nvSpPr>
        <p:spPr bwMode="auto">
          <a:xfrm>
            <a:off x="4992753" y="2313359"/>
            <a:ext cx="1080525" cy="253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1" tIns="34285" rIns="68571" bIns="34285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在此插入内容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26" name="Text Box 34"/>
          <p:cNvSpPr>
            <a:spLocks noChangeArrowheads="1"/>
          </p:cNvSpPr>
          <p:nvPr/>
        </p:nvSpPr>
        <p:spPr bwMode="auto">
          <a:xfrm>
            <a:off x="4022119" y="2624339"/>
            <a:ext cx="1218566" cy="253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/>
          <a:p>
            <a:pPr marL="0" marR="0" lvl="0" indent="0" algn="ctr" defTabSz="816337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Arial Black" pitchFamily="34" charset="0"/>
              </a:rPr>
              <a:t>在此插入内容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7" name="Text Box 35"/>
          <p:cNvSpPr>
            <a:spLocks noChangeArrowheads="1"/>
          </p:cNvSpPr>
          <p:nvPr/>
        </p:nvSpPr>
        <p:spPr bwMode="auto">
          <a:xfrm>
            <a:off x="6235212" y="2500241"/>
            <a:ext cx="1100959" cy="253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/>
          <a:p>
            <a:pPr marL="0" marR="0" lvl="0" indent="0" algn="ctr" defTabSz="816337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Arial Black" pitchFamily="34" charset="0"/>
              </a:rPr>
              <a:t>在此插入内容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8" name="Text Box 36"/>
          <p:cNvSpPr>
            <a:spLocks noChangeArrowheads="1"/>
          </p:cNvSpPr>
          <p:nvPr/>
        </p:nvSpPr>
        <p:spPr bwMode="auto">
          <a:xfrm>
            <a:off x="3851920" y="1275606"/>
            <a:ext cx="3811254" cy="638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在此添加标题内容</a:t>
            </a:r>
            <a:endParaRPr kumimoji="0" lang="en-US" sz="15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在此插入内容在此插入内容在此插入内容在此插入内容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在此插入内容在此插入内容在此插入内容在此插入内容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611560" y="1275606"/>
            <a:ext cx="2448272" cy="3341602"/>
          </a:xfrm>
          <a:prstGeom prst="roundRect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19440" y="1861941"/>
            <a:ext cx="2096375" cy="24006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   点击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输入简要文字内容，文字内容需概括精炼，不用多余的文字修饰。点击输入简要文字内容，文字内容需概括精炼，不用多余的文字修饰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   点击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输入简要文字内容，文字内容需概括精炼，不用多余的文字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修饰。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en-US" altLang="zh-CN" sz="10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zh-CN" altLang="en-US" sz="10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1" name="Text Placeholder 2"/>
          <p:cNvSpPr txBox="1">
            <a:spLocks/>
          </p:cNvSpPr>
          <p:nvPr/>
        </p:nvSpPr>
        <p:spPr bwMode="auto">
          <a:xfrm>
            <a:off x="1475656" y="1563638"/>
            <a:ext cx="1523692" cy="268421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9pPr>
          </a:lstStyle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80000"/>
              <a:buFont typeface="Corbel" pitchFamily="34" charset="0"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添加会议主题</a:t>
            </a:r>
            <a:endParaRPr kumimoji="0" lang="en-AU" sz="15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4180282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7" presetID="2" presetClass="entr" presetSubtype="1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5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6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50" presetClass="entr" presetSubtype="0" decel="100000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6" presetClass="emph" presetSubtype="0" fill="hold" grpId="1" nodeType="withEffect">
                                      <p:stCondLst>
                                        <p:cond delay="3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70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71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2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3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/>
          <p:bldP spid="23" grpId="0"/>
          <p:bldP spid="24" grpId="0"/>
          <p:bldP spid="25" grpId="0"/>
          <p:bldP spid="26" grpId="0"/>
          <p:bldP spid="27" grpId="0"/>
          <p:bldP spid="28" grpId="0"/>
          <p:bldP spid="29" grpId="0" animBg="1"/>
          <p:bldP spid="30" grpId="0"/>
          <p:bldP spid="30" grpId="1"/>
          <p:bldP spid="3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7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50" presetClass="entr" presetSubtype="0" decel="100000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6" presetClass="emph" presetSubtype="0" fill="hold" grpId="1" nodeType="withEffect">
                                      <p:stCondLst>
                                        <p:cond delay="3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70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71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2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3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/>
          <p:bldP spid="23" grpId="0"/>
          <p:bldP spid="24" grpId="0"/>
          <p:bldP spid="25" grpId="0"/>
          <p:bldP spid="26" grpId="0"/>
          <p:bldP spid="27" grpId="0"/>
          <p:bldP spid="28" grpId="0"/>
          <p:bldP spid="29" grpId="0" animBg="1"/>
          <p:bldP spid="30" grpId="0"/>
          <p:bldP spid="30" grpId="1"/>
          <p:bldP spid="31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-47477" y="0"/>
            <a:ext cx="9191477" cy="5143500"/>
            <a:chOff x="-47477" y="0"/>
            <a:chExt cx="9191477" cy="5143500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9144000" cy="514350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8" cstate="screen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47477" y="4459698"/>
              <a:ext cx="9144000" cy="683802"/>
            </a:xfrm>
            <a:prstGeom prst="rect">
              <a:avLst/>
            </a:prstGeom>
          </p:spPr>
        </p:pic>
      </p:grpSp>
      <p:grpSp>
        <p:nvGrpSpPr>
          <p:cNvPr id="2" name="组合 1"/>
          <p:cNvGrpSpPr/>
          <p:nvPr/>
        </p:nvGrpSpPr>
        <p:grpSpPr>
          <a:xfrm>
            <a:off x="1236564" y="899204"/>
            <a:ext cx="1033165" cy="2181174"/>
            <a:chOff x="6240364" y="953691"/>
            <a:chExt cx="1033165" cy="2181174"/>
          </a:xfrm>
        </p:grpSpPr>
        <p:sp>
          <p:nvSpPr>
            <p:cNvPr id="8" name="矩形 7"/>
            <p:cNvSpPr/>
            <p:nvPr>
              <p:custDataLst>
                <p:tags r:id="rId3"/>
              </p:custDataLst>
            </p:nvPr>
          </p:nvSpPr>
          <p:spPr>
            <a:xfrm>
              <a:off x="6298407" y="953691"/>
              <a:ext cx="808435" cy="798909"/>
            </a:xfrm>
            <a:prstGeom prst="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r>
                <a:rPr lang="zh-CN" altLang="en-US" sz="4050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</a:t>
              </a:r>
            </a:p>
          </p:txBody>
        </p:sp>
        <p:sp>
          <p:nvSpPr>
            <p:cNvPr id="9" name="矩形 8"/>
            <p:cNvSpPr/>
            <p:nvPr>
              <p:custDataLst>
                <p:tags r:id="rId4"/>
              </p:custDataLst>
            </p:nvPr>
          </p:nvSpPr>
          <p:spPr>
            <a:xfrm>
              <a:off x="6702029" y="1651397"/>
              <a:ext cx="571500" cy="565547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r>
                <a:rPr lang="zh-CN" altLang="en-US" sz="2700" b="1" kern="0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录</a:t>
              </a:r>
            </a:p>
          </p:txBody>
        </p:sp>
        <p:sp>
          <p:nvSpPr>
            <p:cNvPr id="10" name="文本框 9"/>
            <p:cNvSpPr txBox="1"/>
            <p:nvPr>
              <p:custDataLst>
                <p:tags r:id="rId5"/>
              </p:custDataLst>
            </p:nvPr>
          </p:nvSpPr>
          <p:spPr>
            <a:xfrm>
              <a:off x="6240364" y="1914018"/>
              <a:ext cx="461665" cy="1220847"/>
            </a:xfrm>
            <a:prstGeom prst="rect">
              <a:avLst/>
            </a:prstGeom>
            <a:noFill/>
          </p:spPr>
          <p:txBody>
            <a:bodyPr vert="eaVert" wrap="none">
              <a:spAutoFit/>
            </a:bodyPr>
            <a:lstStyle/>
            <a:p>
              <a:pPr>
                <a:defRPr/>
              </a:pPr>
              <a:r>
                <a:rPr lang="en-US" altLang="zh-CN" sz="1800" kern="0" dirty="0">
                  <a:solidFill>
                    <a:srgbClr val="C00000"/>
                  </a:solidFill>
                </a:rPr>
                <a:t>CONTENTS</a:t>
              </a:r>
              <a:endParaRPr lang="zh-CN" altLang="en-US" sz="1800" kern="0" dirty="0">
                <a:solidFill>
                  <a:srgbClr val="C00000"/>
                </a:solidFill>
              </a:endParaRPr>
            </a:p>
          </p:txBody>
        </p:sp>
      </p:grpSp>
      <p:sp>
        <p:nvSpPr>
          <p:cNvPr id="12" name="文本框 11"/>
          <p:cNvSpPr txBox="1"/>
          <p:nvPr>
            <p:custDataLst>
              <p:tags r:id="rId1"/>
            </p:custDataLst>
          </p:nvPr>
        </p:nvSpPr>
        <p:spPr>
          <a:xfrm>
            <a:off x="2826278" y="2251984"/>
            <a:ext cx="6317722" cy="828394"/>
          </a:xfrm>
          <a:custGeom>
            <a:avLst/>
            <a:gdLst>
              <a:gd name="connsiteX0" fmla="*/ 0 w 2773194"/>
              <a:gd name="connsiteY0" fmla="*/ 0 h 253350"/>
              <a:gd name="connsiteX1" fmla="*/ 2508325 w 2773194"/>
              <a:gd name="connsiteY1" fmla="*/ 0 h 253350"/>
              <a:gd name="connsiteX2" fmla="*/ 2773194 w 2773194"/>
              <a:gd name="connsiteY2" fmla="*/ 253350 h 253350"/>
              <a:gd name="connsiteX3" fmla="*/ 0 w 2773194"/>
              <a:gd name="connsiteY3" fmla="*/ 253350 h 25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3194" h="253350">
                <a:moveTo>
                  <a:pt x="0" y="0"/>
                </a:moveTo>
                <a:lnTo>
                  <a:pt x="2508325" y="0"/>
                </a:lnTo>
                <a:lnTo>
                  <a:pt x="2773194" y="253350"/>
                </a:lnTo>
                <a:lnTo>
                  <a:pt x="0" y="253350"/>
                </a:lnTo>
                <a:close/>
              </a:path>
            </a:pathLst>
          </a:custGeom>
          <a:solidFill>
            <a:srgbClr val="C00000"/>
          </a:solidFill>
          <a:ln>
            <a:solidFill>
              <a:srgbClr val="ED7D31"/>
            </a:solidFill>
          </a:ln>
        </p:spPr>
        <p:txBody>
          <a:bodyPr lIns="108000" tIns="0" bIns="0" anchor="ctr">
            <a:normAutofit/>
          </a:bodyPr>
          <a:lstStyle/>
          <a:p>
            <a:pPr>
              <a:defRPr/>
            </a:pPr>
            <a:r>
              <a:rPr lang="zh-CN" altLang="en-US" sz="4000" kern="0" dirty="0" smtClean="0">
                <a:solidFill>
                  <a:srgbClr val="FFFFFF"/>
                </a:solidFill>
                <a:cs typeface="Times New Roman" panose="02020603050405020304" pitchFamily="18" charset="0"/>
              </a:rPr>
              <a:t>单击添加文字标题</a:t>
            </a:r>
            <a:endParaRPr lang="zh-CN" altLang="en-US" sz="4000" kern="0" dirty="0">
              <a:solidFill>
                <a:srgbClr val="FFFFFF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文本框 39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392019" y="1232662"/>
            <a:ext cx="765439" cy="421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no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6000" b="1" dirty="0">
                <a:solidFill>
                  <a:srgbClr val="C00000"/>
                </a:solidFill>
                <a:latin typeface="+mn-lt"/>
                <a:ea typeface="+mn-ea"/>
                <a:cs typeface="Times New Roman" panose="02020603050405020304" pitchFamily="18" charset="0"/>
              </a:rPr>
              <a:t>Part </a:t>
            </a:r>
            <a:r>
              <a:rPr lang="en-US" altLang="zh-CN" sz="6000" b="1" dirty="0" smtClean="0">
                <a:solidFill>
                  <a:srgbClr val="C00000"/>
                </a:solidFill>
                <a:latin typeface="+mn-lt"/>
                <a:ea typeface="+mn-ea"/>
                <a:cs typeface="Times New Roman" panose="02020603050405020304" pitchFamily="18" charset="0"/>
              </a:rPr>
              <a:t>4</a:t>
            </a:r>
            <a:endParaRPr lang="zh-CN" altLang="en-US" sz="6000" b="1" dirty="0">
              <a:solidFill>
                <a:srgbClr val="C00000"/>
              </a:solidFill>
              <a:latin typeface="+mn-lt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786008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组合 63"/>
          <p:cNvGrpSpPr>
            <a:grpSpLocks/>
          </p:cNvGrpSpPr>
          <p:nvPr/>
        </p:nvGrpSpPr>
        <p:grpSpPr bwMode="auto">
          <a:xfrm>
            <a:off x="915988" y="1471712"/>
            <a:ext cx="1352550" cy="1354137"/>
            <a:chOff x="1003844" y="1472285"/>
            <a:chExt cx="1352926" cy="1352926"/>
          </a:xfrm>
        </p:grpSpPr>
        <p:sp>
          <p:nvSpPr>
            <p:cNvPr id="65" name="泪滴形 24"/>
            <p:cNvSpPr>
              <a:spLocks/>
            </p:cNvSpPr>
            <p:nvPr/>
          </p:nvSpPr>
          <p:spPr bwMode="auto">
            <a:xfrm rot="10800000" flipH="1">
              <a:off x="1003844" y="1472285"/>
              <a:ext cx="1352926" cy="1352926"/>
            </a:xfrm>
            <a:custGeom>
              <a:avLst/>
              <a:gdLst>
                <a:gd name="T0" fmla="*/ 679134 w 1680168"/>
                <a:gd name="T1" fmla="*/ 1503514 h 1680168"/>
                <a:gd name="T2" fmla="*/ 176653 w 1680168"/>
                <a:gd name="T3" fmla="*/ 1001034 h 1680168"/>
                <a:gd name="T4" fmla="*/ 679134 w 1680168"/>
                <a:gd name="T5" fmla="*/ 498554 h 1680168"/>
                <a:gd name="T6" fmla="*/ 1181615 w 1680168"/>
                <a:gd name="T7" fmla="*/ 1001034 h 1680168"/>
                <a:gd name="T8" fmla="*/ 679134 w 1680168"/>
                <a:gd name="T9" fmla="*/ 1503514 h 1680168"/>
                <a:gd name="T10" fmla="*/ 840084 w 1680168"/>
                <a:gd name="T11" fmla="*/ 1680168 h 1680168"/>
                <a:gd name="T12" fmla="*/ 1680168 w 1680168"/>
                <a:gd name="T13" fmla="*/ 840084 h 1680168"/>
                <a:gd name="T14" fmla="*/ 1680168 w 1680168"/>
                <a:gd name="T15" fmla="*/ 0 h 1680168"/>
                <a:gd name="T16" fmla="*/ 840084 w 1680168"/>
                <a:gd name="T17" fmla="*/ 0 h 1680168"/>
                <a:gd name="T18" fmla="*/ 0 w 1680168"/>
                <a:gd name="T19" fmla="*/ 840084 h 1680168"/>
                <a:gd name="T20" fmla="*/ 840084 w 1680168"/>
                <a:gd name="T21" fmla="*/ 1680168 h 1680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80168" h="1680168">
                  <a:moveTo>
                    <a:pt x="679134" y="1503514"/>
                  </a:moveTo>
                  <a:cubicBezTo>
                    <a:pt x="401621" y="1503514"/>
                    <a:pt x="176653" y="1278546"/>
                    <a:pt x="176653" y="1001034"/>
                  </a:cubicBezTo>
                  <a:cubicBezTo>
                    <a:pt x="176653" y="723522"/>
                    <a:pt x="401621" y="498554"/>
                    <a:pt x="679134" y="498554"/>
                  </a:cubicBezTo>
                  <a:cubicBezTo>
                    <a:pt x="956647" y="498554"/>
                    <a:pt x="1181615" y="723522"/>
                    <a:pt x="1181615" y="1001034"/>
                  </a:cubicBezTo>
                  <a:cubicBezTo>
                    <a:pt x="1181615" y="1278546"/>
                    <a:pt x="956647" y="1503514"/>
                    <a:pt x="679134" y="1503514"/>
                  </a:cubicBezTo>
                  <a:close/>
                  <a:moveTo>
                    <a:pt x="840084" y="1680168"/>
                  </a:moveTo>
                  <a:cubicBezTo>
                    <a:pt x="1304050" y="1680168"/>
                    <a:pt x="1680168" y="1304050"/>
                    <a:pt x="1680168" y="840084"/>
                  </a:cubicBezTo>
                  <a:lnTo>
                    <a:pt x="1680168" y="0"/>
                  </a:lnTo>
                  <a:lnTo>
                    <a:pt x="840084" y="0"/>
                  </a:lnTo>
                  <a:cubicBezTo>
                    <a:pt x="376118" y="0"/>
                    <a:pt x="0" y="376118"/>
                    <a:pt x="0" y="840084"/>
                  </a:cubicBezTo>
                  <a:cubicBezTo>
                    <a:pt x="0" y="1304050"/>
                    <a:pt x="376118" y="1680168"/>
                    <a:pt x="840084" y="168016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202335" y="1840226"/>
              <a:ext cx="713855" cy="3997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35%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71" name="组合 70"/>
          <p:cNvGrpSpPr>
            <a:grpSpLocks/>
          </p:cNvGrpSpPr>
          <p:nvPr/>
        </p:nvGrpSpPr>
        <p:grpSpPr bwMode="auto">
          <a:xfrm>
            <a:off x="755650" y="2860774"/>
            <a:ext cx="1512888" cy="1514475"/>
            <a:chOff x="827584" y="2860726"/>
            <a:chExt cx="1512620" cy="1513898"/>
          </a:xfrm>
        </p:grpSpPr>
        <p:sp>
          <p:nvSpPr>
            <p:cNvPr id="73" name="泪滴形 38"/>
            <p:cNvSpPr>
              <a:spLocks/>
            </p:cNvSpPr>
            <p:nvPr/>
          </p:nvSpPr>
          <p:spPr bwMode="auto">
            <a:xfrm>
              <a:off x="827584" y="2860726"/>
              <a:ext cx="1512620" cy="1513898"/>
            </a:xfrm>
            <a:custGeom>
              <a:avLst/>
              <a:gdLst>
                <a:gd name="T0" fmla="*/ 811275 w 1879944"/>
                <a:gd name="T1" fmla="*/ 455670 h 1880638"/>
                <a:gd name="T2" fmla="*/ 198108 w 1879944"/>
                <a:gd name="T3" fmla="*/ 1069063 h 1880638"/>
                <a:gd name="T4" fmla="*/ 811275 w 1879944"/>
                <a:gd name="T5" fmla="*/ 1682456 h 1880638"/>
                <a:gd name="T6" fmla="*/ 1424442 w 1879944"/>
                <a:gd name="T7" fmla="*/ 1069063 h 1880638"/>
                <a:gd name="T8" fmla="*/ 811275 w 1879944"/>
                <a:gd name="T9" fmla="*/ 455670 h 1880638"/>
                <a:gd name="T10" fmla="*/ 939973 w 1879944"/>
                <a:gd name="T11" fmla="*/ 0 h 1880638"/>
                <a:gd name="T12" fmla="*/ 1879944 w 1879944"/>
                <a:gd name="T13" fmla="*/ 0 h 1880638"/>
                <a:gd name="T14" fmla="*/ 1879944 w 1879944"/>
                <a:gd name="T15" fmla="*/ 940319 h 1880638"/>
                <a:gd name="T16" fmla="*/ 939972 w 1879944"/>
                <a:gd name="T17" fmla="*/ 1880638 h 1880638"/>
                <a:gd name="T18" fmla="*/ 0 w 1879944"/>
                <a:gd name="T19" fmla="*/ 940319 h 1880638"/>
                <a:gd name="T20" fmla="*/ 1 w 1879944"/>
                <a:gd name="T21" fmla="*/ 940319 h 1880638"/>
                <a:gd name="T22" fmla="*/ 939973 w 1879944"/>
                <a:gd name="T23" fmla="*/ 0 h 1880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79944" h="1880638">
                  <a:moveTo>
                    <a:pt x="811275" y="455670"/>
                  </a:moveTo>
                  <a:cubicBezTo>
                    <a:pt x="472632" y="455670"/>
                    <a:pt x="198108" y="730295"/>
                    <a:pt x="198108" y="1069063"/>
                  </a:cubicBezTo>
                  <a:cubicBezTo>
                    <a:pt x="198108" y="1407831"/>
                    <a:pt x="472632" y="1682456"/>
                    <a:pt x="811275" y="1682456"/>
                  </a:cubicBezTo>
                  <a:cubicBezTo>
                    <a:pt x="1149918" y="1682456"/>
                    <a:pt x="1424442" y="1407831"/>
                    <a:pt x="1424442" y="1069063"/>
                  </a:cubicBezTo>
                  <a:cubicBezTo>
                    <a:pt x="1424442" y="730295"/>
                    <a:pt x="1149918" y="455670"/>
                    <a:pt x="811275" y="455670"/>
                  </a:cubicBezTo>
                  <a:close/>
                  <a:moveTo>
                    <a:pt x="939973" y="0"/>
                  </a:moveTo>
                  <a:lnTo>
                    <a:pt x="1879944" y="0"/>
                  </a:lnTo>
                  <a:lnTo>
                    <a:pt x="1879944" y="940319"/>
                  </a:lnTo>
                  <a:cubicBezTo>
                    <a:pt x="1879944" y="1459643"/>
                    <a:pt x="1459104" y="1880638"/>
                    <a:pt x="939972" y="1880638"/>
                  </a:cubicBezTo>
                  <a:cubicBezTo>
                    <a:pt x="420840" y="1880638"/>
                    <a:pt x="0" y="1459643"/>
                    <a:pt x="0" y="940319"/>
                  </a:cubicBezTo>
                  <a:lnTo>
                    <a:pt x="1" y="940319"/>
                  </a:lnTo>
                  <a:cubicBezTo>
                    <a:pt x="1" y="420995"/>
                    <a:pt x="420841" y="0"/>
                    <a:pt x="9399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114871" y="3544678"/>
              <a:ext cx="740777" cy="39995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50%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79" name="组合 78"/>
          <p:cNvGrpSpPr>
            <a:grpSpLocks/>
          </p:cNvGrpSpPr>
          <p:nvPr/>
        </p:nvGrpSpPr>
        <p:grpSpPr bwMode="auto">
          <a:xfrm>
            <a:off x="2303463" y="1258987"/>
            <a:ext cx="1566862" cy="1566862"/>
            <a:chOff x="2375123" y="1258934"/>
            <a:chExt cx="1567555" cy="1566277"/>
          </a:xfrm>
          <a:solidFill>
            <a:schemeClr val="accent3"/>
          </a:solidFill>
        </p:grpSpPr>
        <p:sp>
          <p:nvSpPr>
            <p:cNvPr id="80" name="泪滴形 34"/>
            <p:cNvSpPr>
              <a:spLocks/>
            </p:cNvSpPr>
            <p:nvPr/>
          </p:nvSpPr>
          <p:spPr bwMode="auto">
            <a:xfrm rot="16200000" flipH="1">
              <a:off x="2375762" y="1258295"/>
              <a:ext cx="1566277" cy="1567555"/>
            </a:xfrm>
            <a:custGeom>
              <a:avLst/>
              <a:gdLst>
                <a:gd name="T0" fmla="*/ 205247 w 1947680"/>
                <a:gd name="T1" fmla="*/ 1146936 h 1946960"/>
                <a:gd name="T2" fmla="*/ 800320 w 1947680"/>
                <a:gd name="T3" fmla="*/ 552082 h 1946960"/>
                <a:gd name="T4" fmla="*/ 1395393 w 1947680"/>
                <a:gd name="T5" fmla="*/ 1146936 h 1946960"/>
                <a:gd name="T6" fmla="*/ 800320 w 1947680"/>
                <a:gd name="T7" fmla="*/ 1741790 h 1946960"/>
                <a:gd name="T8" fmla="*/ 205247 w 1947680"/>
                <a:gd name="T9" fmla="*/ 1146936 h 1946960"/>
                <a:gd name="T10" fmla="*/ 0 w 1947680"/>
                <a:gd name="T11" fmla="*/ 973480 h 1946960"/>
                <a:gd name="T12" fmla="*/ 973840 w 1947680"/>
                <a:gd name="T13" fmla="*/ 1946960 h 1946960"/>
                <a:gd name="T14" fmla="*/ 1947680 w 1947680"/>
                <a:gd name="T15" fmla="*/ 973480 h 1946960"/>
                <a:gd name="T16" fmla="*/ 1947680 w 1947680"/>
                <a:gd name="T17" fmla="*/ 0 h 1946960"/>
                <a:gd name="T18" fmla="*/ 973841 w 1947680"/>
                <a:gd name="T19" fmla="*/ 0 h 1946960"/>
                <a:gd name="T20" fmla="*/ 1 w 1947680"/>
                <a:gd name="T21" fmla="*/ 973480 h 1946960"/>
                <a:gd name="T22" fmla="*/ 0 w 1947680"/>
                <a:gd name="T23" fmla="*/ 973480 h 1946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47680" h="1946960">
                  <a:moveTo>
                    <a:pt x="205247" y="1146936"/>
                  </a:moveTo>
                  <a:cubicBezTo>
                    <a:pt x="205247" y="818407"/>
                    <a:pt x="471670" y="552082"/>
                    <a:pt x="800320" y="552082"/>
                  </a:cubicBezTo>
                  <a:cubicBezTo>
                    <a:pt x="1128970" y="552082"/>
                    <a:pt x="1395393" y="818407"/>
                    <a:pt x="1395393" y="1146936"/>
                  </a:cubicBezTo>
                  <a:cubicBezTo>
                    <a:pt x="1395393" y="1475465"/>
                    <a:pt x="1128970" y="1741790"/>
                    <a:pt x="800320" y="1741790"/>
                  </a:cubicBezTo>
                  <a:cubicBezTo>
                    <a:pt x="471670" y="1741790"/>
                    <a:pt x="205247" y="1475465"/>
                    <a:pt x="205247" y="1146936"/>
                  </a:cubicBezTo>
                  <a:close/>
                  <a:moveTo>
                    <a:pt x="0" y="973480"/>
                  </a:moveTo>
                  <a:cubicBezTo>
                    <a:pt x="0" y="1511118"/>
                    <a:pt x="436003" y="1946960"/>
                    <a:pt x="973840" y="1946960"/>
                  </a:cubicBezTo>
                  <a:cubicBezTo>
                    <a:pt x="1511677" y="1946960"/>
                    <a:pt x="1947680" y="1511118"/>
                    <a:pt x="1947680" y="973480"/>
                  </a:cubicBezTo>
                  <a:lnTo>
                    <a:pt x="1947680" y="0"/>
                  </a:lnTo>
                  <a:lnTo>
                    <a:pt x="973841" y="0"/>
                  </a:lnTo>
                  <a:cubicBezTo>
                    <a:pt x="436004" y="0"/>
                    <a:pt x="1" y="435842"/>
                    <a:pt x="1" y="973480"/>
                  </a:cubicBezTo>
                  <a:lnTo>
                    <a:pt x="0" y="97348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2931391" y="1735799"/>
              <a:ext cx="741236" cy="39996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50%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82" name="组合 81"/>
          <p:cNvGrpSpPr>
            <a:grpSpLocks/>
          </p:cNvGrpSpPr>
          <p:nvPr/>
        </p:nvGrpSpPr>
        <p:grpSpPr bwMode="auto">
          <a:xfrm>
            <a:off x="2303463" y="2860774"/>
            <a:ext cx="1727200" cy="1727200"/>
            <a:chOff x="2376067" y="2860726"/>
            <a:chExt cx="1727248" cy="1727248"/>
          </a:xfrm>
        </p:grpSpPr>
        <p:sp>
          <p:nvSpPr>
            <p:cNvPr id="83" name="泪滴形 36"/>
            <p:cNvSpPr>
              <a:spLocks/>
            </p:cNvSpPr>
            <p:nvPr/>
          </p:nvSpPr>
          <p:spPr bwMode="auto">
            <a:xfrm flipH="1">
              <a:off x="2376067" y="2860726"/>
              <a:ext cx="1727248" cy="1727248"/>
            </a:xfrm>
            <a:custGeom>
              <a:avLst/>
              <a:gdLst>
                <a:gd name="T0" fmla="*/ 875297 w 2146050"/>
                <a:gd name="T1" fmla="*/ 621837 h 2146844"/>
                <a:gd name="T2" fmla="*/ 1524443 w 2146050"/>
                <a:gd name="T3" fmla="*/ 1271223 h 2146844"/>
                <a:gd name="T4" fmla="*/ 875297 w 2146050"/>
                <a:gd name="T5" fmla="*/ 1920609 h 2146844"/>
                <a:gd name="T6" fmla="*/ 226151 w 2146050"/>
                <a:gd name="T7" fmla="*/ 1271223 h 2146844"/>
                <a:gd name="T8" fmla="*/ 875297 w 2146050"/>
                <a:gd name="T9" fmla="*/ 621837 h 2146844"/>
                <a:gd name="T10" fmla="*/ 2146050 w 2146050"/>
                <a:gd name="T11" fmla="*/ 0 h 2146844"/>
                <a:gd name="T12" fmla="*/ 1073025 w 2146050"/>
                <a:gd name="T13" fmla="*/ 0 h 2146844"/>
                <a:gd name="T14" fmla="*/ 0 w 2146050"/>
                <a:gd name="T15" fmla="*/ 1073422 h 2146844"/>
                <a:gd name="T16" fmla="*/ 1073025 w 2146050"/>
                <a:gd name="T17" fmla="*/ 2146844 h 2146844"/>
                <a:gd name="T18" fmla="*/ 2146050 w 2146050"/>
                <a:gd name="T19" fmla="*/ 1073422 h 2146844"/>
                <a:gd name="T20" fmla="*/ 2146050 w 2146050"/>
                <a:gd name="T21" fmla="*/ 0 h 2146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46050" h="2146844">
                  <a:moveTo>
                    <a:pt x="875297" y="621837"/>
                  </a:moveTo>
                  <a:cubicBezTo>
                    <a:pt x="1233810" y="621837"/>
                    <a:pt x="1524443" y="912577"/>
                    <a:pt x="1524443" y="1271223"/>
                  </a:cubicBezTo>
                  <a:cubicBezTo>
                    <a:pt x="1524443" y="1629869"/>
                    <a:pt x="1233810" y="1920609"/>
                    <a:pt x="875297" y="1920609"/>
                  </a:cubicBezTo>
                  <a:cubicBezTo>
                    <a:pt x="516784" y="1920609"/>
                    <a:pt x="226151" y="1629869"/>
                    <a:pt x="226151" y="1271223"/>
                  </a:cubicBezTo>
                  <a:cubicBezTo>
                    <a:pt x="226151" y="912577"/>
                    <a:pt x="516784" y="621837"/>
                    <a:pt x="875297" y="621837"/>
                  </a:cubicBezTo>
                  <a:close/>
                  <a:moveTo>
                    <a:pt x="2146050" y="0"/>
                  </a:moveTo>
                  <a:lnTo>
                    <a:pt x="1073025" y="0"/>
                  </a:lnTo>
                  <a:cubicBezTo>
                    <a:pt x="480410" y="0"/>
                    <a:pt x="0" y="480587"/>
                    <a:pt x="0" y="1073422"/>
                  </a:cubicBezTo>
                  <a:cubicBezTo>
                    <a:pt x="0" y="1666257"/>
                    <a:pt x="480410" y="2146844"/>
                    <a:pt x="1073025" y="2146844"/>
                  </a:cubicBezTo>
                  <a:cubicBezTo>
                    <a:pt x="1665640" y="2146844"/>
                    <a:pt x="2146050" y="1666257"/>
                    <a:pt x="2146050" y="1073422"/>
                  </a:cubicBezTo>
                  <a:lnTo>
                    <a:pt x="214605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3038072" y="3683044"/>
              <a:ext cx="740929" cy="40012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80%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85" name="组合 84"/>
          <p:cNvGrpSpPr>
            <a:grpSpLocks/>
          </p:cNvGrpSpPr>
          <p:nvPr/>
        </p:nvGrpSpPr>
        <p:grpSpPr bwMode="auto">
          <a:xfrm>
            <a:off x="4576762" y="1561281"/>
            <a:ext cx="501650" cy="506413"/>
            <a:chOff x="4929188" y="1303338"/>
            <a:chExt cx="501650" cy="506412"/>
          </a:xfrm>
        </p:grpSpPr>
        <p:sp>
          <p:nvSpPr>
            <p:cNvPr id="86" name="Freeform 6"/>
            <p:cNvSpPr>
              <a:spLocks/>
            </p:cNvSpPr>
            <p:nvPr/>
          </p:nvSpPr>
          <p:spPr bwMode="auto">
            <a:xfrm>
              <a:off x="4929188" y="1303338"/>
              <a:ext cx="501650" cy="506412"/>
            </a:xfrm>
            <a:custGeom>
              <a:avLst/>
              <a:gdLst>
                <a:gd name="T0" fmla="*/ 134 w 134"/>
                <a:gd name="T1" fmla="*/ 36 h 135"/>
                <a:gd name="T2" fmla="*/ 134 w 134"/>
                <a:gd name="T3" fmla="*/ 98 h 135"/>
                <a:gd name="T4" fmla="*/ 98 w 134"/>
                <a:gd name="T5" fmla="*/ 135 h 135"/>
                <a:gd name="T6" fmla="*/ 36 w 134"/>
                <a:gd name="T7" fmla="*/ 135 h 135"/>
                <a:gd name="T8" fmla="*/ 0 w 134"/>
                <a:gd name="T9" fmla="*/ 98 h 135"/>
                <a:gd name="T10" fmla="*/ 0 w 134"/>
                <a:gd name="T11" fmla="*/ 36 h 135"/>
                <a:gd name="T12" fmla="*/ 36 w 134"/>
                <a:gd name="T13" fmla="*/ 0 h 135"/>
                <a:gd name="T14" fmla="*/ 134 w 134"/>
                <a:gd name="T15" fmla="*/ 0 h 135"/>
                <a:gd name="T16" fmla="*/ 134 w 134"/>
                <a:gd name="T17" fmla="*/ 3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135">
                  <a:moveTo>
                    <a:pt x="134" y="36"/>
                  </a:moveTo>
                  <a:cubicBezTo>
                    <a:pt x="134" y="98"/>
                    <a:pt x="134" y="98"/>
                    <a:pt x="134" y="98"/>
                  </a:cubicBezTo>
                  <a:cubicBezTo>
                    <a:pt x="134" y="118"/>
                    <a:pt x="118" y="135"/>
                    <a:pt x="98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16" y="135"/>
                    <a:pt x="0" y="118"/>
                    <a:pt x="0" y="9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134" y="0"/>
                    <a:pt x="134" y="0"/>
                    <a:pt x="134" y="0"/>
                  </a:cubicBezTo>
                  <a:lnTo>
                    <a:pt x="134" y="3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7" name="Freeform 7"/>
            <p:cNvSpPr>
              <a:spLocks/>
            </p:cNvSpPr>
            <p:nvPr/>
          </p:nvSpPr>
          <p:spPr bwMode="auto">
            <a:xfrm>
              <a:off x="4995863" y="1358901"/>
              <a:ext cx="371475" cy="206375"/>
            </a:xfrm>
            <a:custGeom>
              <a:avLst/>
              <a:gdLst>
                <a:gd name="T0" fmla="*/ 97 w 99"/>
                <a:gd name="T1" fmla="*/ 44 h 55"/>
                <a:gd name="T2" fmla="*/ 50 w 99"/>
                <a:gd name="T3" fmla="*/ 0 h 55"/>
                <a:gd name="T4" fmla="*/ 3 w 99"/>
                <a:gd name="T5" fmla="*/ 44 h 55"/>
                <a:gd name="T6" fmla="*/ 3 w 99"/>
                <a:gd name="T7" fmla="*/ 53 h 55"/>
                <a:gd name="T8" fmla="*/ 8 w 99"/>
                <a:gd name="T9" fmla="*/ 55 h 55"/>
                <a:gd name="T10" fmla="*/ 12 w 99"/>
                <a:gd name="T11" fmla="*/ 53 h 55"/>
                <a:gd name="T12" fmla="*/ 50 w 99"/>
                <a:gd name="T13" fmla="*/ 18 h 55"/>
                <a:gd name="T14" fmla="*/ 87 w 99"/>
                <a:gd name="T15" fmla="*/ 53 h 55"/>
                <a:gd name="T16" fmla="*/ 92 w 99"/>
                <a:gd name="T17" fmla="*/ 55 h 55"/>
                <a:gd name="T18" fmla="*/ 97 w 99"/>
                <a:gd name="T19" fmla="*/ 53 h 55"/>
                <a:gd name="T20" fmla="*/ 97 w 99"/>
                <a:gd name="T21" fmla="*/ 4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55">
                  <a:moveTo>
                    <a:pt x="97" y="44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1" y="46"/>
                    <a:pt x="0" y="50"/>
                    <a:pt x="3" y="53"/>
                  </a:cubicBezTo>
                  <a:cubicBezTo>
                    <a:pt x="4" y="54"/>
                    <a:pt x="6" y="55"/>
                    <a:pt x="8" y="55"/>
                  </a:cubicBezTo>
                  <a:cubicBezTo>
                    <a:pt x="9" y="55"/>
                    <a:pt x="11" y="54"/>
                    <a:pt x="12" y="53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87" y="53"/>
                    <a:pt x="87" y="53"/>
                    <a:pt x="87" y="53"/>
                  </a:cubicBezTo>
                  <a:cubicBezTo>
                    <a:pt x="89" y="54"/>
                    <a:pt x="90" y="55"/>
                    <a:pt x="92" y="55"/>
                  </a:cubicBezTo>
                  <a:cubicBezTo>
                    <a:pt x="94" y="55"/>
                    <a:pt x="96" y="54"/>
                    <a:pt x="97" y="53"/>
                  </a:cubicBezTo>
                  <a:cubicBezTo>
                    <a:pt x="99" y="50"/>
                    <a:pt x="99" y="46"/>
                    <a:pt x="97" y="44"/>
                  </a:cubicBez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8" name="Freeform 8"/>
            <p:cNvSpPr>
              <a:spLocks/>
            </p:cNvSpPr>
            <p:nvPr/>
          </p:nvSpPr>
          <p:spPr bwMode="auto">
            <a:xfrm>
              <a:off x="5056188" y="1446213"/>
              <a:ext cx="255588" cy="265112"/>
            </a:xfrm>
            <a:custGeom>
              <a:avLst/>
              <a:gdLst>
                <a:gd name="T0" fmla="*/ 0 w 68"/>
                <a:gd name="T1" fmla="*/ 32 h 71"/>
                <a:gd name="T2" fmla="*/ 0 w 68"/>
                <a:gd name="T3" fmla="*/ 68 h 71"/>
                <a:gd name="T4" fmla="*/ 5 w 68"/>
                <a:gd name="T5" fmla="*/ 71 h 71"/>
                <a:gd name="T6" fmla="*/ 22 w 68"/>
                <a:gd name="T7" fmla="*/ 71 h 71"/>
                <a:gd name="T8" fmla="*/ 22 w 68"/>
                <a:gd name="T9" fmla="*/ 44 h 71"/>
                <a:gd name="T10" fmla="*/ 46 w 68"/>
                <a:gd name="T11" fmla="*/ 44 h 71"/>
                <a:gd name="T12" fmla="*/ 46 w 68"/>
                <a:gd name="T13" fmla="*/ 71 h 71"/>
                <a:gd name="T14" fmla="*/ 63 w 68"/>
                <a:gd name="T15" fmla="*/ 71 h 71"/>
                <a:gd name="T16" fmla="*/ 68 w 68"/>
                <a:gd name="T17" fmla="*/ 68 h 71"/>
                <a:gd name="T18" fmla="*/ 68 w 68"/>
                <a:gd name="T19" fmla="*/ 32 h 71"/>
                <a:gd name="T20" fmla="*/ 34 w 68"/>
                <a:gd name="T21" fmla="*/ 0 h 71"/>
                <a:gd name="T22" fmla="*/ 0 w 68"/>
                <a:gd name="T23" fmla="*/ 3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" h="71">
                  <a:moveTo>
                    <a:pt x="0" y="32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0" y="70"/>
                    <a:pt x="2" y="71"/>
                    <a:pt x="5" y="71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46" y="44"/>
                    <a:pt x="46" y="44"/>
                    <a:pt x="46" y="44"/>
                  </a:cubicBezTo>
                  <a:cubicBezTo>
                    <a:pt x="46" y="71"/>
                    <a:pt x="46" y="71"/>
                    <a:pt x="46" y="71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66" y="71"/>
                    <a:pt x="68" y="70"/>
                    <a:pt x="68" y="68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89" name="组合 88"/>
          <p:cNvGrpSpPr>
            <a:grpSpLocks/>
          </p:cNvGrpSpPr>
          <p:nvPr/>
        </p:nvGrpSpPr>
        <p:grpSpPr bwMode="auto">
          <a:xfrm>
            <a:off x="4572000" y="2286000"/>
            <a:ext cx="506412" cy="506413"/>
            <a:chOff x="1339850" y="2163763"/>
            <a:chExt cx="506413" cy="506412"/>
          </a:xfrm>
        </p:grpSpPr>
        <p:sp>
          <p:nvSpPr>
            <p:cNvPr id="90" name="Freeform 13"/>
            <p:cNvSpPr>
              <a:spLocks/>
            </p:cNvSpPr>
            <p:nvPr/>
          </p:nvSpPr>
          <p:spPr bwMode="auto">
            <a:xfrm>
              <a:off x="1339850" y="2163763"/>
              <a:ext cx="506413" cy="506412"/>
            </a:xfrm>
            <a:custGeom>
              <a:avLst/>
              <a:gdLst>
                <a:gd name="T0" fmla="*/ 135 w 135"/>
                <a:gd name="T1" fmla="*/ 36 h 135"/>
                <a:gd name="T2" fmla="*/ 135 w 135"/>
                <a:gd name="T3" fmla="*/ 98 h 135"/>
                <a:gd name="T4" fmla="*/ 98 w 135"/>
                <a:gd name="T5" fmla="*/ 135 h 135"/>
                <a:gd name="T6" fmla="*/ 37 w 135"/>
                <a:gd name="T7" fmla="*/ 135 h 135"/>
                <a:gd name="T8" fmla="*/ 0 w 135"/>
                <a:gd name="T9" fmla="*/ 98 h 135"/>
                <a:gd name="T10" fmla="*/ 0 w 135"/>
                <a:gd name="T11" fmla="*/ 36 h 135"/>
                <a:gd name="T12" fmla="*/ 37 w 135"/>
                <a:gd name="T13" fmla="*/ 0 h 135"/>
                <a:gd name="T14" fmla="*/ 135 w 135"/>
                <a:gd name="T15" fmla="*/ 0 h 135"/>
                <a:gd name="T16" fmla="*/ 135 w 135"/>
                <a:gd name="T17" fmla="*/ 3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" h="135">
                  <a:moveTo>
                    <a:pt x="135" y="36"/>
                  </a:moveTo>
                  <a:cubicBezTo>
                    <a:pt x="135" y="98"/>
                    <a:pt x="135" y="98"/>
                    <a:pt x="135" y="98"/>
                  </a:cubicBezTo>
                  <a:cubicBezTo>
                    <a:pt x="135" y="118"/>
                    <a:pt x="118" y="135"/>
                    <a:pt x="98" y="135"/>
                  </a:cubicBezTo>
                  <a:cubicBezTo>
                    <a:pt x="37" y="135"/>
                    <a:pt x="37" y="135"/>
                    <a:pt x="37" y="135"/>
                  </a:cubicBezTo>
                  <a:cubicBezTo>
                    <a:pt x="16" y="135"/>
                    <a:pt x="0" y="118"/>
                    <a:pt x="0" y="9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7" y="0"/>
                  </a:cubicBezTo>
                  <a:cubicBezTo>
                    <a:pt x="135" y="0"/>
                    <a:pt x="135" y="0"/>
                    <a:pt x="135" y="0"/>
                  </a:cubicBezTo>
                  <a:lnTo>
                    <a:pt x="135" y="3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1" name="Freeform 14"/>
            <p:cNvSpPr>
              <a:spLocks/>
            </p:cNvSpPr>
            <p:nvPr/>
          </p:nvSpPr>
          <p:spPr bwMode="auto">
            <a:xfrm>
              <a:off x="1500187" y="2276476"/>
              <a:ext cx="176213" cy="104775"/>
            </a:xfrm>
            <a:custGeom>
              <a:avLst/>
              <a:gdLst>
                <a:gd name="T0" fmla="*/ 111 w 111"/>
                <a:gd name="T1" fmla="*/ 0 h 66"/>
                <a:gd name="T2" fmla="*/ 55 w 111"/>
                <a:gd name="T3" fmla="*/ 0 h 66"/>
                <a:gd name="T4" fmla="*/ 55 w 111"/>
                <a:gd name="T5" fmla="*/ 54 h 66"/>
                <a:gd name="T6" fmla="*/ 14 w 111"/>
                <a:gd name="T7" fmla="*/ 54 h 66"/>
                <a:gd name="T8" fmla="*/ 14 w 111"/>
                <a:gd name="T9" fmla="*/ 0 h 66"/>
                <a:gd name="T10" fmla="*/ 0 w 111"/>
                <a:gd name="T11" fmla="*/ 0 h 66"/>
                <a:gd name="T12" fmla="*/ 0 w 111"/>
                <a:gd name="T13" fmla="*/ 66 h 66"/>
                <a:gd name="T14" fmla="*/ 111 w 111"/>
                <a:gd name="T15" fmla="*/ 66 h 66"/>
                <a:gd name="T16" fmla="*/ 111 w 111"/>
                <a:gd name="T1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66">
                  <a:moveTo>
                    <a:pt x="111" y="0"/>
                  </a:moveTo>
                  <a:lnTo>
                    <a:pt x="55" y="0"/>
                  </a:lnTo>
                  <a:lnTo>
                    <a:pt x="55" y="54"/>
                  </a:lnTo>
                  <a:lnTo>
                    <a:pt x="14" y="5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66"/>
                  </a:lnTo>
                  <a:lnTo>
                    <a:pt x="111" y="66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2" name="Freeform 15"/>
            <p:cNvSpPr>
              <a:spLocks noEditPoints="1"/>
            </p:cNvSpPr>
            <p:nvPr/>
          </p:nvSpPr>
          <p:spPr bwMode="auto">
            <a:xfrm>
              <a:off x="1447800" y="2276476"/>
              <a:ext cx="288926" cy="277811"/>
            </a:xfrm>
            <a:custGeom>
              <a:avLst/>
              <a:gdLst>
                <a:gd name="T0" fmla="*/ 72 w 77"/>
                <a:gd name="T1" fmla="*/ 0 h 74"/>
                <a:gd name="T2" fmla="*/ 64 w 77"/>
                <a:gd name="T3" fmla="*/ 0 h 74"/>
                <a:gd name="T4" fmla="*/ 64 w 77"/>
                <a:gd name="T5" fmla="*/ 31 h 74"/>
                <a:gd name="T6" fmla="*/ 10 w 77"/>
                <a:gd name="T7" fmla="*/ 31 h 74"/>
                <a:gd name="T8" fmla="*/ 10 w 77"/>
                <a:gd name="T9" fmla="*/ 0 h 74"/>
                <a:gd name="T10" fmla="*/ 5 w 77"/>
                <a:gd name="T11" fmla="*/ 0 h 74"/>
                <a:gd name="T12" fmla="*/ 0 w 77"/>
                <a:gd name="T13" fmla="*/ 6 h 74"/>
                <a:gd name="T14" fmla="*/ 0 w 77"/>
                <a:gd name="T15" fmla="*/ 68 h 74"/>
                <a:gd name="T16" fmla="*/ 5 w 77"/>
                <a:gd name="T17" fmla="*/ 74 h 74"/>
                <a:gd name="T18" fmla="*/ 72 w 77"/>
                <a:gd name="T19" fmla="*/ 74 h 74"/>
                <a:gd name="T20" fmla="*/ 77 w 77"/>
                <a:gd name="T21" fmla="*/ 68 h 74"/>
                <a:gd name="T22" fmla="*/ 77 w 77"/>
                <a:gd name="T23" fmla="*/ 6 h 74"/>
                <a:gd name="T24" fmla="*/ 72 w 77"/>
                <a:gd name="T25" fmla="*/ 0 h 74"/>
                <a:gd name="T26" fmla="*/ 38 w 77"/>
                <a:gd name="T27" fmla="*/ 65 h 74"/>
                <a:gd name="T28" fmla="*/ 22 w 77"/>
                <a:gd name="T29" fmla="*/ 49 h 74"/>
                <a:gd name="T30" fmla="*/ 38 w 77"/>
                <a:gd name="T31" fmla="*/ 33 h 74"/>
                <a:gd name="T32" fmla="*/ 54 w 77"/>
                <a:gd name="T33" fmla="*/ 49 h 74"/>
                <a:gd name="T34" fmla="*/ 38 w 77"/>
                <a:gd name="T35" fmla="*/ 6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7" h="74">
                  <a:moveTo>
                    <a:pt x="72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2"/>
                    <a:pt x="2" y="74"/>
                    <a:pt x="5" y="74"/>
                  </a:cubicBezTo>
                  <a:cubicBezTo>
                    <a:pt x="72" y="74"/>
                    <a:pt x="72" y="74"/>
                    <a:pt x="72" y="74"/>
                  </a:cubicBezTo>
                  <a:cubicBezTo>
                    <a:pt x="75" y="74"/>
                    <a:pt x="77" y="72"/>
                    <a:pt x="77" y="68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3"/>
                    <a:pt x="75" y="0"/>
                    <a:pt x="72" y="0"/>
                  </a:cubicBezTo>
                  <a:close/>
                  <a:moveTo>
                    <a:pt x="38" y="65"/>
                  </a:moveTo>
                  <a:cubicBezTo>
                    <a:pt x="29" y="65"/>
                    <a:pt x="22" y="58"/>
                    <a:pt x="22" y="49"/>
                  </a:cubicBezTo>
                  <a:cubicBezTo>
                    <a:pt x="22" y="40"/>
                    <a:pt x="29" y="33"/>
                    <a:pt x="38" y="33"/>
                  </a:cubicBezTo>
                  <a:cubicBezTo>
                    <a:pt x="46" y="33"/>
                    <a:pt x="54" y="40"/>
                    <a:pt x="54" y="49"/>
                  </a:cubicBezTo>
                  <a:cubicBezTo>
                    <a:pt x="54" y="58"/>
                    <a:pt x="46" y="65"/>
                    <a:pt x="38" y="65"/>
                  </a:cubicBez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3" name="Oval 16"/>
            <p:cNvSpPr>
              <a:spLocks noChangeArrowheads="1"/>
            </p:cNvSpPr>
            <p:nvPr/>
          </p:nvSpPr>
          <p:spPr bwMode="auto">
            <a:xfrm>
              <a:off x="1549400" y="2419350"/>
              <a:ext cx="82550" cy="82550"/>
            </a:xfrm>
            <a:prstGeom prst="ellipse">
              <a:avLst/>
            </a:pr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94" name="组合 93"/>
          <p:cNvGrpSpPr>
            <a:grpSpLocks/>
          </p:cNvGrpSpPr>
          <p:nvPr/>
        </p:nvGrpSpPr>
        <p:grpSpPr bwMode="auto">
          <a:xfrm>
            <a:off x="4576762" y="3013323"/>
            <a:ext cx="501650" cy="506413"/>
            <a:chOff x="5093055" y="2766720"/>
            <a:chExt cx="501650" cy="506413"/>
          </a:xfrm>
        </p:grpSpPr>
        <p:sp>
          <p:nvSpPr>
            <p:cNvPr id="95" name="Freeform 21"/>
            <p:cNvSpPr>
              <a:spLocks/>
            </p:cNvSpPr>
            <p:nvPr/>
          </p:nvSpPr>
          <p:spPr bwMode="auto">
            <a:xfrm>
              <a:off x="5093055" y="2766720"/>
              <a:ext cx="501650" cy="506413"/>
            </a:xfrm>
            <a:custGeom>
              <a:avLst/>
              <a:gdLst>
                <a:gd name="T0" fmla="*/ 134 w 134"/>
                <a:gd name="T1" fmla="*/ 37 h 135"/>
                <a:gd name="T2" fmla="*/ 134 w 134"/>
                <a:gd name="T3" fmla="*/ 98 h 135"/>
                <a:gd name="T4" fmla="*/ 98 w 134"/>
                <a:gd name="T5" fmla="*/ 135 h 135"/>
                <a:gd name="T6" fmla="*/ 36 w 134"/>
                <a:gd name="T7" fmla="*/ 135 h 135"/>
                <a:gd name="T8" fmla="*/ 0 w 134"/>
                <a:gd name="T9" fmla="*/ 98 h 135"/>
                <a:gd name="T10" fmla="*/ 0 w 134"/>
                <a:gd name="T11" fmla="*/ 37 h 135"/>
                <a:gd name="T12" fmla="*/ 36 w 134"/>
                <a:gd name="T13" fmla="*/ 0 h 135"/>
                <a:gd name="T14" fmla="*/ 134 w 134"/>
                <a:gd name="T15" fmla="*/ 0 h 135"/>
                <a:gd name="T16" fmla="*/ 134 w 134"/>
                <a:gd name="T17" fmla="*/ 3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135">
                  <a:moveTo>
                    <a:pt x="134" y="37"/>
                  </a:moveTo>
                  <a:cubicBezTo>
                    <a:pt x="134" y="98"/>
                    <a:pt x="134" y="98"/>
                    <a:pt x="134" y="98"/>
                  </a:cubicBezTo>
                  <a:cubicBezTo>
                    <a:pt x="134" y="118"/>
                    <a:pt x="118" y="135"/>
                    <a:pt x="98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16" y="135"/>
                    <a:pt x="0" y="118"/>
                    <a:pt x="0" y="98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134" y="0"/>
                    <a:pt x="134" y="0"/>
                    <a:pt x="134" y="0"/>
                  </a:cubicBezTo>
                  <a:lnTo>
                    <a:pt x="134" y="3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6" name="Oval 22"/>
            <p:cNvSpPr>
              <a:spLocks noChangeArrowheads="1"/>
            </p:cNvSpPr>
            <p:nvPr/>
          </p:nvSpPr>
          <p:spPr bwMode="auto">
            <a:xfrm>
              <a:off x="5201005" y="3069933"/>
              <a:ext cx="98425" cy="98425"/>
            </a:xfrm>
            <a:prstGeom prst="ellipse">
              <a:avLst/>
            </a:pr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7" name="Freeform 23"/>
            <p:cNvSpPr>
              <a:spLocks/>
            </p:cNvSpPr>
            <p:nvPr/>
          </p:nvSpPr>
          <p:spPr bwMode="auto">
            <a:xfrm>
              <a:off x="5212118" y="2969920"/>
              <a:ext cx="180975" cy="179388"/>
            </a:xfrm>
            <a:custGeom>
              <a:avLst/>
              <a:gdLst>
                <a:gd name="T0" fmla="*/ 6 w 48"/>
                <a:gd name="T1" fmla="*/ 0 h 48"/>
                <a:gd name="T2" fmla="*/ 0 w 48"/>
                <a:gd name="T3" fmla="*/ 7 h 48"/>
                <a:gd name="T4" fmla="*/ 6 w 48"/>
                <a:gd name="T5" fmla="*/ 13 h 48"/>
                <a:gd name="T6" fmla="*/ 35 w 48"/>
                <a:gd name="T7" fmla="*/ 42 h 48"/>
                <a:gd name="T8" fmla="*/ 42 w 48"/>
                <a:gd name="T9" fmla="*/ 48 h 48"/>
                <a:gd name="T10" fmla="*/ 48 w 48"/>
                <a:gd name="T11" fmla="*/ 42 h 48"/>
                <a:gd name="T12" fmla="*/ 6 w 4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8">
                  <a:moveTo>
                    <a:pt x="6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22" y="13"/>
                    <a:pt x="35" y="26"/>
                    <a:pt x="35" y="42"/>
                  </a:cubicBezTo>
                  <a:cubicBezTo>
                    <a:pt x="35" y="45"/>
                    <a:pt x="38" y="48"/>
                    <a:pt x="42" y="48"/>
                  </a:cubicBezTo>
                  <a:cubicBezTo>
                    <a:pt x="45" y="48"/>
                    <a:pt x="48" y="45"/>
                    <a:pt x="48" y="42"/>
                  </a:cubicBezTo>
                  <a:cubicBezTo>
                    <a:pt x="48" y="19"/>
                    <a:pt x="29" y="0"/>
                    <a:pt x="6" y="0"/>
                  </a:cubicBez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8" name="Freeform 24"/>
            <p:cNvSpPr>
              <a:spLocks/>
            </p:cNvSpPr>
            <p:nvPr/>
          </p:nvSpPr>
          <p:spPr bwMode="auto">
            <a:xfrm>
              <a:off x="5212118" y="2871495"/>
              <a:ext cx="277812" cy="277813"/>
            </a:xfrm>
            <a:custGeom>
              <a:avLst/>
              <a:gdLst>
                <a:gd name="T0" fmla="*/ 6 w 74"/>
                <a:gd name="T1" fmla="*/ 0 h 74"/>
                <a:gd name="T2" fmla="*/ 0 w 74"/>
                <a:gd name="T3" fmla="*/ 7 h 74"/>
                <a:gd name="T4" fmla="*/ 6 w 74"/>
                <a:gd name="T5" fmla="*/ 13 h 74"/>
                <a:gd name="T6" fmla="*/ 61 w 74"/>
                <a:gd name="T7" fmla="*/ 68 h 74"/>
                <a:gd name="T8" fmla="*/ 68 w 74"/>
                <a:gd name="T9" fmla="*/ 74 h 74"/>
                <a:gd name="T10" fmla="*/ 74 w 74"/>
                <a:gd name="T11" fmla="*/ 68 h 74"/>
                <a:gd name="T12" fmla="*/ 6 w 74"/>
                <a:gd name="T1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74">
                  <a:moveTo>
                    <a:pt x="6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37" y="13"/>
                    <a:pt x="61" y="38"/>
                    <a:pt x="61" y="68"/>
                  </a:cubicBezTo>
                  <a:cubicBezTo>
                    <a:pt x="61" y="71"/>
                    <a:pt x="64" y="74"/>
                    <a:pt x="68" y="74"/>
                  </a:cubicBezTo>
                  <a:cubicBezTo>
                    <a:pt x="71" y="74"/>
                    <a:pt x="74" y="71"/>
                    <a:pt x="74" y="68"/>
                  </a:cubicBezTo>
                  <a:cubicBezTo>
                    <a:pt x="74" y="30"/>
                    <a:pt x="44" y="0"/>
                    <a:pt x="6" y="0"/>
                  </a:cubicBez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99" name="组合 98"/>
          <p:cNvGrpSpPr>
            <a:grpSpLocks/>
          </p:cNvGrpSpPr>
          <p:nvPr/>
        </p:nvGrpSpPr>
        <p:grpSpPr bwMode="auto">
          <a:xfrm>
            <a:off x="4572000" y="3723878"/>
            <a:ext cx="506412" cy="506413"/>
            <a:chOff x="6137274" y="1900165"/>
            <a:chExt cx="506413" cy="506412"/>
          </a:xfrm>
        </p:grpSpPr>
        <p:sp>
          <p:nvSpPr>
            <p:cNvPr id="100" name="Freeform 29"/>
            <p:cNvSpPr>
              <a:spLocks/>
            </p:cNvSpPr>
            <p:nvPr/>
          </p:nvSpPr>
          <p:spPr bwMode="auto">
            <a:xfrm>
              <a:off x="6137274" y="1900165"/>
              <a:ext cx="506413" cy="506412"/>
            </a:xfrm>
            <a:custGeom>
              <a:avLst/>
              <a:gdLst>
                <a:gd name="T0" fmla="*/ 135 w 135"/>
                <a:gd name="T1" fmla="*/ 36 h 135"/>
                <a:gd name="T2" fmla="*/ 135 w 135"/>
                <a:gd name="T3" fmla="*/ 98 h 135"/>
                <a:gd name="T4" fmla="*/ 98 w 135"/>
                <a:gd name="T5" fmla="*/ 135 h 135"/>
                <a:gd name="T6" fmla="*/ 36 w 135"/>
                <a:gd name="T7" fmla="*/ 135 h 135"/>
                <a:gd name="T8" fmla="*/ 0 w 135"/>
                <a:gd name="T9" fmla="*/ 98 h 135"/>
                <a:gd name="T10" fmla="*/ 0 w 135"/>
                <a:gd name="T11" fmla="*/ 36 h 135"/>
                <a:gd name="T12" fmla="*/ 36 w 135"/>
                <a:gd name="T13" fmla="*/ 0 h 135"/>
                <a:gd name="T14" fmla="*/ 135 w 135"/>
                <a:gd name="T15" fmla="*/ 0 h 135"/>
                <a:gd name="T16" fmla="*/ 135 w 135"/>
                <a:gd name="T17" fmla="*/ 3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" h="135">
                  <a:moveTo>
                    <a:pt x="135" y="36"/>
                  </a:moveTo>
                  <a:cubicBezTo>
                    <a:pt x="135" y="98"/>
                    <a:pt x="135" y="98"/>
                    <a:pt x="135" y="98"/>
                  </a:cubicBezTo>
                  <a:cubicBezTo>
                    <a:pt x="135" y="118"/>
                    <a:pt x="118" y="135"/>
                    <a:pt x="98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16" y="135"/>
                    <a:pt x="0" y="118"/>
                    <a:pt x="0" y="9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135" y="0"/>
                    <a:pt x="135" y="0"/>
                    <a:pt x="135" y="0"/>
                  </a:cubicBezTo>
                  <a:lnTo>
                    <a:pt x="135" y="3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1" name="Freeform 30"/>
            <p:cNvSpPr>
              <a:spLocks noEditPoints="1"/>
            </p:cNvSpPr>
            <p:nvPr/>
          </p:nvSpPr>
          <p:spPr bwMode="auto">
            <a:xfrm>
              <a:off x="6208711" y="1979540"/>
              <a:ext cx="327026" cy="325437"/>
            </a:xfrm>
            <a:custGeom>
              <a:avLst/>
              <a:gdLst>
                <a:gd name="T0" fmla="*/ 64 w 87"/>
                <a:gd name="T1" fmla="*/ 14 h 87"/>
                <a:gd name="T2" fmla="*/ 14 w 87"/>
                <a:gd name="T3" fmla="*/ 14 h 87"/>
                <a:gd name="T4" fmla="*/ 14 w 87"/>
                <a:gd name="T5" fmla="*/ 64 h 87"/>
                <a:gd name="T6" fmla="*/ 59 w 87"/>
                <a:gd name="T7" fmla="*/ 69 h 87"/>
                <a:gd name="T8" fmla="*/ 74 w 87"/>
                <a:gd name="T9" fmla="*/ 84 h 87"/>
                <a:gd name="T10" fmla="*/ 83 w 87"/>
                <a:gd name="T11" fmla="*/ 84 h 87"/>
                <a:gd name="T12" fmla="*/ 84 w 87"/>
                <a:gd name="T13" fmla="*/ 83 h 87"/>
                <a:gd name="T14" fmla="*/ 84 w 87"/>
                <a:gd name="T15" fmla="*/ 74 h 87"/>
                <a:gd name="T16" fmla="*/ 69 w 87"/>
                <a:gd name="T17" fmla="*/ 59 h 87"/>
                <a:gd name="T18" fmla="*/ 64 w 87"/>
                <a:gd name="T19" fmla="*/ 14 h 87"/>
                <a:gd name="T20" fmla="*/ 58 w 87"/>
                <a:gd name="T21" fmla="*/ 58 h 87"/>
                <a:gd name="T22" fmla="*/ 20 w 87"/>
                <a:gd name="T23" fmla="*/ 58 h 87"/>
                <a:gd name="T24" fmla="*/ 20 w 87"/>
                <a:gd name="T25" fmla="*/ 21 h 87"/>
                <a:gd name="T26" fmla="*/ 58 w 87"/>
                <a:gd name="T27" fmla="*/ 21 h 87"/>
                <a:gd name="T28" fmla="*/ 58 w 87"/>
                <a:gd name="T29" fmla="*/ 5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7" h="87">
                  <a:moveTo>
                    <a:pt x="64" y="14"/>
                  </a:moveTo>
                  <a:cubicBezTo>
                    <a:pt x="50" y="0"/>
                    <a:pt x="28" y="0"/>
                    <a:pt x="14" y="14"/>
                  </a:cubicBezTo>
                  <a:cubicBezTo>
                    <a:pt x="0" y="28"/>
                    <a:pt x="0" y="51"/>
                    <a:pt x="14" y="64"/>
                  </a:cubicBezTo>
                  <a:cubicBezTo>
                    <a:pt x="26" y="77"/>
                    <a:pt x="45" y="78"/>
                    <a:pt x="59" y="69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6" y="87"/>
                    <a:pt x="80" y="87"/>
                    <a:pt x="83" y="84"/>
                  </a:cubicBezTo>
                  <a:cubicBezTo>
                    <a:pt x="84" y="83"/>
                    <a:pt x="84" y="83"/>
                    <a:pt x="84" y="83"/>
                  </a:cubicBezTo>
                  <a:cubicBezTo>
                    <a:pt x="87" y="81"/>
                    <a:pt x="87" y="77"/>
                    <a:pt x="84" y="74"/>
                  </a:cubicBezTo>
                  <a:cubicBezTo>
                    <a:pt x="69" y="59"/>
                    <a:pt x="69" y="59"/>
                    <a:pt x="69" y="59"/>
                  </a:cubicBezTo>
                  <a:cubicBezTo>
                    <a:pt x="78" y="45"/>
                    <a:pt x="76" y="26"/>
                    <a:pt x="64" y="14"/>
                  </a:cubicBezTo>
                  <a:close/>
                  <a:moveTo>
                    <a:pt x="58" y="58"/>
                  </a:moveTo>
                  <a:cubicBezTo>
                    <a:pt x="47" y="68"/>
                    <a:pt x="31" y="68"/>
                    <a:pt x="20" y="58"/>
                  </a:cubicBezTo>
                  <a:cubicBezTo>
                    <a:pt x="10" y="48"/>
                    <a:pt x="10" y="31"/>
                    <a:pt x="20" y="21"/>
                  </a:cubicBezTo>
                  <a:cubicBezTo>
                    <a:pt x="31" y="10"/>
                    <a:pt x="47" y="10"/>
                    <a:pt x="58" y="21"/>
                  </a:cubicBezTo>
                  <a:cubicBezTo>
                    <a:pt x="68" y="31"/>
                    <a:pt x="68" y="48"/>
                    <a:pt x="58" y="58"/>
                  </a:cubicBez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2" name="Text Box 11"/>
          <p:cNvSpPr txBox="1">
            <a:spLocks noChangeArrowheads="1"/>
          </p:cNvSpPr>
          <p:nvPr/>
        </p:nvSpPr>
        <p:spPr bwMode="auto">
          <a:xfrm>
            <a:off x="5222875" y="1486669"/>
            <a:ext cx="314801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后。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03" name="Text Box 11"/>
          <p:cNvSpPr txBox="1">
            <a:spLocks noChangeArrowheads="1"/>
          </p:cNvSpPr>
          <p:nvPr/>
        </p:nvSpPr>
        <p:spPr bwMode="auto">
          <a:xfrm>
            <a:off x="5222875" y="2244725"/>
            <a:ext cx="314801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您的内容打在这里，或者通过复制您的文本后，在此框中选择粘贴，并选择只保留文字。您的内容打在这里，或者通过复制您的文本后。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04" name="Text Box 11"/>
          <p:cNvSpPr txBox="1">
            <a:spLocks noChangeArrowheads="1"/>
          </p:cNvSpPr>
          <p:nvPr/>
        </p:nvSpPr>
        <p:spPr bwMode="auto">
          <a:xfrm>
            <a:off x="5222875" y="3003798"/>
            <a:ext cx="314801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您的内容打在这里，或者通过复制您的文本后，在此框中选择粘贴，并选择只保留文字。您的内容打在这里，或者通过复制您的文本后。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05" name="Text Box 11"/>
          <p:cNvSpPr txBox="1">
            <a:spLocks noChangeArrowheads="1"/>
          </p:cNvSpPr>
          <p:nvPr/>
        </p:nvSpPr>
        <p:spPr bwMode="auto">
          <a:xfrm>
            <a:off x="5222875" y="3747691"/>
            <a:ext cx="314801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您的内容打在这里，或者通过复制您的文本后，在此框中选择粘贴，并选择只保留文字。您的内容打在这里，或者通过复制您的文本后。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450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decel="66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"/>
                            </p:stCondLst>
                            <p:childTnLst>
                              <p:par>
                                <p:cTn id="10" presetID="2" presetClass="entr" presetSubtype="12" decel="66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"/>
                            </p:stCondLst>
                            <p:childTnLst>
                              <p:par>
                                <p:cTn id="15" presetID="2" presetClass="entr" presetSubtype="3" decel="66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"/>
                            </p:stCondLst>
                            <p:childTnLst>
                              <p:par>
                                <p:cTn id="20" presetID="2" presetClass="entr" presetSubtype="6" decel="66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00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3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3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3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3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3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3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3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6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3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3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  <p:bldP spid="103" grpId="0"/>
      <p:bldP spid="104" grpId="0"/>
      <p:bldP spid="10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87719" y="1362541"/>
            <a:ext cx="6231994" cy="3019932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851146" y="2263224"/>
            <a:ext cx="1213335" cy="121856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</a:p>
        </p:txBody>
      </p:sp>
      <p:sp>
        <p:nvSpPr>
          <p:cNvPr id="4" name="椭圆 3"/>
          <p:cNvSpPr/>
          <p:nvPr/>
        </p:nvSpPr>
        <p:spPr>
          <a:xfrm>
            <a:off x="7083139" y="2263224"/>
            <a:ext cx="1213335" cy="1218569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</a:p>
        </p:txBody>
      </p:sp>
      <p:sp>
        <p:nvSpPr>
          <p:cNvPr id="5" name="矩形 4"/>
          <p:cNvSpPr/>
          <p:nvPr/>
        </p:nvSpPr>
        <p:spPr>
          <a:xfrm>
            <a:off x="4009020" y="2256385"/>
            <a:ext cx="1366584" cy="313960"/>
          </a:xfrm>
          <a:prstGeom prst="rect">
            <a:avLst/>
          </a:prstGeom>
        </p:spPr>
        <p:txBody>
          <a:bodyPr wrap="none" lIns="67099" tIns="33549" rIns="67099" bIns="33549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点击添加标题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009020" y="3216886"/>
            <a:ext cx="1366584" cy="313960"/>
          </a:xfrm>
          <a:prstGeom prst="rect">
            <a:avLst/>
          </a:prstGeom>
        </p:spPr>
        <p:txBody>
          <a:bodyPr wrap="none" lIns="67099" tIns="33549" rIns="67099" bIns="33549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点击添加标题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上箭头 6"/>
          <p:cNvSpPr/>
          <p:nvPr/>
        </p:nvSpPr>
        <p:spPr>
          <a:xfrm>
            <a:off x="4049802" y="1650522"/>
            <a:ext cx="1107827" cy="529813"/>
          </a:xfrm>
          <a:prstGeom prst="upArrow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上箭头 7"/>
          <p:cNvSpPr/>
          <p:nvPr/>
        </p:nvSpPr>
        <p:spPr>
          <a:xfrm flipV="1">
            <a:off x="4049802" y="3587755"/>
            <a:ext cx="1107827" cy="529813"/>
          </a:xfrm>
          <a:prstGeom prst="upArrow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895874" y="4223531"/>
            <a:ext cx="3323483" cy="3178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</a:p>
        </p:txBody>
      </p:sp>
      <p:sp>
        <p:nvSpPr>
          <p:cNvPr id="10" name="矩形 9"/>
          <p:cNvSpPr/>
          <p:nvPr/>
        </p:nvSpPr>
        <p:spPr>
          <a:xfrm>
            <a:off x="2895874" y="1203598"/>
            <a:ext cx="3323483" cy="317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</a:p>
        </p:txBody>
      </p:sp>
      <p:sp>
        <p:nvSpPr>
          <p:cNvPr id="11" name="五边形 2"/>
          <p:cNvSpPr/>
          <p:nvPr/>
        </p:nvSpPr>
        <p:spPr>
          <a:xfrm>
            <a:off x="2434221" y="2912244"/>
            <a:ext cx="4338992" cy="238416"/>
          </a:xfrm>
          <a:custGeom>
            <a:avLst/>
            <a:gdLst/>
            <a:ahLst/>
            <a:cxnLst/>
            <a:rect l="l" t="t" r="r" b="b"/>
            <a:pathLst>
              <a:path w="5922658" h="324036">
                <a:moveTo>
                  <a:pt x="0" y="0"/>
                </a:moveTo>
                <a:lnTo>
                  <a:pt x="5760640" y="0"/>
                </a:lnTo>
                <a:lnTo>
                  <a:pt x="5922658" y="162018"/>
                </a:lnTo>
                <a:lnTo>
                  <a:pt x="5760640" y="324036"/>
                </a:lnTo>
                <a:lnTo>
                  <a:pt x="0" y="324036"/>
                </a:lnTo>
                <a:lnTo>
                  <a:pt x="162018" y="16201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五边形 2"/>
          <p:cNvSpPr/>
          <p:nvPr/>
        </p:nvSpPr>
        <p:spPr>
          <a:xfrm flipH="1">
            <a:off x="2434221" y="2594356"/>
            <a:ext cx="4338992" cy="238416"/>
          </a:xfrm>
          <a:custGeom>
            <a:avLst/>
            <a:gdLst/>
            <a:ahLst/>
            <a:cxnLst/>
            <a:rect l="l" t="t" r="r" b="b"/>
            <a:pathLst>
              <a:path w="5922658" h="324036">
                <a:moveTo>
                  <a:pt x="0" y="0"/>
                </a:moveTo>
                <a:lnTo>
                  <a:pt x="5760640" y="0"/>
                </a:lnTo>
                <a:lnTo>
                  <a:pt x="5922658" y="162018"/>
                </a:lnTo>
                <a:lnTo>
                  <a:pt x="5760640" y="324036"/>
                </a:lnTo>
                <a:lnTo>
                  <a:pt x="0" y="324036"/>
                </a:lnTo>
                <a:lnTo>
                  <a:pt x="162018" y="16201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290173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 7"/>
          <p:cNvSpPr>
            <a:spLocks/>
          </p:cNvSpPr>
          <p:nvPr/>
        </p:nvSpPr>
        <p:spPr bwMode="auto">
          <a:xfrm rot="18900000">
            <a:off x="5446498" y="1272999"/>
            <a:ext cx="1309085" cy="1309938"/>
          </a:xfrm>
          <a:custGeom>
            <a:avLst/>
            <a:gdLst>
              <a:gd name="T0" fmla="*/ 720 w 720"/>
              <a:gd name="T1" fmla="*/ 275 h 720"/>
              <a:gd name="T2" fmla="*/ 643 w 720"/>
              <a:gd name="T3" fmla="*/ 352 h 720"/>
              <a:gd name="T4" fmla="*/ 643 w 720"/>
              <a:gd name="T5" fmla="*/ 352 h 720"/>
              <a:gd name="T6" fmla="*/ 603 w 720"/>
              <a:gd name="T7" fmla="*/ 336 h 720"/>
              <a:gd name="T8" fmla="*/ 569 w 720"/>
              <a:gd name="T9" fmla="*/ 313 h 720"/>
              <a:gd name="T10" fmla="*/ 543 w 720"/>
              <a:gd name="T11" fmla="*/ 356 h 720"/>
              <a:gd name="T12" fmla="*/ 542 w 720"/>
              <a:gd name="T13" fmla="*/ 365 h 720"/>
              <a:gd name="T14" fmla="*/ 542 w 720"/>
              <a:gd name="T15" fmla="*/ 542 h 720"/>
              <a:gd name="T16" fmla="*/ 542 w 720"/>
              <a:gd name="T17" fmla="*/ 542 h 720"/>
              <a:gd name="T18" fmla="*/ 356 w 720"/>
              <a:gd name="T19" fmla="*/ 542 h 720"/>
              <a:gd name="T20" fmla="*/ 345 w 720"/>
              <a:gd name="T21" fmla="*/ 543 h 720"/>
              <a:gd name="T22" fmla="*/ 296 w 720"/>
              <a:gd name="T23" fmla="*/ 572 h 720"/>
              <a:gd name="T24" fmla="*/ 314 w 720"/>
              <a:gd name="T25" fmla="*/ 610 h 720"/>
              <a:gd name="T26" fmla="*/ 320 w 720"/>
              <a:gd name="T27" fmla="*/ 617 h 720"/>
              <a:gd name="T28" fmla="*/ 335 w 720"/>
              <a:gd name="T29" fmla="*/ 652 h 720"/>
              <a:gd name="T30" fmla="*/ 266 w 720"/>
              <a:gd name="T31" fmla="*/ 720 h 720"/>
              <a:gd name="T32" fmla="*/ 198 w 720"/>
              <a:gd name="T33" fmla="*/ 652 h 720"/>
              <a:gd name="T34" fmla="*/ 198 w 720"/>
              <a:gd name="T35" fmla="*/ 652 h 720"/>
              <a:gd name="T36" fmla="*/ 212 w 720"/>
              <a:gd name="T37" fmla="*/ 617 h 720"/>
              <a:gd name="T38" fmla="*/ 219 w 720"/>
              <a:gd name="T39" fmla="*/ 610 h 720"/>
              <a:gd name="T40" fmla="*/ 237 w 720"/>
              <a:gd name="T41" fmla="*/ 572 h 720"/>
              <a:gd name="T42" fmla="*/ 187 w 720"/>
              <a:gd name="T43" fmla="*/ 543 h 720"/>
              <a:gd name="T44" fmla="*/ 177 w 720"/>
              <a:gd name="T45" fmla="*/ 542 h 720"/>
              <a:gd name="T46" fmla="*/ 0 w 720"/>
              <a:gd name="T47" fmla="*/ 542 h 720"/>
              <a:gd name="T48" fmla="*/ 0 w 720"/>
              <a:gd name="T49" fmla="*/ 365 h 720"/>
              <a:gd name="T50" fmla="*/ 1 w 720"/>
              <a:gd name="T51" fmla="*/ 358 h 720"/>
              <a:gd name="T52" fmla="*/ 19 w 720"/>
              <a:gd name="T53" fmla="*/ 321 h 720"/>
              <a:gd name="T54" fmla="*/ 40 w 720"/>
              <a:gd name="T55" fmla="*/ 335 h 720"/>
              <a:gd name="T56" fmla="*/ 47 w 720"/>
              <a:gd name="T57" fmla="*/ 342 h 720"/>
              <a:gd name="T58" fmla="*/ 92 w 720"/>
              <a:gd name="T59" fmla="*/ 360 h 720"/>
              <a:gd name="T60" fmla="*/ 93 w 720"/>
              <a:gd name="T61" fmla="*/ 360 h 720"/>
              <a:gd name="T62" fmla="*/ 178 w 720"/>
              <a:gd name="T63" fmla="*/ 275 h 720"/>
              <a:gd name="T64" fmla="*/ 93 w 720"/>
              <a:gd name="T65" fmla="*/ 190 h 720"/>
              <a:gd name="T66" fmla="*/ 92 w 720"/>
              <a:gd name="T67" fmla="*/ 190 h 720"/>
              <a:gd name="T68" fmla="*/ 47 w 720"/>
              <a:gd name="T69" fmla="*/ 209 h 720"/>
              <a:gd name="T70" fmla="*/ 40 w 720"/>
              <a:gd name="T71" fmla="*/ 215 h 720"/>
              <a:gd name="T72" fmla="*/ 19 w 720"/>
              <a:gd name="T73" fmla="*/ 230 h 720"/>
              <a:gd name="T74" fmla="*/ 1 w 720"/>
              <a:gd name="T75" fmla="*/ 193 h 720"/>
              <a:gd name="T76" fmla="*/ 0 w 720"/>
              <a:gd name="T77" fmla="*/ 186 h 720"/>
              <a:gd name="T78" fmla="*/ 0 w 720"/>
              <a:gd name="T79" fmla="*/ 0 h 720"/>
              <a:gd name="T80" fmla="*/ 177 w 720"/>
              <a:gd name="T81" fmla="*/ 0 h 720"/>
              <a:gd name="T82" fmla="*/ 186 w 720"/>
              <a:gd name="T83" fmla="*/ 1 h 720"/>
              <a:gd name="T84" fmla="*/ 206 w 720"/>
              <a:gd name="T85" fmla="*/ 61 h 720"/>
              <a:gd name="T86" fmla="*/ 190 w 720"/>
              <a:gd name="T87" fmla="*/ 102 h 720"/>
              <a:gd name="T88" fmla="*/ 266 w 720"/>
              <a:gd name="T89" fmla="*/ 179 h 720"/>
              <a:gd name="T90" fmla="*/ 343 w 720"/>
              <a:gd name="T91" fmla="*/ 102 h 720"/>
              <a:gd name="T92" fmla="*/ 327 w 720"/>
              <a:gd name="T93" fmla="*/ 61 h 720"/>
              <a:gd name="T94" fmla="*/ 347 w 720"/>
              <a:gd name="T95" fmla="*/ 1 h 720"/>
              <a:gd name="T96" fmla="*/ 356 w 720"/>
              <a:gd name="T97" fmla="*/ 0 h 720"/>
              <a:gd name="T98" fmla="*/ 542 w 720"/>
              <a:gd name="T99" fmla="*/ 0 h 720"/>
              <a:gd name="T100" fmla="*/ 542 w 720"/>
              <a:gd name="T101" fmla="*/ 186 h 720"/>
              <a:gd name="T102" fmla="*/ 543 w 720"/>
              <a:gd name="T103" fmla="*/ 194 h 720"/>
              <a:gd name="T104" fmla="*/ 569 w 720"/>
              <a:gd name="T105" fmla="*/ 238 h 720"/>
              <a:gd name="T106" fmla="*/ 603 w 720"/>
              <a:gd name="T107" fmla="*/ 215 h 720"/>
              <a:gd name="T108" fmla="*/ 642 w 720"/>
              <a:gd name="T109" fmla="*/ 199 h 720"/>
              <a:gd name="T110" fmla="*/ 643 w 720"/>
              <a:gd name="T111" fmla="*/ 199 h 720"/>
              <a:gd name="T112" fmla="*/ 720 w 720"/>
              <a:gd name="T113" fmla="*/ 275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20" h="720">
                <a:moveTo>
                  <a:pt x="720" y="275"/>
                </a:moveTo>
                <a:cubicBezTo>
                  <a:pt x="720" y="318"/>
                  <a:pt x="686" y="352"/>
                  <a:pt x="643" y="352"/>
                </a:cubicBezTo>
                <a:cubicBezTo>
                  <a:pt x="643" y="352"/>
                  <a:pt x="643" y="352"/>
                  <a:pt x="643" y="352"/>
                </a:cubicBezTo>
                <a:cubicBezTo>
                  <a:pt x="639" y="352"/>
                  <a:pt x="621" y="351"/>
                  <a:pt x="603" y="336"/>
                </a:cubicBezTo>
                <a:cubicBezTo>
                  <a:pt x="592" y="327"/>
                  <a:pt x="580" y="313"/>
                  <a:pt x="569" y="313"/>
                </a:cubicBezTo>
                <a:cubicBezTo>
                  <a:pt x="559" y="313"/>
                  <a:pt x="550" y="323"/>
                  <a:pt x="543" y="356"/>
                </a:cubicBezTo>
                <a:cubicBezTo>
                  <a:pt x="542" y="359"/>
                  <a:pt x="542" y="362"/>
                  <a:pt x="542" y="365"/>
                </a:cubicBezTo>
                <a:cubicBezTo>
                  <a:pt x="542" y="542"/>
                  <a:pt x="542" y="542"/>
                  <a:pt x="542" y="542"/>
                </a:cubicBezTo>
                <a:cubicBezTo>
                  <a:pt x="542" y="542"/>
                  <a:pt x="542" y="542"/>
                  <a:pt x="542" y="542"/>
                </a:cubicBezTo>
                <a:cubicBezTo>
                  <a:pt x="356" y="542"/>
                  <a:pt x="356" y="542"/>
                  <a:pt x="356" y="542"/>
                </a:cubicBezTo>
                <a:cubicBezTo>
                  <a:pt x="352" y="542"/>
                  <a:pt x="349" y="543"/>
                  <a:pt x="345" y="543"/>
                </a:cubicBezTo>
                <a:cubicBezTo>
                  <a:pt x="315" y="550"/>
                  <a:pt x="300" y="559"/>
                  <a:pt x="296" y="572"/>
                </a:cubicBezTo>
                <a:cubicBezTo>
                  <a:pt x="292" y="586"/>
                  <a:pt x="304" y="599"/>
                  <a:pt x="314" y="610"/>
                </a:cubicBezTo>
                <a:cubicBezTo>
                  <a:pt x="316" y="613"/>
                  <a:pt x="318" y="615"/>
                  <a:pt x="320" y="617"/>
                </a:cubicBezTo>
                <a:cubicBezTo>
                  <a:pt x="335" y="634"/>
                  <a:pt x="335" y="651"/>
                  <a:pt x="335" y="652"/>
                </a:cubicBezTo>
                <a:cubicBezTo>
                  <a:pt x="335" y="690"/>
                  <a:pt x="304" y="720"/>
                  <a:pt x="266" y="720"/>
                </a:cubicBezTo>
                <a:cubicBezTo>
                  <a:pt x="229" y="720"/>
                  <a:pt x="198" y="690"/>
                  <a:pt x="198" y="652"/>
                </a:cubicBezTo>
                <a:cubicBezTo>
                  <a:pt x="198" y="652"/>
                  <a:pt x="198" y="652"/>
                  <a:pt x="198" y="652"/>
                </a:cubicBezTo>
                <a:cubicBezTo>
                  <a:pt x="198" y="651"/>
                  <a:pt x="197" y="634"/>
                  <a:pt x="212" y="617"/>
                </a:cubicBezTo>
                <a:cubicBezTo>
                  <a:pt x="214" y="615"/>
                  <a:pt x="216" y="613"/>
                  <a:pt x="219" y="610"/>
                </a:cubicBezTo>
                <a:cubicBezTo>
                  <a:pt x="229" y="599"/>
                  <a:pt x="241" y="586"/>
                  <a:pt x="237" y="572"/>
                </a:cubicBezTo>
                <a:cubicBezTo>
                  <a:pt x="233" y="559"/>
                  <a:pt x="217" y="550"/>
                  <a:pt x="187" y="543"/>
                </a:cubicBezTo>
                <a:cubicBezTo>
                  <a:pt x="184" y="543"/>
                  <a:pt x="180" y="542"/>
                  <a:pt x="177" y="542"/>
                </a:cubicBezTo>
                <a:cubicBezTo>
                  <a:pt x="0" y="542"/>
                  <a:pt x="0" y="542"/>
                  <a:pt x="0" y="542"/>
                </a:cubicBezTo>
                <a:cubicBezTo>
                  <a:pt x="0" y="365"/>
                  <a:pt x="0" y="365"/>
                  <a:pt x="0" y="365"/>
                </a:cubicBezTo>
                <a:cubicBezTo>
                  <a:pt x="0" y="363"/>
                  <a:pt x="0" y="360"/>
                  <a:pt x="1" y="358"/>
                </a:cubicBezTo>
                <a:cubicBezTo>
                  <a:pt x="8" y="324"/>
                  <a:pt x="17" y="321"/>
                  <a:pt x="19" y="321"/>
                </a:cubicBezTo>
                <a:cubicBezTo>
                  <a:pt x="24" y="321"/>
                  <a:pt x="33" y="329"/>
                  <a:pt x="40" y="335"/>
                </a:cubicBezTo>
                <a:cubicBezTo>
                  <a:pt x="42" y="338"/>
                  <a:pt x="45" y="340"/>
                  <a:pt x="47" y="342"/>
                </a:cubicBezTo>
                <a:cubicBezTo>
                  <a:pt x="67" y="359"/>
                  <a:pt x="87" y="360"/>
                  <a:pt x="92" y="360"/>
                </a:cubicBezTo>
                <a:cubicBezTo>
                  <a:pt x="93" y="360"/>
                  <a:pt x="93" y="360"/>
                  <a:pt x="93" y="360"/>
                </a:cubicBezTo>
                <a:cubicBezTo>
                  <a:pt x="140" y="360"/>
                  <a:pt x="178" y="322"/>
                  <a:pt x="178" y="275"/>
                </a:cubicBezTo>
                <a:cubicBezTo>
                  <a:pt x="178" y="229"/>
                  <a:pt x="140" y="190"/>
                  <a:pt x="93" y="190"/>
                </a:cubicBezTo>
                <a:cubicBezTo>
                  <a:pt x="92" y="190"/>
                  <a:pt x="92" y="190"/>
                  <a:pt x="92" y="190"/>
                </a:cubicBezTo>
                <a:cubicBezTo>
                  <a:pt x="87" y="190"/>
                  <a:pt x="67" y="192"/>
                  <a:pt x="47" y="209"/>
                </a:cubicBezTo>
                <a:cubicBezTo>
                  <a:pt x="45" y="211"/>
                  <a:pt x="42" y="213"/>
                  <a:pt x="40" y="215"/>
                </a:cubicBezTo>
                <a:cubicBezTo>
                  <a:pt x="33" y="222"/>
                  <a:pt x="24" y="230"/>
                  <a:pt x="19" y="230"/>
                </a:cubicBezTo>
                <a:cubicBezTo>
                  <a:pt x="17" y="230"/>
                  <a:pt x="8" y="227"/>
                  <a:pt x="1" y="193"/>
                </a:cubicBezTo>
                <a:cubicBezTo>
                  <a:pt x="0" y="190"/>
                  <a:pt x="0" y="188"/>
                  <a:pt x="0" y="186"/>
                </a:cubicBezTo>
                <a:cubicBezTo>
                  <a:pt x="0" y="0"/>
                  <a:pt x="0" y="0"/>
                  <a:pt x="0" y="0"/>
                </a:cubicBezTo>
                <a:cubicBezTo>
                  <a:pt x="177" y="0"/>
                  <a:pt x="177" y="0"/>
                  <a:pt x="177" y="0"/>
                </a:cubicBezTo>
                <a:cubicBezTo>
                  <a:pt x="180" y="0"/>
                  <a:pt x="183" y="1"/>
                  <a:pt x="186" y="1"/>
                </a:cubicBezTo>
                <a:cubicBezTo>
                  <a:pt x="257" y="18"/>
                  <a:pt x="223" y="42"/>
                  <a:pt x="206" y="61"/>
                </a:cubicBezTo>
                <a:cubicBezTo>
                  <a:pt x="189" y="82"/>
                  <a:pt x="190" y="102"/>
                  <a:pt x="190" y="102"/>
                </a:cubicBezTo>
                <a:cubicBezTo>
                  <a:pt x="190" y="144"/>
                  <a:pt x="224" y="179"/>
                  <a:pt x="266" y="179"/>
                </a:cubicBezTo>
                <a:cubicBezTo>
                  <a:pt x="309" y="179"/>
                  <a:pt x="343" y="144"/>
                  <a:pt x="343" y="102"/>
                </a:cubicBezTo>
                <a:cubicBezTo>
                  <a:pt x="343" y="102"/>
                  <a:pt x="344" y="82"/>
                  <a:pt x="327" y="61"/>
                </a:cubicBezTo>
                <a:cubicBezTo>
                  <a:pt x="310" y="42"/>
                  <a:pt x="276" y="18"/>
                  <a:pt x="347" y="1"/>
                </a:cubicBezTo>
                <a:cubicBezTo>
                  <a:pt x="350" y="1"/>
                  <a:pt x="353" y="0"/>
                  <a:pt x="356" y="0"/>
                </a:cubicBezTo>
                <a:cubicBezTo>
                  <a:pt x="542" y="0"/>
                  <a:pt x="542" y="0"/>
                  <a:pt x="542" y="0"/>
                </a:cubicBezTo>
                <a:cubicBezTo>
                  <a:pt x="542" y="186"/>
                  <a:pt x="542" y="186"/>
                  <a:pt x="542" y="186"/>
                </a:cubicBezTo>
                <a:cubicBezTo>
                  <a:pt x="542" y="189"/>
                  <a:pt x="542" y="192"/>
                  <a:pt x="543" y="194"/>
                </a:cubicBezTo>
                <a:cubicBezTo>
                  <a:pt x="550" y="228"/>
                  <a:pt x="559" y="238"/>
                  <a:pt x="569" y="238"/>
                </a:cubicBezTo>
                <a:cubicBezTo>
                  <a:pt x="580" y="238"/>
                  <a:pt x="592" y="224"/>
                  <a:pt x="603" y="215"/>
                </a:cubicBezTo>
                <a:cubicBezTo>
                  <a:pt x="620" y="200"/>
                  <a:pt x="638" y="199"/>
                  <a:pt x="642" y="199"/>
                </a:cubicBezTo>
                <a:cubicBezTo>
                  <a:pt x="643" y="199"/>
                  <a:pt x="643" y="199"/>
                  <a:pt x="643" y="199"/>
                </a:cubicBezTo>
                <a:cubicBezTo>
                  <a:pt x="686" y="199"/>
                  <a:pt x="720" y="233"/>
                  <a:pt x="720" y="275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01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42" name="Freeform 6"/>
          <p:cNvSpPr>
            <a:spLocks/>
          </p:cNvSpPr>
          <p:nvPr/>
        </p:nvSpPr>
        <p:spPr bwMode="auto">
          <a:xfrm rot="18900000">
            <a:off x="5934564" y="2221553"/>
            <a:ext cx="1311418" cy="1309938"/>
          </a:xfrm>
          <a:custGeom>
            <a:avLst/>
            <a:gdLst>
              <a:gd name="T0" fmla="*/ 720 w 721"/>
              <a:gd name="T1" fmla="*/ 356 h 720"/>
              <a:gd name="T2" fmla="*/ 721 w 721"/>
              <a:gd name="T3" fmla="*/ 542 h 720"/>
              <a:gd name="T4" fmla="*/ 535 w 721"/>
              <a:gd name="T5" fmla="*/ 542 h 720"/>
              <a:gd name="T6" fmla="*/ 526 w 721"/>
              <a:gd name="T7" fmla="*/ 543 h 720"/>
              <a:gd name="T8" fmla="*/ 506 w 721"/>
              <a:gd name="T9" fmla="*/ 603 h 720"/>
              <a:gd name="T10" fmla="*/ 522 w 721"/>
              <a:gd name="T11" fmla="*/ 643 h 720"/>
              <a:gd name="T12" fmla="*/ 445 w 721"/>
              <a:gd name="T13" fmla="*/ 720 h 720"/>
              <a:gd name="T14" fmla="*/ 369 w 721"/>
              <a:gd name="T15" fmla="*/ 643 h 720"/>
              <a:gd name="T16" fmla="*/ 385 w 721"/>
              <a:gd name="T17" fmla="*/ 603 h 720"/>
              <a:gd name="T18" fmla="*/ 365 w 721"/>
              <a:gd name="T19" fmla="*/ 543 h 720"/>
              <a:gd name="T20" fmla="*/ 356 w 721"/>
              <a:gd name="T21" fmla="*/ 542 h 720"/>
              <a:gd name="T22" fmla="*/ 179 w 721"/>
              <a:gd name="T23" fmla="*/ 542 h 720"/>
              <a:gd name="T24" fmla="*/ 179 w 721"/>
              <a:gd name="T25" fmla="*/ 356 h 720"/>
              <a:gd name="T26" fmla="*/ 177 w 721"/>
              <a:gd name="T27" fmla="*/ 346 h 720"/>
              <a:gd name="T28" fmla="*/ 143 w 721"/>
              <a:gd name="T29" fmla="*/ 296 h 720"/>
              <a:gd name="T30" fmla="*/ 110 w 721"/>
              <a:gd name="T31" fmla="*/ 314 h 720"/>
              <a:gd name="T32" fmla="*/ 104 w 721"/>
              <a:gd name="T33" fmla="*/ 321 h 720"/>
              <a:gd name="T34" fmla="*/ 69 w 721"/>
              <a:gd name="T35" fmla="*/ 335 h 720"/>
              <a:gd name="T36" fmla="*/ 68 w 721"/>
              <a:gd name="T37" fmla="*/ 335 h 720"/>
              <a:gd name="T38" fmla="*/ 0 w 721"/>
              <a:gd name="T39" fmla="*/ 267 h 720"/>
              <a:gd name="T40" fmla="*/ 68 w 721"/>
              <a:gd name="T41" fmla="*/ 198 h 720"/>
              <a:gd name="T42" fmla="*/ 69 w 721"/>
              <a:gd name="T43" fmla="*/ 198 h 720"/>
              <a:gd name="T44" fmla="*/ 82 w 721"/>
              <a:gd name="T45" fmla="*/ 200 h 720"/>
              <a:gd name="T46" fmla="*/ 104 w 721"/>
              <a:gd name="T47" fmla="*/ 213 h 720"/>
              <a:gd name="T48" fmla="*/ 110 w 721"/>
              <a:gd name="T49" fmla="*/ 219 h 720"/>
              <a:gd name="T50" fmla="*/ 143 w 721"/>
              <a:gd name="T51" fmla="*/ 238 h 720"/>
              <a:gd name="T52" fmla="*/ 177 w 721"/>
              <a:gd name="T53" fmla="*/ 188 h 720"/>
              <a:gd name="T54" fmla="*/ 179 w 721"/>
              <a:gd name="T55" fmla="*/ 177 h 720"/>
              <a:gd name="T56" fmla="*/ 179 w 721"/>
              <a:gd name="T57" fmla="*/ 0 h 720"/>
              <a:gd name="T58" fmla="*/ 179 w 721"/>
              <a:gd name="T59" fmla="*/ 0 h 720"/>
              <a:gd name="T60" fmla="*/ 179 w 721"/>
              <a:gd name="T61" fmla="*/ 0 h 720"/>
              <a:gd name="T62" fmla="*/ 356 w 721"/>
              <a:gd name="T63" fmla="*/ 0 h 720"/>
              <a:gd name="T64" fmla="*/ 363 w 721"/>
              <a:gd name="T65" fmla="*/ 1 h 720"/>
              <a:gd name="T66" fmla="*/ 400 w 721"/>
              <a:gd name="T67" fmla="*/ 18 h 720"/>
              <a:gd name="T68" fmla="*/ 386 w 721"/>
              <a:gd name="T69" fmla="*/ 40 h 720"/>
              <a:gd name="T70" fmla="*/ 379 w 721"/>
              <a:gd name="T71" fmla="*/ 47 h 720"/>
              <a:gd name="T72" fmla="*/ 360 w 721"/>
              <a:gd name="T73" fmla="*/ 93 h 720"/>
              <a:gd name="T74" fmla="*/ 445 w 721"/>
              <a:gd name="T75" fmla="*/ 178 h 720"/>
              <a:gd name="T76" fmla="*/ 530 w 721"/>
              <a:gd name="T77" fmla="*/ 93 h 720"/>
              <a:gd name="T78" fmla="*/ 512 w 721"/>
              <a:gd name="T79" fmla="*/ 47 h 720"/>
              <a:gd name="T80" fmla="*/ 505 w 721"/>
              <a:gd name="T81" fmla="*/ 40 h 720"/>
              <a:gd name="T82" fmla="*/ 491 w 721"/>
              <a:gd name="T83" fmla="*/ 18 h 720"/>
              <a:gd name="T84" fmla="*/ 528 w 721"/>
              <a:gd name="T85" fmla="*/ 1 h 720"/>
              <a:gd name="T86" fmla="*/ 535 w 721"/>
              <a:gd name="T87" fmla="*/ 0 h 720"/>
              <a:gd name="T88" fmla="*/ 721 w 721"/>
              <a:gd name="T89" fmla="*/ 0 h 720"/>
              <a:gd name="T90" fmla="*/ 720 w 721"/>
              <a:gd name="T91" fmla="*/ 177 h 720"/>
              <a:gd name="T92" fmla="*/ 719 w 721"/>
              <a:gd name="T93" fmla="*/ 186 h 720"/>
              <a:gd name="T94" fmla="*/ 693 w 721"/>
              <a:gd name="T95" fmla="*/ 229 h 720"/>
              <a:gd name="T96" fmla="*/ 659 w 721"/>
              <a:gd name="T97" fmla="*/ 206 h 720"/>
              <a:gd name="T98" fmla="*/ 620 w 721"/>
              <a:gd name="T99" fmla="*/ 190 h 720"/>
              <a:gd name="T100" fmla="*/ 619 w 721"/>
              <a:gd name="T101" fmla="*/ 190 h 720"/>
              <a:gd name="T102" fmla="*/ 542 w 721"/>
              <a:gd name="T103" fmla="*/ 267 h 720"/>
              <a:gd name="T104" fmla="*/ 619 w 721"/>
              <a:gd name="T105" fmla="*/ 343 h 720"/>
              <a:gd name="T106" fmla="*/ 620 w 721"/>
              <a:gd name="T107" fmla="*/ 343 h 720"/>
              <a:gd name="T108" fmla="*/ 659 w 721"/>
              <a:gd name="T109" fmla="*/ 327 h 720"/>
              <a:gd name="T110" fmla="*/ 693 w 721"/>
              <a:gd name="T111" fmla="*/ 304 h 720"/>
              <a:gd name="T112" fmla="*/ 719 w 721"/>
              <a:gd name="T113" fmla="*/ 348 h 720"/>
              <a:gd name="T114" fmla="*/ 720 w 721"/>
              <a:gd name="T115" fmla="*/ 356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21" h="720">
                <a:moveTo>
                  <a:pt x="720" y="356"/>
                </a:moveTo>
                <a:cubicBezTo>
                  <a:pt x="721" y="542"/>
                  <a:pt x="721" y="542"/>
                  <a:pt x="721" y="542"/>
                </a:cubicBezTo>
                <a:cubicBezTo>
                  <a:pt x="535" y="542"/>
                  <a:pt x="535" y="542"/>
                  <a:pt x="535" y="542"/>
                </a:cubicBezTo>
                <a:cubicBezTo>
                  <a:pt x="532" y="542"/>
                  <a:pt x="529" y="542"/>
                  <a:pt x="526" y="543"/>
                </a:cubicBezTo>
                <a:cubicBezTo>
                  <a:pt x="455" y="559"/>
                  <a:pt x="489" y="583"/>
                  <a:pt x="506" y="603"/>
                </a:cubicBezTo>
                <a:cubicBezTo>
                  <a:pt x="523" y="623"/>
                  <a:pt x="522" y="643"/>
                  <a:pt x="522" y="643"/>
                </a:cubicBezTo>
                <a:cubicBezTo>
                  <a:pt x="522" y="686"/>
                  <a:pt x="488" y="720"/>
                  <a:pt x="445" y="720"/>
                </a:cubicBezTo>
                <a:cubicBezTo>
                  <a:pt x="403" y="720"/>
                  <a:pt x="369" y="686"/>
                  <a:pt x="369" y="643"/>
                </a:cubicBezTo>
                <a:cubicBezTo>
                  <a:pt x="369" y="643"/>
                  <a:pt x="368" y="623"/>
                  <a:pt x="385" y="603"/>
                </a:cubicBezTo>
                <a:cubicBezTo>
                  <a:pt x="402" y="583"/>
                  <a:pt x="436" y="559"/>
                  <a:pt x="365" y="543"/>
                </a:cubicBezTo>
                <a:cubicBezTo>
                  <a:pt x="362" y="542"/>
                  <a:pt x="359" y="542"/>
                  <a:pt x="356" y="542"/>
                </a:cubicBezTo>
                <a:cubicBezTo>
                  <a:pt x="179" y="542"/>
                  <a:pt x="179" y="542"/>
                  <a:pt x="179" y="542"/>
                </a:cubicBezTo>
                <a:cubicBezTo>
                  <a:pt x="179" y="356"/>
                  <a:pt x="179" y="356"/>
                  <a:pt x="179" y="356"/>
                </a:cubicBezTo>
                <a:cubicBezTo>
                  <a:pt x="179" y="353"/>
                  <a:pt x="178" y="349"/>
                  <a:pt x="177" y="346"/>
                </a:cubicBezTo>
                <a:cubicBezTo>
                  <a:pt x="172" y="322"/>
                  <a:pt x="163" y="296"/>
                  <a:pt x="143" y="296"/>
                </a:cubicBezTo>
                <a:cubicBezTo>
                  <a:pt x="131" y="296"/>
                  <a:pt x="120" y="305"/>
                  <a:pt x="110" y="314"/>
                </a:cubicBezTo>
                <a:cubicBezTo>
                  <a:pt x="108" y="317"/>
                  <a:pt x="106" y="319"/>
                  <a:pt x="104" y="321"/>
                </a:cubicBezTo>
                <a:cubicBezTo>
                  <a:pt x="88" y="334"/>
                  <a:pt x="72" y="335"/>
                  <a:pt x="69" y="335"/>
                </a:cubicBezTo>
                <a:cubicBezTo>
                  <a:pt x="68" y="335"/>
                  <a:pt x="68" y="335"/>
                  <a:pt x="68" y="335"/>
                </a:cubicBezTo>
                <a:cubicBezTo>
                  <a:pt x="31" y="335"/>
                  <a:pt x="0" y="304"/>
                  <a:pt x="0" y="267"/>
                </a:cubicBezTo>
                <a:cubicBezTo>
                  <a:pt x="0" y="229"/>
                  <a:pt x="31" y="198"/>
                  <a:pt x="68" y="198"/>
                </a:cubicBezTo>
                <a:cubicBezTo>
                  <a:pt x="69" y="198"/>
                  <a:pt x="69" y="198"/>
                  <a:pt x="69" y="198"/>
                </a:cubicBezTo>
                <a:cubicBezTo>
                  <a:pt x="71" y="198"/>
                  <a:pt x="75" y="199"/>
                  <a:pt x="82" y="200"/>
                </a:cubicBezTo>
                <a:cubicBezTo>
                  <a:pt x="88" y="202"/>
                  <a:pt x="96" y="206"/>
                  <a:pt x="104" y="213"/>
                </a:cubicBezTo>
                <a:cubicBezTo>
                  <a:pt x="106" y="215"/>
                  <a:pt x="108" y="217"/>
                  <a:pt x="110" y="219"/>
                </a:cubicBezTo>
                <a:cubicBezTo>
                  <a:pt x="120" y="228"/>
                  <a:pt x="131" y="238"/>
                  <a:pt x="143" y="238"/>
                </a:cubicBezTo>
                <a:cubicBezTo>
                  <a:pt x="163" y="238"/>
                  <a:pt x="172" y="211"/>
                  <a:pt x="177" y="188"/>
                </a:cubicBezTo>
                <a:cubicBezTo>
                  <a:pt x="178" y="184"/>
                  <a:pt x="179" y="181"/>
                  <a:pt x="179" y="177"/>
                </a:cubicBezTo>
                <a:cubicBezTo>
                  <a:pt x="179" y="0"/>
                  <a:pt x="179" y="0"/>
                  <a:pt x="179" y="0"/>
                </a:cubicBezTo>
                <a:cubicBezTo>
                  <a:pt x="179" y="0"/>
                  <a:pt x="179" y="0"/>
                  <a:pt x="179" y="0"/>
                </a:cubicBezTo>
                <a:cubicBezTo>
                  <a:pt x="179" y="0"/>
                  <a:pt x="179" y="0"/>
                  <a:pt x="179" y="0"/>
                </a:cubicBezTo>
                <a:cubicBezTo>
                  <a:pt x="356" y="0"/>
                  <a:pt x="356" y="0"/>
                  <a:pt x="356" y="0"/>
                </a:cubicBezTo>
                <a:cubicBezTo>
                  <a:pt x="358" y="0"/>
                  <a:pt x="360" y="0"/>
                  <a:pt x="363" y="1"/>
                </a:cubicBezTo>
                <a:cubicBezTo>
                  <a:pt x="394" y="8"/>
                  <a:pt x="399" y="16"/>
                  <a:pt x="400" y="18"/>
                </a:cubicBezTo>
                <a:cubicBezTo>
                  <a:pt x="401" y="23"/>
                  <a:pt x="392" y="33"/>
                  <a:pt x="386" y="40"/>
                </a:cubicBezTo>
                <a:cubicBezTo>
                  <a:pt x="383" y="42"/>
                  <a:pt x="381" y="45"/>
                  <a:pt x="379" y="47"/>
                </a:cubicBezTo>
                <a:cubicBezTo>
                  <a:pt x="360" y="69"/>
                  <a:pt x="360" y="90"/>
                  <a:pt x="360" y="93"/>
                </a:cubicBezTo>
                <a:cubicBezTo>
                  <a:pt x="360" y="140"/>
                  <a:pt x="399" y="178"/>
                  <a:pt x="445" y="178"/>
                </a:cubicBezTo>
                <a:cubicBezTo>
                  <a:pt x="492" y="178"/>
                  <a:pt x="530" y="140"/>
                  <a:pt x="530" y="93"/>
                </a:cubicBezTo>
                <a:cubicBezTo>
                  <a:pt x="530" y="90"/>
                  <a:pt x="531" y="68"/>
                  <a:pt x="512" y="47"/>
                </a:cubicBezTo>
                <a:cubicBezTo>
                  <a:pt x="510" y="45"/>
                  <a:pt x="508" y="42"/>
                  <a:pt x="505" y="40"/>
                </a:cubicBezTo>
                <a:cubicBezTo>
                  <a:pt x="499" y="33"/>
                  <a:pt x="490" y="23"/>
                  <a:pt x="491" y="18"/>
                </a:cubicBezTo>
                <a:cubicBezTo>
                  <a:pt x="492" y="16"/>
                  <a:pt x="497" y="8"/>
                  <a:pt x="528" y="1"/>
                </a:cubicBezTo>
                <a:cubicBezTo>
                  <a:pt x="530" y="0"/>
                  <a:pt x="533" y="0"/>
                  <a:pt x="535" y="0"/>
                </a:cubicBezTo>
                <a:cubicBezTo>
                  <a:pt x="721" y="0"/>
                  <a:pt x="721" y="0"/>
                  <a:pt x="721" y="0"/>
                </a:cubicBezTo>
                <a:cubicBezTo>
                  <a:pt x="720" y="177"/>
                  <a:pt x="720" y="177"/>
                  <a:pt x="720" y="177"/>
                </a:cubicBezTo>
                <a:cubicBezTo>
                  <a:pt x="720" y="180"/>
                  <a:pt x="720" y="183"/>
                  <a:pt x="719" y="186"/>
                </a:cubicBezTo>
                <a:cubicBezTo>
                  <a:pt x="712" y="219"/>
                  <a:pt x="703" y="229"/>
                  <a:pt x="693" y="229"/>
                </a:cubicBezTo>
                <a:cubicBezTo>
                  <a:pt x="682" y="229"/>
                  <a:pt x="670" y="215"/>
                  <a:pt x="659" y="206"/>
                </a:cubicBezTo>
                <a:cubicBezTo>
                  <a:pt x="642" y="191"/>
                  <a:pt x="624" y="190"/>
                  <a:pt x="620" y="190"/>
                </a:cubicBezTo>
                <a:cubicBezTo>
                  <a:pt x="619" y="190"/>
                  <a:pt x="619" y="190"/>
                  <a:pt x="619" y="190"/>
                </a:cubicBezTo>
                <a:cubicBezTo>
                  <a:pt x="576" y="190"/>
                  <a:pt x="542" y="224"/>
                  <a:pt x="542" y="267"/>
                </a:cubicBezTo>
                <a:cubicBezTo>
                  <a:pt x="542" y="309"/>
                  <a:pt x="576" y="343"/>
                  <a:pt x="619" y="343"/>
                </a:cubicBezTo>
                <a:cubicBezTo>
                  <a:pt x="619" y="343"/>
                  <a:pt x="619" y="343"/>
                  <a:pt x="620" y="343"/>
                </a:cubicBezTo>
                <a:cubicBezTo>
                  <a:pt x="623" y="343"/>
                  <a:pt x="641" y="342"/>
                  <a:pt x="659" y="327"/>
                </a:cubicBezTo>
                <a:cubicBezTo>
                  <a:pt x="670" y="318"/>
                  <a:pt x="682" y="304"/>
                  <a:pt x="693" y="304"/>
                </a:cubicBezTo>
                <a:cubicBezTo>
                  <a:pt x="703" y="304"/>
                  <a:pt x="712" y="314"/>
                  <a:pt x="719" y="348"/>
                </a:cubicBezTo>
                <a:cubicBezTo>
                  <a:pt x="720" y="350"/>
                  <a:pt x="720" y="353"/>
                  <a:pt x="720" y="356"/>
                </a:cubicBezTo>
                <a:close/>
              </a:path>
            </a:pathLst>
          </a:custGeom>
          <a:solidFill>
            <a:srgbClr val="969696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01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43" name="Freeform 5"/>
          <p:cNvSpPr>
            <a:spLocks/>
          </p:cNvSpPr>
          <p:nvPr/>
        </p:nvSpPr>
        <p:spPr bwMode="auto">
          <a:xfrm rot="18900000">
            <a:off x="4988618" y="2711930"/>
            <a:ext cx="1309085" cy="1309938"/>
          </a:xfrm>
          <a:custGeom>
            <a:avLst/>
            <a:gdLst>
              <a:gd name="T0" fmla="*/ 720 w 720"/>
              <a:gd name="T1" fmla="*/ 534 h 720"/>
              <a:gd name="T2" fmla="*/ 720 w 720"/>
              <a:gd name="T3" fmla="*/ 720 h 720"/>
              <a:gd name="T4" fmla="*/ 720 w 720"/>
              <a:gd name="T5" fmla="*/ 720 h 720"/>
              <a:gd name="T6" fmla="*/ 543 w 720"/>
              <a:gd name="T7" fmla="*/ 720 h 720"/>
              <a:gd name="T8" fmla="*/ 534 w 720"/>
              <a:gd name="T9" fmla="*/ 719 h 720"/>
              <a:gd name="T10" fmla="*/ 513 w 720"/>
              <a:gd name="T11" fmla="*/ 659 h 720"/>
              <a:gd name="T12" fmla="*/ 530 w 720"/>
              <a:gd name="T13" fmla="*/ 618 h 720"/>
              <a:gd name="T14" fmla="*/ 453 w 720"/>
              <a:gd name="T15" fmla="*/ 541 h 720"/>
              <a:gd name="T16" fmla="*/ 376 w 720"/>
              <a:gd name="T17" fmla="*/ 618 h 720"/>
              <a:gd name="T18" fmla="*/ 393 w 720"/>
              <a:gd name="T19" fmla="*/ 659 h 720"/>
              <a:gd name="T20" fmla="*/ 372 w 720"/>
              <a:gd name="T21" fmla="*/ 719 h 720"/>
              <a:gd name="T22" fmla="*/ 363 w 720"/>
              <a:gd name="T23" fmla="*/ 720 h 720"/>
              <a:gd name="T24" fmla="*/ 178 w 720"/>
              <a:gd name="T25" fmla="*/ 720 h 720"/>
              <a:gd name="T26" fmla="*/ 178 w 720"/>
              <a:gd name="T27" fmla="*/ 534 h 720"/>
              <a:gd name="T28" fmla="*/ 177 w 720"/>
              <a:gd name="T29" fmla="*/ 526 h 720"/>
              <a:gd name="T30" fmla="*/ 150 w 720"/>
              <a:gd name="T31" fmla="*/ 482 h 720"/>
              <a:gd name="T32" fmla="*/ 117 w 720"/>
              <a:gd name="T33" fmla="*/ 505 h 720"/>
              <a:gd name="T34" fmla="*/ 77 w 720"/>
              <a:gd name="T35" fmla="*/ 521 h 720"/>
              <a:gd name="T36" fmla="*/ 76 w 720"/>
              <a:gd name="T37" fmla="*/ 521 h 720"/>
              <a:gd name="T38" fmla="*/ 0 w 720"/>
              <a:gd name="T39" fmla="*/ 445 h 720"/>
              <a:gd name="T40" fmla="*/ 76 w 720"/>
              <a:gd name="T41" fmla="*/ 368 h 720"/>
              <a:gd name="T42" fmla="*/ 77 w 720"/>
              <a:gd name="T43" fmla="*/ 368 h 720"/>
              <a:gd name="T44" fmla="*/ 117 w 720"/>
              <a:gd name="T45" fmla="*/ 384 h 720"/>
              <a:gd name="T46" fmla="*/ 150 w 720"/>
              <a:gd name="T47" fmla="*/ 407 h 720"/>
              <a:gd name="T48" fmla="*/ 177 w 720"/>
              <a:gd name="T49" fmla="*/ 364 h 720"/>
              <a:gd name="T50" fmla="*/ 178 w 720"/>
              <a:gd name="T51" fmla="*/ 355 h 720"/>
              <a:gd name="T52" fmla="*/ 178 w 720"/>
              <a:gd name="T53" fmla="*/ 178 h 720"/>
              <a:gd name="T54" fmla="*/ 363 w 720"/>
              <a:gd name="T55" fmla="*/ 178 h 720"/>
              <a:gd name="T56" fmla="*/ 374 w 720"/>
              <a:gd name="T57" fmla="*/ 177 h 720"/>
              <a:gd name="T58" fmla="*/ 423 w 720"/>
              <a:gd name="T59" fmla="*/ 148 h 720"/>
              <a:gd name="T60" fmla="*/ 405 w 720"/>
              <a:gd name="T61" fmla="*/ 110 h 720"/>
              <a:gd name="T62" fmla="*/ 399 w 720"/>
              <a:gd name="T63" fmla="*/ 103 h 720"/>
              <a:gd name="T64" fmla="*/ 385 w 720"/>
              <a:gd name="T65" fmla="*/ 68 h 720"/>
              <a:gd name="T66" fmla="*/ 453 w 720"/>
              <a:gd name="T67" fmla="*/ 0 h 720"/>
              <a:gd name="T68" fmla="*/ 521 w 720"/>
              <a:gd name="T69" fmla="*/ 68 h 720"/>
              <a:gd name="T70" fmla="*/ 521 w 720"/>
              <a:gd name="T71" fmla="*/ 68 h 720"/>
              <a:gd name="T72" fmla="*/ 507 w 720"/>
              <a:gd name="T73" fmla="*/ 103 h 720"/>
              <a:gd name="T74" fmla="*/ 501 w 720"/>
              <a:gd name="T75" fmla="*/ 110 h 720"/>
              <a:gd name="T76" fmla="*/ 483 w 720"/>
              <a:gd name="T77" fmla="*/ 148 h 720"/>
              <a:gd name="T78" fmla="*/ 532 w 720"/>
              <a:gd name="T79" fmla="*/ 177 h 720"/>
              <a:gd name="T80" fmla="*/ 543 w 720"/>
              <a:gd name="T81" fmla="*/ 178 h 720"/>
              <a:gd name="T82" fmla="*/ 720 w 720"/>
              <a:gd name="T83" fmla="*/ 178 h 720"/>
              <a:gd name="T84" fmla="*/ 720 w 720"/>
              <a:gd name="T85" fmla="*/ 355 h 720"/>
              <a:gd name="T86" fmla="*/ 719 w 720"/>
              <a:gd name="T87" fmla="*/ 362 h 720"/>
              <a:gd name="T88" fmla="*/ 701 w 720"/>
              <a:gd name="T89" fmla="*/ 399 h 720"/>
              <a:gd name="T90" fmla="*/ 680 w 720"/>
              <a:gd name="T91" fmla="*/ 385 h 720"/>
              <a:gd name="T92" fmla="*/ 672 w 720"/>
              <a:gd name="T93" fmla="*/ 378 h 720"/>
              <a:gd name="T94" fmla="*/ 627 w 720"/>
              <a:gd name="T95" fmla="*/ 360 h 720"/>
              <a:gd name="T96" fmla="*/ 626 w 720"/>
              <a:gd name="T97" fmla="*/ 360 h 720"/>
              <a:gd name="T98" fmla="*/ 541 w 720"/>
              <a:gd name="T99" fmla="*/ 445 h 720"/>
              <a:gd name="T100" fmla="*/ 626 w 720"/>
              <a:gd name="T101" fmla="*/ 530 h 720"/>
              <a:gd name="T102" fmla="*/ 627 w 720"/>
              <a:gd name="T103" fmla="*/ 530 h 720"/>
              <a:gd name="T104" fmla="*/ 673 w 720"/>
              <a:gd name="T105" fmla="*/ 511 h 720"/>
              <a:gd name="T106" fmla="*/ 680 w 720"/>
              <a:gd name="T107" fmla="*/ 505 h 720"/>
              <a:gd name="T108" fmla="*/ 701 w 720"/>
              <a:gd name="T109" fmla="*/ 490 h 720"/>
              <a:gd name="T110" fmla="*/ 719 w 720"/>
              <a:gd name="T111" fmla="*/ 527 h 720"/>
              <a:gd name="T112" fmla="*/ 720 w 720"/>
              <a:gd name="T113" fmla="*/ 534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20" h="720">
                <a:moveTo>
                  <a:pt x="720" y="534"/>
                </a:moveTo>
                <a:cubicBezTo>
                  <a:pt x="720" y="720"/>
                  <a:pt x="720" y="720"/>
                  <a:pt x="720" y="720"/>
                </a:cubicBezTo>
                <a:cubicBezTo>
                  <a:pt x="720" y="720"/>
                  <a:pt x="720" y="720"/>
                  <a:pt x="720" y="720"/>
                </a:cubicBezTo>
                <a:cubicBezTo>
                  <a:pt x="543" y="720"/>
                  <a:pt x="543" y="720"/>
                  <a:pt x="543" y="720"/>
                </a:cubicBezTo>
                <a:cubicBezTo>
                  <a:pt x="540" y="720"/>
                  <a:pt x="537" y="719"/>
                  <a:pt x="534" y="719"/>
                </a:cubicBezTo>
                <a:cubicBezTo>
                  <a:pt x="463" y="702"/>
                  <a:pt x="496" y="678"/>
                  <a:pt x="513" y="659"/>
                </a:cubicBezTo>
                <a:cubicBezTo>
                  <a:pt x="531" y="639"/>
                  <a:pt x="530" y="618"/>
                  <a:pt x="530" y="618"/>
                </a:cubicBezTo>
                <a:cubicBezTo>
                  <a:pt x="530" y="576"/>
                  <a:pt x="495" y="541"/>
                  <a:pt x="453" y="541"/>
                </a:cubicBezTo>
                <a:cubicBezTo>
                  <a:pt x="411" y="541"/>
                  <a:pt x="376" y="576"/>
                  <a:pt x="376" y="618"/>
                </a:cubicBezTo>
                <a:cubicBezTo>
                  <a:pt x="376" y="618"/>
                  <a:pt x="375" y="639"/>
                  <a:pt x="393" y="659"/>
                </a:cubicBezTo>
                <a:cubicBezTo>
                  <a:pt x="410" y="678"/>
                  <a:pt x="444" y="702"/>
                  <a:pt x="372" y="719"/>
                </a:cubicBezTo>
                <a:cubicBezTo>
                  <a:pt x="369" y="719"/>
                  <a:pt x="366" y="720"/>
                  <a:pt x="363" y="720"/>
                </a:cubicBezTo>
                <a:cubicBezTo>
                  <a:pt x="178" y="720"/>
                  <a:pt x="178" y="720"/>
                  <a:pt x="178" y="720"/>
                </a:cubicBezTo>
                <a:cubicBezTo>
                  <a:pt x="178" y="534"/>
                  <a:pt x="178" y="534"/>
                  <a:pt x="178" y="534"/>
                </a:cubicBezTo>
                <a:cubicBezTo>
                  <a:pt x="178" y="531"/>
                  <a:pt x="178" y="528"/>
                  <a:pt x="177" y="526"/>
                </a:cubicBezTo>
                <a:cubicBezTo>
                  <a:pt x="169" y="492"/>
                  <a:pt x="160" y="482"/>
                  <a:pt x="150" y="482"/>
                </a:cubicBezTo>
                <a:cubicBezTo>
                  <a:pt x="139" y="482"/>
                  <a:pt x="127" y="496"/>
                  <a:pt x="117" y="505"/>
                </a:cubicBezTo>
                <a:cubicBezTo>
                  <a:pt x="99" y="520"/>
                  <a:pt x="81" y="521"/>
                  <a:pt x="77" y="521"/>
                </a:cubicBezTo>
                <a:cubicBezTo>
                  <a:pt x="77" y="521"/>
                  <a:pt x="76" y="521"/>
                  <a:pt x="76" y="521"/>
                </a:cubicBezTo>
                <a:cubicBezTo>
                  <a:pt x="34" y="521"/>
                  <a:pt x="0" y="487"/>
                  <a:pt x="0" y="445"/>
                </a:cubicBezTo>
                <a:cubicBezTo>
                  <a:pt x="0" y="402"/>
                  <a:pt x="34" y="368"/>
                  <a:pt x="76" y="368"/>
                </a:cubicBezTo>
                <a:cubicBezTo>
                  <a:pt x="76" y="368"/>
                  <a:pt x="76" y="368"/>
                  <a:pt x="77" y="368"/>
                </a:cubicBezTo>
                <a:cubicBezTo>
                  <a:pt x="81" y="368"/>
                  <a:pt x="99" y="369"/>
                  <a:pt x="117" y="384"/>
                </a:cubicBezTo>
                <a:cubicBezTo>
                  <a:pt x="127" y="393"/>
                  <a:pt x="139" y="407"/>
                  <a:pt x="150" y="407"/>
                </a:cubicBezTo>
                <a:cubicBezTo>
                  <a:pt x="160" y="407"/>
                  <a:pt x="169" y="397"/>
                  <a:pt x="177" y="364"/>
                </a:cubicBezTo>
                <a:cubicBezTo>
                  <a:pt x="178" y="361"/>
                  <a:pt x="178" y="358"/>
                  <a:pt x="178" y="355"/>
                </a:cubicBezTo>
                <a:cubicBezTo>
                  <a:pt x="178" y="178"/>
                  <a:pt x="178" y="178"/>
                  <a:pt x="178" y="178"/>
                </a:cubicBezTo>
                <a:cubicBezTo>
                  <a:pt x="363" y="178"/>
                  <a:pt x="363" y="178"/>
                  <a:pt x="363" y="178"/>
                </a:cubicBezTo>
                <a:cubicBezTo>
                  <a:pt x="367" y="178"/>
                  <a:pt x="371" y="177"/>
                  <a:pt x="374" y="177"/>
                </a:cubicBezTo>
                <a:cubicBezTo>
                  <a:pt x="404" y="170"/>
                  <a:pt x="419" y="161"/>
                  <a:pt x="423" y="148"/>
                </a:cubicBezTo>
                <a:cubicBezTo>
                  <a:pt x="428" y="134"/>
                  <a:pt x="416" y="121"/>
                  <a:pt x="405" y="110"/>
                </a:cubicBezTo>
                <a:cubicBezTo>
                  <a:pt x="403" y="107"/>
                  <a:pt x="401" y="105"/>
                  <a:pt x="399" y="103"/>
                </a:cubicBezTo>
                <a:cubicBezTo>
                  <a:pt x="384" y="86"/>
                  <a:pt x="385" y="69"/>
                  <a:pt x="385" y="68"/>
                </a:cubicBezTo>
                <a:cubicBezTo>
                  <a:pt x="385" y="30"/>
                  <a:pt x="415" y="0"/>
                  <a:pt x="453" y="0"/>
                </a:cubicBezTo>
                <a:cubicBezTo>
                  <a:pt x="491" y="0"/>
                  <a:pt x="521" y="30"/>
                  <a:pt x="521" y="68"/>
                </a:cubicBezTo>
                <a:cubicBezTo>
                  <a:pt x="521" y="68"/>
                  <a:pt x="521" y="68"/>
                  <a:pt x="521" y="68"/>
                </a:cubicBezTo>
                <a:cubicBezTo>
                  <a:pt x="521" y="69"/>
                  <a:pt x="522" y="86"/>
                  <a:pt x="507" y="103"/>
                </a:cubicBezTo>
                <a:cubicBezTo>
                  <a:pt x="505" y="105"/>
                  <a:pt x="503" y="107"/>
                  <a:pt x="501" y="110"/>
                </a:cubicBezTo>
                <a:cubicBezTo>
                  <a:pt x="490" y="121"/>
                  <a:pt x="479" y="134"/>
                  <a:pt x="483" y="148"/>
                </a:cubicBezTo>
                <a:cubicBezTo>
                  <a:pt x="487" y="161"/>
                  <a:pt x="502" y="170"/>
                  <a:pt x="532" y="177"/>
                </a:cubicBezTo>
                <a:cubicBezTo>
                  <a:pt x="536" y="177"/>
                  <a:pt x="539" y="178"/>
                  <a:pt x="543" y="178"/>
                </a:cubicBezTo>
                <a:cubicBezTo>
                  <a:pt x="720" y="178"/>
                  <a:pt x="720" y="178"/>
                  <a:pt x="720" y="178"/>
                </a:cubicBezTo>
                <a:cubicBezTo>
                  <a:pt x="720" y="355"/>
                  <a:pt x="720" y="355"/>
                  <a:pt x="720" y="355"/>
                </a:cubicBezTo>
                <a:cubicBezTo>
                  <a:pt x="720" y="357"/>
                  <a:pt x="720" y="360"/>
                  <a:pt x="719" y="362"/>
                </a:cubicBezTo>
                <a:cubicBezTo>
                  <a:pt x="711" y="396"/>
                  <a:pt x="703" y="399"/>
                  <a:pt x="701" y="399"/>
                </a:cubicBezTo>
                <a:cubicBezTo>
                  <a:pt x="695" y="399"/>
                  <a:pt x="687" y="391"/>
                  <a:pt x="680" y="385"/>
                </a:cubicBezTo>
                <a:cubicBezTo>
                  <a:pt x="677" y="382"/>
                  <a:pt x="675" y="380"/>
                  <a:pt x="672" y="378"/>
                </a:cubicBezTo>
                <a:cubicBezTo>
                  <a:pt x="653" y="361"/>
                  <a:pt x="633" y="360"/>
                  <a:pt x="627" y="360"/>
                </a:cubicBezTo>
                <a:cubicBezTo>
                  <a:pt x="626" y="360"/>
                  <a:pt x="626" y="360"/>
                  <a:pt x="626" y="360"/>
                </a:cubicBezTo>
                <a:cubicBezTo>
                  <a:pt x="580" y="360"/>
                  <a:pt x="541" y="398"/>
                  <a:pt x="541" y="445"/>
                </a:cubicBezTo>
                <a:cubicBezTo>
                  <a:pt x="541" y="491"/>
                  <a:pt x="580" y="530"/>
                  <a:pt x="626" y="530"/>
                </a:cubicBezTo>
                <a:cubicBezTo>
                  <a:pt x="627" y="530"/>
                  <a:pt x="627" y="530"/>
                  <a:pt x="627" y="530"/>
                </a:cubicBezTo>
                <a:cubicBezTo>
                  <a:pt x="633" y="530"/>
                  <a:pt x="653" y="528"/>
                  <a:pt x="673" y="511"/>
                </a:cubicBezTo>
                <a:cubicBezTo>
                  <a:pt x="675" y="509"/>
                  <a:pt x="677" y="507"/>
                  <a:pt x="680" y="505"/>
                </a:cubicBezTo>
                <a:cubicBezTo>
                  <a:pt x="687" y="498"/>
                  <a:pt x="695" y="490"/>
                  <a:pt x="701" y="490"/>
                </a:cubicBezTo>
                <a:cubicBezTo>
                  <a:pt x="703" y="490"/>
                  <a:pt x="711" y="493"/>
                  <a:pt x="719" y="527"/>
                </a:cubicBezTo>
                <a:cubicBezTo>
                  <a:pt x="720" y="530"/>
                  <a:pt x="720" y="532"/>
                  <a:pt x="720" y="534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01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44" name="Freeform 8"/>
          <p:cNvSpPr>
            <a:spLocks/>
          </p:cNvSpPr>
          <p:nvPr/>
        </p:nvSpPr>
        <p:spPr bwMode="auto">
          <a:xfrm rot="18900000">
            <a:off x="4499386" y="1763373"/>
            <a:ext cx="1309085" cy="1309938"/>
          </a:xfrm>
          <a:custGeom>
            <a:avLst/>
            <a:gdLst>
              <a:gd name="T0" fmla="*/ 720 w 720"/>
              <a:gd name="T1" fmla="*/ 453 h 720"/>
              <a:gd name="T2" fmla="*/ 652 w 720"/>
              <a:gd name="T3" fmla="*/ 522 h 720"/>
              <a:gd name="T4" fmla="*/ 652 w 720"/>
              <a:gd name="T5" fmla="*/ 522 h 720"/>
              <a:gd name="T6" fmla="*/ 639 w 720"/>
              <a:gd name="T7" fmla="*/ 520 h 720"/>
              <a:gd name="T8" fmla="*/ 617 w 720"/>
              <a:gd name="T9" fmla="*/ 507 h 720"/>
              <a:gd name="T10" fmla="*/ 610 w 720"/>
              <a:gd name="T11" fmla="*/ 501 h 720"/>
              <a:gd name="T12" fmla="*/ 578 w 720"/>
              <a:gd name="T13" fmla="*/ 482 h 720"/>
              <a:gd name="T14" fmla="*/ 543 w 720"/>
              <a:gd name="T15" fmla="*/ 532 h 720"/>
              <a:gd name="T16" fmla="*/ 542 w 720"/>
              <a:gd name="T17" fmla="*/ 543 h 720"/>
              <a:gd name="T18" fmla="*/ 542 w 720"/>
              <a:gd name="T19" fmla="*/ 720 h 720"/>
              <a:gd name="T20" fmla="*/ 542 w 720"/>
              <a:gd name="T21" fmla="*/ 720 h 720"/>
              <a:gd name="T22" fmla="*/ 542 w 720"/>
              <a:gd name="T23" fmla="*/ 720 h 720"/>
              <a:gd name="T24" fmla="*/ 365 w 720"/>
              <a:gd name="T25" fmla="*/ 720 h 720"/>
              <a:gd name="T26" fmla="*/ 358 w 720"/>
              <a:gd name="T27" fmla="*/ 719 h 720"/>
              <a:gd name="T28" fmla="*/ 321 w 720"/>
              <a:gd name="T29" fmla="*/ 702 h 720"/>
              <a:gd name="T30" fmla="*/ 335 w 720"/>
              <a:gd name="T31" fmla="*/ 680 h 720"/>
              <a:gd name="T32" fmla="*/ 342 w 720"/>
              <a:gd name="T33" fmla="*/ 673 h 720"/>
              <a:gd name="T34" fmla="*/ 360 w 720"/>
              <a:gd name="T35" fmla="*/ 627 h 720"/>
              <a:gd name="T36" fmla="*/ 275 w 720"/>
              <a:gd name="T37" fmla="*/ 542 h 720"/>
              <a:gd name="T38" fmla="*/ 190 w 720"/>
              <a:gd name="T39" fmla="*/ 627 h 720"/>
              <a:gd name="T40" fmla="*/ 208 w 720"/>
              <a:gd name="T41" fmla="*/ 673 h 720"/>
              <a:gd name="T42" fmla="*/ 215 w 720"/>
              <a:gd name="T43" fmla="*/ 680 h 720"/>
              <a:gd name="T44" fmla="*/ 229 w 720"/>
              <a:gd name="T45" fmla="*/ 702 h 720"/>
              <a:gd name="T46" fmla="*/ 192 w 720"/>
              <a:gd name="T47" fmla="*/ 719 h 720"/>
              <a:gd name="T48" fmla="*/ 185 w 720"/>
              <a:gd name="T49" fmla="*/ 720 h 720"/>
              <a:gd name="T50" fmla="*/ 0 w 720"/>
              <a:gd name="T51" fmla="*/ 720 h 720"/>
              <a:gd name="T52" fmla="*/ 0 w 720"/>
              <a:gd name="T53" fmla="*/ 543 h 720"/>
              <a:gd name="T54" fmla="*/ 1 w 720"/>
              <a:gd name="T55" fmla="*/ 534 h 720"/>
              <a:gd name="T56" fmla="*/ 28 w 720"/>
              <a:gd name="T57" fmla="*/ 491 h 720"/>
              <a:gd name="T58" fmla="*/ 61 w 720"/>
              <a:gd name="T59" fmla="*/ 514 h 720"/>
              <a:gd name="T60" fmla="*/ 101 w 720"/>
              <a:gd name="T61" fmla="*/ 530 h 720"/>
              <a:gd name="T62" fmla="*/ 102 w 720"/>
              <a:gd name="T63" fmla="*/ 530 h 720"/>
              <a:gd name="T64" fmla="*/ 178 w 720"/>
              <a:gd name="T65" fmla="*/ 453 h 720"/>
              <a:gd name="T66" fmla="*/ 102 w 720"/>
              <a:gd name="T67" fmla="*/ 377 h 720"/>
              <a:gd name="T68" fmla="*/ 101 w 720"/>
              <a:gd name="T69" fmla="*/ 377 h 720"/>
              <a:gd name="T70" fmla="*/ 61 w 720"/>
              <a:gd name="T71" fmla="*/ 393 h 720"/>
              <a:gd name="T72" fmla="*/ 28 w 720"/>
              <a:gd name="T73" fmla="*/ 416 h 720"/>
              <a:gd name="T74" fmla="*/ 1 w 720"/>
              <a:gd name="T75" fmla="*/ 373 h 720"/>
              <a:gd name="T76" fmla="*/ 0 w 720"/>
              <a:gd name="T77" fmla="*/ 364 h 720"/>
              <a:gd name="T78" fmla="*/ 0 w 720"/>
              <a:gd name="T79" fmla="*/ 178 h 720"/>
              <a:gd name="T80" fmla="*/ 185 w 720"/>
              <a:gd name="T81" fmla="*/ 178 h 720"/>
              <a:gd name="T82" fmla="*/ 194 w 720"/>
              <a:gd name="T83" fmla="*/ 177 h 720"/>
              <a:gd name="T84" fmla="*/ 215 w 720"/>
              <a:gd name="T85" fmla="*/ 117 h 720"/>
              <a:gd name="T86" fmla="*/ 198 w 720"/>
              <a:gd name="T87" fmla="*/ 77 h 720"/>
              <a:gd name="T88" fmla="*/ 275 w 720"/>
              <a:gd name="T89" fmla="*/ 0 h 720"/>
              <a:gd name="T90" fmla="*/ 352 w 720"/>
              <a:gd name="T91" fmla="*/ 77 h 720"/>
              <a:gd name="T92" fmla="*/ 335 w 720"/>
              <a:gd name="T93" fmla="*/ 117 h 720"/>
              <a:gd name="T94" fmla="*/ 356 w 720"/>
              <a:gd name="T95" fmla="*/ 177 h 720"/>
              <a:gd name="T96" fmla="*/ 365 w 720"/>
              <a:gd name="T97" fmla="*/ 178 h 720"/>
              <a:gd name="T98" fmla="*/ 542 w 720"/>
              <a:gd name="T99" fmla="*/ 178 h 720"/>
              <a:gd name="T100" fmla="*/ 542 w 720"/>
              <a:gd name="T101" fmla="*/ 364 h 720"/>
              <a:gd name="T102" fmla="*/ 543 w 720"/>
              <a:gd name="T103" fmla="*/ 374 h 720"/>
              <a:gd name="T104" fmla="*/ 578 w 720"/>
              <a:gd name="T105" fmla="*/ 424 h 720"/>
              <a:gd name="T106" fmla="*/ 610 w 720"/>
              <a:gd name="T107" fmla="*/ 406 h 720"/>
              <a:gd name="T108" fmla="*/ 617 w 720"/>
              <a:gd name="T109" fmla="*/ 399 h 720"/>
              <a:gd name="T110" fmla="*/ 651 w 720"/>
              <a:gd name="T111" fmla="*/ 385 h 720"/>
              <a:gd name="T112" fmla="*/ 652 w 720"/>
              <a:gd name="T113" fmla="*/ 385 h 720"/>
              <a:gd name="T114" fmla="*/ 720 w 720"/>
              <a:gd name="T115" fmla="*/ 453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20" h="720">
                <a:moveTo>
                  <a:pt x="720" y="453"/>
                </a:moveTo>
                <a:cubicBezTo>
                  <a:pt x="720" y="491"/>
                  <a:pt x="690" y="522"/>
                  <a:pt x="652" y="522"/>
                </a:cubicBezTo>
                <a:cubicBezTo>
                  <a:pt x="652" y="522"/>
                  <a:pt x="652" y="522"/>
                  <a:pt x="652" y="522"/>
                </a:cubicBezTo>
                <a:cubicBezTo>
                  <a:pt x="650" y="522"/>
                  <a:pt x="645" y="522"/>
                  <a:pt x="639" y="520"/>
                </a:cubicBezTo>
                <a:cubicBezTo>
                  <a:pt x="633" y="518"/>
                  <a:pt x="625" y="514"/>
                  <a:pt x="617" y="507"/>
                </a:cubicBezTo>
                <a:cubicBezTo>
                  <a:pt x="615" y="505"/>
                  <a:pt x="612" y="503"/>
                  <a:pt x="610" y="501"/>
                </a:cubicBezTo>
                <a:cubicBezTo>
                  <a:pt x="600" y="492"/>
                  <a:pt x="590" y="482"/>
                  <a:pt x="578" y="482"/>
                </a:cubicBezTo>
                <a:cubicBezTo>
                  <a:pt x="557" y="482"/>
                  <a:pt x="549" y="509"/>
                  <a:pt x="543" y="532"/>
                </a:cubicBezTo>
                <a:cubicBezTo>
                  <a:pt x="542" y="536"/>
                  <a:pt x="542" y="539"/>
                  <a:pt x="542" y="543"/>
                </a:cubicBezTo>
                <a:cubicBezTo>
                  <a:pt x="542" y="720"/>
                  <a:pt x="542" y="720"/>
                  <a:pt x="542" y="720"/>
                </a:cubicBezTo>
                <a:cubicBezTo>
                  <a:pt x="542" y="720"/>
                  <a:pt x="542" y="720"/>
                  <a:pt x="542" y="720"/>
                </a:cubicBezTo>
                <a:cubicBezTo>
                  <a:pt x="542" y="720"/>
                  <a:pt x="542" y="720"/>
                  <a:pt x="542" y="720"/>
                </a:cubicBezTo>
                <a:cubicBezTo>
                  <a:pt x="365" y="720"/>
                  <a:pt x="365" y="720"/>
                  <a:pt x="365" y="720"/>
                </a:cubicBezTo>
                <a:cubicBezTo>
                  <a:pt x="362" y="720"/>
                  <a:pt x="360" y="720"/>
                  <a:pt x="358" y="719"/>
                </a:cubicBezTo>
                <a:cubicBezTo>
                  <a:pt x="326" y="712"/>
                  <a:pt x="322" y="704"/>
                  <a:pt x="321" y="702"/>
                </a:cubicBezTo>
                <a:cubicBezTo>
                  <a:pt x="319" y="697"/>
                  <a:pt x="328" y="687"/>
                  <a:pt x="335" y="680"/>
                </a:cubicBezTo>
                <a:cubicBezTo>
                  <a:pt x="337" y="678"/>
                  <a:pt x="340" y="675"/>
                  <a:pt x="342" y="673"/>
                </a:cubicBezTo>
                <a:cubicBezTo>
                  <a:pt x="360" y="652"/>
                  <a:pt x="360" y="630"/>
                  <a:pt x="360" y="627"/>
                </a:cubicBezTo>
                <a:cubicBezTo>
                  <a:pt x="360" y="580"/>
                  <a:pt x="322" y="542"/>
                  <a:pt x="275" y="542"/>
                </a:cubicBezTo>
                <a:cubicBezTo>
                  <a:pt x="228" y="542"/>
                  <a:pt x="190" y="580"/>
                  <a:pt x="190" y="627"/>
                </a:cubicBezTo>
                <a:cubicBezTo>
                  <a:pt x="190" y="630"/>
                  <a:pt x="190" y="652"/>
                  <a:pt x="208" y="673"/>
                </a:cubicBezTo>
                <a:cubicBezTo>
                  <a:pt x="210" y="675"/>
                  <a:pt x="213" y="678"/>
                  <a:pt x="215" y="680"/>
                </a:cubicBezTo>
                <a:cubicBezTo>
                  <a:pt x="222" y="687"/>
                  <a:pt x="231" y="697"/>
                  <a:pt x="229" y="702"/>
                </a:cubicBezTo>
                <a:cubicBezTo>
                  <a:pt x="229" y="704"/>
                  <a:pt x="224" y="712"/>
                  <a:pt x="192" y="719"/>
                </a:cubicBezTo>
                <a:cubicBezTo>
                  <a:pt x="190" y="720"/>
                  <a:pt x="188" y="720"/>
                  <a:pt x="185" y="720"/>
                </a:cubicBezTo>
                <a:cubicBezTo>
                  <a:pt x="0" y="720"/>
                  <a:pt x="0" y="720"/>
                  <a:pt x="0" y="720"/>
                </a:cubicBezTo>
                <a:cubicBezTo>
                  <a:pt x="0" y="543"/>
                  <a:pt x="0" y="543"/>
                  <a:pt x="0" y="543"/>
                </a:cubicBezTo>
                <a:cubicBezTo>
                  <a:pt x="0" y="540"/>
                  <a:pt x="0" y="537"/>
                  <a:pt x="1" y="534"/>
                </a:cubicBezTo>
                <a:cubicBezTo>
                  <a:pt x="9" y="501"/>
                  <a:pt x="18" y="491"/>
                  <a:pt x="28" y="491"/>
                </a:cubicBezTo>
                <a:cubicBezTo>
                  <a:pt x="39" y="491"/>
                  <a:pt x="51" y="505"/>
                  <a:pt x="61" y="514"/>
                </a:cubicBezTo>
                <a:cubicBezTo>
                  <a:pt x="79" y="529"/>
                  <a:pt x="97" y="530"/>
                  <a:pt x="101" y="530"/>
                </a:cubicBezTo>
                <a:cubicBezTo>
                  <a:pt x="101" y="530"/>
                  <a:pt x="102" y="530"/>
                  <a:pt x="102" y="530"/>
                </a:cubicBezTo>
                <a:cubicBezTo>
                  <a:pt x="144" y="530"/>
                  <a:pt x="178" y="496"/>
                  <a:pt x="178" y="453"/>
                </a:cubicBezTo>
                <a:cubicBezTo>
                  <a:pt x="178" y="411"/>
                  <a:pt x="144" y="377"/>
                  <a:pt x="102" y="377"/>
                </a:cubicBezTo>
                <a:cubicBezTo>
                  <a:pt x="102" y="377"/>
                  <a:pt x="101" y="377"/>
                  <a:pt x="101" y="377"/>
                </a:cubicBezTo>
                <a:cubicBezTo>
                  <a:pt x="97" y="377"/>
                  <a:pt x="79" y="378"/>
                  <a:pt x="61" y="393"/>
                </a:cubicBezTo>
                <a:cubicBezTo>
                  <a:pt x="51" y="402"/>
                  <a:pt x="39" y="416"/>
                  <a:pt x="28" y="416"/>
                </a:cubicBezTo>
                <a:cubicBezTo>
                  <a:pt x="18" y="416"/>
                  <a:pt x="9" y="406"/>
                  <a:pt x="1" y="373"/>
                </a:cubicBezTo>
                <a:cubicBezTo>
                  <a:pt x="0" y="370"/>
                  <a:pt x="0" y="367"/>
                  <a:pt x="0" y="364"/>
                </a:cubicBezTo>
                <a:cubicBezTo>
                  <a:pt x="0" y="178"/>
                  <a:pt x="0" y="178"/>
                  <a:pt x="0" y="178"/>
                </a:cubicBezTo>
                <a:cubicBezTo>
                  <a:pt x="185" y="178"/>
                  <a:pt x="185" y="178"/>
                  <a:pt x="185" y="178"/>
                </a:cubicBezTo>
                <a:cubicBezTo>
                  <a:pt x="188" y="178"/>
                  <a:pt x="191" y="178"/>
                  <a:pt x="194" y="177"/>
                </a:cubicBezTo>
                <a:cubicBezTo>
                  <a:pt x="266" y="161"/>
                  <a:pt x="232" y="137"/>
                  <a:pt x="215" y="117"/>
                </a:cubicBezTo>
                <a:cubicBezTo>
                  <a:pt x="197" y="97"/>
                  <a:pt x="198" y="77"/>
                  <a:pt x="198" y="77"/>
                </a:cubicBezTo>
                <a:cubicBezTo>
                  <a:pt x="198" y="34"/>
                  <a:pt x="233" y="0"/>
                  <a:pt x="275" y="0"/>
                </a:cubicBezTo>
                <a:cubicBezTo>
                  <a:pt x="317" y="0"/>
                  <a:pt x="352" y="34"/>
                  <a:pt x="352" y="77"/>
                </a:cubicBezTo>
                <a:cubicBezTo>
                  <a:pt x="352" y="77"/>
                  <a:pt x="353" y="97"/>
                  <a:pt x="335" y="117"/>
                </a:cubicBezTo>
                <a:cubicBezTo>
                  <a:pt x="318" y="137"/>
                  <a:pt x="285" y="161"/>
                  <a:pt x="356" y="177"/>
                </a:cubicBezTo>
                <a:cubicBezTo>
                  <a:pt x="359" y="178"/>
                  <a:pt x="362" y="178"/>
                  <a:pt x="365" y="178"/>
                </a:cubicBezTo>
                <a:cubicBezTo>
                  <a:pt x="542" y="178"/>
                  <a:pt x="542" y="178"/>
                  <a:pt x="542" y="178"/>
                </a:cubicBezTo>
                <a:cubicBezTo>
                  <a:pt x="542" y="364"/>
                  <a:pt x="542" y="364"/>
                  <a:pt x="542" y="364"/>
                </a:cubicBezTo>
                <a:cubicBezTo>
                  <a:pt x="542" y="367"/>
                  <a:pt x="542" y="371"/>
                  <a:pt x="543" y="374"/>
                </a:cubicBezTo>
                <a:cubicBezTo>
                  <a:pt x="549" y="398"/>
                  <a:pt x="557" y="424"/>
                  <a:pt x="578" y="424"/>
                </a:cubicBezTo>
                <a:cubicBezTo>
                  <a:pt x="590" y="424"/>
                  <a:pt x="600" y="415"/>
                  <a:pt x="610" y="406"/>
                </a:cubicBezTo>
                <a:cubicBezTo>
                  <a:pt x="612" y="403"/>
                  <a:pt x="615" y="401"/>
                  <a:pt x="617" y="399"/>
                </a:cubicBezTo>
                <a:cubicBezTo>
                  <a:pt x="633" y="386"/>
                  <a:pt x="648" y="385"/>
                  <a:pt x="651" y="385"/>
                </a:cubicBezTo>
                <a:cubicBezTo>
                  <a:pt x="652" y="385"/>
                  <a:pt x="652" y="385"/>
                  <a:pt x="652" y="385"/>
                </a:cubicBezTo>
                <a:cubicBezTo>
                  <a:pt x="690" y="385"/>
                  <a:pt x="720" y="416"/>
                  <a:pt x="720" y="453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01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맑은 고딕" panose="020B0503020000020004" pitchFamily="34" charset="-127"/>
              <a:cs typeface="+mn-cs"/>
            </a:endParaRPr>
          </a:p>
        </p:txBody>
      </p:sp>
      <p:cxnSp>
        <p:nvCxnSpPr>
          <p:cNvPr id="45" name="직선 연결선 250"/>
          <p:cNvCxnSpPr/>
          <p:nvPr/>
        </p:nvCxnSpPr>
        <p:spPr>
          <a:xfrm>
            <a:off x="4228264" y="2168622"/>
            <a:ext cx="244616" cy="0"/>
          </a:xfrm>
          <a:prstGeom prst="line">
            <a:avLst/>
          </a:prstGeom>
          <a:ln w="6350">
            <a:solidFill>
              <a:srgbClr val="414455"/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직선 연결선 250"/>
          <p:cNvCxnSpPr/>
          <p:nvPr/>
        </p:nvCxnSpPr>
        <p:spPr>
          <a:xfrm>
            <a:off x="4281901" y="3869346"/>
            <a:ext cx="893476" cy="0"/>
          </a:xfrm>
          <a:prstGeom prst="line">
            <a:avLst/>
          </a:prstGeom>
          <a:ln w="6350">
            <a:solidFill>
              <a:srgbClr val="414455"/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직선 연결선 250"/>
          <p:cNvCxnSpPr/>
          <p:nvPr/>
        </p:nvCxnSpPr>
        <p:spPr>
          <a:xfrm flipH="1">
            <a:off x="6532026" y="1441645"/>
            <a:ext cx="1069129" cy="0"/>
          </a:xfrm>
          <a:prstGeom prst="line">
            <a:avLst/>
          </a:prstGeom>
          <a:ln w="6350">
            <a:solidFill>
              <a:srgbClr val="414455"/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직선 연결선 250"/>
          <p:cNvCxnSpPr/>
          <p:nvPr/>
        </p:nvCxnSpPr>
        <p:spPr>
          <a:xfrm flipH="1">
            <a:off x="7261232" y="3144847"/>
            <a:ext cx="339923" cy="0"/>
          </a:xfrm>
          <a:prstGeom prst="line">
            <a:avLst/>
          </a:prstGeom>
          <a:ln w="6350">
            <a:solidFill>
              <a:srgbClr val="414455"/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 Placeholder 8"/>
          <p:cNvSpPr txBox="1">
            <a:spLocks/>
          </p:cNvSpPr>
          <p:nvPr/>
        </p:nvSpPr>
        <p:spPr>
          <a:xfrm>
            <a:off x="363248" y="1739332"/>
            <a:ext cx="2324367" cy="2553834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800" kern="1200" baseline="0">
                <a:solidFill>
                  <a:schemeClr val="bg1">
                    <a:lumMod val="50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1445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点击添加文字内容点击添加文字内容点击添加文字内容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414455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just" defTabSz="457200" rtl="0" eaLnBrk="1" fontAlgn="auto" latinLnBrk="0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1445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点击添加文字内容点击添加文字内容点击添加文字内容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414455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just" defTabSz="457200" rtl="0" eaLnBrk="1" fontAlgn="auto" latinLnBrk="0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1445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点击添加文字内容点击添加文字内容点击添加文字内容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414455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just" defTabSz="457200" rtl="0" eaLnBrk="1" fontAlgn="auto" latinLnBrk="0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1445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点击添加文字内容点击添加文字内容点击添加文字内容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414455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0" name="Straight Connector 59"/>
          <p:cNvCxnSpPr/>
          <p:nvPr/>
        </p:nvCxnSpPr>
        <p:spPr>
          <a:xfrm flipV="1">
            <a:off x="3003378" y="1207725"/>
            <a:ext cx="0" cy="3361785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矩形 10"/>
          <p:cNvSpPr>
            <a:spLocks noChangeArrowheads="1"/>
          </p:cNvSpPr>
          <p:nvPr/>
        </p:nvSpPr>
        <p:spPr bwMode="auto">
          <a:xfrm>
            <a:off x="3258643" y="1986949"/>
            <a:ext cx="877163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41445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点击此处</a:t>
            </a:r>
            <a:endParaRPr kumimoji="0" lang="en-US" altLang="zh-CN" sz="1350" b="0" i="0" u="none" strike="noStrike" kern="1200" cap="none" spc="0" normalizeH="0" baseline="0" noProof="0" dirty="0">
              <a:ln>
                <a:noFill/>
              </a:ln>
              <a:solidFill>
                <a:srgbClr val="414455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41445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添加内容</a:t>
            </a:r>
          </a:p>
        </p:txBody>
      </p:sp>
      <p:sp>
        <p:nvSpPr>
          <p:cNvPr id="52" name="矩形 10"/>
          <p:cNvSpPr>
            <a:spLocks noChangeArrowheads="1"/>
          </p:cNvSpPr>
          <p:nvPr/>
        </p:nvSpPr>
        <p:spPr bwMode="auto">
          <a:xfrm>
            <a:off x="7716350" y="1249758"/>
            <a:ext cx="877163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41445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点击此处</a:t>
            </a:r>
            <a:endParaRPr kumimoji="0" lang="en-US" altLang="zh-CN" sz="1350" b="0" i="0" u="none" strike="noStrike" kern="1200" cap="none" spc="0" normalizeH="0" baseline="0" noProof="0" dirty="0">
              <a:ln>
                <a:noFill/>
              </a:ln>
              <a:solidFill>
                <a:srgbClr val="414455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41445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添加内容</a:t>
            </a:r>
          </a:p>
        </p:txBody>
      </p:sp>
      <p:sp>
        <p:nvSpPr>
          <p:cNvPr id="53" name="矩形 10"/>
          <p:cNvSpPr>
            <a:spLocks noChangeArrowheads="1"/>
          </p:cNvSpPr>
          <p:nvPr/>
        </p:nvSpPr>
        <p:spPr bwMode="auto">
          <a:xfrm>
            <a:off x="3316105" y="3595530"/>
            <a:ext cx="877163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41445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点击此处</a:t>
            </a:r>
            <a:endParaRPr kumimoji="0" lang="en-US" altLang="zh-CN" sz="1350" b="0" i="0" u="none" strike="noStrike" kern="1200" cap="none" spc="0" normalizeH="0" baseline="0" noProof="0" dirty="0">
              <a:ln>
                <a:noFill/>
              </a:ln>
              <a:solidFill>
                <a:srgbClr val="414455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41445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添加内容</a:t>
            </a:r>
          </a:p>
        </p:txBody>
      </p:sp>
      <p:sp>
        <p:nvSpPr>
          <p:cNvPr id="54" name="矩形 10"/>
          <p:cNvSpPr>
            <a:spLocks noChangeArrowheads="1"/>
          </p:cNvSpPr>
          <p:nvPr/>
        </p:nvSpPr>
        <p:spPr bwMode="auto">
          <a:xfrm>
            <a:off x="7767114" y="2951102"/>
            <a:ext cx="877163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41445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点击此处</a:t>
            </a:r>
            <a:endParaRPr kumimoji="0" lang="en-US" altLang="zh-CN" sz="1350" b="0" i="0" u="none" strike="noStrike" kern="1200" cap="none" spc="0" normalizeH="0" baseline="0" noProof="0" dirty="0">
              <a:ln>
                <a:noFill/>
              </a:ln>
              <a:solidFill>
                <a:srgbClr val="414455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41445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添加内容</a:t>
            </a:r>
          </a:p>
        </p:txBody>
      </p:sp>
    </p:spTree>
    <p:extLst>
      <p:ext uri="{BB962C8B-B14F-4D97-AF65-F5344CB8AC3E}">
        <p14:creationId xmlns:p14="http://schemas.microsoft.com/office/powerpoint/2010/main" val="425080185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9" grpId="0"/>
      <p:bldP spid="51" grpId="0"/>
      <p:bldP spid="52" grpId="0"/>
      <p:bldP spid="53" grpId="0"/>
      <p:bldP spid="5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Freeform 5"/>
          <p:cNvSpPr>
            <a:spLocks noEditPoints="1"/>
          </p:cNvSpPr>
          <p:nvPr/>
        </p:nvSpPr>
        <p:spPr bwMode="auto">
          <a:xfrm>
            <a:off x="3776761" y="1729497"/>
            <a:ext cx="1682704" cy="1682705"/>
          </a:xfrm>
          <a:custGeom>
            <a:avLst/>
            <a:gdLst>
              <a:gd name="T0" fmla="*/ 116 w 211"/>
              <a:gd name="T1" fmla="*/ 10 h 211"/>
              <a:gd name="T2" fmla="*/ 116 w 211"/>
              <a:gd name="T3" fmla="*/ 0 h 211"/>
              <a:gd name="T4" fmla="*/ 181 w 211"/>
              <a:gd name="T5" fmla="*/ 30 h 211"/>
              <a:gd name="T6" fmla="*/ 211 w 211"/>
              <a:gd name="T7" fmla="*/ 95 h 211"/>
              <a:gd name="T8" fmla="*/ 201 w 211"/>
              <a:gd name="T9" fmla="*/ 95 h 211"/>
              <a:gd name="T10" fmla="*/ 174 w 211"/>
              <a:gd name="T11" fmla="*/ 37 h 211"/>
              <a:gd name="T12" fmla="*/ 116 w 211"/>
              <a:gd name="T13" fmla="*/ 10 h 211"/>
              <a:gd name="T14" fmla="*/ 10 w 211"/>
              <a:gd name="T15" fmla="*/ 115 h 211"/>
              <a:gd name="T16" fmla="*/ 0 w 211"/>
              <a:gd name="T17" fmla="*/ 115 h 211"/>
              <a:gd name="T18" fmla="*/ 30 w 211"/>
              <a:gd name="T19" fmla="*/ 180 h 211"/>
              <a:gd name="T20" fmla="*/ 96 w 211"/>
              <a:gd name="T21" fmla="*/ 211 h 211"/>
              <a:gd name="T22" fmla="*/ 96 w 211"/>
              <a:gd name="T23" fmla="*/ 201 h 211"/>
              <a:gd name="T24" fmla="*/ 38 w 211"/>
              <a:gd name="T25" fmla="*/ 173 h 211"/>
              <a:gd name="T26" fmla="*/ 10 w 211"/>
              <a:gd name="T27" fmla="*/ 115 h 211"/>
              <a:gd name="T28" fmla="*/ 10 w 211"/>
              <a:gd name="T29" fmla="*/ 95 h 211"/>
              <a:gd name="T30" fmla="*/ 38 w 211"/>
              <a:gd name="T31" fmla="*/ 37 h 211"/>
              <a:gd name="T32" fmla="*/ 96 w 211"/>
              <a:gd name="T33" fmla="*/ 10 h 211"/>
              <a:gd name="T34" fmla="*/ 96 w 211"/>
              <a:gd name="T35" fmla="*/ 0 h 211"/>
              <a:gd name="T36" fmla="*/ 30 w 211"/>
              <a:gd name="T37" fmla="*/ 30 h 211"/>
              <a:gd name="T38" fmla="*/ 0 w 211"/>
              <a:gd name="T39" fmla="*/ 95 h 211"/>
              <a:gd name="T40" fmla="*/ 10 w 211"/>
              <a:gd name="T41" fmla="*/ 95 h 211"/>
              <a:gd name="T42" fmla="*/ 201 w 211"/>
              <a:gd name="T43" fmla="*/ 115 h 211"/>
              <a:gd name="T44" fmla="*/ 174 w 211"/>
              <a:gd name="T45" fmla="*/ 173 h 211"/>
              <a:gd name="T46" fmla="*/ 116 w 211"/>
              <a:gd name="T47" fmla="*/ 201 h 211"/>
              <a:gd name="T48" fmla="*/ 116 w 211"/>
              <a:gd name="T49" fmla="*/ 211 h 211"/>
              <a:gd name="T50" fmla="*/ 181 w 211"/>
              <a:gd name="T51" fmla="*/ 180 h 211"/>
              <a:gd name="T52" fmla="*/ 211 w 211"/>
              <a:gd name="T53" fmla="*/ 115 h 211"/>
              <a:gd name="T54" fmla="*/ 201 w 211"/>
              <a:gd name="T55" fmla="*/ 11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11" h="211">
                <a:moveTo>
                  <a:pt x="116" y="10"/>
                </a:moveTo>
                <a:cubicBezTo>
                  <a:pt x="116" y="0"/>
                  <a:pt x="116" y="0"/>
                  <a:pt x="116" y="0"/>
                </a:cubicBezTo>
                <a:cubicBezTo>
                  <a:pt x="139" y="2"/>
                  <a:pt x="163" y="12"/>
                  <a:pt x="181" y="30"/>
                </a:cubicBezTo>
                <a:cubicBezTo>
                  <a:pt x="199" y="48"/>
                  <a:pt x="209" y="72"/>
                  <a:pt x="211" y="95"/>
                </a:cubicBezTo>
                <a:cubicBezTo>
                  <a:pt x="201" y="95"/>
                  <a:pt x="201" y="95"/>
                  <a:pt x="201" y="95"/>
                </a:cubicBezTo>
                <a:cubicBezTo>
                  <a:pt x="199" y="74"/>
                  <a:pt x="190" y="53"/>
                  <a:pt x="174" y="37"/>
                </a:cubicBezTo>
                <a:cubicBezTo>
                  <a:pt x="157" y="21"/>
                  <a:pt x="137" y="12"/>
                  <a:pt x="116" y="10"/>
                </a:cubicBezTo>
                <a:close/>
                <a:moveTo>
                  <a:pt x="10" y="115"/>
                </a:moveTo>
                <a:cubicBezTo>
                  <a:pt x="0" y="115"/>
                  <a:pt x="0" y="115"/>
                  <a:pt x="0" y="115"/>
                </a:cubicBezTo>
                <a:cubicBezTo>
                  <a:pt x="2" y="139"/>
                  <a:pt x="12" y="162"/>
                  <a:pt x="30" y="180"/>
                </a:cubicBezTo>
                <a:cubicBezTo>
                  <a:pt x="49" y="199"/>
                  <a:pt x="72" y="209"/>
                  <a:pt x="96" y="211"/>
                </a:cubicBezTo>
                <a:cubicBezTo>
                  <a:pt x="96" y="201"/>
                  <a:pt x="96" y="201"/>
                  <a:pt x="96" y="201"/>
                </a:cubicBezTo>
                <a:cubicBezTo>
                  <a:pt x="74" y="199"/>
                  <a:pt x="54" y="189"/>
                  <a:pt x="38" y="173"/>
                </a:cubicBezTo>
                <a:cubicBezTo>
                  <a:pt x="21" y="157"/>
                  <a:pt x="12" y="137"/>
                  <a:pt x="10" y="115"/>
                </a:cubicBezTo>
                <a:close/>
                <a:moveTo>
                  <a:pt x="10" y="95"/>
                </a:moveTo>
                <a:cubicBezTo>
                  <a:pt x="12" y="74"/>
                  <a:pt x="21" y="53"/>
                  <a:pt x="38" y="37"/>
                </a:cubicBezTo>
                <a:cubicBezTo>
                  <a:pt x="54" y="21"/>
                  <a:pt x="74" y="12"/>
                  <a:pt x="96" y="10"/>
                </a:cubicBezTo>
                <a:cubicBezTo>
                  <a:pt x="96" y="0"/>
                  <a:pt x="96" y="0"/>
                  <a:pt x="96" y="0"/>
                </a:cubicBezTo>
                <a:cubicBezTo>
                  <a:pt x="72" y="2"/>
                  <a:pt x="49" y="12"/>
                  <a:pt x="30" y="30"/>
                </a:cubicBezTo>
                <a:cubicBezTo>
                  <a:pt x="12" y="48"/>
                  <a:pt x="2" y="72"/>
                  <a:pt x="0" y="95"/>
                </a:cubicBezTo>
                <a:lnTo>
                  <a:pt x="10" y="95"/>
                </a:lnTo>
                <a:close/>
                <a:moveTo>
                  <a:pt x="201" y="115"/>
                </a:moveTo>
                <a:cubicBezTo>
                  <a:pt x="199" y="137"/>
                  <a:pt x="190" y="157"/>
                  <a:pt x="174" y="173"/>
                </a:cubicBezTo>
                <a:cubicBezTo>
                  <a:pt x="157" y="189"/>
                  <a:pt x="137" y="199"/>
                  <a:pt x="116" y="201"/>
                </a:cubicBezTo>
                <a:cubicBezTo>
                  <a:pt x="116" y="211"/>
                  <a:pt x="116" y="211"/>
                  <a:pt x="116" y="211"/>
                </a:cubicBezTo>
                <a:cubicBezTo>
                  <a:pt x="139" y="209"/>
                  <a:pt x="163" y="199"/>
                  <a:pt x="181" y="180"/>
                </a:cubicBezTo>
                <a:cubicBezTo>
                  <a:pt x="199" y="162"/>
                  <a:pt x="209" y="139"/>
                  <a:pt x="211" y="115"/>
                </a:cubicBezTo>
                <a:lnTo>
                  <a:pt x="201" y="115"/>
                </a:lnTo>
                <a:close/>
              </a:path>
            </a:pathLst>
          </a:custGeom>
          <a:solidFill>
            <a:srgbClr val="BBB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5" name="Freeform 6"/>
          <p:cNvSpPr>
            <a:spLocks/>
          </p:cNvSpPr>
          <p:nvPr/>
        </p:nvSpPr>
        <p:spPr bwMode="auto">
          <a:xfrm>
            <a:off x="2923322" y="868700"/>
            <a:ext cx="1618592" cy="1618592"/>
          </a:xfrm>
          <a:custGeom>
            <a:avLst/>
            <a:gdLst>
              <a:gd name="T0" fmla="*/ 95 w 203"/>
              <a:gd name="T1" fmla="*/ 203 h 203"/>
              <a:gd name="T2" fmla="*/ 129 w 203"/>
              <a:gd name="T3" fmla="*/ 130 h 203"/>
              <a:gd name="T4" fmla="*/ 203 w 203"/>
              <a:gd name="T5" fmla="*/ 96 h 203"/>
              <a:gd name="T6" fmla="*/ 203 w 203"/>
              <a:gd name="T7" fmla="*/ 0 h 203"/>
              <a:gd name="T8" fmla="*/ 77 w 203"/>
              <a:gd name="T9" fmla="*/ 48 h 203"/>
              <a:gd name="T10" fmla="*/ 40 w 203"/>
              <a:gd name="T11" fmla="*/ 41 h 203"/>
              <a:gd name="T12" fmla="*/ 48 w 203"/>
              <a:gd name="T13" fmla="*/ 78 h 203"/>
              <a:gd name="T14" fmla="*/ 0 w 203"/>
              <a:gd name="T15" fmla="*/ 203 h 203"/>
              <a:gd name="T16" fmla="*/ 95 w 203"/>
              <a:gd name="T17" fmla="*/ 203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3" h="203">
                <a:moveTo>
                  <a:pt x="95" y="203"/>
                </a:moveTo>
                <a:cubicBezTo>
                  <a:pt x="97" y="177"/>
                  <a:pt x="109" y="150"/>
                  <a:pt x="129" y="130"/>
                </a:cubicBezTo>
                <a:cubicBezTo>
                  <a:pt x="150" y="109"/>
                  <a:pt x="176" y="98"/>
                  <a:pt x="203" y="96"/>
                </a:cubicBezTo>
                <a:cubicBezTo>
                  <a:pt x="203" y="0"/>
                  <a:pt x="203" y="0"/>
                  <a:pt x="203" y="0"/>
                </a:cubicBezTo>
                <a:cubicBezTo>
                  <a:pt x="158" y="2"/>
                  <a:pt x="114" y="18"/>
                  <a:pt x="77" y="48"/>
                </a:cubicBezTo>
                <a:cubicBezTo>
                  <a:pt x="40" y="41"/>
                  <a:pt x="40" y="41"/>
                  <a:pt x="40" y="41"/>
                </a:cubicBezTo>
                <a:cubicBezTo>
                  <a:pt x="48" y="78"/>
                  <a:pt x="48" y="78"/>
                  <a:pt x="48" y="78"/>
                </a:cubicBezTo>
                <a:cubicBezTo>
                  <a:pt x="18" y="114"/>
                  <a:pt x="2" y="159"/>
                  <a:pt x="0" y="203"/>
                </a:cubicBezTo>
                <a:lnTo>
                  <a:pt x="95" y="203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6" name="Freeform 7"/>
          <p:cNvSpPr>
            <a:spLocks/>
          </p:cNvSpPr>
          <p:nvPr/>
        </p:nvSpPr>
        <p:spPr bwMode="auto">
          <a:xfrm>
            <a:off x="2923322" y="2647048"/>
            <a:ext cx="1618592" cy="1618592"/>
          </a:xfrm>
          <a:custGeom>
            <a:avLst/>
            <a:gdLst>
              <a:gd name="T0" fmla="*/ 203 w 203"/>
              <a:gd name="T1" fmla="*/ 108 h 203"/>
              <a:gd name="T2" fmla="*/ 129 w 203"/>
              <a:gd name="T3" fmla="*/ 74 h 203"/>
              <a:gd name="T4" fmla="*/ 95 w 203"/>
              <a:gd name="T5" fmla="*/ 0 h 203"/>
              <a:gd name="T6" fmla="*/ 0 w 203"/>
              <a:gd name="T7" fmla="*/ 0 h 203"/>
              <a:gd name="T8" fmla="*/ 48 w 203"/>
              <a:gd name="T9" fmla="*/ 126 h 203"/>
              <a:gd name="T10" fmla="*/ 40 w 203"/>
              <a:gd name="T11" fmla="*/ 162 h 203"/>
              <a:gd name="T12" fmla="*/ 77 w 203"/>
              <a:gd name="T13" fmla="*/ 155 h 203"/>
              <a:gd name="T14" fmla="*/ 203 w 203"/>
              <a:gd name="T15" fmla="*/ 203 h 203"/>
              <a:gd name="T16" fmla="*/ 203 w 203"/>
              <a:gd name="T17" fmla="*/ 108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3" h="203">
                <a:moveTo>
                  <a:pt x="203" y="108"/>
                </a:moveTo>
                <a:cubicBezTo>
                  <a:pt x="176" y="105"/>
                  <a:pt x="150" y="94"/>
                  <a:pt x="129" y="74"/>
                </a:cubicBezTo>
                <a:cubicBezTo>
                  <a:pt x="109" y="53"/>
                  <a:pt x="98" y="27"/>
                  <a:pt x="95" y="0"/>
                </a:cubicBezTo>
                <a:cubicBezTo>
                  <a:pt x="0" y="0"/>
                  <a:pt x="0" y="0"/>
                  <a:pt x="0" y="0"/>
                </a:cubicBezTo>
                <a:cubicBezTo>
                  <a:pt x="2" y="45"/>
                  <a:pt x="18" y="89"/>
                  <a:pt x="48" y="126"/>
                </a:cubicBezTo>
                <a:cubicBezTo>
                  <a:pt x="40" y="162"/>
                  <a:pt x="40" y="162"/>
                  <a:pt x="40" y="162"/>
                </a:cubicBezTo>
                <a:cubicBezTo>
                  <a:pt x="77" y="155"/>
                  <a:pt x="77" y="155"/>
                  <a:pt x="77" y="155"/>
                </a:cubicBezTo>
                <a:cubicBezTo>
                  <a:pt x="114" y="185"/>
                  <a:pt x="158" y="201"/>
                  <a:pt x="203" y="203"/>
                </a:cubicBezTo>
                <a:lnTo>
                  <a:pt x="203" y="108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7" name="Freeform 8"/>
          <p:cNvSpPr>
            <a:spLocks/>
          </p:cNvSpPr>
          <p:nvPr/>
        </p:nvSpPr>
        <p:spPr bwMode="auto">
          <a:xfrm>
            <a:off x="4701671" y="868700"/>
            <a:ext cx="1611233" cy="1618592"/>
          </a:xfrm>
          <a:custGeom>
            <a:avLst/>
            <a:gdLst>
              <a:gd name="T0" fmla="*/ 127 w 202"/>
              <a:gd name="T1" fmla="*/ 50 h 203"/>
              <a:gd name="T2" fmla="*/ 0 w 202"/>
              <a:gd name="T3" fmla="*/ 0 h 203"/>
              <a:gd name="T4" fmla="*/ 0 w 202"/>
              <a:gd name="T5" fmla="*/ 96 h 203"/>
              <a:gd name="T6" fmla="*/ 73 w 202"/>
              <a:gd name="T7" fmla="*/ 130 h 203"/>
              <a:gd name="T8" fmla="*/ 107 w 202"/>
              <a:gd name="T9" fmla="*/ 203 h 203"/>
              <a:gd name="T10" fmla="*/ 202 w 202"/>
              <a:gd name="T11" fmla="*/ 203 h 203"/>
              <a:gd name="T12" fmla="*/ 156 w 202"/>
              <a:gd name="T13" fmla="*/ 79 h 203"/>
              <a:gd name="T14" fmla="*/ 163 w 202"/>
              <a:gd name="T15" fmla="*/ 42 h 203"/>
              <a:gd name="T16" fmla="*/ 127 w 202"/>
              <a:gd name="T17" fmla="*/ 5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2" h="203">
                <a:moveTo>
                  <a:pt x="127" y="50"/>
                </a:moveTo>
                <a:cubicBezTo>
                  <a:pt x="90" y="19"/>
                  <a:pt x="45" y="3"/>
                  <a:pt x="0" y="0"/>
                </a:cubicBezTo>
                <a:cubicBezTo>
                  <a:pt x="0" y="96"/>
                  <a:pt x="0" y="96"/>
                  <a:pt x="0" y="96"/>
                </a:cubicBezTo>
                <a:cubicBezTo>
                  <a:pt x="26" y="98"/>
                  <a:pt x="53" y="109"/>
                  <a:pt x="73" y="130"/>
                </a:cubicBezTo>
                <a:cubicBezTo>
                  <a:pt x="94" y="150"/>
                  <a:pt x="105" y="177"/>
                  <a:pt x="107" y="203"/>
                </a:cubicBezTo>
                <a:cubicBezTo>
                  <a:pt x="202" y="203"/>
                  <a:pt x="202" y="203"/>
                  <a:pt x="202" y="203"/>
                </a:cubicBezTo>
                <a:cubicBezTo>
                  <a:pt x="200" y="159"/>
                  <a:pt x="185" y="115"/>
                  <a:pt x="156" y="79"/>
                </a:cubicBezTo>
                <a:cubicBezTo>
                  <a:pt x="163" y="42"/>
                  <a:pt x="163" y="42"/>
                  <a:pt x="163" y="42"/>
                </a:cubicBezTo>
                <a:lnTo>
                  <a:pt x="127" y="5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8" name="Freeform 9"/>
          <p:cNvSpPr>
            <a:spLocks/>
          </p:cNvSpPr>
          <p:nvPr/>
        </p:nvSpPr>
        <p:spPr bwMode="auto">
          <a:xfrm>
            <a:off x="4701671" y="2647048"/>
            <a:ext cx="1611233" cy="1618592"/>
          </a:xfrm>
          <a:custGeom>
            <a:avLst/>
            <a:gdLst>
              <a:gd name="T0" fmla="*/ 107 w 202"/>
              <a:gd name="T1" fmla="*/ 0 h 203"/>
              <a:gd name="T2" fmla="*/ 73 w 202"/>
              <a:gd name="T3" fmla="*/ 74 h 203"/>
              <a:gd name="T4" fmla="*/ 0 w 202"/>
              <a:gd name="T5" fmla="*/ 108 h 203"/>
              <a:gd name="T6" fmla="*/ 0 w 202"/>
              <a:gd name="T7" fmla="*/ 203 h 203"/>
              <a:gd name="T8" fmla="*/ 123 w 202"/>
              <a:gd name="T9" fmla="*/ 157 h 203"/>
              <a:gd name="T10" fmla="*/ 161 w 202"/>
              <a:gd name="T11" fmla="*/ 164 h 203"/>
              <a:gd name="T12" fmla="*/ 153 w 202"/>
              <a:gd name="T13" fmla="*/ 127 h 203"/>
              <a:gd name="T14" fmla="*/ 202 w 202"/>
              <a:gd name="T15" fmla="*/ 0 h 203"/>
              <a:gd name="T16" fmla="*/ 107 w 202"/>
              <a:gd name="T17" fmla="*/ 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2" h="203">
                <a:moveTo>
                  <a:pt x="107" y="0"/>
                </a:moveTo>
                <a:cubicBezTo>
                  <a:pt x="105" y="27"/>
                  <a:pt x="93" y="53"/>
                  <a:pt x="73" y="74"/>
                </a:cubicBezTo>
                <a:cubicBezTo>
                  <a:pt x="53" y="94"/>
                  <a:pt x="26" y="105"/>
                  <a:pt x="0" y="108"/>
                </a:cubicBezTo>
                <a:cubicBezTo>
                  <a:pt x="0" y="203"/>
                  <a:pt x="0" y="203"/>
                  <a:pt x="0" y="203"/>
                </a:cubicBezTo>
                <a:cubicBezTo>
                  <a:pt x="44" y="201"/>
                  <a:pt x="87" y="186"/>
                  <a:pt x="123" y="157"/>
                </a:cubicBezTo>
                <a:cubicBezTo>
                  <a:pt x="161" y="164"/>
                  <a:pt x="161" y="164"/>
                  <a:pt x="161" y="164"/>
                </a:cubicBezTo>
                <a:cubicBezTo>
                  <a:pt x="153" y="127"/>
                  <a:pt x="153" y="127"/>
                  <a:pt x="153" y="127"/>
                </a:cubicBezTo>
                <a:cubicBezTo>
                  <a:pt x="184" y="90"/>
                  <a:pt x="200" y="46"/>
                  <a:pt x="202" y="0"/>
                </a:cubicBezTo>
                <a:lnTo>
                  <a:pt x="107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5883503" y="86870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Arial Unicode MS" panose="020B0604020202020204" pitchFamily="34" charset="-122"/>
              </a:rPr>
              <a:t>输入小标题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5883503" y="4009235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Arial Unicode MS" panose="020B0604020202020204" pitchFamily="34" charset="-122"/>
              </a:rPr>
              <a:t>输入小标题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2052725" y="870639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Arial Unicode MS" panose="020B0604020202020204" pitchFamily="34" charset="-122"/>
              </a:rPr>
              <a:t>输入小标题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2052724" y="3980225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Arial Unicode MS" panose="020B0604020202020204" pitchFamily="34" charset="-122"/>
              </a:rPr>
              <a:t>输入小标题</a:t>
            </a:r>
          </a:p>
        </p:txBody>
      </p:sp>
      <p:grpSp>
        <p:nvGrpSpPr>
          <p:cNvPr id="53" name="组合 52"/>
          <p:cNvGrpSpPr/>
          <p:nvPr/>
        </p:nvGrpSpPr>
        <p:grpSpPr>
          <a:xfrm>
            <a:off x="3352723" y="1406332"/>
            <a:ext cx="744131" cy="338433"/>
            <a:chOff x="8478838" y="1247776"/>
            <a:chExt cx="1123950" cy="511175"/>
          </a:xfrm>
          <a:solidFill>
            <a:schemeClr val="bg1"/>
          </a:solidFill>
        </p:grpSpPr>
        <p:sp>
          <p:nvSpPr>
            <p:cNvPr id="54" name="Freeform 24"/>
            <p:cNvSpPr>
              <a:spLocks/>
            </p:cNvSpPr>
            <p:nvPr/>
          </p:nvSpPr>
          <p:spPr bwMode="auto">
            <a:xfrm>
              <a:off x="8478838" y="1408113"/>
              <a:ext cx="1123950" cy="269875"/>
            </a:xfrm>
            <a:custGeom>
              <a:avLst/>
              <a:gdLst>
                <a:gd name="T0" fmla="*/ 0 w 182"/>
                <a:gd name="T1" fmla="*/ 3 h 44"/>
                <a:gd name="T2" fmla="*/ 1 w 182"/>
                <a:gd name="T3" fmla="*/ 3 h 44"/>
                <a:gd name="T4" fmla="*/ 153 w 182"/>
                <a:gd name="T5" fmla="*/ 3 h 44"/>
                <a:gd name="T6" fmla="*/ 182 w 182"/>
                <a:gd name="T7" fmla="*/ 41 h 44"/>
                <a:gd name="T8" fmla="*/ 182 w 182"/>
                <a:gd name="T9" fmla="*/ 41 h 44"/>
                <a:gd name="T10" fmla="*/ 182 w 182"/>
                <a:gd name="T11" fmla="*/ 41 h 44"/>
                <a:gd name="T12" fmla="*/ 170 w 182"/>
                <a:gd name="T13" fmla="*/ 41 h 44"/>
                <a:gd name="T14" fmla="*/ 150 w 182"/>
                <a:gd name="T15" fmla="*/ 22 h 44"/>
                <a:gd name="T16" fmla="*/ 130 w 182"/>
                <a:gd name="T17" fmla="*/ 41 h 44"/>
                <a:gd name="T18" fmla="*/ 65 w 182"/>
                <a:gd name="T19" fmla="*/ 41 h 44"/>
                <a:gd name="T20" fmla="*/ 45 w 182"/>
                <a:gd name="T21" fmla="*/ 22 h 44"/>
                <a:gd name="T22" fmla="*/ 26 w 182"/>
                <a:gd name="T23" fmla="*/ 41 h 44"/>
                <a:gd name="T24" fmla="*/ 22 w 182"/>
                <a:gd name="T25" fmla="*/ 41 h 44"/>
                <a:gd name="T26" fmla="*/ 0 w 182"/>
                <a:gd name="T27" fmla="*/ 3 h 44"/>
                <a:gd name="T28" fmla="*/ 0 w 182"/>
                <a:gd name="T29" fmla="*/ 3 h 44"/>
                <a:gd name="T30" fmla="*/ 0 w 182"/>
                <a:gd name="T31" fmla="*/ 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2" h="44">
                  <a:moveTo>
                    <a:pt x="0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53" y="3"/>
                    <a:pt x="153" y="3"/>
                    <a:pt x="153" y="3"/>
                  </a:cubicBezTo>
                  <a:cubicBezTo>
                    <a:pt x="153" y="3"/>
                    <a:pt x="182" y="0"/>
                    <a:pt x="182" y="41"/>
                  </a:cubicBezTo>
                  <a:cubicBezTo>
                    <a:pt x="182" y="41"/>
                    <a:pt x="182" y="41"/>
                    <a:pt x="182" y="41"/>
                  </a:cubicBezTo>
                  <a:cubicBezTo>
                    <a:pt x="182" y="41"/>
                    <a:pt x="182" y="41"/>
                    <a:pt x="182" y="41"/>
                  </a:cubicBezTo>
                  <a:cubicBezTo>
                    <a:pt x="170" y="41"/>
                    <a:pt x="170" y="41"/>
                    <a:pt x="170" y="41"/>
                  </a:cubicBezTo>
                  <a:cubicBezTo>
                    <a:pt x="170" y="30"/>
                    <a:pt x="161" y="22"/>
                    <a:pt x="150" y="22"/>
                  </a:cubicBezTo>
                  <a:cubicBezTo>
                    <a:pt x="139" y="22"/>
                    <a:pt x="131" y="30"/>
                    <a:pt x="130" y="41"/>
                  </a:cubicBezTo>
                  <a:cubicBezTo>
                    <a:pt x="65" y="41"/>
                    <a:pt x="65" y="41"/>
                    <a:pt x="65" y="41"/>
                  </a:cubicBezTo>
                  <a:cubicBezTo>
                    <a:pt x="65" y="30"/>
                    <a:pt x="56" y="22"/>
                    <a:pt x="45" y="22"/>
                  </a:cubicBezTo>
                  <a:cubicBezTo>
                    <a:pt x="35" y="22"/>
                    <a:pt x="26" y="30"/>
                    <a:pt x="26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0" y="4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5" name="Freeform 26"/>
            <p:cNvSpPr>
              <a:spLocks noEditPoints="1"/>
            </p:cNvSpPr>
            <p:nvPr/>
          </p:nvSpPr>
          <p:spPr bwMode="auto">
            <a:xfrm>
              <a:off x="8553450" y="1247776"/>
              <a:ext cx="833437" cy="227013"/>
            </a:xfrm>
            <a:custGeom>
              <a:avLst/>
              <a:gdLst>
                <a:gd name="T0" fmla="*/ 6 w 135"/>
                <a:gd name="T1" fmla="*/ 29 h 37"/>
                <a:gd name="T2" fmla="*/ 57 w 135"/>
                <a:gd name="T3" fmla="*/ 1 h 37"/>
                <a:gd name="T4" fmla="*/ 68 w 135"/>
                <a:gd name="T5" fmla="*/ 0 h 37"/>
                <a:gd name="T6" fmla="*/ 78 w 135"/>
                <a:gd name="T7" fmla="*/ 1 h 37"/>
                <a:gd name="T8" fmla="*/ 129 w 135"/>
                <a:gd name="T9" fmla="*/ 29 h 37"/>
                <a:gd name="T10" fmla="*/ 135 w 135"/>
                <a:gd name="T11" fmla="*/ 37 h 37"/>
                <a:gd name="T12" fmla="*/ 0 w 135"/>
                <a:gd name="T13" fmla="*/ 37 h 37"/>
                <a:gd name="T14" fmla="*/ 6 w 135"/>
                <a:gd name="T15" fmla="*/ 29 h 37"/>
                <a:gd name="T16" fmla="*/ 77 w 135"/>
                <a:gd name="T17" fmla="*/ 10 h 37"/>
                <a:gd name="T18" fmla="*/ 68 w 135"/>
                <a:gd name="T19" fmla="*/ 9 h 37"/>
                <a:gd name="T20" fmla="*/ 58 w 135"/>
                <a:gd name="T21" fmla="*/ 10 h 37"/>
                <a:gd name="T22" fmla="*/ 20 w 135"/>
                <a:gd name="T23" fmla="*/ 28 h 37"/>
                <a:gd name="T24" fmla="*/ 115 w 135"/>
                <a:gd name="T25" fmla="*/ 28 h 37"/>
                <a:gd name="T26" fmla="*/ 77 w 135"/>
                <a:gd name="T27" fmla="*/ 1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5" h="37">
                  <a:moveTo>
                    <a:pt x="6" y="29"/>
                  </a:moveTo>
                  <a:cubicBezTo>
                    <a:pt x="21" y="10"/>
                    <a:pt x="42" y="3"/>
                    <a:pt x="57" y="1"/>
                  </a:cubicBezTo>
                  <a:cubicBezTo>
                    <a:pt x="58" y="1"/>
                    <a:pt x="65" y="0"/>
                    <a:pt x="68" y="0"/>
                  </a:cubicBezTo>
                  <a:cubicBezTo>
                    <a:pt x="71" y="0"/>
                    <a:pt x="77" y="1"/>
                    <a:pt x="78" y="1"/>
                  </a:cubicBezTo>
                  <a:cubicBezTo>
                    <a:pt x="93" y="3"/>
                    <a:pt x="114" y="10"/>
                    <a:pt x="129" y="29"/>
                  </a:cubicBezTo>
                  <a:cubicBezTo>
                    <a:pt x="135" y="37"/>
                    <a:pt x="135" y="37"/>
                    <a:pt x="135" y="37"/>
                  </a:cubicBezTo>
                  <a:cubicBezTo>
                    <a:pt x="0" y="37"/>
                    <a:pt x="0" y="37"/>
                    <a:pt x="0" y="37"/>
                  </a:cubicBezTo>
                  <a:lnTo>
                    <a:pt x="6" y="29"/>
                  </a:lnTo>
                  <a:close/>
                  <a:moveTo>
                    <a:pt x="77" y="10"/>
                  </a:moveTo>
                  <a:cubicBezTo>
                    <a:pt x="75" y="10"/>
                    <a:pt x="70" y="9"/>
                    <a:pt x="68" y="9"/>
                  </a:cubicBezTo>
                  <a:cubicBezTo>
                    <a:pt x="66" y="9"/>
                    <a:pt x="60" y="10"/>
                    <a:pt x="58" y="10"/>
                  </a:cubicBezTo>
                  <a:cubicBezTo>
                    <a:pt x="47" y="12"/>
                    <a:pt x="32" y="16"/>
                    <a:pt x="20" y="28"/>
                  </a:cubicBezTo>
                  <a:cubicBezTo>
                    <a:pt x="115" y="28"/>
                    <a:pt x="115" y="28"/>
                    <a:pt x="115" y="28"/>
                  </a:cubicBezTo>
                  <a:cubicBezTo>
                    <a:pt x="103" y="16"/>
                    <a:pt x="88" y="12"/>
                    <a:pt x="7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6" name="Rectangle 27"/>
            <p:cNvSpPr>
              <a:spLocks noChangeArrowheads="1"/>
            </p:cNvSpPr>
            <p:nvPr/>
          </p:nvSpPr>
          <p:spPr bwMode="auto">
            <a:xfrm>
              <a:off x="8953500" y="1265238"/>
              <a:ext cx="38100" cy="185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7" name="Freeform 28"/>
            <p:cNvSpPr>
              <a:spLocks/>
            </p:cNvSpPr>
            <p:nvPr/>
          </p:nvSpPr>
          <p:spPr bwMode="auto">
            <a:xfrm>
              <a:off x="9521825" y="1536701"/>
              <a:ext cx="80962" cy="61913"/>
            </a:xfrm>
            <a:custGeom>
              <a:avLst/>
              <a:gdLst>
                <a:gd name="T0" fmla="*/ 5 w 13"/>
                <a:gd name="T1" fmla="*/ 10 h 10"/>
                <a:gd name="T2" fmla="*/ 0 w 13"/>
                <a:gd name="T3" fmla="*/ 5 h 10"/>
                <a:gd name="T4" fmla="*/ 5 w 13"/>
                <a:gd name="T5" fmla="*/ 0 h 10"/>
                <a:gd name="T6" fmla="*/ 10 w 13"/>
                <a:gd name="T7" fmla="*/ 0 h 10"/>
                <a:gd name="T8" fmla="*/ 13 w 13"/>
                <a:gd name="T9" fmla="*/ 10 h 10"/>
                <a:gd name="T10" fmla="*/ 5 w 13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0">
                  <a:moveTo>
                    <a:pt x="5" y="10"/>
                  </a:moveTo>
                  <a:cubicBezTo>
                    <a:pt x="3" y="10"/>
                    <a:pt x="0" y="8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6" y="0"/>
                    <a:pt x="8" y="0"/>
                    <a:pt x="10" y="0"/>
                  </a:cubicBezTo>
                  <a:cubicBezTo>
                    <a:pt x="11" y="3"/>
                    <a:pt x="12" y="6"/>
                    <a:pt x="13" y="10"/>
                  </a:cubicBezTo>
                  <a:cubicBezTo>
                    <a:pt x="11" y="10"/>
                    <a:pt x="6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8" name="Oval 29"/>
            <p:cNvSpPr>
              <a:spLocks noChangeArrowheads="1"/>
            </p:cNvSpPr>
            <p:nvPr/>
          </p:nvSpPr>
          <p:spPr bwMode="auto">
            <a:xfrm>
              <a:off x="8664575" y="1566863"/>
              <a:ext cx="190500" cy="1920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" name="Oval 30"/>
            <p:cNvSpPr>
              <a:spLocks noChangeArrowheads="1"/>
            </p:cNvSpPr>
            <p:nvPr/>
          </p:nvSpPr>
          <p:spPr bwMode="auto">
            <a:xfrm>
              <a:off x="9312275" y="1566863"/>
              <a:ext cx="185737" cy="1920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0" name="Freeform 31"/>
            <p:cNvSpPr>
              <a:spLocks/>
            </p:cNvSpPr>
            <p:nvPr/>
          </p:nvSpPr>
          <p:spPr bwMode="auto">
            <a:xfrm>
              <a:off x="9361488" y="1616076"/>
              <a:ext cx="93662" cy="93663"/>
            </a:xfrm>
            <a:custGeom>
              <a:avLst/>
              <a:gdLst>
                <a:gd name="T0" fmla="*/ 0 w 15"/>
                <a:gd name="T1" fmla="*/ 8 h 15"/>
                <a:gd name="T2" fmla="*/ 7 w 15"/>
                <a:gd name="T3" fmla="*/ 15 h 15"/>
                <a:gd name="T4" fmla="*/ 15 w 15"/>
                <a:gd name="T5" fmla="*/ 7 h 15"/>
                <a:gd name="T6" fmla="*/ 7 w 15"/>
                <a:gd name="T7" fmla="*/ 0 h 15"/>
                <a:gd name="T8" fmla="*/ 0 w 15"/>
                <a:gd name="T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0" y="8"/>
                  </a:moveTo>
                  <a:cubicBezTo>
                    <a:pt x="0" y="12"/>
                    <a:pt x="3" y="15"/>
                    <a:pt x="7" y="15"/>
                  </a:cubicBezTo>
                  <a:cubicBezTo>
                    <a:pt x="11" y="15"/>
                    <a:pt x="15" y="12"/>
                    <a:pt x="15" y="7"/>
                  </a:cubicBezTo>
                  <a:cubicBezTo>
                    <a:pt x="15" y="3"/>
                    <a:pt x="11" y="0"/>
                    <a:pt x="7" y="0"/>
                  </a:cubicBezTo>
                  <a:cubicBezTo>
                    <a:pt x="3" y="0"/>
                    <a:pt x="0" y="3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" name="Oval 32"/>
            <p:cNvSpPr>
              <a:spLocks noChangeArrowheads="1"/>
            </p:cNvSpPr>
            <p:nvPr/>
          </p:nvSpPr>
          <p:spPr bwMode="auto">
            <a:xfrm>
              <a:off x="8713788" y="1616076"/>
              <a:ext cx="92075" cy="936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5280864" y="1372848"/>
            <a:ext cx="465608" cy="468761"/>
            <a:chOff x="10121900" y="1050926"/>
            <a:chExt cx="703262" cy="708025"/>
          </a:xfrm>
          <a:solidFill>
            <a:schemeClr val="bg1"/>
          </a:solidFill>
        </p:grpSpPr>
        <p:sp>
          <p:nvSpPr>
            <p:cNvPr id="63" name="Freeform 44"/>
            <p:cNvSpPr>
              <a:spLocks/>
            </p:cNvSpPr>
            <p:nvPr/>
          </p:nvSpPr>
          <p:spPr bwMode="auto">
            <a:xfrm>
              <a:off x="10331450" y="1068388"/>
              <a:ext cx="493712" cy="690563"/>
            </a:xfrm>
            <a:custGeom>
              <a:avLst/>
              <a:gdLst>
                <a:gd name="T0" fmla="*/ 60 w 80"/>
                <a:gd name="T1" fmla="*/ 27 h 112"/>
                <a:gd name="T2" fmla="*/ 63 w 80"/>
                <a:gd name="T3" fmla="*/ 43 h 112"/>
                <a:gd name="T4" fmla="*/ 66 w 80"/>
                <a:gd name="T5" fmla="*/ 39 h 112"/>
                <a:gd name="T6" fmla="*/ 72 w 80"/>
                <a:gd name="T7" fmla="*/ 44 h 112"/>
                <a:gd name="T8" fmla="*/ 64 w 80"/>
                <a:gd name="T9" fmla="*/ 52 h 112"/>
                <a:gd name="T10" fmla="*/ 66 w 80"/>
                <a:gd name="T11" fmla="*/ 65 h 112"/>
                <a:gd name="T12" fmla="*/ 70 w 80"/>
                <a:gd name="T13" fmla="*/ 61 h 112"/>
                <a:gd name="T14" fmla="*/ 75 w 80"/>
                <a:gd name="T15" fmla="*/ 66 h 112"/>
                <a:gd name="T16" fmla="*/ 68 w 80"/>
                <a:gd name="T17" fmla="*/ 74 h 112"/>
                <a:gd name="T18" fmla="*/ 73 w 80"/>
                <a:gd name="T19" fmla="*/ 108 h 112"/>
                <a:gd name="T20" fmla="*/ 70 w 80"/>
                <a:gd name="T21" fmla="*/ 112 h 112"/>
                <a:gd name="T22" fmla="*/ 38 w 80"/>
                <a:gd name="T23" fmla="*/ 51 h 112"/>
                <a:gd name="T24" fmla="*/ 11 w 80"/>
                <a:gd name="T25" fmla="*/ 80 h 112"/>
                <a:gd name="T26" fmla="*/ 17 w 80"/>
                <a:gd name="T27" fmla="*/ 104 h 112"/>
                <a:gd name="T28" fmla="*/ 12 w 80"/>
                <a:gd name="T29" fmla="*/ 110 h 112"/>
                <a:gd name="T30" fmla="*/ 0 w 80"/>
                <a:gd name="T31" fmla="*/ 86 h 112"/>
                <a:gd name="T32" fmla="*/ 45 w 80"/>
                <a:gd name="T33" fmla="*/ 30 h 112"/>
                <a:gd name="T34" fmla="*/ 76 w 80"/>
                <a:gd name="T35" fmla="*/ 0 h 112"/>
                <a:gd name="T36" fmla="*/ 60 w 80"/>
                <a:gd name="T37" fmla="*/ 2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0" h="112">
                  <a:moveTo>
                    <a:pt x="60" y="27"/>
                  </a:moveTo>
                  <a:cubicBezTo>
                    <a:pt x="63" y="43"/>
                    <a:pt x="63" y="43"/>
                    <a:pt x="63" y="43"/>
                  </a:cubicBezTo>
                  <a:cubicBezTo>
                    <a:pt x="66" y="39"/>
                    <a:pt x="66" y="39"/>
                    <a:pt x="66" y="39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6" y="65"/>
                    <a:pt x="66" y="65"/>
                    <a:pt x="66" y="65"/>
                  </a:cubicBezTo>
                  <a:cubicBezTo>
                    <a:pt x="70" y="61"/>
                    <a:pt x="70" y="61"/>
                    <a:pt x="70" y="61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68" y="74"/>
                    <a:pt x="68" y="74"/>
                    <a:pt x="68" y="74"/>
                  </a:cubicBezTo>
                  <a:cubicBezTo>
                    <a:pt x="73" y="108"/>
                    <a:pt x="73" y="108"/>
                    <a:pt x="73" y="108"/>
                  </a:cubicBezTo>
                  <a:cubicBezTo>
                    <a:pt x="70" y="112"/>
                    <a:pt x="70" y="112"/>
                    <a:pt x="70" y="112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11" y="80"/>
                    <a:pt x="11" y="80"/>
                    <a:pt x="11" y="80"/>
                  </a:cubicBezTo>
                  <a:cubicBezTo>
                    <a:pt x="17" y="104"/>
                    <a:pt x="17" y="104"/>
                    <a:pt x="17" y="104"/>
                  </a:cubicBezTo>
                  <a:cubicBezTo>
                    <a:pt x="12" y="110"/>
                    <a:pt x="12" y="110"/>
                    <a:pt x="12" y="11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0"/>
                    <a:pt x="80" y="5"/>
                    <a:pt x="6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4" name="Freeform 45"/>
            <p:cNvSpPr>
              <a:spLocks/>
            </p:cNvSpPr>
            <p:nvPr/>
          </p:nvSpPr>
          <p:spPr bwMode="auto">
            <a:xfrm>
              <a:off x="10121900" y="1050926"/>
              <a:ext cx="677862" cy="547688"/>
            </a:xfrm>
            <a:custGeom>
              <a:avLst/>
              <a:gdLst>
                <a:gd name="T0" fmla="*/ 85 w 110"/>
                <a:gd name="T1" fmla="*/ 22 h 89"/>
                <a:gd name="T2" fmla="*/ 69 w 110"/>
                <a:gd name="T3" fmla="*/ 22 h 89"/>
                <a:gd name="T4" fmla="*/ 73 w 110"/>
                <a:gd name="T5" fmla="*/ 18 h 89"/>
                <a:gd name="T6" fmla="*/ 67 w 110"/>
                <a:gd name="T7" fmla="*/ 13 h 89"/>
                <a:gd name="T8" fmla="*/ 60 w 110"/>
                <a:gd name="T9" fmla="*/ 22 h 89"/>
                <a:gd name="T10" fmla="*/ 47 w 110"/>
                <a:gd name="T11" fmla="*/ 21 h 89"/>
                <a:gd name="T12" fmla="*/ 50 w 110"/>
                <a:gd name="T13" fmla="*/ 17 h 89"/>
                <a:gd name="T14" fmla="*/ 45 w 110"/>
                <a:gd name="T15" fmla="*/ 13 h 89"/>
                <a:gd name="T16" fmla="*/ 38 w 110"/>
                <a:gd name="T17" fmla="*/ 21 h 89"/>
                <a:gd name="T18" fmla="*/ 4 w 110"/>
                <a:gd name="T19" fmla="*/ 20 h 89"/>
                <a:gd name="T20" fmla="*/ 0 w 110"/>
                <a:gd name="T21" fmla="*/ 24 h 89"/>
                <a:gd name="T22" fmla="*/ 64 w 110"/>
                <a:gd name="T23" fmla="*/ 47 h 89"/>
                <a:gd name="T24" fmla="*/ 39 w 110"/>
                <a:gd name="T25" fmla="*/ 78 h 89"/>
                <a:gd name="T26" fmla="*/ 15 w 110"/>
                <a:gd name="T27" fmla="*/ 75 h 89"/>
                <a:gd name="T28" fmla="*/ 10 w 110"/>
                <a:gd name="T29" fmla="*/ 81 h 89"/>
                <a:gd name="T30" fmla="*/ 34 w 110"/>
                <a:gd name="T31" fmla="*/ 89 h 89"/>
                <a:gd name="T32" fmla="*/ 110 w 110"/>
                <a:gd name="T33" fmla="*/ 3 h 89"/>
                <a:gd name="T34" fmla="*/ 85 w 110"/>
                <a:gd name="T35" fmla="*/ 2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0" h="89">
                  <a:moveTo>
                    <a:pt x="85" y="22"/>
                  </a:moveTo>
                  <a:cubicBezTo>
                    <a:pt x="69" y="22"/>
                    <a:pt x="69" y="22"/>
                    <a:pt x="69" y="2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67" y="13"/>
                    <a:pt x="67" y="13"/>
                    <a:pt x="67" y="13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34" y="89"/>
                    <a:pt x="34" y="89"/>
                    <a:pt x="34" y="89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0" y="3"/>
                    <a:pt x="105" y="0"/>
                    <a:pt x="85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3346942" y="3251262"/>
            <a:ext cx="662150" cy="416210"/>
            <a:chOff x="8491538" y="3690938"/>
            <a:chExt cx="1000124" cy="628650"/>
          </a:xfrm>
          <a:solidFill>
            <a:schemeClr val="bg1"/>
          </a:solidFill>
        </p:grpSpPr>
        <p:sp>
          <p:nvSpPr>
            <p:cNvPr id="66" name="Freeform 57"/>
            <p:cNvSpPr>
              <a:spLocks noEditPoints="1"/>
            </p:cNvSpPr>
            <p:nvPr/>
          </p:nvSpPr>
          <p:spPr bwMode="auto">
            <a:xfrm>
              <a:off x="8491538" y="3925888"/>
              <a:ext cx="395287" cy="393700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3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33 w 64"/>
                <a:gd name="T11" fmla="*/ 56 h 64"/>
                <a:gd name="T12" fmla="*/ 9 w 64"/>
                <a:gd name="T13" fmla="*/ 32 h 64"/>
                <a:gd name="T14" fmla="*/ 32 w 64"/>
                <a:gd name="T15" fmla="*/ 9 h 64"/>
                <a:gd name="T16" fmla="*/ 56 w 64"/>
                <a:gd name="T17" fmla="*/ 33 h 64"/>
                <a:gd name="T18" fmla="*/ 33 w 64"/>
                <a:gd name="T19" fmla="*/ 5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5"/>
                    <a:pt x="0" y="32"/>
                  </a:cubicBezTo>
                  <a:cubicBezTo>
                    <a:pt x="1" y="50"/>
                    <a:pt x="15" y="64"/>
                    <a:pt x="33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33" y="56"/>
                  </a:moveTo>
                  <a:cubicBezTo>
                    <a:pt x="20" y="56"/>
                    <a:pt x="9" y="45"/>
                    <a:pt x="9" y="32"/>
                  </a:cubicBezTo>
                  <a:cubicBezTo>
                    <a:pt x="8" y="19"/>
                    <a:pt x="19" y="9"/>
                    <a:pt x="32" y="9"/>
                  </a:cubicBezTo>
                  <a:cubicBezTo>
                    <a:pt x="45" y="9"/>
                    <a:pt x="56" y="20"/>
                    <a:pt x="56" y="33"/>
                  </a:cubicBezTo>
                  <a:cubicBezTo>
                    <a:pt x="56" y="45"/>
                    <a:pt x="46" y="56"/>
                    <a:pt x="33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7" name="Freeform 58"/>
            <p:cNvSpPr>
              <a:spLocks noEditPoints="1"/>
            </p:cNvSpPr>
            <p:nvPr/>
          </p:nvSpPr>
          <p:spPr bwMode="auto">
            <a:xfrm>
              <a:off x="9096375" y="3919538"/>
              <a:ext cx="395287" cy="400050"/>
            </a:xfrm>
            <a:custGeom>
              <a:avLst/>
              <a:gdLst>
                <a:gd name="T0" fmla="*/ 32 w 64"/>
                <a:gd name="T1" fmla="*/ 0 h 65"/>
                <a:gd name="T2" fmla="*/ 0 w 64"/>
                <a:gd name="T3" fmla="*/ 33 h 65"/>
                <a:gd name="T4" fmla="*/ 32 w 64"/>
                <a:gd name="T5" fmla="*/ 64 h 65"/>
                <a:gd name="T6" fmla="*/ 64 w 64"/>
                <a:gd name="T7" fmla="*/ 32 h 65"/>
                <a:gd name="T8" fmla="*/ 32 w 64"/>
                <a:gd name="T9" fmla="*/ 0 h 65"/>
                <a:gd name="T10" fmla="*/ 32 w 64"/>
                <a:gd name="T11" fmla="*/ 56 h 65"/>
                <a:gd name="T12" fmla="*/ 8 w 64"/>
                <a:gd name="T13" fmla="*/ 32 h 65"/>
                <a:gd name="T14" fmla="*/ 32 w 64"/>
                <a:gd name="T15" fmla="*/ 9 h 65"/>
                <a:gd name="T16" fmla="*/ 55 w 64"/>
                <a:gd name="T17" fmla="*/ 33 h 65"/>
                <a:gd name="T18" fmla="*/ 32 w 64"/>
                <a:gd name="T19" fmla="*/ 5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5">
                  <a:moveTo>
                    <a:pt x="32" y="0"/>
                  </a:moveTo>
                  <a:cubicBezTo>
                    <a:pt x="14" y="1"/>
                    <a:pt x="0" y="15"/>
                    <a:pt x="0" y="33"/>
                  </a:cubicBezTo>
                  <a:cubicBezTo>
                    <a:pt x="0" y="50"/>
                    <a:pt x="14" y="65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5"/>
                    <a:pt x="49" y="0"/>
                    <a:pt x="32" y="0"/>
                  </a:cubicBezTo>
                  <a:close/>
                  <a:moveTo>
                    <a:pt x="32" y="56"/>
                  </a:moveTo>
                  <a:cubicBezTo>
                    <a:pt x="19" y="56"/>
                    <a:pt x="8" y="46"/>
                    <a:pt x="8" y="32"/>
                  </a:cubicBezTo>
                  <a:cubicBezTo>
                    <a:pt x="8" y="19"/>
                    <a:pt x="19" y="9"/>
                    <a:pt x="32" y="9"/>
                  </a:cubicBezTo>
                  <a:cubicBezTo>
                    <a:pt x="44" y="10"/>
                    <a:pt x="55" y="20"/>
                    <a:pt x="55" y="33"/>
                  </a:cubicBezTo>
                  <a:cubicBezTo>
                    <a:pt x="56" y="46"/>
                    <a:pt x="45" y="56"/>
                    <a:pt x="32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8" name="Freeform 59"/>
            <p:cNvSpPr>
              <a:spLocks/>
            </p:cNvSpPr>
            <p:nvPr/>
          </p:nvSpPr>
          <p:spPr bwMode="auto">
            <a:xfrm>
              <a:off x="9059863" y="3716338"/>
              <a:ext cx="239712" cy="393700"/>
            </a:xfrm>
            <a:custGeom>
              <a:avLst/>
              <a:gdLst>
                <a:gd name="T0" fmla="*/ 151 w 151"/>
                <a:gd name="T1" fmla="*/ 244 h 248"/>
                <a:gd name="T2" fmla="*/ 62 w 151"/>
                <a:gd name="T3" fmla="*/ 0 h 248"/>
                <a:gd name="T4" fmla="*/ 3 w 151"/>
                <a:gd name="T5" fmla="*/ 0 h 248"/>
                <a:gd name="T6" fmla="*/ 0 w 151"/>
                <a:gd name="T7" fmla="*/ 15 h 248"/>
                <a:gd name="T8" fmla="*/ 46 w 151"/>
                <a:gd name="T9" fmla="*/ 19 h 248"/>
                <a:gd name="T10" fmla="*/ 140 w 151"/>
                <a:gd name="T11" fmla="*/ 248 h 248"/>
                <a:gd name="T12" fmla="*/ 151 w 151"/>
                <a:gd name="T13" fmla="*/ 24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1" h="248">
                  <a:moveTo>
                    <a:pt x="151" y="244"/>
                  </a:moveTo>
                  <a:lnTo>
                    <a:pt x="62" y="0"/>
                  </a:lnTo>
                  <a:lnTo>
                    <a:pt x="3" y="0"/>
                  </a:lnTo>
                  <a:lnTo>
                    <a:pt x="0" y="15"/>
                  </a:lnTo>
                  <a:lnTo>
                    <a:pt x="46" y="19"/>
                  </a:lnTo>
                  <a:lnTo>
                    <a:pt x="140" y="248"/>
                  </a:lnTo>
                  <a:lnTo>
                    <a:pt x="151" y="2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9" name="Freeform 60"/>
            <p:cNvSpPr>
              <a:spLocks noEditPoints="1"/>
            </p:cNvSpPr>
            <p:nvPr/>
          </p:nvSpPr>
          <p:spPr bwMode="auto">
            <a:xfrm>
              <a:off x="8682038" y="3740151"/>
              <a:ext cx="512762" cy="461963"/>
            </a:xfrm>
            <a:custGeom>
              <a:avLst/>
              <a:gdLst>
                <a:gd name="T0" fmla="*/ 81 w 83"/>
                <a:gd name="T1" fmla="*/ 15 h 75"/>
                <a:gd name="T2" fmla="*/ 27 w 83"/>
                <a:gd name="T3" fmla="*/ 15 h 75"/>
                <a:gd name="T4" fmla="*/ 21 w 83"/>
                <a:gd name="T5" fmla="*/ 0 h 75"/>
                <a:gd name="T6" fmla="*/ 18 w 83"/>
                <a:gd name="T7" fmla="*/ 5 h 75"/>
                <a:gd name="T8" fmla="*/ 23 w 83"/>
                <a:gd name="T9" fmla="*/ 17 h 75"/>
                <a:gd name="T10" fmla="*/ 0 w 83"/>
                <a:gd name="T11" fmla="*/ 58 h 75"/>
                <a:gd name="T12" fmla="*/ 3 w 83"/>
                <a:gd name="T13" fmla="*/ 62 h 75"/>
                <a:gd name="T14" fmla="*/ 4 w 83"/>
                <a:gd name="T15" fmla="*/ 60 h 75"/>
                <a:gd name="T16" fmla="*/ 5 w 83"/>
                <a:gd name="T17" fmla="*/ 64 h 75"/>
                <a:gd name="T18" fmla="*/ 45 w 83"/>
                <a:gd name="T19" fmla="*/ 69 h 75"/>
                <a:gd name="T20" fmla="*/ 59 w 83"/>
                <a:gd name="T21" fmla="*/ 68 h 75"/>
                <a:gd name="T22" fmla="*/ 57 w 83"/>
                <a:gd name="T23" fmla="*/ 57 h 75"/>
                <a:gd name="T24" fmla="*/ 77 w 83"/>
                <a:gd name="T25" fmla="*/ 27 h 75"/>
                <a:gd name="T26" fmla="*/ 83 w 83"/>
                <a:gd name="T27" fmla="*/ 20 h 75"/>
                <a:gd name="T28" fmla="*/ 81 w 83"/>
                <a:gd name="T29" fmla="*/ 15 h 75"/>
                <a:gd name="T30" fmla="*/ 5 w 83"/>
                <a:gd name="T31" fmla="*/ 59 h 75"/>
                <a:gd name="T32" fmla="*/ 27 w 83"/>
                <a:gd name="T33" fmla="*/ 21 h 75"/>
                <a:gd name="T34" fmla="*/ 44 w 83"/>
                <a:gd name="T35" fmla="*/ 57 h 75"/>
                <a:gd name="T36" fmla="*/ 5 w 83"/>
                <a:gd name="T37" fmla="*/ 59 h 75"/>
                <a:gd name="T38" fmla="*/ 53 w 83"/>
                <a:gd name="T39" fmla="*/ 55 h 75"/>
                <a:gd name="T40" fmla="*/ 50 w 83"/>
                <a:gd name="T41" fmla="*/ 55 h 75"/>
                <a:gd name="T42" fmla="*/ 31 w 83"/>
                <a:gd name="T43" fmla="*/ 20 h 75"/>
                <a:gd name="T44" fmla="*/ 75 w 83"/>
                <a:gd name="T45" fmla="*/ 20 h 75"/>
                <a:gd name="T46" fmla="*/ 53 w 83"/>
                <a:gd name="T47" fmla="*/ 5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3" h="75">
                  <a:moveTo>
                    <a:pt x="81" y="15"/>
                  </a:moveTo>
                  <a:cubicBezTo>
                    <a:pt x="27" y="15"/>
                    <a:pt x="27" y="15"/>
                    <a:pt x="27" y="15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69"/>
                    <a:pt x="56" y="75"/>
                    <a:pt x="59" y="68"/>
                  </a:cubicBezTo>
                  <a:cubicBezTo>
                    <a:pt x="63" y="60"/>
                    <a:pt x="57" y="57"/>
                    <a:pt x="57" y="57"/>
                  </a:cubicBezTo>
                  <a:cubicBezTo>
                    <a:pt x="57" y="57"/>
                    <a:pt x="74" y="31"/>
                    <a:pt x="77" y="27"/>
                  </a:cubicBezTo>
                  <a:cubicBezTo>
                    <a:pt x="80" y="22"/>
                    <a:pt x="83" y="20"/>
                    <a:pt x="83" y="20"/>
                  </a:cubicBezTo>
                  <a:lnTo>
                    <a:pt x="81" y="15"/>
                  </a:lnTo>
                  <a:close/>
                  <a:moveTo>
                    <a:pt x="5" y="59"/>
                  </a:moveTo>
                  <a:cubicBezTo>
                    <a:pt x="27" y="21"/>
                    <a:pt x="27" y="21"/>
                    <a:pt x="27" y="21"/>
                  </a:cubicBezTo>
                  <a:cubicBezTo>
                    <a:pt x="32" y="28"/>
                    <a:pt x="44" y="57"/>
                    <a:pt x="44" y="57"/>
                  </a:cubicBezTo>
                  <a:lnTo>
                    <a:pt x="5" y="59"/>
                  </a:lnTo>
                  <a:close/>
                  <a:moveTo>
                    <a:pt x="53" y="55"/>
                  </a:moveTo>
                  <a:cubicBezTo>
                    <a:pt x="50" y="55"/>
                    <a:pt x="50" y="55"/>
                    <a:pt x="50" y="55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75" y="20"/>
                    <a:pt x="75" y="20"/>
                    <a:pt x="75" y="20"/>
                  </a:cubicBezTo>
                  <a:lnTo>
                    <a:pt x="53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0" name="Freeform 61"/>
            <p:cNvSpPr>
              <a:spLocks/>
            </p:cNvSpPr>
            <p:nvPr/>
          </p:nvSpPr>
          <p:spPr bwMode="auto">
            <a:xfrm>
              <a:off x="8726488" y="3690938"/>
              <a:ext cx="209550" cy="111125"/>
            </a:xfrm>
            <a:custGeom>
              <a:avLst/>
              <a:gdLst>
                <a:gd name="T0" fmla="*/ 34 w 34"/>
                <a:gd name="T1" fmla="*/ 9 h 18"/>
                <a:gd name="T2" fmla="*/ 24 w 34"/>
                <a:gd name="T3" fmla="*/ 4 h 18"/>
                <a:gd name="T4" fmla="*/ 3 w 34"/>
                <a:gd name="T5" fmla="*/ 3 h 18"/>
                <a:gd name="T6" fmla="*/ 7 w 34"/>
                <a:gd name="T7" fmla="*/ 15 h 18"/>
                <a:gd name="T8" fmla="*/ 19 w 34"/>
                <a:gd name="T9" fmla="*/ 11 h 18"/>
                <a:gd name="T10" fmla="*/ 34 w 34"/>
                <a:gd name="T11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18">
                  <a:moveTo>
                    <a:pt x="34" y="9"/>
                  </a:moveTo>
                  <a:cubicBezTo>
                    <a:pt x="34" y="9"/>
                    <a:pt x="33" y="5"/>
                    <a:pt x="24" y="4"/>
                  </a:cubicBezTo>
                  <a:cubicBezTo>
                    <a:pt x="15" y="3"/>
                    <a:pt x="5" y="0"/>
                    <a:pt x="3" y="3"/>
                  </a:cubicBezTo>
                  <a:cubicBezTo>
                    <a:pt x="0" y="6"/>
                    <a:pt x="4" y="13"/>
                    <a:pt x="7" y="15"/>
                  </a:cubicBezTo>
                  <a:cubicBezTo>
                    <a:pt x="10" y="18"/>
                    <a:pt x="16" y="11"/>
                    <a:pt x="19" y="11"/>
                  </a:cubicBezTo>
                  <a:cubicBezTo>
                    <a:pt x="22" y="11"/>
                    <a:pt x="32" y="12"/>
                    <a:pt x="3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" name="Freeform 62"/>
            <p:cNvSpPr>
              <a:spLocks/>
            </p:cNvSpPr>
            <p:nvPr/>
          </p:nvSpPr>
          <p:spPr bwMode="auto">
            <a:xfrm>
              <a:off x="8645525" y="4079876"/>
              <a:ext cx="85725" cy="85725"/>
            </a:xfrm>
            <a:custGeom>
              <a:avLst/>
              <a:gdLst>
                <a:gd name="T0" fmla="*/ 14 w 14"/>
                <a:gd name="T1" fmla="*/ 7 h 14"/>
                <a:gd name="T2" fmla="*/ 7 w 14"/>
                <a:gd name="T3" fmla="*/ 14 h 14"/>
                <a:gd name="T4" fmla="*/ 0 w 14"/>
                <a:gd name="T5" fmla="*/ 7 h 14"/>
                <a:gd name="T6" fmla="*/ 7 w 14"/>
                <a:gd name="T7" fmla="*/ 0 h 14"/>
                <a:gd name="T8" fmla="*/ 14 w 14"/>
                <a:gd name="T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14" y="7"/>
                  </a:moveTo>
                  <a:cubicBezTo>
                    <a:pt x="14" y="11"/>
                    <a:pt x="11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2" name="Freeform 63"/>
            <p:cNvSpPr>
              <a:spLocks/>
            </p:cNvSpPr>
            <p:nvPr/>
          </p:nvSpPr>
          <p:spPr bwMode="auto">
            <a:xfrm>
              <a:off x="9250363" y="4079876"/>
              <a:ext cx="87312" cy="85725"/>
            </a:xfrm>
            <a:custGeom>
              <a:avLst/>
              <a:gdLst>
                <a:gd name="T0" fmla="*/ 14 w 14"/>
                <a:gd name="T1" fmla="*/ 7 h 14"/>
                <a:gd name="T2" fmla="*/ 7 w 14"/>
                <a:gd name="T3" fmla="*/ 14 h 14"/>
                <a:gd name="T4" fmla="*/ 1 w 14"/>
                <a:gd name="T5" fmla="*/ 7 h 14"/>
                <a:gd name="T6" fmla="*/ 7 w 14"/>
                <a:gd name="T7" fmla="*/ 1 h 14"/>
                <a:gd name="T8" fmla="*/ 14 w 14"/>
                <a:gd name="T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14" y="7"/>
                  </a:moveTo>
                  <a:cubicBezTo>
                    <a:pt x="14" y="11"/>
                    <a:pt x="11" y="14"/>
                    <a:pt x="7" y="14"/>
                  </a:cubicBezTo>
                  <a:cubicBezTo>
                    <a:pt x="3" y="14"/>
                    <a:pt x="1" y="11"/>
                    <a:pt x="1" y="7"/>
                  </a:cubicBezTo>
                  <a:cubicBezTo>
                    <a:pt x="0" y="3"/>
                    <a:pt x="3" y="1"/>
                    <a:pt x="7" y="1"/>
                  </a:cubicBezTo>
                  <a:cubicBezTo>
                    <a:pt x="11" y="0"/>
                    <a:pt x="13" y="3"/>
                    <a:pt x="1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1" name="Freeform 64"/>
            <p:cNvSpPr>
              <a:spLocks/>
            </p:cNvSpPr>
            <p:nvPr/>
          </p:nvSpPr>
          <p:spPr bwMode="auto">
            <a:xfrm>
              <a:off x="8786813" y="3765551"/>
              <a:ext cx="44450" cy="30163"/>
            </a:xfrm>
            <a:custGeom>
              <a:avLst/>
              <a:gdLst>
                <a:gd name="T0" fmla="*/ 6 w 7"/>
                <a:gd name="T1" fmla="*/ 0 h 5"/>
                <a:gd name="T2" fmla="*/ 1 w 7"/>
                <a:gd name="T3" fmla="*/ 3 h 5"/>
                <a:gd name="T4" fmla="*/ 1 w 7"/>
                <a:gd name="T5" fmla="*/ 5 h 5"/>
                <a:gd name="T6" fmla="*/ 7 w 7"/>
                <a:gd name="T7" fmla="*/ 2 h 5"/>
                <a:gd name="T8" fmla="*/ 6 w 7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5">
                  <a:moveTo>
                    <a:pt x="6" y="0"/>
                  </a:moveTo>
                  <a:cubicBezTo>
                    <a:pt x="6" y="0"/>
                    <a:pt x="2" y="3"/>
                    <a:pt x="1" y="3"/>
                  </a:cubicBezTo>
                  <a:cubicBezTo>
                    <a:pt x="0" y="4"/>
                    <a:pt x="1" y="5"/>
                    <a:pt x="1" y="5"/>
                  </a:cubicBezTo>
                  <a:cubicBezTo>
                    <a:pt x="7" y="2"/>
                    <a:pt x="7" y="2"/>
                    <a:pt x="7" y="2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2" name="Freeform 65"/>
            <p:cNvSpPr>
              <a:spLocks/>
            </p:cNvSpPr>
            <p:nvPr/>
          </p:nvSpPr>
          <p:spPr bwMode="auto">
            <a:xfrm>
              <a:off x="9053513" y="3697288"/>
              <a:ext cx="73025" cy="61913"/>
            </a:xfrm>
            <a:custGeom>
              <a:avLst/>
              <a:gdLst>
                <a:gd name="T0" fmla="*/ 46 w 46"/>
                <a:gd name="T1" fmla="*/ 39 h 39"/>
                <a:gd name="T2" fmla="*/ 46 w 46"/>
                <a:gd name="T3" fmla="*/ 0 h 39"/>
                <a:gd name="T4" fmla="*/ 0 w 46"/>
                <a:gd name="T5" fmla="*/ 8 h 39"/>
                <a:gd name="T6" fmla="*/ 0 w 46"/>
                <a:gd name="T7" fmla="*/ 35 h 39"/>
                <a:gd name="T8" fmla="*/ 46 w 46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9">
                  <a:moveTo>
                    <a:pt x="46" y="39"/>
                  </a:moveTo>
                  <a:lnTo>
                    <a:pt x="46" y="0"/>
                  </a:lnTo>
                  <a:lnTo>
                    <a:pt x="0" y="8"/>
                  </a:lnTo>
                  <a:lnTo>
                    <a:pt x="0" y="35"/>
                  </a:lnTo>
                  <a:lnTo>
                    <a:pt x="46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5381164" y="3137281"/>
            <a:ext cx="400443" cy="599090"/>
            <a:chOff x="10158413" y="3421063"/>
            <a:chExt cx="604837" cy="904876"/>
          </a:xfrm>
          <a:solidFill>
            <a:schemeClr val="bg1"/>
          </a:solidFill>
        </p:grpSpPr>
        <p:sp>
          <p:nvSpPr>
            <p:cNvPr id="104" name="Freeform 5"/>
            <p:cNvSpPr>
              <a:spLocks noEditPoints="1"/>
            </p:cNvSpPr>
            <p:nvPr/>
          </p:nvSpPr>
          <p:spPr bwMode="auto">
            <a:xfrm>
              <a:off x="10158413" y="3981451"/>
              <a:ext cx="604837" cy="301625"/>
            </a:xfrm>
            <a:custGeom>
              <a:avLst/>
              <a:gdLst>
                <a:gd name="T0" fmla="*/ 0 w 98"/>
                <a:gd name="T1" fmla="*/ 0 h 49"/>
                <a:gd name="T2" fmla="*/ 49 w 98"/>
                <a:gd name="T3" fmla="*/ 49 h 49"/>
                <a:gd name="T4" fmla="*/ 98 w 98"/>
                <a:gd name="T5" fmla="*/ 0 h 49"/>
                <a:gd name="T6" fmla="*/ 0 w 98"/>
                <a:gd name="T7" fmla="*/ 0 h 49"/>
                <a:gd name="T8" fmla="*/ 21 w 98"/>
                <a:gd name="T9" fmla="*/ 18 h 49"/>
                <a:gd name="T10" fmla="*/ 16 w 98"/>
                <a:gd name="T11" fmla="*/ 14 h 49"/>
                <a:gd name="T12" fmla="*/ 21 w 98"/>
                <a:gd name="T13" fmla="*/ 9 h 49"/>
                <a:gd name="T14" fmla="*/ 26 w 98"/>
                <a:gd name="T15" fmla="*/ 14 h 49"/>
                <a:gd name="T16" fmla="*/ 21 w 98"/>
                <a:gd name="T17" fmla="*/ 18 h 49"/>
                <a:gd name="T18" fmla="*/ 40 w 98"/>
                <a:gd name="T19" fmla="*/ 18 h 49"/>
                <a:gd name="T20" fmla="*/ 35 w 98"/>
                <a:gd name="T21" fmla="*/ 14 h 49"/>
                <a:gd name="T22" fmla="*/ 40 w 98"/>
                <a:gd name="T23" fmla="*/ 9 h 49"/>
                <a:gd name="T24" fmla="*/ 45 w 98"/>
                <a:gd name="T25" fmla="*/ 14 h 49"/>
                <a:gd name="T26" fmla="*/ 40 w 98"/>
                <a:gd name="T27" fmla="*/ 18 h 49"/>
                <a:gd name="T28" fmla="*/ 59 w 98"/>
                <a:gd name="T29" fmla="*/ 18 h 49"/>
                <a:gd name="T30" fmla="*/ 54 w 98"/>
                <a:gd name="T31" fmla="*/ 14 h 49"/>
                <a:gd name="T32" fmla="*/ 59 w 98"/>
                <a:gd name="T33" fmla="*/ 9 h 49"/>
                <a:gd name="T34" fmla="*/ 64 w 98"/>
                <a:gd name="T35" fmla="*/ 14 h 49"/>
                <a:gd name="T36" fmla="*/ 59 w 98"/>
                <a:gd name="T37" fmla="*/ 18 h 49"/>
                <a:gd name="T38" fmla="*/ 78 w 98"/>
                <a:gd name="T39" fmla="*/ 18 h 49"/>
                <a:gd name="T40" fmla="*/ 73 w 98"/>
                <a:gd name="T41" fmla="*/ 14 h 49"/>
                <a:gd name="T42" fmla="*/ 78 w 98"/>
                <a:gd name="T43" fmla="*/ 9 h 49"/>
                <a:gd name="T44" fmla="*/ 83 w 98"/>
                <a:gd name="T45" fmla="*/ 14 h 49"/>
                <a:gd name="T46" fmla="*/ 78 w 98"/>
                <a:gd name="T47" fmla="*/ 1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8" h="49">
                  <a:moveTo>
                    <a:pt x="0" y="0"/>
                  </a:moveTo>
                  <a:cubicBezTo>
                    <a:pt x="0" y="27"/>
                    <a:pt x="22" y="49"/>
                    <a:pt x="49" y="49"/>
                  </a:cubicBezTo>
                  <a:cubicBezTo>
                    <a:pt x="76" y="49"/>
                    <a:pt x="98" y="27"/>
                    <a:pt x="98" y="0"/>
                  </a:cubicBezTo>
                  <a:lnTo>
                    <a:pt x="0" y="0"/>
                  </a:lnTo>
                  <a:close/>
                  <a:moveTo>
                    <a:pt x="21" y="18"/>
                  </a:moveTo>
                  <a:cubicBezTo>
                    <a:pt x="18" y="18"/>
                    <a:pt x="16" y="16"/>
                    <a:pt x="16" y="14"/>
                  </a:cubicBezTo>
                  <a:cubicBezTo>
                    <a:pt x="16" y="11"/>
                    <a:pt x="18" y="9"/>
                    <a:pt x="21" y="9"/>
                  </a:cubicBezTo>
                  <a:cubicBezTo>
                    <a:pt x="23" y="9"/>
                    <a:pt x="26" y="11"/>
                    <a:pt x="26" y="14"/>
                  </a:cubicBezTo>
                  <a:cubicBezTo>
                    <a:pt x="26" y="16"/>
                    <a:pt x="23" y="18"/>
                    <a:pt x="21" y="18"/>
                  </a:cubicBezTo>
                  <a:close/>
                  <a:moveTo>
                    <a:pt x="40" y="18"/>
                  </a:moveTo>
                  <a:cubicBezTo>
                    <a:pt x="37" y="18"/>
                    <a:pt x="35" y="16"/>
                    <a:pt x="35" y="14"/>
                  </a:cubicBezTo>
                  <a:cubicBezTo>
                    <a:pt x="35" y="11"/>
                    <a:pt x="37" y="9"/>
                    <a:pt x="40" y="9"/>
                  </a:cubicBezTo>
                  <a:cubicBezTo>
                    <a:pt x="42" y="9"/>
                    <a:pt x="45" y="11"/>
                    <a:pt x="45" y="14"/>
                  </a:cubicBezTo>
                  <a:cubicBezTo>
                    <a:pt x="45" y="16"/>
                    <a:pt x="42" y="18"/>
                    <a:pt x="40" y="18"/>
                  </a:cubicBezTo>
                  <a:close/>
                  <a:moveTo>
                    <a:pt x="59" y="18"/>
                  </a:moveTo>
                  <a:cubicBezTo>
                    <a:pt x="56" y="18"/>
                    <a:pt x="54" y="16"/>
                    <a:pt x="54" y="14"/>
                  </a:cubicBezTo>
                  <a:cubicBezTo>
                    <a:pt x="54" y="11"/>
                    <a:pt x="56" y="9"/>
                    <a:pt x="59" y="9"/>
                  </a:cubicBezTo>
                  <a:cubicBezTo>
                    <a:pt x="61" y="9"/>
                    <a:pt x="64" y="11"/>
                    <a:pt x="64" y="14"/>
                  </a:cubicBezTo>
                  <a:cubicBezTo>
                    <a:pt x="64" y="16"/>
                    <a:pt x="61" y="18"/>
                    <a:pt x="59" y="18"/>
                  </a:cubicBezTo>
                  <a:close/>
                  <a:moveTo>
                    <a:pt x="78" y="18"/>
                  </a:moveTo>
                  <a:cubicBezTo>
                    <a:pt x="75" y="18"/>
                    <a:pt x="73" y="16"/>
                    <a:pt x="73" y="14"/>
                  </a:cubicBezTo>
                  <a:cubicBezTo>
                    <a:pt x="73" y="11"/>
                    <a:pt x="75" y="9"/>
                    <a:pt x="78" y="9"/>
                  </a:cubicBezTo>
                  <a:cubicBezTo>
                    <a:pt x="81" y="9"/>
                    <a:pt x="83" y="11"/>
                    <a:pt x="83" y="14"/>
                  </a:cubicBezTo>
                  <a:cubicBezTo>
                    <a:pt x="83" y="16"/>
                    <a:pt x="81" y="18"/>
                    <a:pt x="78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5" name="Freeform 6"/>
            <p:cNvSpPr>
              <a:spLocks/>
            </p:cNvSpPr>
            <p:nvPr/>
          </p:nvSpPr>
          <p:spPr bwMode="auto">
            <a:xfrm>
              <a:off x="10171113" y="3532188"/>
              <a:ext cx="307975" cy="387350"/>
            </a:xfrm>
            <a:custGeom>
              <a:avLst/>
              <a:gdLst>
                <a:gd name="T0" fmla="*/ 183 w 194"/>
                <a:gd name="T1" fmla="*/ 0 h 244"/>
                <a:gd name="T2" fmla="*/ 0 w 194"/>
                <a:gd name="T3" fmla="*/ 244 h 244"/>
                <a:gd name="T4" fmla="*/ 194 w 194"/>
                <a:gd name="T5" fmla="*/ 244 h 244"/>
                <a:gd name="T6" fmla="*/ 183 w 194"/>
                <a:gd name="T7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4" h="244">
                  <a:moveTo>
                    <a:pt x="183" y="0"/>
                  </a:moveTo>
                  <a:lnTo>
                    <a:pt x="0" y="244"/>
                  </a:lnTo>
                  <a:lnTo>
                    <a:pt x="194" y="244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6" name="Freeform 7"/>
            <p:cNvSpPr>
              <a:spLocks/>
            </p:cNvSpPr>
            <p:nvPr/>
          </p:nvSpPr>
          <p:spPr bwMode="auto">
            <a:xfrm>
              <a:off x="10461625" y="3532188"/>
              <a:ext cx="301625" cy="387350"/>
            </a:xfrm>
            <a:custGeom>
              <a:avLst/>
              <a:gdLst>
                <a:gd name="T0" fmla="*/ 11 w 190"/>
                <a:gd name="T1" fmla="*/ 0 h 244"/>
                <a:gd name="T2" fmla="*/ 190 w 190"/>
                <a:gd name="T3" fmla="*/ 244 h 244"/>
                <a:gd name="T4" fmla="*/ 0 w 190"/>
                <a:gd name="T5" fmla="*/ 244 h 244"/>
                <a:gd name="T6" fmla="*/ 11 w 190"/>
                <a:gd name="T7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0" h="244">
                  <a:moveTo>
                    <a:pt x="11" y="0"/>
                  </a:moveTo>
                  <a:lnTo>
                    <a:pt x="190" y="244"/>
                  </a:lnTo>
                  <a:lnTo>
                    <a:pt x="0" y="244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7" name="Rectangle 8"/>
            <p:cNvSpPr>
              <a:spLocks noChangeArrowheads="1"/>
            </p:cNvSpPr>
            <p:nvPr/>
          </p:nvSpPr>
          <p:spPr bwMode="auto">
            <a:xfrm>
              <a:off x="10448925" y="3421063"/>
              <a:ext cx="36512" cy="5603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8" name="Freeform 9"/>
            <p:cNvSpPr>
              <a:spLocks/>
            </p:cNvSpPr>
            <p:nvPr/>
          </p:nvSpPr>
          <p:spPr bwMode="auto">
            <a:xfrm>
              <a:off x="10250488" y="4178301"/>
              <a:ext cx="149225" cy="141288"/>
            </a:xfrm>
            <a:custGeom>
              <a:avLst/>
              <a:gdLst>
                <a:gd name="T0" fmla="*/ 15 w 24"/>
                <a:gd name="T1" fmla="*/ 5 h 23"/>
                <a:gd name="T2" fmla="*/ 6 w 24"/>
                <a:gd name="T3" fmla="*/ 14 h 23"/>
                <a:gd name="T4" fmla="*/ 6 w 24"/>
                <a:gd name="T5" fmla="*/ 23 h 23"/>
                <a:gd name="T6" fmla="*/ 24 w 24"/>
                <a:gd name="T7" fmla="*/ 5 h 23"/>
                <a:gd name="T8" fmla="*/ 15 w 24"/>
                <a:gd name="T9" fmla="*/ 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3">
                  <a:moveTo>
                    <a:pt x="15" y="5"/>
                  </a:moveTo>
                  <a:cubicBezTo>
                    <a:pt x="15" y="10"/>
                    <a:pt x="11" y="14"/>
                    <a:pt x="6" y="14"/>
                  </a:cubicBezTo>
                  <a:cubicBezTo>
                    <a:pt x="0" y="14"/>
                    <a:pt x="0" y="23"/>
                    <a:pt x="6" y="23"/>
                  </a:cubicBezTo>
                  <a:cubicBezTo>
                    <a:pt x="16" y="23"/>
                    <a:pt x="23" y="15"/>
                    <a:pt x="24" y="5"/>
                  </a:cubicBezTo>
                  <a:cubicBezTo>
                    <a:pt x="24" y="0"/>
                    <a:pt x="15" y="0"/>
                    <a:pt x="1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9" name="Freeform 10"/>
            <p:cNvSpPr>
              <a:spLocks/>
            </p:cNvSpPr>
            <p:nvPr/>
          </p:nvSpPr>
          <p:spPr bwMode="auto">
            <a:xfrm>
              <a:off x="10344150" y="4178301"/>
              <a:ext cx="215900" cy="147638"/>
            </a:xfrm>
            <a:custGeom>
              <a:avLst/>
              <a:gdLst>
                <a:gd name="T0" fmla="*/ 26 w 35"/>
                <a:gd name="T1" fmla="*/ 5 h 24"/>
                <a:gd name="T2" fmla="*/ 9 w 35"/>
                <a:gd name="T3" fmla="*/ 5 h 24"/>
                <a:gd name="T4" fmla="*/ 0 w 35"/>
                <a:gd name="T5" fmla="*/ 5 h 24"/>
                <a:gd name="T6" fmla="*/ 18 w 35"/>
                <a:gd name="T7" fmla="*/ 23 h 24"/>
                <a:gd name="T8" fmla="*/ 35 w 35"/>
                <a:gd name="T9" fmla="*/ 5 h 24"/>
                <a:gd name="T10" fmla="*/ 26 w 35"/>
                <a:gd name="T11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4">
                  <a:moveTo>
                    <a:pt x="26" y="5"/>
                  </a:moveTo>
                  <a:cubicBezTo>
                    <a:pt x="26" y="17"/>
                    <a:pt x="9" y="17"/>
                    <a:pt x="9" y="5"/>
                  </a:cubicBezTo>
                  <a:cubicBezTo>
                    <a:pt x="8" y="0"/>
                    <a:pt x="0" y="0"/>
                    <a:pt x="0" y="5"/>
                  </a:cubicBezTo>
                  <a:cubicBezTo>
                    <a:pt x="0" y="15"/>
                    <a:pt x="8" y="23"/>
                    <a:pt x="18" y="23"/>
                  </a:cubicBezTo>
                  <a:cubicBezTo>
                    <a:pt x="27" y="24"/>
                    <a:pt x="35" y="15"/>
                    <a:pt x="35" y="5"/>
                  </a:cubicBezTo>
                  <a:cubicBezTo>
                    <a:pt x="35" y="0"/>
                    <a:pt x="27" y="0"/>
                    <a:pt x="2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0" name="Freeform 11"/>
            <p:cNvSpPr>
              <a:spLocks/>
            </p:cNvSpPr>
            <p:nvPr/>
          </p:nvSpPr>
          <p:spPr bwMode="auto">
            <a:xfrm>
              <a:off x="10504488" y="4178301"/>
              <a:ext cx="147637" cy="141288"/>
            </a:xfrm>
            <a:custGeom>
              <a:avLst/>
              <a:gdLst>
                <a:gd name="T0" fmla="*/ 18 w 24"/>
                <a:gd name="T1" fmla="*/ 14 h 23"/>
                <a:gd name="T2" fmla="*/ 9 w 24"/>
                <a:gd name="T3" fmla="*/ 5 h 23"/>
                <a:gd name="T4" fmla="*/ 0 w 24"/>
                <a:gd name="T5" fmla="*/ 5 h 23"/>
                <a:gd name="T6" fmla="*/ 18 w 24"/>
                <a:gd name="T7" fmla="*/ 23 h 23"/>
                <a:gd name="T8" fmla="*/ 18 w 24"/>
                <a:gd name="T9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3">
                  <a:moveTo>
                    <a:pt x="18" y="14"/>
                  </a:moveTo>
                  <a:cubicBezTo>
                    <a:pt x="13" y="14"/>
                    <a:pt x="9" y="10"/>
                    <a:pt x="9" y="5"/>
                  </a:cubicBezTo>
                  <a:cubicBezTo>
                    <a:pt x="9" y="0"/>
                    <a:pt x="0" y="0"/>
                    <a:pt x="0" y="5"/>
                  </a:cubicBezTo>
                  <a:cubicBezTo>
                    <a:pt x="1" y="15"/>
                    <a:pt x="8" y="23"/>
                    <a:pt x="18" y="23"/>
                  </a:cubicBezTo>
                  <a:cubicBezTo>
                    <a:pt x="24" y="23"/>
                    <a:pt x="24" y="14"/>
                    <a:pt x="18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1" name="Freeform 12"/>
            <p:cNvSpPr>
              <a:spLocks/>
            </p:cNvSpPr>
            <p:nvPr/>
          </p:nvSpPr>
          <p:spPr bwMode="auto">
            <a:xfrm>
              <a:off x="10479088" y="3427413"/>
              <a:ext cx="130175" cy="98425"/>
            </a:xfrm>
            <a:custGeom>
              <a:avLst/>
              <a:gdLst>
                <a:gd name="T0" fmla="*/ 0 w 82"/>
                <a:gd name="T1" fmla="*/ 0 h 62"/>
                <a:gd name="T2" fmla="*/ 82 w 82"/>
                <a:gd name="T3" fmla="*/ 31 h 62"/>
                <a:gd name="T4" fmla="*/ 0 w 82"/>
                <a:gd name="T5" fmla="*/ 62 h 62"/>
                <a:gd name="T6" fmla="*/ 0 w 82"/>
                <a:gd name="T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62">
                  <a:moveTo>
                    <a:pt x="0" y="0"/>
                  </a:moveTo>
                  <a:lnTo>
                    <a:pt x="82" y="31"/>
                  </a:lnTo>
                  <a:lnTo>
                    <a:pt x="0" y="6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12" name="文本框 111"/>
          <p:cNvSpPr txBox="1"/>
          <p:nvPr/>
        </p:nvSpPr>
        <p:spPr>
          <a:xfrm>
            <a:off x="1195810" y="1176917"/>
            <a:ext cx="196691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此处填写具体条目内容，此处填写具体条目内容，此处填写具体条目内容。此处填写具体条目内容，</a:t>
            </a:r>
          </a:p>
        </p:txBody>
      </p:sp>
      <p:sp>
        <p:nvSpPr>
          <p:cNvPr id="113" name="文本框 112"/>
          <p:cNvSpPr txBox="1"/>
          <p:nvPr/>
        </p:nvSpPr>
        <p:spPr>
          <a:xfrm>
            <a:off x="6104528" y="1150983"/>
            <a:ext cx="196691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此处填写具体条目内容，此处填写具体条目内容，此处填写具体条目内容。此处填写具体条目内容，</a:t>
            </a:r>
          </a:p>
        </p:txBody>
      </p:sp>
      <p:sp>
        <p:nvSpPr>
          <p:cNvPr id="114" name="文本框 113"/>
          <p:cNvSpPr txBox="1"/>
          <p:nvPr/>
        </p:nvSpPr>
        <p:spPr>
          <a:xfrm>
            <a:off x="6192709" y="3408695"/>
            <a:ext cx="196691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此处填写具体条目内容，此处填写具体条目内容，此处填写具体条目内容。此处填写具体条目内容，</a:t>
            </a:r>
          </a:p>
        </p:txBody>
      </p:sp>
      <p:sp>
        <p:nvSpPr>
          <p:cNvPr id="115" name="文本框 114"/>
          <p:cNvSpPr txBox="1"/>
          <p:nvPr/>
        </p:nvSpPr>
        <p:spPr>
          <a:xfrm>
            <a:off x="1048741" y="3451435"/>
            <a:ext cx="196691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此处填写具体条目内容，此处填写具体条目内容，此处填写具体条目内容。此处填写具体条目内容，</a:t>
            </a:r>
          </a:p>
        </p:txBody>
      </p:sp>
    </p:spTree>
    <p:extLst>
      <p:ext uri="{BB962C8B-B14F-4D97-AF65-F5344CB8AC3E}">
        <p14:creationId xmlns:p14="http://schemas.microsoft.com/office/powerpoint/2010/main" val="145919158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5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250"/>
                            </p:stCondLst>
                            <p:childTnLst>
                              <p:par>
                                <p:cTn id="5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75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2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250"/>
                            </p:stCondLst>
                            <p:childTnLst>
                              <p:par>
                                <p:cTn id="6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250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2" dur="2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25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7" dur="2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750"/>
                            </p:stCondLst>
                            <p:childTnLst>
                              <p:par>
                                <p:cTn id="7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25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2" dur="2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4" grpId="1" animBg="1"/>
      <p:bldP spid="45" grpId="0" animBg="1"/>
      <p:bldP spid="46" grpId="0" animBg="1"/>
      <p:bldP spid="47" grpId="0" animBg="1"/>
      <p:bldP spid="48" grpId="0" animBg="1"/>
      <p:bldP spid="49" grpId="0"/>
      <p:bldP spid="50" grpId="0"/>
      <p:bldP spid="51" grpId="0"/>
      <p:bldP spid="52" grpId="0"/>
      <p:bldP spid="112" grpId="0"/>
      <p:bldP spid="113" grpId="0"/>
      <p:bldP spid="114" grpId="0"/>
      <p:bldP spid="11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Freeform 233"/>
          <p:cNvSpPr>
            <a:spLocks/>
          </p:cNvSpPr>
          <p:nvPr/>
        </p:nvSpPr>
        <p:spPr bwMode="auto">
          <a:xfrm>
            <a:off x="5043545" y="957074"/>
            <a:ext cx="1645444" cy="1634729"/>
          </a:xfrm>
          <a:custGeom>
            <a:avLst/>
            <a:gdLst>
              <a:gd name="T0" fmla="*/ 21 w 129"/>
              <a:gd name="T1" fmla="*/ 128 h 128"/>
              <a:gd name="T2" fmla="*/ 117 w 129"/>
              <a:gd name="T3" fmla="*/ 128 h 128"/>
              <a:gd name="T4" fmla="*/ 125 w 129"/>
              <a:gd name="T5" fmla="*/ 115 h 128"/>
              <a:gd name="T6" fmla="*/ 62 w 129"/>
              <a:gd name="T7" fmla="*/ 7 h 128"/>
              <a:gd name="T8" fmla="*/ 47 w 129"/>
              <a:gd name="T9" fmla="*/ 7 h 128"/>
              <a:gd name="T10" fmla="*/ 0 w 129"/>
              <a:gd name="T11" fmla="*/ 90 h 128"/>
              <a:gd name="T12" fmla="*/ 21 w 129"/>
              <a:gd name="T13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9" h="128">
                <a:moveTo>
                  <a:pt x="21" y="128"/>
                </a:moveTo>
                <a:cubicBezTo>
                  <a:pt x="117" y="128"/>
                  <a:pt x="117" y="128"/>
                  <a:pt x="117" y="128"/>
                </a:cubicBezTo>
                <a:cubicBezTo>
                  <a:pt x="126" y="128"/>
                  <a:pt x="129" y="123"/>
                  <a:pt x="125" y="115"/>
                </a:cubicBezTo>
                <a:cubicBezTo>
                  <a:pt x="62" y="7"/>
                  <a:pt x="62" y="7"/>
                  <a:pt x="62" y="7"/>
                </a:cubicBezTo>
                <a:cubicBezTo>
                  <a:pt x="58" y="0"/>
                  <a:pt x="51" y="0"/>
                  <a:pt x="47" y="7"/>
                </a:cubicBezTo>
                <a:cubicBezTo>
                  <a:pt x="0" y="90"/>
                  <a:pt x="0" y="90"/>
                  <a:pt x="0" y="90"/>
                </a:cubicBezTo>
                <a:cubicBezTo>
                  <a:pt x="11" y="99"/>
                  <a:pt x="19" y="113"/>
                  <a:pt x="21" y="128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" name="Freeform 234"/>
          <p:cNvSpPr>
            <a:spLocks/>
          </p:cNvSpPr>
          <p:nvPr/>
        </p:nvSpPr>
        <p:spPr bwMode="auto">
          <a:xfrm>
            <a:off x="5043545" y="2706101"/>
            <a:ext cx="1645444" cy="1634729"/>
          </a:xfrm>
          <a:custGeom>
            <a:avLst/>
            <a:gdLst>
              <a:gd name="T0" fmla="*/ 117 w 129"/>
              <a:gd name="T1" fmla="*/ 0 h 128"/>
              <a:gd name="T2" fmla="*/ 21 w 129"/>
              <a:gd name="T3" fmla="*/ 0 h 128"/>
              <a:gd name="T4" fmla="*/ 0 w 129"/>
              <a:gd name="T5" fmla="*/ 38 h 128"/>
              <a:gd name="T6" fmla="*/ 47 w 129"/>
              <a:gd name="T7" fmla="*/ 121 h 128"/>
              <a:gd name="T8" fmla="*/ 62 w 129"/>
              <a:gd name="T9" fmla="*/ 121 h 128"/>
              <a:gd name="T10" fmla="*/ 125 w 129"/>
              <a:gd name="T11" fmla="*/ 12 h 128"/>
              <a:gd name="T12" fmla="*/ 117 w 129"/>
              <a:gd name="T1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9" h="128">
                <a:moveTo>
                  <a:pt x="117" y="0"/>
                </a:moveTo>
                <a:cubicBezTo>
                  <a:pt x="21" y="0"/>
                  <a:pt x="21" y="0"/>
                  <a:pt x="21" y="0"/>
                </a:cubicBezTo>
                <a:cubicBezTo>
                  <a:pt x="19" y="15"/>
                  <a:pt x="11" y="29"/>
                  <a:pt x="0" y="38"/>
                </a:cubicBezTo>
                <a:cubicBezTo>
                  <a:pt x="47" y="121"/>
                  <a:pt x="47" y="121"/>
                  <a:pt x="47" y="121"/>
                </a:cubicBezTo>
                <a:cubicBezTo>
                  <a:pt x="51" y="128"/>
                  <a:pt x="58" y="128"/>
                  <a:pt x="62" y="121"/>
                </a:cubicBezTo>
                <a:cubicBezTo>
                  <a:pt x="125" y="12"/>
                  <a:pt x="125" y="12"/>
                  <a:pt x="125" y="12"/>
                </a:cubicBezTo>
                <a:cubicBezTo>
                  <a:pt x="129" y="5"/>
                  <a:pt x="126" y="0"/>
                  <a:pt x="117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2" name="Freeform 235"/>
          <p:cNvSpPr>
            <a:spLocks/>
          </p:cNvSpPr>
          <p:nvPr/>
        </p:nvSpPr>
        <p:spPr bwMode="auto">
          <a:xfrm>
            <a:off x="2556330" y="957074"/>
            <a:ext cx="1658541" cy="1634729"/>
          </a:xfrm>
          <a:custGeom>
            <a:avLst/>
            <a:gdLst>
              <a:gd name="T0" fmla="*/ 130 w 130"/>
              <a:gd name="T1" fmla="*/ 90 h 128"/>
              <a:gd name="T2" fmla="*/ 82 w 130"/>
              <a:gd name="T3" fmla="*/ 7 h 128"/>
              <a:gd name="T4" fmla="*/ 67 w 130"/>
              <a:gd name="T5" fmla="*/ 7 h 128"/>
              <a:gd name="T6" fmla="*/ 4 w 130"/>
              <a:gd name="T7" fmla="*/ 115 h 128"/>
              <a:gd name="T8" fmla="*/ 12 w 130"/>
              <a:gd name="T9" fmla="*/ 128 h 128"/>
              <a:gd name="T10" fmla="*/ 109 w 130"/>
              <a:gd name="T11" fmla="*/ 128 h 128"/>
              <a:gd name="T12" fmla="*/ 130 w 130"/>
              <a:gd name="T13" fmla="*/ 9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0" h="128">
                <a:moveTo>
                  <a:pt x="130" y="90"/>
                </a:moveTo>
                <a:cubicBezTo>
                  <a:pt x="82" y="7"/>
                  <a:pt x="82" y="7"/>
                  <a:pt x="82" y="7"/>
                </a:cubicBezTo>
                <a:cubicBezTo>
                  <a:pt x="78" y="0"/>
                  <a:pt x="71" y="0"/>
                  <a:pt x="67" y="7"/>
                </a:cubicBezTo>
                <a:cubicBezTo>
                  <a:pt x="4" y="115"/>
                  <a:pt x="4" y="115"/>
                  <a:pt x="4" y="115"/>
                </a:cubicBezTo>
                <a:cubicBezTo>
                  <a:pt x="0" y="123"/>
                  <a:pt x="4" y="128"/>
                  <a:pt x="12" y="128"/>
                </a:cubicBezTo>
                <a:cubicBezTo>
                  <a:pt x="109" y="128"/>
                  <a:pt x="109" y="128"/>
                  <a:pt x="109" y="128"/>
                </a:cubicBezTo>
                <a:cubicBezTo>
                  <a:pt x="110" y="113"/>
                  <a:pt x="118" y="99"/>
                  <a:pt x="130" y="9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3" name="Freeform 236"/>
          <p:cNvSpPr>
            <a:spLocks/>
          </p:cNvSpPr>
          <p:nvPr/>
        </p:nvSpPr>
        <p:spPr bwMode="auto">
          <a:xfrm>
            <a:off x="2556330" y="2706101"/>
            <a:ext cx="1658541" cy="1634729"/>
          </a:xfrm>
          <a:custGeom>
            <a:avLst/>
            <a:gdLst>
              <a:gd name="T0" fmla="*/ 109 w 130"/>
              <a:gd name="T1" fmla="*/ 0 h 128"/>
              <a:gd name="T2" fmla="*/ 12 w 130"/>
              <a:gd name="T3" fmla="*/ 0 h 128"/>
              <a:gd name="T4" fmla="*/ 4 w 130"/>
              <a:gd name="T5" fmla="*/ 12 h 128"/>
              <a:gd name="T6" fmla="*/ 67 w 130"/>
              <a:gd name="T7" fmla="*/ 121 h 128"/>
              <a:gd name="T8" fmla="*/ 82 w 130"/>
              <a:gd name="T9" fmla="*/ 121 h 128"/>
              <a:gd name="T10" fmla="*/ 130 w 130"/>
              <a:gd name="T11" fmla="*/ 38 h 128"/>
              <a:gd name="T12" fmla="*/ 109 w 130"/>
              <a:gd name="T1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0" h="128">
                <a:moveTo>
                  <a:pt x="109" y="0"/>
                </a:moveTo>
                <a:cubicBezTo>
                  <a:pt x="12" y="0"/>
                  <a:pt x="12" y="0"/>
                  <a:pt x="12" y="0"/>
                </a:cubicBezTo>
                <a:cubicBezTo>
                  <a:pt x="4" y="0"/>
                  <a:pt x="0" y="5"/>
                  <a:pt x="4" y="12"/>
                </a:cubicBezTo>
                <a:cubicBezTo>
                  <a:pt x="67" y="121"/>
                  <a:pt x="67" y="121"/>
                  <a:pt x="67" y="121"/>
                </a:cubicBezTo>
                <a:cubicBezTo>
                  <a:pt x="71" y="128"/>
                  <a:pt x="78" y="128"/>
                  <a:pt x="82" y="121"/>
                </a:cubicBezTo>
                <a:cubicBezTo>
                  <a:pt x="130" y="38"/>
                  <a:pt x="130" y="38"/>
                  <a:pt x="130" y="38"/>
                </a:cubicBezTo>
                <a:cubicBezTo>
                  <a:pt x="118" y="29"/>
                  <a:pt x="110" y="15"/>
                  <a:pt x="109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4" name="Freeform 237"/>
          <p:cNvSpPr>
            <a:spLocks/>
          </p:cNvSpPr>
          <p:nvPr/>
        </p:nvSpPr>
        <p:spPr bwMode="auto">
          <a:xfrm>
            <a:off x="3665992" y="842774"/>
            <a:ext cx="1887141" cy="1200150"/>
          </a:xfrm>
          <a:custGeom>
            <a:avLst/>
            <a:gdLst>
              <a:gd name="T0" fmla="*/ 98 w 148"/>
              <a:gd name="T1" fmla="*/ 93 h 94"/>
              <a:gd name="T2" fmla="*/ 144 w 148"/>
              <a:gd name="T3" fmla="*/ 13 h 94"/>
              <a:gd name="T4" fmla="*/ 136 w 148"/>
              <a:gd name="T5" fmla="*/ 0 h 94"/>
              <a:gd name="T6" fmla="*/ 11 w 148"/>
              <a:gd name="T7" fmla="*/ 0 h 94"/>
              <a:gd name="T8" fmla="*/ 4 w 148"/>
              <a:gd name="T9" fmla="*/ 13 h 94"/>
              <a:gd name="T10" fmla="*/ 50 w 148"/>
              <a:gd name="T11" fmla="*/ 94 h 94"/>
              <a:gd name="T12" fmla="*/ 75 w 148"/>
              <a:gd name="T13" fmla="*/ 88 h 94"/>
              <a:gd name="T14" fmla="*/ 98 w 148"/>
              <a:gd name="T15" fmla="*/ 93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8" h="94">
                <a:moveTo>
                  <a:pt x="98" y="93"/>
                </a:moveTo>
                <a:cubicBezTo>
                  <a:pt x="144" y="13"/>
                  <a:pt x="144" y="13"/>
                  <a:pt x="144" y="13"/>
                </a:cubicBezTo>
                <a:cubicBezTo>
                  <a:pt x="148" y="6"/>
                  <a:pt x="145" y="0"/>
                  <a:pt x="136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3" y="0"/>
                  <a:pt x="0" y="6"/>
                  <a:pt x="4" y="13"/>
                </a:cubicBezTo>
                <a:cubicBezTo>
                  <a:pt x="50" y="94"/>
                  <a:pt x="50" y="94"/>
                  <a:pt x="50" y="94"/>
                </a:cubicBezTo>
                <a:cubicBezTo>
                  <a:pt x="58" y="90"/>
                  <a:pt x="66" y="88"/>
                  <a:pt x="75" y="88"/>
                </a:cubicBezTo>
                <a:cubicBezTo>
                  <a:pt x="83" y="88"/>
                  <a:pt x="91" y="90"/>
                  <a:pt x="98" y="93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5" name="Freeform 238"/>
          <p:cNvSpPr>
            <a:spLocks/>
          </p:cNvSpPr>
          <p:nvPr/>
        </p:nvSpPr>
        <p:spPr bwMode="auto">
          <a:xfrm>
            <a:off x="3665992" y="3254980"/>
            <a:ext cx="1887141" cy="1200150"/>
          </a:xfrm>
          <a:custGeom>
            <a:avLst/>
            <a:gdLst>
              <a:gd name="T0" fmla="*/ 50 w 148"/>
              <a:gd name="T1" fmla="*/ 0 h 94"/>
              <a:gd name="T2" fmla="*/ 4 w 148"/>
              <a:gd name="T3" fmla="*/ 81 h 94"/>
              <a:gd name="T4" fmla="*/ 11 w 148"/>
              <a:gd name="T5" fmla="*/ 94 h 94"/>
              <a:gd name="T6" fmla="*/ 136 w 148"/>
              <a:gd name="T7" fmla="*/ 94 h 94"/>
              <a:gd name="T8" fmla="*/ 144 w 148"/>
              <a:gd name="T9" fmla="*/ 81 h 94"/>
              <a:gd name="T10" fmla="*/ 98 w 148"/>
              <a:gd name="T11" fmla="*/ 1 h 94"/>
              <a:gd name="T12" fmla="*/ 75 w 148"/>
              <a:gd name="T13" fmla="*/ 6 h 94"/>
              <a:gd name="T14" fmla="*/ 50 w 148"/>
              <a:gd name="T15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8" h="94">
                <a:moveTo>
                  <a:pt x="50" y="0"/>
                </a:moveTo>
                <a:cubicBezTo>
                  <a:pt x="4" y="81"/>
                  <a:pt x="4" y="81"/>
                  <a:pt x="4" y="81"/>
                </a:cubicBezTo>
                <a:cubicBezTo>
                  <a:pt x="0" y="88"/>
                  <a:pt x="3" y="94"/>
                  <a:pt x="11" y="94"/>
                </a:cubicBezTo>
                <a:cubicBezTo>
                  <a:pt x="136" y="94"/>
                  <a:pt x="136" y="94"/>
                  <a:pt x="136" y="94"/>
                </a:cubicBezTo>
                <a:cubicBezTo>
                  <a:pt x="145" y="94"/>
                  <a:pt x="148" y="88"/>
                  <a:pt x="144" y="81"/>
                </a:cubicBezTo>
                <a:cubicBezTo>
                  <a:pt x="98" y="1"/>
                  <a:pt x="98" y="1"/>
                  <a:pt x="98" y="1"/>
                </a:cubicBezTo>
                <a:cubicBezTo>
                  <a:pt x="91" y="4"/>
                  <a:pt x="83" y="6"/>
                  <a:pt x="75" y="6"/>
                </a:cubicBezTo>
                <a:cubicBezTo>
                  <a:pt x="66" y="6"/>
                  <a:pt x="58" y="4"/>
                  <a:pt x="50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46" name="图片 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9627" y="2141144"/>
            <a:ext cx="1056687" cy="1056687"/>
          </a:xfrm>
          <a:prstGeom prst="rect">
            <a:avLst/>
          </a:prstGeom>
          <a:effectLst>
            <a:outerShdw blurRad="254000" dir="2700000" sx="102000" sy="102000" algn="tl" rotWithShape="0">
              <a:prstClr val="black">
                <a:alpha val="28000"/>
              </a:prstClr>
            </a:outerShdw>
          </a:effectLst>
        </p:spPr>
      </p:pic>
      <p:grpSp>
        <p:nvGrpSpPr>
          <p:cNvPr id="47" name="组合 46"/>
          <p:cNvGrpSpPr/>
          <p:nvPr/>
        </p:nvGrpSpPr>
        <p:grpSpPr>
          <a:xfrm>
            <a:off x="4150612" y="1000615"/>
            <a:ext cx="833883" cy="774315"/>
            <a:chOff x="5414156" y="1307920"/>
            <a:chExt cx="1111845" cy="1032421"/>
          </a:xfrm>
        </p:grpSpPr>
        <p:sp>
          <p:nvSpPr>
            <p:cNvPr id="48" name="文本框 47"/>
            <p:cNvSpPr txBox="1"/>
            <p:nvPr/>
          </p:nvSpPr>
          <p:spPr>
            <a:xfrm>
              <a:off x="5708201" y="1601677"/>
              <a:ext cx="716436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anose="020B0806030902050204" pitchFamily="34" charset="0"/>
                  <a:ea typeface="宋体" panose="02010600030101010101" pitchFamily="2" charset="-122"/>
                  <a:cs typeface="Aharoni" panose="02010803020104030203" pitchFamily="2" charset="-79"/>
                </a:rPr>
                <a:t>01</a:t>
              </a:r>
              <a:endParaRPr kumimoji="0" lang="zh-CN" altLang="en-US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34" charset="0"/>
                <a:ea typeface="宋体" panose="02010600030101010101" pitchFamily="2" charset="-122"/>
                <a:cs typeface="Aharoni" panose="02010803020104030203" pitchFamily="2" charset="-79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5414156" y="1307920"/>
              <a:ext cx="1111845" cy="3309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13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Arial Unicode MS" panose="020B0604020202020204" pitchFamily="34" charset="-122"/>
                </a:rPr>
                <a:t>输入小标题</a:t>
              </a:r>
              <a:endPara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Tahoma" panose="020B0604030504040204" pitchFamily="34" charset="0"/>
              </a:endParaRPr>
            </a:p>
          </p:txBody>
        </p:sp>
      </p:grpSp>
      <p:sp>
        <p:nvSpPr>
          <p:cNvPr id="50" name="Freeform 307"/>
          <p:cNvSpPr>
            <a:spLocks noChangeAspect="1" noEditPoints="1"/>
          </p:cNvSpPr>
          <p:nvPr/>
        </p:nvSpPr>
        <p:spPr bwMode="auto">
          <a:xfrm>
            <a:off x="4466861" y="2430812"/>
            <a:ext cx="326901" cy="477569"/>
          </a:xfrm>
          <a:custGeom>
            <a:avLst/>
            <a:gdLst>
              <a:gd name="T0" fmla="*/ 151 w 243"/>
              <a:gd name="T1" fmla="*/ 4 h 354"/>
              <a:gd name="T2" fmla="*/ 236 w 243"/>
              <a:gd name="T3" fmla="*/ 91 h 354"/>
              <a:gd name="T4" fmla="*/ 212 w 243"/>
              <a:gd name="T5" fmla="*/ 202 h 354"/>
              <a:gd name="T6" fmla="*/ 201 w 243"/>
              <a:gd name="T7" fmla="*/ 243 h 354"/>
              <a:gd name="T8" fmla="*/ 199 w 243"/>
              <a:gd name="T9" fmla="*/ 276 h 354"/>
              <a:gd name="T10" fmla="*/ 183 w 243"/>
              <a:gd name="T11" fmla="*/ 322 h 354"/>
              <a:gd name="T12" fmla="*/ 143 w 243"/>
              <a:gd name="T13" fmla="*/ 354 h 354"/>
              <a:gd name="T14" fmla="*/ 63 w 243"/>
              <a:gd name="T15" fmla="*/ 328 h 354"/>
              <a:gd name="T16" fmla="*/ 43 w 243"/>
              <a:gd name="T17" fmla="*/ 281 h 354"/>
              <a:gd name="T18" fmla="*/ 43 w 243"/>
              <a:gd name="T19" fmla="*/ 253 h 354"/>
              <a:gd name="T20" fmla="*/ 39 w 243"/>
              <a:gd name="T21" fmla="*/ 231 h 354"/>
              <a:gd name="T22" fmla="*/ 10 w 243"/>
              <a:gd name="T23" fmla="*/ 163 h 354"/>
              <a:gd name="T24" fmla="*/ 74 w 243"/>
              <a:gd name="T25" fmla="*/ 10 h 354"/>
              <a:gd name="T26" fmla="*/ 114 w 243"/>
              <a:gd name="T27" fmla="*/ 0 h 354"/>
              <a:gd name="T28" fmla="*/ 121 w 243"/>
              <a:gd name="T29" fmla="*/ 245 h 354"/>
              <a:gd name="T30" fmla="*/ 180 w 243"/>
              <a:gd name="T31" fmla="*/ 233 h 354"/>
              <a:gd name="T32" fmla="*/ 205 w 243"/>
              <a:gd name="T33" fmla="*/ 168 h 354"/>
              <a:gd name="T34" fmla="*/ 182 w 243"/>
              <a:gd name="T35" fmla="*/ 44 h 354"/>
              <a:gd name="T36" fmla="*/ 26 w 243"/>
              <a:gd name="T37" fmla="*/ 138 h 354"/>
              <a:gd name="T38" fmla="*/ 62 w 243"/>
              <a:gd name="T39" fmla="*/ 235 h 354"/>
              <a:gd name="T40" fmla="*/ 121 w 243"/>
              <a:gd name="T41" fmla="*/ 245 h 354"/>
              <a:gd name="T42" fmla="*/ 74 w 243"/>
              <a:gd name="T43" fmla="*/ 254 h 354"/>
              <a:gd name="T44" fmla="*/ 74 w 243"/>
              <a:gd name="T45" fmla="*/ 274 h 354"/>
              <a:gd name="T46" fmla="*/ 169 w 243"/>
              <a:gd name="T47" fmla="*/ 274 h 354"/>
              <a:gd name="T48" fmla="*/ 169 w 243"/>
              <a:gd name="T49" fmla="*/ 254 h 354"/>
              <a:gd name="T50" fmla="*/ 121 w 243"/>
              <a:gd name="T51" fmla="*/ 283 h 354"/>
              <a:gd name="T52" fmla="*/ 64 w 243"/>
              <a:gd name="T53" fmla="*/ 289 h 354"/>
              <a:gd name="T54" fmla="*/ 140 w 243"/>
              <a:gd name="T55" fmla="*/ 303 h 354"/>
              <a:gd name="T56" fmla="*/ 178 w 243"/>
              <a:gd name="T57" fmla="*/ 297 h 354"/>
              <a:gd name="T58" fmla="*/ 121 w 243"/>
              <a:gd name="T59" fmla="*/ 283 h 354"/>
              <a:gd name="T60" fmla="*/ 100 w 243"/>
              <a:gd name="T61" fmla="*/ 332 h 354"/>
              <a:gd name="T62" fmla="*/ 159 w 243"/>
              <a:gd name="T63" fmla="*/ 313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3" h="354">
                <a:moveTo>
                  <a:pt x="128" y="0"/>
                </a:moveTo>
                <a:cubicBezTo>
                  <a:pt x="136" y="1"/>
                  <a:pt x="144" y="2"/>
                  <a:pt x="151" y="4"/>
                </a:cubicBezTo>
                <a:cubicBezTo>
                  <a:pt x="172" y="9"/>
                  <a:pt x="190" y="20"/>
                  <a:pt x="205" y="35"/>
                </a:cubicBezTo>
                <a:cubicBezTo>
                  <a:pt x="221" y="51"/>
                  <a:pt x="231" y="69"/>
                  <a:pt x="236" y="91"/>
                </a:cubicBezTo>
                <a:cubicBezTo>
                  <a:pt x="243" y="121"/>
                  <a:pt x="240" y="149"/>
                  <a:pt x="225" y="177"/>
                </a:cubicBezTo>
                <a:cubicBezTo>
                  <a:pt x="221" y="185"/>
                  <a:pt x="216" y="194"/>
                  <a:pt x="212" y="202"/>
                </a:cubicBezTo>
                <a:cubicBezTo>
                  <a:pt x="206" y="214"/>
                  <a:pt x="203" y="226"/>
                  <a:pt x="202" y="238"/>
                </a:cubicBezTo>
                <a:cubicBezTo>
                  <a:pt x="202" y="240"/>
                  <a:pt x="201" y="241"/>
                  <a:pt x="201" y="243"/>
                </a:cubicBezTo>
                <a:cubicBezTo>
                  <a:pt x="200" y="246"/>
                  <a:pt x="200" y="255"/>
                  <a:pt x="200" y="258"/>
                </a:cubicBezTo>
                <a:cubicBezTo>
                  <a:pt x="202" y="264"/>
                  <a:pt x="201" y="270"/>
                  <a:pt x="199" y="276"/>
                </a:cubicBezTo>
                <a:cubicBezTo>
                  <a:pt x="198" y="278"/>
                  <a:pt x="198" y="279"/>
                  <a:pt x="199" y="281"/>
                </a:cubicBezTo>
                <a:cubicBezTo>
                  <a:pt x="205" y="297"/>
                  <a:pt x="198" y="314"/>
                  <a:pt x="183" y="322"/>
                </a:cubicBezTo>
                <a:cubicBezTo>
                  <a:pt x="181" y="322"/>
                  <a:pt x="180" y="324"/>
                  <a:pt x="180" y="325"/>
                </a:cubicBezTo>
                <a:cubicBezTo>
                  <a:pt x="173" y="342"/>
                  <a:pt x="161" y="353"/>
                  <a:pt x="143" y="354"/>
                </a:cubicBezTo>
                <a:cubicBezTo>
                  <a:pt x="127" y="354"/>
                  <a:pt x="111" y="354"/>
                  <a:pt x="96" y="353"/>
                </a:cubicBezTo>
                <a:cubicBezTo>
                  <a:pt x="80" y="352"/>
                  <a:pt x="69" y="342"/>
                  <a:pt x="63" y="328"/>
                </a:cubicBezTo>
                <a:cubicBezTo>
                  <a:pt x="62" y="324"/>
                  <a:pt x="60" y="322"/>
                  <a:pt x="57" y="321"/>
                </a:cubicBezTo>
                <a:cubicBezTo>
                  <a:pt x="43" y="313"/>
                  <a:pt x="37" y="296"/>
                  <a:pt x="43" y="281"/>
                </a:cubicBezTo>
                <a:cubicBezTo>
                  <a:pt x="44" y="279"/>
                  <a:pt x="44" y="278"/>
                  <a:pt x="43" y="276"/>
                </a:cubicBezTo>
                <a:cubicBezTo>
                  <a:pt x="40" y="268"/>
                  <a:pt x="40" y="261"/>
                  <a:pt x="43" y="253"/>
                </a:cubicBezTo>
                <a:cubicBezTo>
                  <a:pt x="43" y="252"/>
                  <a:pt x="43" y="250"/>
                  <a:pt x="43" y="248"/>
                </a:cubicBezTo>
                <a:cubicBezTo>
                  <a:pt x="41" y="242"/>
                  <a:pt x="40" y="237"/>
                  <a:pt x="39" y="231"/>
                </a:cubicBezTo>
                <a:cubicBezTo>
                  <a:pt x="37" y="218"/>
                  <a:pt x="32" y="206"/>
                  <a:pt x="26" y="195"/>
                </a:cubicBezTo>
                <a:cubicBezTo>
                  <a:pt x="21" y="184"/>
                  <a:pt x="15" y="174"/>
                  <a:pt x="10" y="163"/>
                </a:cubicBezTo>
                <a:cubicBezTo>
                  <a:pt x="2" y="143"/>
                  <a:pt x="0" y="121"/>
                  <a:pt x="4" y="100"/>
                </a:cubicBezTo>
                <a:cubicBezTo>
                  <a:pt x="11" y="57"/>
                  <a:pt x="35" y="27"/>
                  <a:pt x="74" y="10"/>
                </a:cubicBezTo>
                <a:cubicBezTo>
                  <a:pt x="86" y="4"/>
                  <a:pt x="98" y="1"/>
                  <a:pt x="111" y="1"/>
                </a:cubicBezTo>
                <a:cubicBezTo>
                  <a:pt x="112" y="0"/>
                  <a:pt x="113" y="0"/>
                  <a:pt x="114" y="0"/>
                </a:cubicBezTo>
                <a:lnTo>
                  <a:pt x="128" y="0"/>
                </a:lnTo>
                <a:close/>
                <a:moveTo>
                  <a:pt x="121" y="245"/>
                </a:moveTo>
                <a:cubicBezTo>
                  <a:pt x="136" y="245"/>
                  <a:pt x="151" y="245"/>
                  <a:pt x="167" y="245"/>
                </a:cubicBezTo>
                <a:cubicBezTo>
                  <a:pt x="176" y="245"/>
                  <a:pt x="179" y="242"/>
                  <a:pt x="180" y="233"/>
                </a:cubicBezTo>
                <a:cubicBezTo>
                  <a:pt x="182" y="223"/>
                  <a:pt x="184" y="213"/>
                  <a:pt x="187" y="203"/>
                </a:cubicBezTo>
                <a:cubicBezTo>
                  <a:pt x="192" y="191"/>
                  <a:pt x="199" y="180"/>
                  <a:pt x="205" y="168"/>
                </a:cubicBezTo>
                <a:cubicBezTo>
                  <a:pt x="212" y="156"/>
                  <a:pt x="216" y="143"/>
                  <a:pt x="217" y="128"/>
                </a:cubicBezTo>
                <a:cubicBezTo>
                  <a:pt x="220" y="94"/>
                  <a:pt x="208" y="66"/>
                  <a:pt x="182" y="44"/>
                </a:cubicBezTo>
                <a:cubicBezTo>
                  <a:pt x="149" y="17"/>
                  <a:pt x="106" y="15"/>
                  <a:pt x="70" y="37"/>
                </a:cubicBezTo>
                <a:cubicBezTo>
                  <a:pt x="35" y="58"/>
                  <a:pt x="19" y="98"/>
                  <a:pt x="26" y="138"/>
                </a:cubicBezTo>
                <a:cubicBezTo>
                  <a:pt x="28" y="152"/>
                  <a:pt x="35" y="165"/>
                  <a:pt x="42" y="177"/>
                </a:cubicBezTo>
                <a:cubicBezTo>
                  <a:pt x="52" y="195"/>
                  <a:pt x="60" y="214"/>
                  <a:pt x="62" y="235"/>
                </a:cubicBezTo>
                <a:cubicBezTo>
                  <a:pt x="62" y="242"/>
                  <a:pt x="66" y="245"/>
                  <a:pt x="73" y="245"/>
                </a:cubicBezTo>
                <a:cubicBezTo>
                  <a:pt x="89" y="245"/>
                  <a:pt x="105" y="245"/>
                  <a:pt x="121" y="245"/>
                </a:cubicBezTo>
                <a:moveTo>
                  <a:pt x="121" y="254"/>
                </a:moveTo>
                <a:cubicBezTo>
                  <a:pt x="105" y="254"/>
                  <a:pt x="89" y="254"/>
                  <a:pt x="74" y="254"/>
                </a:cubicBezTo>
                <a:cubicBezTo>
                  <a:pt x="69" y="254"/>
                  <a:pt x="65" y="256"/>
                  <a:pt x="64" y="260"/>
                </a:cubicBezTo>
                <a:cubicBezTo>
                  <a:pt x="61" y="267"/>
                  <a:pt x="66" y="274"/>
                  <a:pt x="74" y="274"/>
                </a:cubicBezTo>
                <a:cubicBezTo>
                  <a:pt x="96" y="274"/>
                  <a:pt x="118" y="274"/>
                  <a:pt x="140" y="274"/>
                </a:cubicBezTo>
                <a:cubicBezTo>
                  <a:pt x="149" y="274"/>
                  <a:pt x="159" y="274"/>
                  <a:pt x="169" y="274"/>
                </a:cubicBezTo>
                <a:cubicBezTo>
                  <a:pt x="173" y="274"/>
                  <a:pt x="176" y="272"/>
                  <a:pt x="178" y="268"/>
                </a:cubicBezTo>
                <a:cubicBezTo>
                  <a:pt x="181" y="261"/>
                  <a:pt x="176" y="254"/>
                  <a:pt x="169" y="254"/>
                </a:cubicBezTo>
                <a:cubicBezTo>
                  <a:pt x="153" y="254"/>
                  <a:pt x="137" y="254"/>
                  <a:pt x="121" y="254"/>
                </a:cubicBezTo>
                <a:moveTo>
                  <a:pt x="121" y="283"/>
                </a:moveTo>
                <a:cubicBezTo>
                  <a:pt x="105" y="283"/>
                  <a:pt x="89" y="283"/>
                  <a:pt x="74" y="283"/>
                </a:cubicBezTo>
                <a:cubicBezTo>
                  <a:pt x="69" y="283"/>
                  <a:pt x="65" y="285"/>
                  <a:pt x="64" y="289"/>
                </a:cubicBezTo>
                <a:cubicBezTo>
                  <a:pt x="61" y="296"/>
                  <a:pt x="66" y="303"/>
                  <a:pt x="74" y="303"/>
                </a:cubicBezTo>
                <a:cubicBezTo>
                  <a:pt x="96" y="303"/>
                  <a:pt x="118" y="303"/>
                  <a:pt x="140" y="303"/>
                </a:cubicBezTo>
                <a:cubicBezTo>
                  <a:pt x="149" y="303"/>
                  <a:pt x="159" y="303"/>
                  <a:pt x="169" y="303"/>
                </a:cubicBezTo>
                <a:cubicBezTo>
                  <a:pt x="173" y="303"/>
                  <a:pt x="176" y="301"/>
                  <a:pt x="178" y="297"/>
                </a:cubicBezTo>
                <a:cubicBezTo>
                  <a:pt x="181" y="290"/>
                  <a:pt x="176" y="283"/>
                  <a:pt x="169" y="283"/>
                </a:cubicBezTo>
                <a:cubicBezTo>
                  <a:pt x="153" y="283"/>
                  <a:pt x="137" y="283"/>
                  <a:pt x="121" y="283"/>
                </a:cubicBezTo>
                <a:moveTo>
                  <a:pt x="82" y="313"/>
                </a:moveTo>
                <a:cubicBezTo>
                  <a:pt x="82" y="323"/>
                  <a:pt x="90" y="331"/>
                  <a:pt x="100" y="332"/>
                </a:cubicBezTo>
                <a:cubicBezTo>
                  <a:pt x="114" y="332"/>
                  <a:pt x="128" y="332"/>
                  <a:pt x="142" y="332"/>
                </a:cubicBezTo>
                <a:cubicBezTo>
                  <a:pt x="152" y="331"/>
                  <a:pt x="159" y="323"/>
                  <a:pt x="159" y="313"/>
                </a:cubicBezTo>
                <a:lnTo>
                  <a:pt x="82" y="31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4128037" y="3546682"/>
            <a:ext cx="833883" cy="680944"/>
            <a:chOff x="5384050" y="4702675"/>
            <a:chExt cx="1111844" cy="907925"/>
          </a:xfrm>
        </p:grpSpPr>
        <p:sp>
          <p:nvSpPr>
            <p:cNvPr id="52" name="文本框 51"/>
            <p:cNvSpPr txBox="1"/>
            <p:nvPr/>
          </p:nvSpPr>
          <p:spPr>
            <a:xfrm>
              <a:off x="5678095" y="4702675"/>
              <a:ext cx="778419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anose="020B0806030902050204" pitchFamily="34" charset="0"/>
                  <a:ea typeface="宋体" panose="02010600030101010101" pitchFamily="2" charset="-122"/>
                  <a:cs typeface="Aharoni" panose="02010803020104030203" pitchFamily="2" charset="-79"/>
                </a:rPr>
                <a:t>04</a:t>
              </a:r>
              <a:endParaRPr kumimoji="0" lang="zh-CN" altLang="en-US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34" charset="0"/>
                <a:ea typeface="宋体" panose="02010600030101010101" pitchFamily="2" charset="-122"/>
                <a:cs typeface="Aharoni" panose="02010803020104030203" pitchFamily="2" charset="-79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5384050" y="5279655"/>
              <a:ext cx="1111844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13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Arial Unicode MS" panose="020B0604020202020204" pitchFamily="34" charset="-122"/>
                </a:rPr>
                <a:t>输入小标题</a:t>
              </a:r>
              <a:endPara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Tahoma" panose="020B0604030504040204" pitchFamily="34" charset="0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2936473" y="1697039"/>
            <a:ext cx="833883" cy="680944"/>
            <a:chOff x="3795302" y="2236484"/>
            <a:chExt cx="1111844" cy="907925"/>
          </a:xfrm>
        </p:grpSpPr>
        <p:sp>
          <p:nvSpPr>
            <p:cNvPr id="55" name="文本框 54"/>
            <p:cNvSpPr txBox="1"/>
            <p:nvPr/>
          </p:nvSpPr>
          <p:spPr>
            <a:xfrm>
              <a:off x="4089347" y="2236484"/>
              <a:ext cx="79979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anose="020B0806030902050204" pitchFamily="34" charset="0"/>
                  <a:ea typeface="宋体" panose="02010600030101010101" pitchFamily="2" charset="-122"/>
                  <a:cs typeface="Aharoni" panose="02010803020104030203" pitchFamily="2" charset="-79"/>
                </a:rPr>
                <a:t>06</a:t>
              </a:r>
              <a:endParaRPr kumimoji="0" lang="zh-CN" altLang="en-US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34" charset="0"/>
                <a:ea typeface="宋体" panose="02010600030101010101" pitchFamily="2" charset="-122"/>
                <a:cs typeface="Aharoni" panose="02010803020104030203" pitchFamily="2" charset="-79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3795302" y="2813464"/>
              <a:ext cx="1111844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13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Arial Unicode MS" panose="020B0604020202020204" pitchFamily="34" charset="-122"/>
                </a:rPr>
                <a:t>输入小标题</a:t>
              </a:r>
              <a:endPara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Tahoma" panose="020B0604030504040204" pitchFamily="34" charset="0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5324536" y="1691197"/>
            <a:ext cx="833883" cy="680944"/>
            <a:chOff x="6979382" y="2228695"/>
            <a:chExt cx="1111844" cy="907925"/>
          </a:xfrm>
        </p:grpSpPr>
        <p:sp>
          <p:nvSpPr>
            <p:cNvPr id="58" name="文本框 57"/>
            <p:cNvSpPr txBox="1"/>
            <p:nvPr/>
          </p:nvSpPr>
          <p:spPr>
            <a:xfrm>
              <a:off x="7273427" y="2228695"/>
              <a:ext cx="778419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anose="020B0806030902050204" pitchFamily="34" charset="0"/>
                  <a:ea typeface="宋体" panose="02010600030101010101" pitchFamily="2" charset="-122"/>
                  <a:cs typeface="Aharoni" panose="02010803020104030203" pitchFamily="2" charset="-79"/>
                </a:rPr>
                <a:t>02</a:t>
              </a:r>
              <a:endParaRPr kumimoji="0" lang="zh-CN" altLang="en-US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34" charset="0"/>
                <a:ea typeface="宋体" panose="02010600030101010101" pitchFamily="2" charset="-122"/>
                <a:cs typeface="Aharoni" panose="02010803020104030203" pitchFamily="2" charset="-79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6979382" y="2805675"/>
              <a:ext cx="1111844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13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Arial Unicode MS" panose="020B0604020202020204" pitchFamily="34" charset="-122"/>
                </a:rPr>
                <a:t>输入小标题</a:t>
              </a:r>
              <a:endPara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Tahoma" panose="020B0604030504040204" pitchFamily="34" charset="0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3015990" y="2908380"/>
            <a:ext cx="833883" cy="774315"/>
            <a:chOff x="3901324" y="3851607"/>
            <a:chExt cx="1111843" cy="1032421"/>
          </a:xfrm>
        </p:grpSpPr>
        <p:sp>
          <p:nvSpPr>
            <p:cNvPr id="61" name="文本框 60"/>
            <p:cNvSpPr txBox="1"/>
            <p:nvPr/>
          </p:nvSpPr>
          <p:spPr>
            <a:xfrm>
              <a:off x="4195369" y="4145364"/>
              <a:ext cx="797654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anose="020B0806030902050204" pitchFamily="34" charset="0"/>
                  <a:ea typeface="宋体" panose="02010600030101010101" pitchFamily="2" charset="-122"/>
                  <a:cs typeface="Aharoni" panose="02010803020104030203" pitchFamily="2" charset="-79"/>
                </a:rPr>
                <a:t>05</a:t>
              </a:r>
              <a:endParaRPr kumimoji="0" lang="zh-CN" altLang="en-US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34" charset="0"/>
                <a:ea typeface="宋体" panose="02010600030101010101" pitchFamily="2" charset="-122"/>
                <a:cs typeface="Aharoni" panose="02010803020104030203" pitchFamily="2" charset="-79"/>
              </a:endParaRP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3901324" y="3851607"/>
              <a:ext cx="1111843" cy="3309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13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Arial Unicode MS" panose="020B0604020202020204" pitchFamily="34" charset="-122"/>
                </a:rPr>
                <a:t>输入小标题</a:t>
              </a:r>
              <a:endPara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Tahoma" panose="020B0604030504040204" pitchFamily="34" charset="0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5300856" y="2922020"/>
            <a:ext cx="833883" cy="774315"/>
            <a:chOff x="6947812" y="3869794"/>
            <a:chExt cx="1111844" cy="1032421"/>
          </a:xfrm>
        </p:grpSpPr>
        <p:sp>
          <p:nvSpPr>
            <p:cNvPr id="64" name="文本框 63"/>
            <p:cNvSpPr txBox="1"/>
            <p:nvPr/>
          </p:nvSpPr>
          <p:spPr>
            <a:xfrm>
              <a:off x="7241857" y="4163551"/>
              <a:ext cx="793380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anose="020B0806030902050204" pitchFamily="34" charset="0"/>
                  <a:ea typeface="宋体" panose="02010600030101010101" pitchFamily="2" charset="-122"/>
                  <a:cs typeface="Aharoni" panose="02010803020104030203" pitchFamily="2" charset="-79"/>
                </a:rPr>
                <a:t>03</a:t>
              </a:r>
              <a:endParaRPr kumimoji="0" lang="zh-CN" altLang="en-US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34" charset="0"/>
                <a:ea typeface="宋体" panose="02010600030101010101" pitchFamily="2" charset="-122"/>
                <a:cs typeface="Aharoni" panose="02010803020104030203" pitchFamily="2" charset="-79"/>
              </a:endParaRP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6947812" y="3869794"/>
              <a:ext cx="1111844" cy="3309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13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Arial Unicode MS" panose="020B0604020202020204" pitchFamily="34" charset="-122"/>
                </a:rPr>
                <a:t>输入小标题</a:t>
              </a:r>
              <a:endPara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Tahoma" panose="020B0604030504040204" pitchFamily="34" charset="0"/>
              </a:endParaRPr>
            </a:p>
          </p:txBody>
        </p:sp>
      </p:grpSp>
      <p:sp>
        <p:nvSpPr>
          <p:cNvPr id="74" name="文本框 73"/>
          <p:cNvSpPr txBox="1"/>
          <p:nvPr/>
        </p:nvSpPr>
        <p:spPr>
          <a:xfrm>
            <a:off x="3665992" y="310932"/>
            <a:ext cx="196691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此处填写具体条目内容，此处填写具体条目内容，此处填写具体条目内容。此处填写具体条目内容，</a:t>
            </a:r>
          </a:p>
        </p:txBody>
      </p:sp>
      <p:sp>
        <p:nvSpPr>
          <p:cNvPr id="75" name="文本框 74"/>
          <p:cNvSpPr txBox="1"/>
          <p:nvPr/>
        </p:nvSpPr>
        <p:spPr>
          <a:xfrm>
            <a:off x="6458067" y="1413115"/>
            <a:ext cx="196691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此处填写具体条目内容，此处填写具体条目内容，此处填写具体条目内容。此处填写具体条目内容，</a:t>
            </a:r>
          </a:p>
        </p:txBody>
      </p:sp>
      <p:sp>
        <p:nvSpPr>
          <p:cNvPr id="76" name="文本框 75"/>
          <p:cNvSpPr txBox="1"/>
          <p:nvPr/>
        </p:nvSpPr>
        <p:spPr>
          <a:xfrm>
            <a:off x="6458067" y="3281631"/>
            <a:ext cx="196691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此处填写具体条目内容，此处填写具体条目内容，此处填写具体条目内容。此处填写具体条目内容，</a:t>
            </a:r>
          </a:p>
        </p:txBody>
      </p:sp>
      <p:sp>
        <p:nvSpPr>
          <p:cNvPr id="77" name="文本框 76"/>
          <p:cNvSpPr txBox="1"/>
          <p:nvPr/>
        </p:nvSpPr>
        <p:spPr>
          <a:xfrm>
            <a:off x="3665992" y="4413006"/>
            <a:ext cx="196691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此处填写具体条目内容，此处填写具体条目内容，此处填写具体条目内容。此处填写具体条目内容，</a:t>
            </a:r>
          </a:p>
        </p:txBody>
      </p:sp>
      <p:sp>
        <p:nvSpPr>
          <p:cNvPr id="78" name="文本框 77"/>
          <p:cNvSpPr txBox="1"/>
          <p:nvPr/>
        </p:nvSpPr>
        <p:spPr>
          <a:xfrm>
            <a:off x="954945" y="3480579"/>
            <a:ext cx="196691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此处填写具体条目内容，此处填写具体条目内容，此处填写具体条目内容。此处填写具体条目内容，</a:t>
            </a:r>
          </a:p>
        </p:txBody>
      </p:sp>
      <p:sp>
        <p:nvSpPr>
          <p:cNvPr id="79" name="文本框 78"/>
          <p:cNvSpPr txBox="1"/>
          <p:nvPr/>
        </p:nvSpPr>
        <p:spPr>
          <a:xfrm>
            <a:off x="909147" y="1442849"/>
            <a:ext cx="196691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此处填写具体条目内容，此处填写具体条目内容，此处填写具体条目内容。此处填写具体条目内容，</a:t>
            </a:r>
          </a:p>
        </p:txBody>
      </p:sp>
    </p:spTree>
    <p:extLst>
      <p:ext uri="{BB962C8B-B14F-4D97-AF65-F5344CB8AC3E}">
        <p14:creationId xmlns:p14="http://schemas.microsoft.com/office/powerpoint/2010/main" val="60782748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"/>
                            </p:stCondLst>
                            <p:childTnLst>
                              <p:par>
                                <p:cTn id="22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5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750"/>
                            </p:stCondLst>
                            <p:childTnLst>
                              <p:par>
                                <p:cTn id="42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25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75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0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250"/>
                            </p:stCondLst>
                            <p:childTnLst>
                              <p:par>
                                <p:cTn id="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500"/>
                            </p:stCondLst>
                            <p:childTnLst>
                              <p:par>
                                <p:cTn id="7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5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750"/>
                            </p:stCondLst>
                            <p:childTnLst>
                              <p:par>
                                <p:cTn id="7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25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000"/>
                            </p:stCondLst>
                            <p:childTnLst>
                              <p:par>
                                <p:cTn id="8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25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4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250"/>
                            </p:stCondLst>
                            <p:childTnLst>
                              <p:par>
                                <p:cTn id="8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25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9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500"/>
                            </p:stCondLst>
                            <p:childTnLst>
                              <p:par>
                                <p:cTn id="9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25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4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750"/>
                            </p:stCondLst>
                            <p:childTnLst>
                              <p:par>
                                <p:cTn id="96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25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9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50" grpId="0" animBg="1"/>
      <p:bldP spid="74" grpId="0"/>
      <p:bldP spid="75" grpId="0"/>
      <p:bldP spid="76" grpId="0"/>
      <p:bldP spid="77" grpId="0"/>
      <p:bldP spid="78" grpId="0"/>
      <p:bldP spid="7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6" name="剪去对角的矩形 15"/>
          <p:cNvSpPr/>
          <p:nvPr/>
        </p:nvSpPr>
        <p:spPr>
          <a:xfrm>
            <a:off x="2076599" y="1636038"/>
            <a:ext cx="4895848" cy="626328"/>
          </a:xfrm>
          <a:prstGeom prst="snip2DiagRect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lvl="0" algn="ctr"/>
            <a:r>
              <a:rPr lang="zh-CN" altLang="en-US" sz="32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感谢观看 </a:t>
            </a:r>
            <a:r>
              <a:rPr lang="en-US" altLang="zh-CN" sz="32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 YOU</a:t>
            </a:r>
            <a:endParaRPr lang="zh-CN" altLang="en-US" sz="32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7477" y="4459698"/>
            <a:ext cx="9144000" cy="683802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8836" y="2994810"/>
            <a:ext cx="2904750" cy="2026924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52868" y="2994810"/>
            <a:ext cx="2904750" cy="2026924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035335" y="2672291"/>
            <a:ext cx="317670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</a:rPr>
              <a:t>汇报人</a:t>
            </a:r>
            <a:r>
              <a:rPr lang="zh-CN" altLang="en-US" dirty="0" smtClean="0">
                <a:solidFill>
                  <a:srgbClr val="C00000"/>
                </a:solidFill>
              </a:rPr>
              <a:t>：第一</a:t>
            </a:r>
            <a:r>
              <a:rPr lang="en-US" altLang="zh-CN" dirty="0" smtClean="0">
                <a:solidFill>
                  <a:srgbClr val="C00000"/>
                </a:solidFill>
              </a:rPr>
              <a:t>PPT</a:t>
            </a:r>
            <a:r>
              <a:rPr lang="zh-CN" altLang="en-US" dirty="0" smtClean="0">
                <a:solidFill>
                  <a:srgbClr val="C00000"/>
                </a:solidFill>
              </a:rPr>
              <a:t>  </a:t>
            </a:r>
            <a:r>
              <a:rPr lang="zh-CN" altLang="en-US" dirty="0">
                <a:solidFill>
                  <a:srgbClr val="C00000"/>
                </a:solidFill>
              </a:rPr>
              <a:t>日期</a:t>
            </a:r>
            <a:r>
              <a:rPr lang="zh-CN" altLang="en-US" dirty="0" smtClean="0">
                <a:solidFill>
                  <a:srgbClr val="C00000"/>
                </a:solidFill>
              </a:rPr>
              <a:t>：</a:t>
            </a:r>
            <a:r>
              <a:rPr lang="en-US" altLang="zh-CN" dirty="0" smtClean="0">
                <a:solidFill>
                  <a:srgbClr val="C00000"/>
                </a:solidFill>
              </a:rPr>
              <a:t>20XX</a:t>
            </a:r>
            <a:r>
              <a:rPr lang="zh-CN" altLang="en-US" dirty="0" smtClean="0">
                <a:solidFill>
                  <a:srgbClr val="C00000"/>
                </a:solidFill>
              </a:rPr>
              <a:t>年</a:t>
            </a:r>
            <a:r>
              <a:rPr lang="en-US" altLang="zh-CN" dirty="0" smtClean="0">
                <a:solidFill>
                  <a:srgbClr val="C00000"/>
                </a:solidFill>
              </a:rPr>
              <a:t>X</a:t>
            </a:r>
            <a:r>
              <a:rPr lang="zh-CN" altLang="en-US" dirty="0" smtClean="0">
                <a:solidFill>
                  <a:srgbClr val="C00000"/>
                </a:solidFill>
              </a:rPr>
              <a:t>月</a:t>
            </a:r>
            <a:r>
              <a:rPr lang="en-US" altLang="zh-CN" dirty="0" smtClean="0">
                <a:solidFill>
                  <a:srgbClr val="C00000"/>
                </a:solidFill>
              </a:rPr>
              <a:t>X</a:t>
            </a:r>
            <a:r>
              <a:rPr lang="zh-CN" altLang="en-US" dirty="0" smtClean="0">
                <a:solidFill>
                  <a:srgbClr val="C00000"/>
                </a:solidFill>
              </a:rPr>
              <a:t>日</a:t>
            </a:r>
            <a:endParaRPr lang="zh-CN" alt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69080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250"/>
                            </p:stCondLst>
                            <p:childTnLst>
                              <p:par>
                                <p:cTn id="3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9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7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8" y="2323011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1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94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-47477" y="0"/>
            <a:ext cx="9191477" cy="5143500"/>
            <a:chOff x="-47477" y="0"/>
            <a:chExt cx="9191477" cy="5143500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9144000" cy="514350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8" cstate="screen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47477" y="4459698"/>
              <a:ext cx="9144000" cy="683802"/>
            </a:xfrm>
            <a:prstGeom prst="rect">
              <a:avLst/>
            </a:prstGeom>
          </p:spPr>
        </p:pic>
      </p:grpSp>
      <p:grpSp>
        <p:nvGrpSpPr>
          <p:cNvPr id="2" name="组合 1"/>
          <p:cNvGrpSpPr/>
          <p:nvPr/>
        </p:nvGrpSpPr>
        <p:grpSpPr>
          <a:xfrm>
            <a:off x="1236564" y="899204"/>
            <a:ext cx="1033165" cy="2181174"/>
            <a:chOff x="6240364" y="953691"/>
            <a:chExt cx="1033165" cy="2181174"/>
          </a:xfrm>
        </p:grpSpPr>
        <p:sp>
          <p:nvSpPr>
            <p:cNvPr id="8" name="矩形 7"/>
            <p:cNvSpPr/>
            <p:nvPr>
              <p:custDataLst>
                <p:tags r:id="rId3"/>
              </p:custDataLst>
            </p:nvPr>
          </p:nvSpPr>
          <p:spPr>
            <a:xfrm>
              <a:off x="6298407" y="953691"/>
              <a:ext cx="808435" cy="798909"/>
            </a:xfrm>
            <a:prstGeom prst="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r>
                <a:rPr lang="zh-CN" altLang="en-US" sz="4050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</a:t>
              </a:r>
            </a:p>
          </p:txBody>
        </p:sp>
        <p:sp>
          <p:nvSpPr>
            <p:cNvPr id="9" name="矩形 8"/>
            <p:cNvSpPr/>
            <p:nvPr>
              <p:custDataLst>
                <p:tags r:id="rId4"/>
              </p:custDataLst>
            </p:nvPr>
          </p:nvSpPr>
          <p:spPr>
            <a:xfrm>
              <a:off x="6702029" y="1651397"/>
              <a:ext cx="571500" cy="565547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r>
                <a:rPr lang="zh-CN" altLang="en-US" sz="2700" b="1" kern="0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录</a:t>
              </a:r>
            </a:p>
          </p:txBody>
        </p:sp>
        <p:sp>
          <p:nvSpPr>
            <p:cNvPr id="10" name="文本框 9"/>
            <p:cNvSpPr txBox="1"/>
            <p:nvPr>
              <p:custDataLst>
                <p:tags r:id="rId5"/>
              </p:custDataLst>
            </p:nvPr>
          </p:nvSpPr>
          <p:spPr>
            <a:xfrm>
              <a:off x="6240364" y="1914018"/>
              <a:ext cx="461665" cy="1220847"/>
            </a:xfrm>
            <a:prstGeom prst="rect">
              <a:avLst/>
            </a:prstGeom>
            <a:noFill/>
          </p:spPr>
          <p:txBody>
            <a:bodyPr vert="eaVert" wrap="none">
              <a:spAutoFit/>
            </a:bodyPr>
            <a:lstStyle/>
            <a:p>
              <a:pPr>
                <a:defRPr/>
              </a:pPr>
              <a:r>
                <a:rPr lang="en-US" altLang="zh-CN" sz="1800" kern="0" dirty="0">
                  <a:solidFill>
                    <a:srgbClr val="C00000"/>
                  </a:solidFill>
                </a:rPr>
                <a:t>CONTENTS</a:t>
              </a:r>
              <a:endParaRPr lang="zh-CN" altLang="en-US" sz="1800" kern="0" dirty="0">
                <a:solidFill>
                  <a:srgbClr val="C00000"/>
                </a:solidFill>
              </a:endParaRPr>
            </a:p>
          </p:txBody>
        </p:sp>
      </p:grpSp>
      <p:sp>
        <p:nvSpPr>
          <p:cNvPr id="12" name="文本框 11"/>
          <p:cNvSpPr txBox="1"/>
          <p:nvPr>
            <p:custDataLst>
              <p:tags r:id="rId1"/>
            </p:custDataLst>
          </p:nvPr>
        </p:nvSpPr>
        <p:spPr>
          <a:xfrm>
            <a:off x="2826278" y="2251984"/>
            <a:ext cx="6317722" cy="828394"/>
          </a:xfrm>
          <a:custGeom>
            <a:avLst/>
            <a:gdLst>
              <a:gd name="connsiteX0" fmla="*/ 0 w 2773194"/>
              <a:gd name="connsiteY0" fmla="*/ 0 h 253350"/>
              <a:gd name="connsiteX1" fmla="*/ 2508325 w 2773194"/>
              <a:gd name="connsiteY1" fmla="*/ 0 h 253350"/>
              <a:gd name="connsiteX2" fmla="*/ 2773194 w 2773194"/>
              <a:gd name="connsiteY2" fmla="*/ 253350 h 253350"/>
              <a:gd name="connsiteX3" fmla="*/ 0 w 2773194"/>
              <a:gd name="connsiteY3" fmla="*/ 253350 h 25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3194" h="253350">
                <a:moveTo>
                  <a:pt x="0" y="0"/>
                </a:moveTo>
                <a:lnTo>
                  <a:pt x="2508325" y="0"/>
                </a:lnTo>
                <a:lnTo>
                  <a:pt x="2773194" y="253350"/>
                </a:lnTo>
                <a:lnTo>
                  <a:pt x="0" y="253350"/>
                </a:lnTo>
                <a:close/>
              </a:path>
            </a:pathLst>
          </a:custGeom>
          <a:solidFill>
            <a:srgbClr val="C00000"/>
          </a:solidFill>
          <a:ln>
            <a:solidFill>
              <a:srgbClr val="ED7D31"/>
            </a:solidFill>
          </a:ln>
        </p:spPr>
        <p:txBody>
          <a:bodyPr lIns="108000" tIns="0" bIns="0" anchor="ctr">
            <a:normAutofit/>
          </a:bodyPr>
          <a:lstStyle/>
          <a:p>
            <a:pPr>
              <a:defRPr/>
            </a:pPr>
            <a:r>
              <a:rPr lang="zh-CN" altLang="en-US" sz="4000" kern="0" dirty="0" smtClean="0">
                <a:solidFill>
                  <a:srgbClr val="FFFFFF"/>
                </a:solidFill>
                <a:cs typeface="Times New Roman" panose="02020603050405020304" pitchFamily="18" charset="0"/>
              </a:rPr>
              <a:t>单击添加文字标题</a:t>
            </a:r>
            <a:endParaRPr lang="zh-CN" altLang="en-US" sz="4000" kern="0" dirty="0">
              <a:solidFill>
                <a:srgbClr val="FFFFFF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文本框 39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392019" y="1232662"/>
            <a:ext cx="765439" cy="421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no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6000" b="1" dirty="0">
                <a:solidFill>
                  <a:srgbClr val="C00000"/>
                </a:solidFill>
                <a:latin typeface="+mn-lt"/>
                <a:ea typeface="+mn-ea"/>
                <a:cs typeface="Times New Roman" panose="02020603050405020304" pitchFamily="18" charset="0"/>
              </a:rPr>
              <a:t>Part 1</a:t>
            </a:r>
            <a:endParaRPr lang="zh-CN" altLang="en-US" sz="6000" b="1" dirty="0">
              <a:solidFill>
                <a:srgbClr val="C00000"/>
              </a:solidFill>
              <a:latin typeface="+mn-lt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383816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114598" y="1117490"/>
            <a:ext cx="2880301" cy="3476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点击添加小标题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266964" y="2100096"/>
            <a:ext cx="1263742" cy="1263742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 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1311197" y="2865571"/>
            <a:ext cx="1175276" cy="469233"/>
          </a:xfrm>
          <a:custGeom>
            <a:avLst/>
            <a:gdLst>
              <a:gd name="T0" fmla="*/ 536 w 536"/>
              <a:gd name="T1" fmla="*/ 0 h 214"/>
              <a:gd name="T2" fmla="*/ 536 w 536"/>
              <a:gd name="T3" fmla="*/ 0 h 214"/>
              <a:gd name="T4" fmla="*/ 530 w 536"/>
              <a:gd name="T5" fmla="*/ 22 h 214"/>
              <a:gd name="T6" fmla="*/ 522 w 536"/>
              <a:gd name="T7" fmla="*/ 44 h 214"/>
              <a:gd name="T8" fmla="*/ 512 w 536"/>
              <a:gd name="T9" fmla="*/ 66 h 214"/>
              <a:gd name="T10" fmla="*/ 500 w 536"/>
              <a:gd name="T11" fmla="*/ 86 h 214"/>
              <a:gd name="T12" fmla="*/ 488 w 536"/>
              <a:gd name="T13" fmla="*/ 104 h 214"/>
              <a:gd name="T14" fmla="*/ 472 w 536"/>
              <a:gd name="T15" fmla="*/ 122 h 214"/>
              <a:gd name="T16" fmla="*/ 458 w 536"/>
              <a:gd name="T17" fmla="*/ 138 h 214"/>
              <a:gd name="T18" fmla="*/ 440 w 536"/>
              <a:gd name="T19" fmla="*/ 152 h 214"/>
              <a:gd name="T20" fmla="*/ 422 w 536"/>
              <a:gd name="T21" fmla="*/ 166 h 214"/>
              <a:gd name="T22" fmla="*/ 402 w 536"/>
              <a:gd name="T23" fmla="*/ 178 h 214"/>
              <a:gd name="T24" fmla="*/ 382 w 536"/>
              <a:gd name="T25" fmla="*/ 188 h 214"/>
              <a:gd name="T26" fmla="*/ 360 w 536"/>
              <a:gd name="T27" fmla="*/ 198 h 214"/>
              <a:gd name="T28" fmla="*/ 338 w 536"/>
              <a:gd name="T29" fmla="*/ 204 h 214"/>
              <a:gd name="T30" fmla="*/ 316 w 536"/>
              <a:gd name="T31" fmla="*/ 210 h 214"/>
              <a:gd name="T32" fmla="*/ 292 w 536"/>
              <a:gd name="T33" fmla="*/ 212 h 214"/>
              <a:gd name="T34" fmla="*/ 268 w 536"/>
              <a:gd name="T35" fmla="*/ 214 h 214"/>
              <a:gd name="T36" fmla="*/ 268 w 536"/>
              <a:gd name="T37" fmla="*/ 214 h 214"/>
              <a:gd name="T38" fmla="*/ 244 w 536"/>
              <a:gd name="T39" fmla="*/ 212 h 214"/>
              <a:gd name="T40" fmla="*/ 220 w 536"/>
              <a:gd name="T41" fmla="*/ 210 h 214"/>
              <a:gd name="T42" fmla="*/ 196 w 536"/>
              <a:gd name="T43" fmla="*/ 204 h 214"/>
              <a:gd name="T44" fmla="*/ 174 w 536"/>
              <a:gd name="T45" fmla="*/ 198 h 214"/>
              <a:gd name="T46" fmla="*/ 154 w 536"/>
              <a:gd name="T47" fmla="*/ 188 h 214"/>
              <a:gd name="T48" fmla="*/ 132 w 536"/>
              <a:gd name="T49" fmla="*/ 178 h 214"/>
              <a:gd name="T50" fmla="*/ 114 w 536"/>
              <a:gd name="T51" fmla="*/ 166 h 214"/>
              <a:gd name="T52" fmla="*/ 94 w 536"/>
              <a:gd name="T53" fmla="*/ 152 h 214"/>
              <a:gd name="T54" fmla="*/ 78 w 536"/>
              <a:gd name="T55" fmla="*/ 138 h 214"/>
              <a:gd name="T56" fmla="*/ 62 w 536"/>
              <a:gd name="T57" fmla="*/ 122 h 214"/>
              <a:gd name="T58" fmla="*/ 48 w 536"/>
              <a:gd name="T59" fmla="*/ 104 h 214"/>
              <a:gd name="T60" fmla="*/ 34 w 536"/>
              <a:gd name="T61" fmla="*/ 86 h 214"/>
              <a:gd name="T62" fmla="*/ 24 w 536"/>
              <a:gd name="T63" fmla="*/ 66 h 214"/>
              <a:gd name="T64" fmla="*/ 14 w 536"/>
              <a:gd name="T65" fmla="*/ 44 h 214"/>
              <a:gd name="T66" fmla="*/ 6 w 536"/>
              <a:gd name="T67" fmla="*/ 22 h 214"/>
              <a:gd name="T68" fmla="*/ 0 w 536"/>
              <a:gd name="T69" fmla="*/ 0 h 214"/>
              <a:gd name="T70" fmla="*/ 536 w 536"/>
              <a:gd name="T71" fmla="*/ 0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36" h="214">
                <a:moveTo>
                  <a:pt x="536" y="0"/>
                </a:moveTo>
                <a:lnTo>
                  <a:pt x="536" y="0"/>
                </a:lnTo>
                <a:lnTo>
                  <a:pt x="530" y="22"/>
                </a:lnTo>
                <a:lnTo>
                  <a:pt x="522" y="44"/>
                </a:lnTo>
                <a:lnTo>
                  <a:pt x="512" y="66"/>
                </a:lnTo>
                <a:lnTo>
                  <a:pt x="500" y="86"/>
                </a:lnTo>
                <a:lnTo>
                  <a:pt x="488" y="104"/>
                </a:lnTo>
                <a:lnTo>
                  <a:pt x="472" y="122"/>
                </a:lnTo>
                <a:lnTo>
                  <a:pt x="458" y="138"/>
                </a:lnTo>
                <a:lnTo>
                  <a:pt x="440" y="152"/>
                </a:lnTo>
                <a:lnTo>
                  <a:pt x="422" y="166"/>
                </a:lnTo>
                <a:lnTo>
                  <a:pt x="402" y="178"/>
                </a:lnTo>
                <a:lnTo>
                  <a:pt x="382" y="188"/>
                </a:lnTo>
                <a:lnTo>
                  <a:pt x="360" y="198"/>
                </a:lnTo>
                <a:lnTo>
                  <a:pt x="338" y="204"/>
                </a:lnTo>
                <a:lnTo>
                  <a:pt x="316" y="210"/>
                </a:lnTo>
                <a:lnTo>
                  <a:pt x="292" y="212"/>
                </a:lnTo>
                <a:lnTo>
                  <a:pt x="268" y="214"/>
                </a:lnTo>
                <a:lnTo>
                  <a:pt x="268" y="214"/>
                </a:lnTo>
                <a:lnTo>
                  <a:pt x="244" y="212"/>
                </a:lnTo>
                <a:lnTo>
                  <a:pt x="220" y="210"/>
                </a:lnTo>
                <a:lnTo>
                  <a:pt x="196" y="204"/>
                </a:lnTo>
                <a:lnTo>
                  <a:pt x="174" y="198"/>
                </a:lnTo>
                <a:lnTo>
                  <a:pt x="154" y="188"/>
                </a:lnTo>
                <a:lnTo>
                  <a:pt x="132" y="178"/>
                </a:lnTo>
                <a:lnTo>
                  <a:pt x="114" y="166"/>
                </a:lnTo>
                <a:lnTo>
                  <a:pt x="94" y="152"/>
                </a:lnTo>
                <a:lnTo>
                  <a:pt x="78" y="138"/>
                </a:lnTo>
                <a:lnTo>
                  <a:pt x="62" y="122"/>
                </a:lnTo>
                <a:lnTo>
                  <a:pt x="48" y="104"/>
                </a:lnTo>
                <a:lnTo>
                  <a:pt x="34" y="86"/>
                </a:lnTo>
                <a:lnTo>
                  <a:pt x="24" y="66"/>
                </a:lnTo>
                <a:lnTo>
                  <a:pt x="14" y="44"/>
                </a:lnTo>
                <a:lnTo>
                  <a:pt x="6" y="22"/>
                </a:lnTo>
                <a:lnTo>
                  <a:pt x="0" y="0"/>
                </a:lnTo>
                <a:lnTo>
                  <a:pt x="53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44032" y="2547301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投入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20%</a:t>
            </a:r>
          </a:p>
        </p:txBody>
      </p:sp>
      <p:sp>
        <p:nvSpPr>
          <p:cNvPr id="6" name="椭圆 5"/>
          <p:cNvSpPr/>
          <p:nvPr/>
        </p:nvSpPr>
        <p:spPr>
          <a:xfrm>
            <a:off x="3049074" y="2100096"/>
            <a:ext cx="1263742" cy="1263742"/>
          </a:xfrm>
          <a:prstGeom prst="ellipse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 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3077958" y="2742780"/>
            <a:ext cx="1205973" cy="592024"/>
          </a:xfrm>
          <a:custGeom>
            <a:avLst/>
            <a:gdLst>
              <a:gd name="T0" fmla="*/ 550 w 550"/>
              <a:gd name="T1" fmla="*/ 0 h 270"/>
              <a:gd name="T2" fmla="*/ 550 w 550"/>
              <a:gd name="T3" fmla="*/ 0 h 270"/>
              <a:gd name="T4" fmla="*/ 548 w 550"/>
              <a:gd name="T5" fmla="*/ 26 h 270"/>
              <a:gd name="T6" fmla="*/ 544 w 550"/>
              <a:gd name="T7" fmla="*/ 54 h 270"/>
              <a:gd name="T8" fmla="*/ 536 w 550"/>
              <a:gd name="T9" fmla="*/ 80 h 270"/>
              <a:gd name="T10" fmla="*/ 526 w 550"/>
              <a:gd name="T11" fmla="*/ 104 h 270"/>
              <a:gd name="T12" fmla="*/ 514 w 550"/>
              <a:gd name="T13" fmla="*/ 128 h 270"/>
              <a:gd name="T14" fmla="*/ 502 w 550"/>
              <a:gd name="T15" fmla="*/ 150 h 270"/>
              <a:gd name="T16" fmla="*/ 486 w 550"/>
              <a:gd name="T17" fmla="*/ 172 h 270"/>
              <a:gd name="T18" fmla="*/ 468 w 550"/>
              <a:gd name="T19" fmla="*/ 190 h 270"/>
              <a:gd name="T20" fmla="*/ 448 w 550"/>
              <a:gd name="T21" fmla="*/ 208 h 270"/>
              <a:gd name="T22" fmla="*/ 428 w 550"/>
              <a:gd name="T23" fmla="*/ 224 h 270"/>
              <a:gd name="T24" fmla="*/ 404 w 550"/>
              <a:gd name="T25" fmla="*/ 238 h 270"/>
              <a:gd name="T26" fmla="*/ 380 w 550"/>
              <a:gd name="T27" fmla="*/ 248 h 270"/>
              <a:gd name="T28" fmla="*/ 356 w 550"/>
              <a:gd name="T29" fmla="*/ 258 h 270"/>
              <a:gd name="T30" fmla="*/ 330 w 550"/>
              <a:gd name="T31" fmla="*/ 264 h 270"/>
              <a:gd name="T32" fmla="*/ 302 w 550"/>
              <a:gd name="T33" fmla="*/ 268 h 270"/>
              <a:gd name="T34" fmla="*/ 274 w 550"/>
              <a:gd name="T35" fmla="*/ 270 h 270"/>
              <a:gd name="T36" fmla="*/ 274 w 550"/>
              <a:gd name="T37" fmla="*/ 270 h 270"/>
              <a:gd name="T38" fmla="*/ 246 w 550"/>
              <a:gd name="T39" fmla="*/ 268 h 270"/>
              <a:gd name="T40" fmla="*/ 220 w 550"/>
              <a:gd name="T41" fmla="*/ 264 h 270"/>
              <a:gd name="T42" fmla="*/ 194 w 550"/>
              <a:gd name="T43" fmla="*/ 258 h 270"/>
              <a:gd name="T44" fmla="*/ 168 w 550"/>
              <a:gd name="T45" fmla="*/ 248 h 270"/>
              <a:gd name="T46" fmla="*/ 144 w 550"/>
              <a:gd name="T47" fmla="*/ 238 h 270"/>
              <a:gd name="T48" fmla="*/ 122 w 550"/>
              <a:gd name="T49" fmla="*/ 224 h 270"/>
              <a:gd name="T50" fmla="*/ 102 w 550"/>
              <a:gd name="T51" fmla="*/ 208 h 270"/>
              <a:gd name="T52" fmla="*/ 82 w 550"/>
              <a:gd name="T53" fmla="*/ 190 h 270"/>
              <a:gd name="T54" fmla="*/ 64 w 550"/>
              <a:gd name="T55" fmla="*/ 172 h 270"/>
              <a:gd name="T56" fmla="*/ 48 w 550"/>
              <a:gd name="T57" fmla="*/ 150 h 270"/>
              <a:gd name="T58" fmla="*/ 34 w 550"/>
              <a:gd name="T59" fmla="*/ 128 h 270"/>
              <a:gd name="T60" fmla="*/ 22 w 550"/>
              <a:gd name="T61" fmla="*/ 104 h 270"/>
              <a:gd name="T62" fmla="*/ 14 w 550"/>
              <a:gd name="T63" fmla="*/ 80 h 270"/>
              <a:gd name="T64" fmla="*/ 6 w 550"/>
              <a:gd name="T65" fmla="*/ 54 h 270"/>
              <a:gd name="T66" fmla="*/ 2 w 550"/>
              <a:gd name="T67" fmla="*/ 26 h 270"/>
              <a:gd name="T68" fmla="*/ 0 w 550"/>
              <a:gd name="T69" fmla="*/ 0 h 270"/>
              <a:gd name="T70" fmla="*/ 550 w 550"/>
              <a:gd name="T71" fmla="*/ 0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50" h="270">
                <a:moveTo>
                  <a:pt x="550" y="0"/>
                </a:moveTo>
                <a:lnTo>
                  <a:pt x="550" y="0"/>
                </a:lnTo>
                <a:lnTo>
                  <a:pt x="548" y="26"/>
                </a:lnTo>
                <a:lnTo>
                  <a:pt x="544" y="54"/>
                </a:lnTo>
                <a:lnTo>
                  <a:pt x="536" y="80"/>
                </a:lnTo>
                <a:lnTo>
                  <a:pt x="526" y="104"/>
                </a:lnTo>
                <a:lnTo>
                  <a:pt x="514" y="128"/>
                </a:lnTo>
                <a:lnTo>
                  <a:pt x="502" y="150"/>
                </a:lnTo>
                <a:lnTo>
                  <a:pt x="486" y="172"/>
                </a:lnTo>
                <a:lnTo>
                  <a:pt x="468" y="190"/>
                </a:lnTo>
                <a:lnTo>
                  <a:pt x="448" y="208"/>
                </a:lnTo>
                <a:lnTo>
                  <a:pt x="428" y="224"/>
                </a:lnTo>
                <a:lnTo>
                  <a:pt x="404" y="238"/>
                </a:lnTo>
                <a:lnTo>
                  <a:pt x="380" y="248"/>
                </a:lnTo>
                <a:lnTo>
                  <a:pt x="356" y="258"/>
                </a:lnTo>
                <a:lnTo>
                  <a:pt x="330" y="264"/>
                </a:lnTo>
                <a:lnTo>
                  <a:pt x="302" y="268"/>
                </a:lnTo>
                <a:lnTo>
                  <a:pt x="274" y="270"/>
                </a:lnTo>
                <a:lnTo>
                  <a:pt x="274" y="270"/>
                </a:lnTo>
                <a:lnTo>
                  <a:pt x="246" y="268"/>
                </a:lnTo>
                <a:lnTo>
                  <a:pt x="220" y="264"/>
                </a:lnTo>
                <a:lnTo>
                  <a:pt x="194" y="258"/>
                </a:lnTo>
                <a:lnTo>
                  <a:pt x="168" y="248"/>
                </a:lnTo>
                <a:lnTo>
                  <a:pt x="144" y="238"/>
                </a:lnTo>
                <a:lnTo>
                  <a:pt x="122" y="224"/>
                </a:lnTo>
                <a:lnTo>
                  <a:pt x="102" y="208"/>
                </a:lnTo>
                <a:lnTo>
                  <a:pt x="82" y="190"/>
                </a:lnTo>
                <a:lnTo>
                  <a:pt x="64" y="172"/>
                </a:lnTo>
                <a:lnTo>
                  <a:pt x="48" y="150"/>
                </a:lnTo>
                <a:lnTo>
                  <a:pt x="34" y="128"/>
                </a:lnTo>
                <a:lnTo>
                  <a:pt x="22" y="104"/>
                </a:lnTo>
                <a:lnTo>
                  <a:pt x="14" y="80"/>
                </a:lnTo>
                <a:lnTo>
                  <a:pt x="6" y="54"/>
                </a:lnTo>
                <a:lnTo>
                  <a:pt x="2" y="26"/>
                </a:lnTo>
                <a:lnTo>
                  <a:pt x="0" y="0"/>
                </a:lnTo>
                <a:lnTo>
                  <a:pt x="55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49536" y="2547301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支出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40%</a:t>
            </a:r>
          </a:p>
        </p:txBody>
      </p:sp>
      <p:sp>
        <p:nvSpPr>
          <p:cNvPr id="9" name="椭圆 8"/>
          <p:cNvSpPr/>
          <p:nvPr/>
        </p:nvSpPr>
        <p:spPr>
          <a:xfrm>
            <a:off x="4831184" y="2100096"/>
            <a:ext cx="1263742" cy="1263742"/>
          </a:xfrm>
          <a:prstGeom prst="ellipse">
            <a:avLst/>
          </a:prstGeom>
          <a:solidFill>
            <a:schemeClr val="bg1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 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>
            <a:off x="4860069" y="2571752"/>
            <a:ext cx="1205973" cy="763052"/>
          </a:xfrm>
          <a:custGeom>
            <a:avLst/>
            <a:gdLst>
              <a:gd name="T0" fmla="*/ 540 w 550"/>
              <a:gd name="T1" fmla="*/ 0 h 348"/>
              <a:gd name="T2" fmla="*/ 540 w 550"/>
              <a:gd name="T3" fmla="*/ 0 h 348"/>
              <a:gd name="T4" fmla="*/ 544 w 550"/>
              <a:gd name="T5" fmla="*/ 18 h 348"/>
              <a:gd name="T6" fmla="*/ 546 w 550"/>
              <a:gd name="T7" fmla="*/ 36 h 348"/>
              <a:gd name="T8" fmla="*/ 548 w 550"/>
              <a:gd name="T9" fmla="*/ 54 h 348"/>
              <a:gd name="T10" fmla="*/ 550 w 550"/>
              <a:gd name="T11" fmla="*/ 74 h 348"/>
              <a:gd name="T12" fmla="*/ 550 w 550"/>
              <a:gd name="T13" fmla="*/ 74 h 348"/>
              <a:gd name="T14" fmla="*/ 548 w 550"/>
              <a:gd name="T15" fmla="*/ 102 h 348"/>
              <a:gd name="T16" fmla="*/ 544 w 550"/>
              <a:gd name="T17" fmla="*/ 128 h 348"/>
              <a:gd name="T18" fmla="*/ 536 w 550"/>
              <a:gd name="T19" fmla="*/ 154 h 348"/>
              <a:gd name="T20" fmla="*/ 528 w 550"/>
              <a:gd name="T21" fmla="*/ 180 h 348"/>
              <a:gd name="T22" fmla="*/ 516 w 550"/>
              <a:gd name="T23" fmla="*/ 204 h 348"/>
              <a:gd name="T24" fmla="*/ 502 w 550"/>
              <a:gd name="T25" fmla="*/ 226 h 348"/>
              <a:gd name="T26" fmla="*/ 486 w 550"/>
              <a:gd name="T27" fmla="*/ 248 h 348"/>
              <a:gd name="T28" fmla="*/ 468 w 550"/>
              <a:gd name="T29" fmla="*/ 268 h 348"/>
              <a:gd name="T30" fmla="*/ 450 w 550"/>
              <a:gd name="T31" fmla="*/ 286 h 348"/>
              <a:gd name="T32" fmla="*/ 428 w 550"/>
              <a:gd name="T33" fmla="*/ 300 h 348"/>
              <a:gd name="T34" fmla="*/ 406 w 550"/>
              <a:gd name="T35" fmla="*/ 314 h 348"/>
              <a:gd name="T36" fmla="*/ 382 w 550"/>
              <a:gd name="T37" fmla="*/ 326 h 348"/>
              <a:gd name="T38" fmla="*/ 356 w 550"/>
              <a:gd name="T39" fmla="*/ 336 h 348"/>
              <a:gd name="T40" fmla="*/ 330 w 550"/>
              <a:gd name="T41" fmla="*/ 342 h 348"/>
              <a:gd name="T42" fmla="*/ 302 w 550"/>
              <a:gd name="T43" fmla="*/ 346 h 348"/>
              <a:gd name="T44" fmla="*/ 274 w 550"/>
              <a:gd name="T45" fmla="*/ 348 h 348"/>
              <a:gd name="T46" fmla="*/ 274 w 550"/>
              <a:gd name="T47" fmla="*/ 348 h 348"/>
              <a:gd name="T48" fmla="*/ 246 w 550"/>
              <a:gd name="T49" fmla="*/ 346 h 348"/>
              <a:gd name="T50" fmla="*/ 220 w 550"/>
              <a:gd name="T51" fmla="*/ 342 h 348"/>
              <a:gd name="T52" fmla="*/ 192 w 550"/>
              <a:gd name="T53" fmla="*/ 336 h 348"/>
              <a:gd name="T54" fmla="*/ 168 w 550"/>
              <a:gd name="T55" fmla="*/ 326 h 348"/>
              <a:gd name="T56" fmla="*/ 144 w 550"/>
              <a:gd name="T57" fmla="*/ 314 h 348"/>
              <a:gd name="T58" fmla="*/ 120 w 550"/>
              <a:gd name="T59" fmla="*/ 300 h 348"/>
              <a:gd name="T60" fmla="*/ 100 w 550"/>
              <a:gd name="T61" fmla="*/ 286 h 348"/>
              <a:gd name="T62" fmla="*/ 80 w 550"/>
              <a:gd name="T63" fmla="*/ 268 h 348"/>
              <a:gd name="T64" fmla="*/ 62 w 550"/>
              <a:gd name="T65" fmla="*/ 248 h 348"/>
              <a:gd name="T66" fmla="*/ 46 w 550"/>
              <a:gd name="T67" fmla="*/ 226 h 348"/>
              <a:gd name="T68" fmla="*/ 32 w 550"/>
              <a:gd name="T69" fmla="*/ 204 h 348"/>
              <a:gd name="T70" fmla="*/ 22 w 550"/>
              <a:gd name="T71" fmla="*/ 180 h 348"/>
              <a:gd name="T72" fmla="*/ 12 w 550"/>
              <a:gd name="T73" fmla="*/ 154 h 348"/>
              <a:gd name="T74" fmla="*/ 6 w 550"/>
              <a:gd name="T75" fmla="*/ 128 h 348"/>
              <a:gd name="T76" fmla="*/ 2 w 550"/>
              <a:gd name="T77" fmla="*/ 102 h 348"/>
              <a:gd name="T78" fmla="*/ 0 w 550"/>
              <a:gd name="T79" fmla="*/ 74 h 348"/>
              <a:gd name="T80" fmla="*/ 0 w 550"/>
              <a:gd name="T81" fmla="*/ 74 h 348"/>
              <a:gd name="T82" fmla="*/ 0 w 550"/>
              <a:gd name="T83" fmla="*/ 54 h 348"/>
              <a:gd name="T84" fmla="*/ 2 w 550"/>
              <a:gd name="T85" fmla="*/ 36 h 348"/>
              <a:gd name="T86" fmla="*/ 6 w 550"/>
              <a:gd name="T87" fmla="*/ 18 h 348"/>
              <a:gd name="T88" fmla="*/ 10 w 550"/>
              <a:gd name="T89" fmla="*/ 0 h 348"/>
              <a:gd name="T90" fmla="*/ 540 w 550"/>
              <a:gd name="T91" fmla="*/ 0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50" h="348">
                <a:moveTo>
                  <a:pt x="540" y="0"/>
                </a:moveTo>
                <a:lnTo>
                  <a:pt x="540" y="0"/>
                </a:lnTo>
                <a:lnTo>
                  <a:pt x="544" y="18"/>
                </a:lnTo>
                <a:lnTo>
                  <a:pt x="546" y="36"/>
                </a:lnTo>
                <a:lnTo>
                  <a:pt x="548" y="54"/>
                </a:lnTo>
                <a:lnTo>
                  <a:pt x="550" y="74"/>
                </a:lnTo>
                <a:lnTo>
                  <a:pt x="550" y="74"/>
                </a:lnTo>
                <a:lnTo>
                  <a:pt x="548" y="102"/>
                </a:lnTo>
                <a:lnTo>
                  <a:pt x="544" y="128"/>
                </a:lnTo>
                <a:lnTo>
                  <a:pt x="536" y="154"/>
                </a:lnTo>
                <a:lnTo>
                  <a:pt x="528" y="180"/>
                </a:lnTo>
                <a:lnTo>
                  <a:pt x="516" y="204"/>
                </a:lnTo>
                <a:lnTo>
                  <a:pt x="502" y="226"/>
                </a:lnTo>
                <a:lnTo>
                  <a:pt x="486" y="248"/>
                </a:lnTo>
                <a:lnTo>
                  <a:pt x="468" y="268"/>
                </a:lnTo>
                <a:lnTo>
                  <a:pt x="450" y="286"/>
                </a:lnTo>
                <a:lnTo>
                  <a:pt x="428" y="300"/>
                </a:lnTo>
                <a:lnTo>
                  <a:pt x="406" y="314"/>
                </a:lnTo>
                <a:lnTo>
                  <a:pt x="382" y="326"/>
                </a:lnTo>
                <a:lnTo>
                  <a:pt x="356" y="336"/>
                </a:lnTo>
                <a:lnTo>
                  <a:pt x="330" y="342"/>
                </a:lnTo>
                <a:lnTo>
                  <a:pt x="302" y="346"/>
                </a:lnTo>
                <a:lnTo>
                  <a:pt x="274" y="348"/>
                </a:lnTo>
                <a:lnTo>
                  <a:pt x="274" y="348"/>
                </a:lnTo>
                <a:lnTo>
                  <a:pt x="246" y="346"/>
                </a:lnTo>
                <a:lnTo>
                  <a:pt x="220" y="342"/>
                </a:lnTo>
                <a:lnTo>
                  <a:pt x="192" y="336"/>
                </a:lnTo>
                <a:lnTo>
                  <a:pt x="168" y="326"/>
                </a:lnTo>
                <a:lnTo>
                  <a:pt x="144" y="314"/>
                </a:lnTo>
                <a:lnTo>
                  <a:pt x="120" y="300"/>
                </a:lnTo>
                <a:lnTo>
                  <a:pt x="100" y="286"/>
                </a:lnTo>
                <a:lnTo>
                  <a:pt x="80" y="268"/>
                </a:lnTo>
                <a:lnTo>
                  <a:pt x="62" y="248"/>
                </a:lnTo>
                <a:lnTo>
                  <a:pt x="46" y="226"/>
                </a:lnTo>
                <a:lnTo>
                  <a:pt x="32" y="204"/>
                </a:lnTo>
                <a:lnTo>
                  <a:pt x="22" y="180"/>
                </a:lnTo>
                <a:lnTo>
                  <a:pt x="12" y="154"/>
                </a:lnTo>
                <a:lnTo>
                  <a:pt x="6" y="128"/>
                </a:lnTo>
                <a:lnTo>
                  <a:pt x="2" y="102"/>
                </a:lnTo>
                <a:lnTo>
                  <a:pt x="0" y="74"/>
                </a:lnTo>
                <a:lnTo>
                  <a:pt x="0" y="74"/>
                </a:lnTo>
                <a:lnTo>
                  <a:pt x="0" y="54"/>
                </a:lnTo>
                <a:lnTo>
                  <a:pt x="2" y="36"/>
                </a:lnTo>
                <a:lnTo>
                  <a:pt x="6" y="18"/>
                </a:lnTo>
                <a:lnTo>
                  <a:pt x="10" y="0"/>
                </a:lnTo>
                <a:lnTo>
                  <a:pt x="54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14343" y="2547301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利润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60%</a:t>
            </a:r>
          </a:p>
        </p:txBody>
      </p:sp>
      <p:sp>
        <p:nvSpPr>
          <p:cNvPr id="12" name="椭圆 11"/>
          <p:cNvSpPr/>
          <p:nvPr/>
        </p:nvSpPr>
        <p:spPr>
          <a:xfrm>
            <a:off x="6613295" y="2100096"/>
            <a:ext cx="1263742" cy="1263742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 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Freeform 8"/>
          <p:cNvSpPr>
            <a:spLocks/>
          </p:cNvSpPr>
          <p:nvPr/>
        </p:nvSpPr>
        <p:spPr bwMode="auto">
          <a:xfrm>
            <a:off x="6642181" y="2334942"/>
            <a:ext cx="1205973" cy="999862"/>
          </a:xfrm>
          <a:custGeom>
            <a:avLst/>
            <a:gdLst>
              <a:gd name="T0" fmla="*/ 482 w 550"/>
              <a:gd name="T1" fmla="*/ 0 h 456"/>
              <a:gd name="T2" fmla="*/ 482 w 550"/>
              <a:gd name="T3" fmla="*/ 0 h 456"/>
              <a:gd name="T4" fmla="*/ 496 w 550"/>
              <a:gd name="T5" fmla="*/ 18 h 456"/>
              <a:gd name="T6" fmla="*/ 510 w 550"/>
              <a:gd name="T7" fmla="*/ 38 h 456"/>
              <a:gd name="T8" fmla="*/ 522 w 550"/>
              <a:gd name="T9" fmla="*/ 60 h 456"/>
              <a:gd name="T10" fmla="*/ 532 w 550"/>
              <a:gd name="T11" fmla="*/ 82 h 456"/>
              <a:gd name="T12" fmla="*/ 540 w 550"/>
              <a:gd name="T13" fmla="*/ 106 h 456"/>
              <a:gd name="T14" fmla="*/ 546 w 550"/>
              <a:gd name="T15" fmla="*/ 130 h 456"/>
              <a:gd name="T16" fmla="*/ 550 w 550"/>
              <a:gd name="T17" fmla="*/ 156 h 456"/>
              <a:gd name="T18" fmla="*/ 550 w 550"/>
              <a:gd name="T19" fmla="*/ 182 h 456"/>
              <a:gd name="T20" fmla="*/ 550 w 550"/>
              <a:gd name="T21" fmla="*/ 182 h 456"/>
              <a:gd name="T22" fmla="*/ 548 w 550"/>
              <a:gd name="T23" fmla="*/ 210 h 456"/>
              <a:gd name="T24" fmla="*/ 544 w 550"/>
              <a:gd name="T25" fmla="*/ 236 h 456"/>
              <a:gd name="T26" fmla="*/ 538 w 550"/>
              <a:gd name="T27" fmla="*/ 262 h 456"/>
              <a:gd name="T28" fmla="*/ 528 w 550"/>
              <a:gd name="T29" fmla="*/ 288 h 456"/>
              <a:gd name="T30" fmla="*/ 518 w 550"/>
              <a:gd name="T31" fmla="*/ 312 h 456"/>
              <a:gd name="T32" fmla="*/ 504 w 550"/>
              <a:gd name="T33" fmla="*/ 334 h 456"/>
              <a:gd name="T34" fmla="*/ 488 w 550"/>
              <a:gd name="T35" fmla="*/ 356 h 456"/>
              <a:gd name="T36" fmla="*/ 470 w 550"/>
              <a:gd name="T37" fmla="*/ 376 h 456"/>
              <a:gd name="T38" fmla="*/ 450 w 550"/>
              <a:gd name="T39" fmla="*/ 394 h 456"/>
              <a:gd name="T40" fmla="*/ 430 w 550"/>
              <a:gd name="T41" fmla="*/ 408 h 456"/>
              <a:gd name="T42" fmla="*/ 406 w 550"/>
              <a:gd name="T43" fmla="*/ 422 h 456"/>
              <a:gd name="T44" fmla="*/ 382 w 550"/>
              <a:gd name="T45" fmla="*/ 434 h 456"/>
              <a:gd name="T46" fmla="*/ 358 w 550"/>
              <a:gd name="T47" fmla="*/ 444 h 456"/>
              <a:gd name="T48" fmla="*/ 330 w 550"/>
              <a:gd name="T49" fmla="*/ 450 h 456"/>
              <a:gd name="T50" fmla="*/ 304 w 550"/>
              <a:gd name="T51" fmla="*/ 454 h 456"/>
              <a:gd name="T52" fmla="*/ 276 w 550"/>
              <a:gd name="T53" fmla="*/ 456 h 456"/>
              <a:gd name="T54" fmla="*/ 276 w 550"/>
              <a:gd name="T55" fmla="*/ 456 h 456"/>
              <a:gd name="T56" fmla="*/ 248 w 550"/>
              <a:gd name="T57" fmla="*/ 454 h 456"/>
              <a:gd name="T58" fmla="*/ 220 w 550"/>
              <a:gd name="T59" fmla="*/ 450 h 456"/>
              <a:gd name="T60" fmla="*/ 194 w 550"/>
              <a:gd name="T61" fmla="*/ 444 h 456"/>
              <a:gd name="T62" fmla="*/ 168 w 550"/>
              <a:gd name="T63" fmla="*/ 434 h 456"/>
              <a:gd name="T64" fmla="*/ 144 w 550"/>
              <a:gd name="T65" fmla="*/ 422 h 456"/>
              <a:gd name="T66" fmla="*/ 122 w 550"/>
              <a:gd name="T67" fmla="*/ 408 h 456"/>
              <a:gd name="T68" fmla="*/ 100 w 550"/>
              <a:gd name="T69" fmla="*/ 394 h 456"/>
              <a:gd name="T70" fmla="*/ 82 w 550"/>
              <a:gd name="T71" fmla="*/ 376 h 456"/>
              <a:gd name="T72" fmla="*/ 64 w 550"/>
              <a:gd name="T73" fmla="*/ 356 h 456"/>
              <a:gd name="T74" fmla="*/ 48 w 550"/>
              <a:gd name="T75" fmla="*/ 334 h 456"/>
              <a:gd name="T76" fmla="*/ 34 w 550"/>
              <a:gd name="T77" fmla="*/ 312 h 456"/>
              <a:gd name="T78" fmla="*/ 22 w 550"/>
              <a:gd name="T79" fmla="*/ 288 h 456"/>
              <a:gd name="T80" fmla="*/ 14 w 550"/>
              <a:gd name="T81" fmla="*/ 262 h 456"/>
              <a:gd name="T82" fmla="*/ 6 w 550"/>
              <a:gd name="T83" fmla="*/ 236 h 456"/>
              <a:gd name="T84" fmla="*/ 2 w 550"/>
              <a:gd name="T85" fmla="*/ 210 h 456"/>
              <a:gd name="T86" fmla="*/ 0 w 550"/>
              <a:gd name="T87" fmla="*/ 182 h 456"/>
              <a:gd name="T88" fmla="*/ 0 w 550"/>
              <a:gd name="T89" fmla="*/ 182 h 456"/>
              <a:gd name="T90" fmla="*/ 2 w 550"/>
              <a:gd name="T91" fmla="*/ 156 h 456"/>
              <a:gd name="T92" fmla="*/ 6 w 550"/>
              <a:gd name="T93" fmla="*/ 130 h 456"/>
              <a:gd name="T94" fmla="*/ 12 w 550"/>
              <a:gd name="T95" fmla="*/ 106 h 456"/>
              <a:gd name="T96" fmla="*/ 20 w 550"/>
              <a:gd name="T97" fmla="*/ 82 h 456"/>
              <a:gd name="T98" fmla="*/ 30 w 550"/>
              <a:gd name="T99" fmla="*/ 60 h 456"/>
              <a:gd name="T100" fmla="*/ 40 w 550"/>
              <a:gd name="T101" fmla="*/ 38 h 456"/>
              <a:gd name="T102" fmla="*/ 54 w 550"/>
              <a:gd name="T103" fmla="*/ 18 h 456"/>
              <a:gd name="T104" fmla="*/ 70 w 550"/>
              <a:gd name="T105" fmla="*/ 0 h 456"/>
              <a:gd name="T106" fmla="*/ 482 w 550"/>
              <a:gd name="T107" fmla="*/ 0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0" h="456">
                <a:moveTo>
                  <a:pt x="482" y="0"/>
                </a:moveTo>
                <a:lnTo>
                  <a:pt x="482" y="0"/>
                </a:lnTo>
                <a:lnTo>
                  <a:pt x="496" y="18"/>
                </a:lnTo>
                <a:lnTo>
                  <a:pt x="510" y="38"/>
                </a:lnTo>
                <a:lnTo>
                  <a:pt x="522" y="60"/>
                </a:lnTo>
                <a:lnTo>
                  <a:pt x="532" y="82"/>
                </a:lnTo>
                <a:lnTo>
                  <a:pt x="540" y="106"/>
                </a:lnTo>
                <a:lnTo>
                  <a:pt x="546" y="130"/>
                </a:lnTo>
                <a:lnTo>
                  <a:pt x="550" y="156"/>
                </a:lnTo>
                <a:lnTo>
                  <a:pt x="550" y="182"/>
                </a:lnTo>
                <a:lnTo>
                  <a:pt x="550" y="182"/>
                </a:lnTo>
                <a:lnTo>
                  <a:pt x="548" y="210"/>
                </a:lnTo>
                <a:lnTo>
                  <a:pt x="544" y="236"/>
                </a:lnTo>
                <a:lnTo>
                  <a:pt x="538" y="262"/>
                </a:lnTo>
                <a:lnTo>
                  <a:pt x="528" y="288"/>
                </a:lnTo>
                <a:lnTo>
                  <a:pt x="518" y="312"/>
                </a:lnTo>
                <a:lnTo>
                  <a:pt x="504" y="334"/>
                </a:lnTo>
                <a:lnTo>
                  <a:pt x="488" y="356"/>
                </a:lnTo>
                <a:lnTo>
                  <a:pt x="470" y="376"/>
                </a:lnTo>
                <a:lnTo>
                  <a:pt x="450" y="394"/>
                </a:lnTo>
                <a:lnTo>
                  <a:pt x="430" y="408"/>
                </a:lnTo>
                <a:lnTo>
                  <a:pt x="406" y="422"/>
                </a:lnTo>
                <a:lnTo>
                  <a:pt x="382" y="434"/>
                </a:lnTo>
                <a:lnTo>
                  <a:pt x="358" y="444"/>
                </a:lnTo>
                <a:lnTo>
                  <a:pt x="330" y="450"/>
                </a:lnTo>
                <a:lnTo>
                  <a:pt x="304" y="454"/>
                </a:lnTo>
                <a:lnTo>
                  <a:pt x="276" y="456"/>
                </a:lnTo>
                <a:lnTo>
                  <a:pt x="276" y="456"/>
                </a:lnTo>
                <a:lnTo>
                  <a:pt x="248" y="454"/>
                </a:lnTo>
                <a:lnTo>
                  <a:pt x="220" y="450"/>
                </a:lnTo>
                <a:lnTo>
                  <a:pt x="194" y="444"/>
                </a:lnTo>
                <a:lnTo>
                  <a:pt x="168" y="434"/>
                </a:lnTo>
                <a:lnTo>
                  <a:pt x="144" y="422"/>
                </a:lnTo>
                <a:lnTo>
                  <a:pt x="122" y="408"/>
                </a:lnTo>
                <a:lnTo>
                  <a:pt x="100" y="394"/>
                </a:lnTo>
                <a:lnTo>
                  <a:pt x="82" y="376"/>
                </a:lnTo>
                <a:lnTo>
                  <a:pt x="64" y="356"/>
                </a:lnTo>
                <a:lnTo>
                  <a:pt x="48" y="334"/>
                </a:lnTo>
                <a:lnTo>
                  <a:pt x="34" y="312"/>
                </a:lnTo>
                <a:lnTo>
                  <a:pt x="22" y="288"/>
                </a:lnTo>
                <a:lnTo>
                  <a:pt x="14" y="262"/>
                </a:lnTo>
                <a:lnTo>
                  <a:pt x="6" y="236"/>
                </a:lnTo>
                <a:lnTo>
                  <a:pt x="2" y="210"/>
                </a:lnTo>
                <a:lnTo>
                  <a:pt x="0" y="182"/>
                </a:lnTo>
                <a:lnTo>
                  <a:pt x="0" y="182"/>
                </a:lnTo>
                <a:lnTo>
                  <a:pt x="2" y="156"/>
                </a:lnTo>
                <a:lnTo>
                  <a:pt x="6" y="130"/>
                </a:lnTo>
                <a:lnTo>
                  <a:pt x="12" y="106"/>
                </a:lnTo>
                <a:lnTo>
                  <a:pt x="20" y="82"/>
                </a:lnTo>
                <a:lnTo>
                  <a:pt x="30" y="60"/>
                </a:lnTo>
                <a:lnTo>
                  <a:pt x="40" y="38"/>
                </a:lnTo>
                <a:lnTo>
                  <a:pt x="54" y="18"/>
                </a:lnTo>
                <a:lnTo>
                  <a:pt x="70" y="0"/>
                </a:lnTo>
                <a:lnTo>
                  <a:pt x="482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10458" y="2547301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完成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80%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811134" y="3548943"/>
            <a:ext cx="2121132" cy="678991"/>
            <a:chOff x="794684" y="3476935"/>
            <a:chExt cx="2121132" cy="678991"/>
          </a:xfrm>
        </p:grpSpPr>
        <p:sp>
          <p:nvSpPr>
            <p:cNvPr id="16" name="Text Placeholder 2"/>
            <p:cNvSpPr txBox="1">
              <a:spLocks/>
            </p:cNvSpPr>
            <p:nvPr/>
          </p:nvSpPr>
          <p:spPr bwMode="auto">
            <a:xfrm>
              <a:off x="1093404" y="3476935"/>
              <a:ext cx="1523692" cy="26842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Pct val="80000"/>
                <a:buFont typeface="Corbel" pitchFamily="34" charset="0"/>
                <a:buNone/>
                <a:tabLst/>
                <a:defRPr/>
              </a:pPr>
              <a:r>
                <a:rPr kumimoji="0" lang="zh-CN" altLang="en-US" sz="15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添加会议主题</a:t>
              </a:r>
              <a:endParaRPr kumimoji="0" lang="en-AU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7" name="Text Placeholder 2"/>
            <p:cNvSpPr txBox="1">
              <a:spLocks/>
            </p:cNvSpPr>
            <p:nvPr/>
          </p:nvSpPr>
          <p:spPr bwMode="auto">
            <a:xfrm>
              <a:off x="794684" y="3734008"/>
              <a:ext cx="2121132" cy="42191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点击输入简要文字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内容文字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内容需概括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精炼不用</a:t>
              </a: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多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余的文字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修饰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611334" y="3548943"/>
            <a:ext cx="2121132" cy="678991"/>
            <a:chOff x="2627784" y="3476935"/>
            <a:chExt cx="2121132" cy="678991"/>
          </a:xfrm>
        </p:grpSpPr>
        <p:sp>
          <p:nvSpPr>
            <p:cNvPr id="19" name="Text Placeholder 2"/>
            <p:cNvSpPr txBox="1">
              <a:spLocks/>
            </p:cNvSpPr>
            <p:nvPr/>
          </p:nvSpPr>
          <p:spPr bwMode="auto">
            <a:xfrm>
              <a:off x="2926504" y="3476935"/>
              <a:ext cx="1523692" cy="26842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Pct val="80000"/>
                <a:buFont typeface="Corbel" pitchFamily="34" charset="0"/>
                <a:buNone/>
                <a:tabLst/>
                <a:defRPr/>
              </a:pPr>
              <a:r>
                <a:rPr kumimoji="0" lang="zh-CN" altLang="en-US" sz="15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添加会议主题</a:t>
              </a:r>
              <a:endParaRPr kumimoji="0" lang="en-AU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0" name="Text Placeholder 2"/>
            <p:cNvSpPr txBox="1">
              <a:spLocks/>
            </p:cNvSpPr>
            <p:nvPr/>
          </p:nvSpPr>
          <p:spPr bwMode="auto">
            <a:xfrm>
              <a:off x="2627784" y="3734008"/>
              <a:ext cx="2121132" cy="42191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点击输入简要文字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内容文字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内容需概括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精炼不用</a:t>
              </a: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多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余的文字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修饰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411534" y="3548943"/>
            <a:ext cx="2121132" cy="678991"/>
            <a:chOff x="4427984" y="3476935"/>
            <a:chExt cx="2121132" cy="678991"/>
          </a:xfrm>
        </p:grpSpPr>
        <p:sp>
          <p:nvSpPr>
            <p:cNvPr id="22" name="Text Placeholder 2"/>
            <p:cNvSpPr txBox="1">
              <a:spLocks/>
            </p:cNvSpPr>
            <p:nvPr/>
          </p:nvSpPr>
          <p:spPr bwMode="auto">
            <a:xfrm>
              <a:off x="4726704" y="3476935"/>
              <a:ext cx="1523692" cy="26842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Pct val="80000"/>
                <a:buFont typeface="Corbel" pitchFamily="34" charset="0"/>
                <a:buNone/>
                <a:tabLst/>
                <a:defRPr/>
              </a:pPr>
              <a:r>
                <a:rPr kumimoji="0" lang="zh-CN" altLang="en-US" sz="15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添加会议主题</a:t>
              </a:r>
              <a:endParaRPr kumimoji="0" lang="en-AU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3" name="Text Placeholder 2"/>
            <p:cNvSpPr txBox="1">
              <a:spLocks/>
            </p:cNvSpPr>
            <p:nvPr/>
          </p:nvSpPr>
          <p:spPr bwMode="auto">
            <a:xfrm>
              <a:off x="4427984" y="3734008"/>
              <a:ext cx="2121132" cy="42191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点击输入简要文字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内容文字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内容需概括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精炼不用</a:t>
              </a: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多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余的文字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修饰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211734" y="3548943"/>
            <a:ext cx="2121132" cy="678991"/>
            <a:chOff x="6195284" y="3476935"/>
            <a:chExt cx="2121132" cy="678991"/>
          </a:xfrm>
        </p:grpSpPr>
        <p:sp>
          <p:nvSpPr>
            <p:cNvPr id="25" name="Text Placeholder 2"/>
            <p:cNvSpPr txBox="1">
              <a:spLocks/>
            </p:cNvSpPr>
            <p:nvPr/>
          </p:nvSpPr>
          <p:spPr bwMode="auto">
            <a:xfrm>
              <a:off x="6494004" y="3476935"/>
              <a:ext cx="1523692" cy="26842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Pct val="80000"/>
                <a:buFont typeface="Corbel" pitchFamily="34" charset="0"/>
                <a:buNone/>
                <a:tabLst/>
                <a:defRPr/>
              </a:pPr>
              <a:r>
                <a:rPr kumimoji="0" lang="zh-CN" altLang="en-US" sz="15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添加会议主题</a:t>
              </a:r>
              <a:endParaRPr kumimoji="0" lang="en-AU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6" name="Text Placeholder 2"/>
            <p:cNvSpPr txBox="1">
              <a:spLocks/>
            </p:cNvSpPr>
            <p:nvPr/>
          </p:nvSpPr>
          <p:spPr bwMode="auto">
            <a:xfrm>
              <a:off x="6195284" y="3734008"/>
              <a:ext cx="2121132" cy="42191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点击输入简要文字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内容文字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内容需概括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精炼不用</a:t>
              </a: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多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余的文字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修饰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629677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5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5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1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6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1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6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1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6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1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6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100"/>
                            </p:stCondLst>
                            <p:childTnLst>
                              <p:par>
                                <p:cTn id="6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 animBg="1"/>
      <p:bldP spid="7" grpId="0" animBg="1"/>
      <p:bldP spid="8" grpId="0"/>
      <p:bldP spid="9" grpId="0" animBg="1"/>
      <p:bldP spid="10" grpId="0" animBg="1"/>
      <p:bldP spid="11" grpId="0"/>
      <p:bldP spid="12" grpId="0" animBg="1"/>
      <p:bldP spid="13" grpId="0" animBg="1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536329" y="1419225"/>
            <a:ext cx="5780087" cy="1220788"/>
          </a:xfrm>
          <a:prstGeom prst="roundRect">
            <a:avLst>
              <a:gd name="adj" fmla="val 3818"/>
            </a:avLst>
          </a:prstGeom>
          <a:noFill/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1658441" y="1790700"/>
            <a:ext cx="1452563" cy="477838"/>
            <a:chOff x="1677848" y="1867118"/>
            <a:chExt cx="1453992" cy="477352"/>
          </a:xfrm>
        </p:grpSpPr>
        <p:sp>
          <p:nvSpPr>
            <p:cNvPr id="4" name="圆角矩形 3"/>
            <p:cNvSpPr/>
            <p:nvPr/>
          </p:nvSpPr>
          <p:spPr>
            <a:xfrm>
              <a:off x="1677848" y="1867118"/>
              <a:ext cx="1453992" cy="477352"/>
            </a:xfrm>
            <a:prstGeom prst="roundRect">
              <a:avLst>
                <a:gd name="adj" fmla="val 248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" name="矩形 35"/>
            <p:cNvSpPr>
              <a:spLocks noChangeArrowheads="1"/>
            </p:cNvSpPr>
            <p:nvPr/>
          </p:nvSpPr>
          <p:spPr bwMode="auto">
            <a:xfrm>
              <a:off x="2164746" y="1921128"/>
              <a:ext cx="89058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32500</a:t>
              </a:r>
              <a:endPara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cxnSp>
        <p:nvCxnSpPr>
          <p:cNvPr id="15" name="直接连接符 14"/>
          <p:cNvCxnSpPr/>
          <p:nvPr/>
        </p:nvCxnSpPr>
        <p:spPr>
          <a:xfrm>
            <a:off x="6139954" y="1697038"/>
            <a:ext cx="0" cy="669925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6271716" y="1697038"/>
            <a:ext cx="1885950" cy="67300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点击输入简要文字内容，文字内容需概括精炼，不用多余的文字修饰。</a:t>
            </a:r>
            <a:endParaRPr kumimoji="0" lang="zh-CN" altLang="en-US" sz="1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2531566" y="3000375"/>
            <a:ext cx="5780088" cy="1219200"/>
          </a:xfrm>
          <a:prstGeom prst="roundRect">
            <a:avLst>
              <a:gd name="adj" fmla="val 3818"/>
            </a:avLst>
          </a:prstGeom>
          <a:noFill/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6135191" y="3276600"/>
            <a:ext cx="0" cy="669925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6266954" y="3276600"/>
            <a:ext cx="1885950" cy="67300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点击输入简要文字内容，文字内容需概括精炼，不用多余的文字修饰。</a:t>
            </a:r>
            <a:endParaRPr kumimoji="0" lang="zh-CN" altLang="en-US" sz="1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1653679" y="3370263"/>
            <a:ext cx="1454150" cy="477837"/>
            <a:chOff x="1673457" y="3447102"/>
            <a:chExt cx="1453992" cy="477352"/>
          </a:xfrm>
        </p:grpSpPr>
        <p:sp>
          <p:nvSpPr>
            <p:cNvPr id="22" name="圆角矩形 21"/>
            <p:cNvSpPr/>
            <p:nvPr/>
          </p:nvSpPr>
          <p:spPr>
            <a:xfrm>
              <a:off x="1673457" y="3447102"/>
              <a:ext cx="1453992" cy="477352"/>
            </a:xfrm>
            <a:prstGeom prst="roundRect">
              <a:avLst>
                <a:gd name="adj" fmla="val 2487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" name="矩形 78"/>
            <p:cNvSpPr>
              <a:spLocks noChangeArrowheads="1"/>
            </p:cNvSpPr>
            <p:nvPr/>
          </p:nvSpPr>
          <p:spPr bwMode="auto">
            <a:xfrm>
              <a:off x="2106095" y="3501111"/>
              <a:ext cx="89058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12340</a:t>
              </a:r>
              <a:endPara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33" name="Group 71"/>
          <p:cNvGrpSpPr>
            <a:grpSpLocks noChangeAspect="1"/>
          </p:cNvGrpSpPr>
          <p:nvPr/>
        </p:nvGrpSpPr>
        <p:grpSpPr>
          <a:xfrm>
            <a:off x="3352255" y="1735000"/>
            <a:ext cx="227780" cy="594000"/>
            <a:chOff x="2323306" y="2203133"/>
            <a:chExt cx="979488" cy="2554287"/>
          </a:xfrm>
          <a:solidFill>
            <a:schemeClr val="accent1"/>
          </a:solidFill>
        </p:grpSpPr>
        <p:sp>
          <p:nvSpPr>
            <p:cNvPr id="43" name="Freeform 3"/>
            <p:cNvSpPr>
              <a:spLocks noChangeArrowheads="1"/>
            </p:cNvSpPr>
            <p:nvPr/>
          </p:nvSpPr>
          <p:spPr bwMode="auto">
            <a:xfrm>
              <a:off x="2323306" y="2720658"/>
              <a:ext cx="979488" cy="2036762"/>
            </a:xfrm>
            <a:custGeom>
              <a:avLst/>
              <a:gdLst>
                <a:gd name="T0" fmla="*/ 2093 w 2719"/>
                <a:gd name="T1" fmla="*/ 0 h 5657"/>
                <a:gd name="T2" fmla="*/ 2093 w 2719"/>
                <a:gd name="T3" fmla="*/ 0 h 5657"/>
                <a:gd name="T4" fmla="*/ 625 w 2719"/>
                <a:gd name="T5" fmla="*/ 0 h 5657"/>
                <a:gd name="T6" fmla="*/ 0 w 2719"/>
                <a:gd name="T7" fmla="*/ 625 h 5657"/>
                <a:gd name="T8" fmla="*/ 0 w 2719"/>
                <a:gd name="T9" fmla="*/ 2499 h 5657"/>
                <a:gd name="T10" fmla="*/ 250 w 2719"/>
                <a:gd name="T11" fmla="*/ 2718 h 5657"/>
                <a:gd name="T12" fmla="*/ 468 w 2719"/>
                <a:gd name="T13" fmla="*/ 2499 h 5657"/>
                <a:gd name="T14" fmla="*/ 468 w 2719"/>
                <a:gd name="T15" fmla="*/ 1032 h 5657"/>
                <a:gd name="T16" fmla="*/ 531 w 2719"/>
                <a:gd name="T17" fmla="*/ 938 h 5657"/>
                <a:gd name="T18" fmla="*/ 625 w 2719"/>
                <a:gd name="T19" fmla="*/ 1032 h 5657"/>
                <a:gd name="T20" fmla="*/ 625 w 2719"/>
                <a:gd name="T21" fmla="*/ 2781 h 5657"/>
                <a:gd name="T22" fmla="*/ 625 w 2719"/>
                <a:gd name="T23" fmla="*/ 3093 h 5657"/>
                <a:gd name="T24" fmla="*/ 625 w 2719"/>
                <a:gd name="T25" fmla="*/ 5312 h 5657"/>
                <a:gd name="T26" fmla="*/ 937 w 2719"/>
                <a:gd name="T27" fmla="*/ 5656 h 5657"/>
                <a:gd name="T28" fmla="*/ 937 w 2719"/>
                <a:gd name="T29" fmla="*/ 5656 h 5657"/>
                <a:gd name="T30" fmla="*/ 1218 w 2719"/>
                <a:gd name="T31" fmla="*/ 5312 h 5657"/>
                <a:gd name="T32" fmla="*/ 1218 w 2719"/>
                <a:gd name="T33" fmla="*/ 3156 h 5657"/>
                <a:gd name="T34" fmla="*/ 1375 w 2719"/>
                <a:gd name="T35" fmla="*/ 3031 h 5657"/>
                <a:gd name="T36" fmla="*/ 1531 w 2719"/>
                <a:gd name="T37" fmla="*/ 3156 h 5657"/>
                <a:gd name="T38" fmla="*/ 1531 w 2719"/>
                <a:gd name="T39" fmla="*/ 5312 h 5657"/>
                <a:gd name="T40" fmla="*/ 1781 w 2719"/>
                <a:gd name="T41" fmla="*/ 5656 h 5657"/>
                <a:gd name="T42" fmla="*/ 1781 w 2719"/>
                <a:gd name="T43" fmla="*/ 5656 h 5657"/>
                <a:gd name="T44" fmla="*/ 2093 w 2719"/>
                <a:gd name="T45" fmla="*/ 5312 h 5657"/>
                <a:gd name="T46" fmla="*/ 2093 w 2719"/>
                <a:gd name="T47" fmla="*/ 3093 h 5657"/>
                <a:gd name="T48" fmla="*/ 2093 w 2719"/>
                <a:gd name="T49" fmla="*/ 2781 h 5657"/>
                <a:gd name="T50" fmla="*/ 2093 w 2719"/>
                <a:gd name="T51" fmla="*/ 1032 h 5657"/>
                <a:gd name="T52" fmla="*/ 2218 w 2719"/>
                <a:gd name="T53" fmla="*/ 938 h 5657"/>
                <a:gd name="T54" fmla="*/ 2250 w 2719"/>
                <a:gd name="T55" fmla="*/ 1032 h 5657"/>
                <a:gd name="T56" fmla="*/ 2250 w 2719"/>
                <a:gd name="T57" fmla="*/ 2499 h 5657"/>
                <a:gd name="T58" fmla="*/ 2468 w 2719"/>
                <a:gd name="T59" fmla="*/ 2718 h 5657"/>
                <a:gd name="T60" fmla="*/ 2718 w 2719"/>
                <a:gd name="T61" fmla="*/ 2499 h 5657"/>
                <a:gd name="T62" fmla="*/ 2718 w 2719"/>
                <a:gd name="T63" fmla="*/ 625 h 5657"/>
                <a:gd name="T64" fmla="*/ 2093 w 2719"/>
                <a:gd name="T65" fmla="*/ 0 h 5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19" h="5657">
                  <a:moveTo>
                    <a:pt x="2093" y="0"/>
                  </a:moveTo>
                  <a:lnTo>
                    <a:pt x="2093" y="0"/>
                  </a:lnTo>
                  <a:cubicBezTo>
                    <a:pt x="625" y="0"/>
                    <a:pt x="625" y="0"/>
                    <a:pt x="625" y="0"/>
                  </a:cubicBezTo>
                  <a:cubicBezTo>
                    <a:pt x="218" y="0"/>
                    <a:pt x="0" y="188"/>
                    <a:pt x="0" y="625"/>
                  </a:cubicBezTo>
                  <a:cubicBezTo>
                    <a:pt x="0" y="2499"/>
                    <a:pt x="0" y="2499"/>
                    <a:pt x="0" y="2499"/>
                  </a:cubicBezTo>
                  <a:cubicBezTo>
                    <a:pt x="0" y="2624"/>
                    <a:pt x="93" y="2718"/>
                    <a:pt x="250" y="2718"/>
                  </a:cubicBezTo>
                  <a:cubicBezTo>
                    <a:pt x="375" y="2718"/>
                    <a:pt x="468" y="2624"/>
                    <a:pt x="468" y="2499"/>
                  </a:cubicBezTo>
                  <a:cubicBezTo>
                    <a:pt x="468" y="2499"/>
                    <a:pt x="468" y="1188"/>
                    <a:pt x="468" y="1032"/>
                  </a:cubicBezTo>
                  <a:cubicBezTo>
                    <a:pt x="468" y="938"/>
                    <a:pt x="531" y="938"/>
                    <a:pt x="531" y="938"/>
                  </a:cubicBezTo>
                  <a:cubicBezTo>
                    <a:pt x="593" y="938"/>
                    <a:pt x="625" y="938"/>
                    <a:pt x="625" y="1032"/>
                  </a:cubicBezTo>
                  <a:cubicBezTo>
                    <a:pt x="625" y="1188"/>
                    <a:pt x="625" y="2249"/>
                    <a:pt x="625" y="2781"/>
                  </a:cubicBezTo>
                  <a:cubicBezTo>
                    <a:pt x="625" y="3093"/>
                    <a:pt x="625" y="3093"/>
                    <a:pt x="625" y="3093"/>
                  </a:cubicBezTo>
                  <a:cubicBezTo>
                    <a:pt x="625" y="5312"/>
                    <a:pt x="625" y="5312"/>
                    <a:pt x="625" y="5312"/>
                  </a:cubicBezTo>
                  <a:cubicBezTo>
                    <a:pt x="625" y="5468"/>
                    <a:pt x="781" y="5656"/>
                    <a:pt x="937" y="5656"/>
                  </a:cubicBezTo>
                  <a:lnTo>
                    <a:pt x="937" y="5656"/>
                  </a:lnTo>
                  <a:cubicBezTo>
                    <a:pt x="1093" y="5656"/>
                    <a:pt x="1218" y="5468"/>
                    <a:pt x="1218" y="5312"/>
                  </a:cubicBezTo>
                  <a:cubicBezTo>
                    <a:pt x="1218" y="5312"/>
                    <a:pt x="1218" y="3249"/>
                    <a:pt x="1218" y="3156"/>
                  </a:cubicBezTo>
                  <a:cubicBezTo>
                    <a:pt x="1218" y="3031"/>
                    <a:pt x="1250" y="3031"/>
                    <a:pt x="1375" y="3031"/>
                  </a:cubicBezTo>
                  <a:cubicBezTo>
                    <a:pt x="1406" y="3031"/>
                    <a:pt x="1531" y="3031"/>
                    <a:pt x="1531" y="3156"/>
                  </a:cubicBezTo>
                  <a:cubicBezTo>
                    <a:pt x="1531" y="3249"/>
                    <a:pt x="1531" y="5312"/>
                    <a:pt x="1531" y="5312"/>
                  </a:cubicBezTo>
                  <a:cubicBezTo>
                    <a:pt x="1531" y="5468"/>
                    <a:pt x="1562" y="5656"/>
                    <a:pt x="1781" y="5656"/>
                  </a:cubicBezTo>
                  <a:lnTo>
                    <a:pt x="1781" y="5656"/>
                  </a:lnTo>
                  <a:cubicBezTo>
                    <a:pt x="1937" y="5656"/>
                    <a:pt x="2093" y="5468"/>
                    <a:pt x="2093" y="5312"/>
                  </a:cubicBezTo>
                  <a:cubicBezTo>
                    <a:pt x="2093" y="3093"/>
                    <a:pt x="2093" y="3093"/>
                    <a:pt x="2093" y="3093"/>
                  </a:cubicBezTo>
                  <a:cubicBezTo>
                    <a:pt x="2093" y="2781"/>
                    <a:pt x="2093" y="2781"/>
                    <a:pt x="2093" y="2781"/>
                  </a:cubicBezTo>
                  <a:cubicBezTo>
                    <a:pt x="2093" y="2249"/>
                    <a:pt x="2093" y="1188"/>
                    <a:pt x="2093" y="1032"/>
                  </a:cubicBezTo>
                  <a:cubicBezTo>
                    <a:pt x="2093" y="938"/>
                    <a:pt x="2156" y="938"/>
                    <a:pt x="2218" y="938"/>
                  </a:cubicBezTo>
                  <a:cubicBezTo>
                    <a:pt x="2218" y="938"/>
                    <a:pt x="2250" y="938"/>
                    <a:pt x="2250" y="1032"/>
                  </a:cubicBezTo>
                  <a:cubicBezTo>
                    <a:pt x="2250" y="1188"/>
                    <a:pt x="2250" y="2499"/>
                    <a:pt x="2250" y="2499"/>
                  </a:cubicBezTo>
                  <a:cubicBezTo>
                    <a:pt x="2250" y="2624"/>
                    <a:pt x="2375" y="2718"/>
                    <a:pt x="2468" y="2718"/>
                  </a:cubicBezTo>
                  <a:cubicBezTo>
                    <a:pt x="2562" y="2718"/>
                    <a:pt x="2718" y="2624"/>
                    <a:pt x="2718" y="2499"/>
                  </a:cubicBezTo>
                  <a:cubicBezTo>
                    <a:pt x="2718" y="625"/>
                    <a:pt x="2718" y="625"/>
                    <a:pt x="2718" y="625"/>
                  </a:cubicBezTo>
                  <a:cubicBezTo>
                    <a:pt x="2718" y="188"/>
                    <a:pt x="2531" y="0"/>
                    <a:pt x="2093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4" name="Freeform 4"/>
            <p:cNvSpPr>
              <a:spLocks noChangeArrowheads="1"/>
            </p:cNvSpPr>
            <p:nvPr/>
          </p:nvSpPr>
          <p:spPr bwMode="auto">
            <a:xfrm>
              <a:off x="2626519" y="2203133"/>
              <a:ext cx="382587" cy="360362"/>
            </a:xfrm>
            <a:custGeom>
              <a:avLst/>
              <a:gdLst>
                <a:gd name="T0" fmla="*/ 532 w 1064"/>
                <a:gd name="T1" fmla="*/ 0 h 1001"/>
                <a:gd name="T2" fmla="*/ 532 w 1064"/>
                <a:gd name="T3" fmla="*/ 0 h 1001"/>
                <a:gd name="T4" fmla="*/ 0 w 1064"/>
                <a:gd name="T5" fmla="*/ 531 h 1001"/>
                <a:gd name="T6" fmla="*/ 532 w 1064"/>
                <a:gd name="T7" fmla="*/ 1000 h 1001"/>
                <a:gd name="T8" fmla="*/ 1063 w 1064"/>
                <a:gd name="T9" fmla="*/ 531 h 1001"/>
                <a:gd name="T10" fmla="*/ 532 w 1064"/>
                <a:gd name="T11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4" h="1001">
                  <a:moveTo>
                    <a:pt x="532" y="0"/>
                  </a:moveTo>
                  <a:lnTo>
                    <a:pt x="532" y="0"/>
                  </a:lnTo>
                  <a:cubicBezTo>
                    <a:pt x="219" y="0"/>
                    <a:pt x="0" y="219"/>
                    <a:pt x="0" y="531"/>
                  </a:cubicBezTo>
                  <a:cubicBezTo>
                    <a:pt x="0" y="812"/>
                    <a:pt x="219" y="1000"/>
                    <a:pt x="532" y="1000"/>
                  </a:cubicBezTo>
                  <a:cubicBezTo>
                    <a:pt x="782" y="1000"/>
                    <a:pt x="1063" y="812"/>
                    <a:pt x="1063" y="531"/>
                  </a:cubicBezTo>
                  <a:cubicBezTo>
                    <a:pt x="1063" y="219"/>
                    <a:pt x="782" y="0"/>
                    <a:pt x="532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34" name="Group 72"/>
          <p:cNvGrpSpPr>
            <a:grpSpLocks noChangeAspect="1"/>
          </p:cNvGrpSpPr>
          <p:nvPr/>
        </p:nvGrpSpPr>
        <p:grpSpPr>
          <a:xfrm>
            <a:off x="3700231" y="1735000"/>
            <a:ext cx="227780" cy="594000"/>
            <a:chOff x="2323306" y="2203133"/>
            <a:chExt cx="979488" cy="2554287"/>
          </a:xfrm>
          <a:solidFill>
            <a:schemeClr val="accent1"/>
          </a:solidFill>
        </p:grpSpPr>
        <p:sp>
          <p:nvSpPr>
            <p:cNvPr id="41" name="Freeform 3"/>
            <p:cNvSpPr>
              <a:spLocks noChangeArrowheads="1"/>
            </p:cNvSpPr>
            <p:nvPr/>
          </p:nvSpPr>
          <p:spPr bwMode="auto">
            <a:xfrm>
              <a:off x="2323306" y="2720658"/>
              <a:ext cx="979488" cy="2036762"/>
            </a:xfrm>
            <a:custGeom>
              <a:avLst/>
              <a:gdLst>
                <a:gd name="T0" fmla="*/ 2093 w 2719"/>
                <a:gd name="T1" fmla="*/ 0 h 5657"/>
                <a:gd name="T2" fmla="*/ 2093 w 2719"/>
                <a:gd name="T3" fmla="*/ 0 h 5657"/>
                <a:gd name="T4" fmla="*/ 625 w 2719"/>
                <a:gd name="T5" fmla="*/ 0 h 5657"/>
                <a:gd name="T6" fmla="*/ 0 w 2719"/>
                <a:gd name="T7" fmla="*/ 625 h 5657"/>
                <a:gd name="T8" fmla="*/ 0 w 2719"/>
                <a:gd name="T9" fmla="*/ 2499 h 5657"/>
                <a:gd name="T10" fmla="*/ 250 w 2719"/>
                <a:gd name="T11" fmla="*/ 2718 h 5657"/>
                <a:gd name="T12" fmla="*/ 468 w 2719"/>
                <a:gd name="T13" fmla="*/ 2499 h 5657"/>
                <a:gd name="T14" fmla="*/ 468 w 2719"/>
                <a:gd name="T15" fmla="*/ 1032 h 5657"/>
                <a:gd name="T16" fmla="*/ 531 w 2719"/>
                <a:gd name="T17" fmla="*/ 938 h 5657"/>
                <a:gd name="T18" fmla="*/ 625 w 2719"/>
                <a:gd name="T19" fmla="*/ 1032 h 5657"/>
                <a:gd name="T20" fmla="*/ 625 w 2719"/>
                <a:gd name="T21" fmla="*/ 2781 h 5657"/>
                <a:gd name="T22" fmla="*/ 625 w 2719"/>
                <a:gd name="T23" fmla="*/ 3093 h 5657"/>
                <a:gd name="T24" fmla="*/ 625 w 2719"/>
                <a:gd name="T25" fmla="*/ 5312 h 5657"/>
                <a:gd name="T26" fmla="*/ 937 w 2719"/>
                <a:gd name="T27" fmla="*/ 5656 h 5657"/>
                <a:gd name="T28" fmla="*/ 937 w 2719"/>
                <a:gd name="T29" fmla="*/ 5656 h 5657"/>
                <a:gd name="T30" fmla="*/ 1218 w 2719"/>
                <a:gd name="T31" fmla="*/ 5312 h 5657"/>
                <a:gd name="T32" fmla="*/ 1218 w 2719"/>
                <a:gd name="T33" fmla="*/ 3156 h 5657"/>
                <a:gd name="T34" fmla="*/ 1375 w 2719"/>
                <a:gd name="T35" fmla="*/ 3031 h 5657"/>
                <a:gd name="T36" fmla="*/ 1531 w 2719"/>
                <a:gd name="T37" fmla="*/ 3156 h 5657"/>
                <a:gd name="T38" fmla="*/ 1531 w 2719"/>
                <a:gd name="T39" fmla="*/ 5312 h 5657"/>
                <a:gd name="T40" fmla="*/ 1781 w 2719"/>
                <a:gd name="T41" fmla="*/ 5656 h 5657"/>
                <a:gd name="T42" fmla="*/ 1781 w 2719"/>
                <a:gd name="T43" fmla="*/ 5656 h 5657"/>
                <a:gd name="T44" fmla="*/ 2093 w 2719"/>
                <a:gd name="T45" fmla="*/ 5312 h 5657"/>
                <a:gd name="T46" fmla="*/ 2093 w 2719"/>
                <a:gd name="T47" fmla="*/ 3093 h 5657"/>
                <a:gd name="T48" fmla="*/ 2093 w 2719"/>
                <a:gd name="T49" fmla="*/ 2781 h 5657"/>
                <a:gd name="T50" fmla="*/ 2093 w 2719"/>
                <a:gd name="T51" fmla="*/ 1032 h 5657"/>
                <a:gd name="T52" fmla="*/ 2218 w 2719"/>
                <a:gd name="T53" fmla="*/ 938 h 5657"/>
                <a:gd name="T54" fmla="*/ 2250 w 2719"/>
                <a:gd name="T55" fmla="*/ 1032 h 5657"/>
                <a:gd name="T56" fmla="*/ 2250 w 2719"/>
                <a:gd name="T57" fmla="*/ 2499 h 5657"/>
                <a:gd name="T58" fmla="*/ 2468 w 2719"/>
                <a:gd name="T59" fmla="*/ 2718 h 5657"/>
                <a:gd name="T60" fmla="*/ 2718 w 2719"/>
                <a:gd name="T61" fmla="*/ 2499 h 5657"/>
                <a:gd name="T62" fmla="*/ 2718 w 2719"/>
                <a:gd name="T63" fmla="*/ 625 h 5657"/>
                <a:gd name="T64" fmla="*/ 2093 w 2719"/>
                <a:gd name="T65" fmla="*/ 0 h 5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19" h="5657">
                  <a:moveTo>
                    <a:pt x="2093" y="0"/>
                  </a:moveTo>
                  <a:lnTo>
                    <a:pt x="2093" y="0"/>
                  </a:lnTo>
                  <a:cubicBezTo>
                    <a:pt x="625" y="0"/>
                    <a:pt x="625" y="0"/>
                    <a:pt x="625" y="0"/>
                  </a:cubicBezTo>
                  <a:cubicBezTo>
                    <a:pt x="218" y="0"/>
                    <a:pt x="0" y="188"/>
                    <a:pt x="0" y="625"/>
                  </a:cubicBezTo>
                  <a:cubicBezTo>
                    <a:pt x="0" y="2499"/>
                    <a:pt x="0" y="2499"/>
                    <a:pt x="0" y="2499"/>
                  </a:cubicBezTo>
                  <a:cubicBezTo>
                    <a:pt x="0" y="2624"/>
                    <a:pt x="93" y="2718"/>
                    <a:pt x="250" y="2718"/>
                  </a:cubicBezTo>
                  <a:cubicBezTo>
                    <a:pt x="375" y="2718"/>
                    <a:pt x="468" y="2624"/>
                    <a:pt x="468" y="2499"/>
                  </a:cubicBezTo>
                  <a:cubicBezTo>
                    <a:pt x="468" y="2499"/>
                    <a:pt x="468" y="1188"/>
                    <a:pt x="468" y="1032"/>
                  </a:cubicBezTo>
                  <a:cubicBezTo>
                    <a:pt x="468" y="938"/>
                    <a:pt x="531" y="938"/>
                    <a:pt x="531" y="938"/>
                  </a:cubicBezTo>
                  <a:cubicBezTo>
                    <a:pt x="593" y="938"/>
                    <a:pt x="625" y="938"/>
                    <a:pt x="625" y="1032"/>
                  </a:cubicBezTo>
                  <a:cubicBezTo>
                    <a:pt x="625" y="1188"/>
                    <a:pt x="625" y="2249"/>
                    <a:pt x="625" y="2781"/>
                  </a:cubicBezTo>
                  <a:cubicBezTo>
                    <a:pt x="625" y="3093"/>
                    <a:pt x="625" y="3093"/>
                    <a:pt x="625" y="3093"/>
                  </a:cubicBezTo>
                  <a:cubicBezTo>
                    <a:pt x="625" y="5312"/>
                    <a:pt x="625" y="5312"/>
                    <a:pt x="625" y="5312"/>
                  </a:cubicBezTo>
                  <a:cubicBezTo>
                    <a:pt x="625" y="5468"/>
                    <a:pt x="781" y="5656"/>
                    <a:pt x="937" y="5656"/>
                  </a:cubicBezTo>
                  <a:lnTo>
                    <a:pt x="937" y="5656"/>
                  </a:lnTo>
                  <a:cubicBezTo>
                    <a:pt x="1093" y="5656"/>
                    <a:pt x="1218" y="5468"/>
                    <a:pt x="1218" y="5312"/>
                  </a:cubicBezTo>
                  <a:cubicBezTo>
                    <a:pt x="1218" y="5312"/>
                    <a:pt x="1218" y="3249"/>
                    <a:pt x="1218" y="3156"/>
                  </a:cubicBezTo>
                  <a:cubicBezTo>
                    <a:pt x="1218" y="3031"/>
                    <a:pt x="1250" y="3031"/>
                    <a:pt x="1375" y="3031"/>
                  </a:cubicBezTo>
                  <a:cubicBezTo>
                    <a:pt x="1406" y="3031"/>
                    <a:pt x="1531" y="3031"/>
                    <a:pt x="1531" y="3156"/>
                  </a:cubicBezTo>
                  <a:cubicBezTo>
                    <a:pt x="1531" y="3249"/>
                    <a:pt x="1531" y="5312"/>
                    <a:pt x="1531" y="5312"/>
                  </a:cubicBezTo>
                  <a:cubicBezTo>
                    <a:pt x="1531" y="5468"/>
                    <a:pt x="1562" y="5656"/>
                    <a:pt x="1781" y="5656"/>
                  </a:cubicBezTo>
                  <a:lnTo>
                    <a:pt x="1781" y="5656"/>
                  </a:lnTo>
                  <a:cubicBezTo>
                    <a:pt x="1937" y="5656"/>
                    <a:pt x="2093" y="5468"/>
                    <a:pt x="2093" y="5312"/>
                  </a:cubicBezTo>
                  <a:cubicBezTo>
                    <a:pt x="2093" y="3093"/>
                    <a:pt x="2093" y="3093"/>
                    <a:pt x="2093" y="3093"/>
                  </a:cubicBezTo>
                  <a:cubicBezTo>
                    <a:pt x="2093" y="2781"/>
                    <a:pt x="2093" y="2781"/>
                    <a:pt x="2093" y="2781"/>
                  </a:cubicBezTo>
                  <a:cubicBezTo>
                    <a:pt x="2093" y="2249"/>
                    <a:pt x="2093" y="1188"/>
                    <a:pt x="2093" y="1032"/>
                  </a:cubicBezTo>
                  <a:cubicBezTo>
                    <a:pt x="2093" y="938"/>
                    <a:pt x="2156" y="938"/>
                    <a:pt x="2218" y="938"/>
                  </a:cubicBezTo>
                  <a:cubicBezTo>
                    <a:pt x="2218" y="938"/>
                    <a:pt x="2250" y="938"/>
                    <a:pt x="2250" y="1032"/>
                  </a:cubicBezTo>
                  <a:cubicBezTo>
                    <a:pt x="2250" y="1188"/>
                    <a:pt x="2250" y="2499"/>
                    <a:pt x="2250" y="2499"/>
                  </a:cubicBezTo>
                  <a:cubicBezTo>
                    <a:pt x="2250" y="2624"/>
                    <a:pt x="2375" y="2718"/>
                    <a:pt x="2468" y="2718"/>
                  </a:cubicBezTo>
                  <a:cubicBezTo>
                    <a:pt x="2562" y="2718"/>
                    <a:pt x="2718" y="2624"/>
                    <a:pt x="2718" y="2499"/>
                  </a:cubicBezTo>
                  <a:cubicBezTo>
                    <a:pt x="2718" y="625"/>
                    <a:pt x="2718" y="625"/>
                    <a:pt x="2718" y="625"/>
                  </a:cubicBezTo>
                  <a:cubicBezTo>
                    <a:pt x="2718" y="188"/>
                    <a:pt x="2531" y="0"/>
                    <a:pt x="2093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" name="Freeform 4"/>
            <p:cNvSpPr>
              <a:spLocks noChangeArrowheads="1"/>
            </p:cNvSpPr>
            <p:nvPr/>
          </p:nvSpPr>
          <p:spPr bwMode="auto">
            <a:xfrm>
              <a:off x="2626519" y="2203133"/>
              <a:ext cx="382587" cy="360362"/>
            </a:xfrm>
            <a:custGeom>
              <a:avLst/>
              <a:gdLst>
                <a:gd name="T0" fmla="*/ 532 w 1064"/>
                <a:gd name="T1" fmla="*/ 0 h 1001"/>
                <a:gd name="T2" fmla="*/ 532 w 1064"/>
                <a:gd name="T3" fmla="*/ 0 h 1001"/>
                <a:gd name="T4" fmla="*/ 0 w 1064"/>
                <a:gd name="T5" fmla="*/ 531 h 1001"/>
                <a:gd name="T6" fmla="*/ 532 w 1064"/>
                <a:gd name="T7" fmla="*/ 1000 h 1001"/>
                <a:gd name="T8" fmla="*/ 1063 w 1064"/>
                <a:gd name="T9" fmla="*/ 531 h 1001"/>
                <a:gd name="T10" fmla="*/ 532 w 1064"/>
                <a:gd name="T11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4" h="1001">
                  <a:moveTo>
                    <a:pt x="532" y="0"/>
                  </a:moveTo>
                  <a:lnTo>
                    <a:pt x="532" y="0"/>
                  </a:lnTo>
                  <a:cubicBezTo>
                    <a:pt x="219" y="0"/>
                    <a:pt x="0" y="219"/>
                    <a:pt x="0" y="531"/>
                  </a:cubicBezTo>
                  <a:cubicBezTo>
                    <a:pt x="0" y="812"/>
                    <a:pt x="219" y="1000"/>
                    <a:pt x="532" y="1000"/>
                  </a:cubicBezTo>
                  <a:cubicBezTo>
                    <a:pt x="782" y="1000"/>
                    <a:pt x="1063" y="812"/>
                    <a:pt x="1063" y="531"/>
                  </a:cubicBezTo>
                  <a:cubicBezTo>
                    <a:pt x="1063" y="219"/>
                    <a:pt x="782" y="0"/>
                    <a:pt x="532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35" name="Group 73"/>
          <p:cNvGrpSpPr>
            <a:grpSpLocks noChangeAspect="1"/>
          </p:cNvGrpSpPr>
          <p:nvPr/>
        </p:nvGrpSpPr>
        <p:grpSpPr>
          <a:xfrm>
            <a:off x="4048207" y="1735000"/>
            <a:ext cx="227780" cy="594000"/>
            <a:chOff x="2323306" y="2203133"/>
            <a:chExt cx="979488" cy="2554287"/>
          </a:xfrm>
          <a:solidFill>
            <a:schemeClr val="accent1"/>
          </a:solidFill>
        </p:grpSpPr>
        <p:sp>
          <p:nvSpPr>
            <p:cNvPr id="39" name="Freeform 3"/>
            <p:cNvSpPr>
              <a:spLocks noChangeArrowheads="1"/>
            </p:cNvSpPr>
            <p:nvPr/>
          </p:nvSpPr>
          <p:spPr bwMode="auto">
            <a:xfrm>
              <a:off x="2323306" y="2720658"/>
              <a:ext cx="979488" cy="2036762"/>
            </a:xfrm>
            <a:custGeom>
              <a:avLst/>
              <a:gdLst>
                <a:gd name="T0" fmla="*/ 2093 w 2719"/>
                <a:gd name="T1" fmla="*/ 0 h 5657"/>
                <a:gd name="T2" fmla="*/ 2093 w 2719"/>
                <a:gd name="T3" fmla="*/ 0 h 5657"/>
                <a:gd name="T4" fmla="*/ 625 w 2719"/>
                <a:gd name="T5" fmla="*/ 0 h 5657"/>
                <a:gd name="T6" fmla="*/ 0 w 2719"/>
                <a:gd name="T7" fmla="*/ 625 h 5657"/>
                <a:gd name="T8" fmla="*/ 0 w 2719"/>
                <a:gd name="T9" fmla="*/ 2499 h 5657"/>
                <a:gd name="T10" fmla="*/ 250 w 2719"/>
                <a:gd name="T11" fmla="*/ 2718 h 5657"/>
                <a:gd name="T12" fmla="*/ 468 w 2719"/>
                <a:gd name="T13" fmla="*/ 2499 h 5657"/>
                <a:gd name="T14" fmla="*/ 468 w 2719"/>
                <a:gd name="T15" fmla="*/ 1032 h 5657"/>
                <a:gd name="T16" fmla="*/ 531 w 2719"/>
                <a:gd name="T17" fmla="*/ 938 h 5657"/>
                <a:gd name="T18" fmla="*/ 625 w 2719"/>
                <a:gd name="T19" fmla="*/ 1032 h 5657"/>
                <a:gd name="T20" fmla="*/ 625 w 2719"/>
                <a:gd name="T21" fmla="*/ 2781 h 5657"/>
                <a:gd name="T22" fmla="*/ 625 w 2719"/>
                <a:gd name="T23" fmla="*/ 3093 h 5657"/>
                <a:gd name="T24" fmla="*/ 625 w 2719"/>
                <a:gd name="T25" fmla="*/ 5312 h 5657"/>
                <a:gd name="T26" fmla="*/ 937 w 2719"/>
                <a:gd name="T27" fmla="*/ 5656 h 5657"/>
                <a:gd name="T28" fmla="*/ 937 w 2719"/>
                <a:gd name="T29" fmla="*/ 5656 h 5657"/>
                <a:gd name="T30" fmla="*/ 1218 w 2719"/>
                <a:gd name="T31" fmla="*/ 5312 h 5657"/>
                <a:gd name="T32" fmla="*/ 1218 w 2719"/>
                <a:gd name="T33" fmla="*/ 3156 h 5657"/>
                <a:gd name="T34" fmla="*/ 1375 w 2719"/>
                <a:gd name="T35" fmla="*/ 3031 h 5657"/>
                <a:gd name="T36" fmla="*/ 1531 w 2719"/>
                <a:gd name="T37" fmla="*/ 3156 h 5657"/>
                <a:gd name="T38" fmla="*/ 1531 w 2719"/>
                <a:gd name="T39" fmla="*/ 5312 h 5657"/>
                <a:gd name="T40" fmla="*/ 1781 w 2719"/>
                <a:gd name="T41" fmla="*/ 5656 h 5657"/>
                <a:gd name="T42" fmla="*/ 1781 w 2719"/>
                <a:gd name="T43" fmla="*/ 5656 h 5657"/>
                <a:gd name="T44" fmla="*/ 2093 w 2719"/>
                <a:gd name="T45" fmla="*/ 5312 h 5657"/>
                <a:gd name="T46" fmla="*/ 2093 w 2719"/>
                <a:gd name="T47" fmla="*/ 3093 h 5657"/>
                <a:gd name="T48" fmla="*/ 2093 w 2719"/>
                <a:gd name="T49" fmla="*/ 2781 h 5657"/>
                <a:gd name="T50" fmla="*/ 2093 w 2719"/>
                <a:gd name="T51" fmla="*/ 1032 h 5657"/>
                <a:gd name="T52" fmla="*/ 2218 w 2719"/>
                <a:gd name="T53" fmla="*/ 938 h 5657"/>
                <a:gd name="T54" fmla="*/ 2250 w 2719"/>
                <a:gd name="T55" fmla="*/ 1032 h 5657"/>
                <a:gd name="T56" fmla="*/ 2250 w 2719"/>
                <a:gd name="T57" fmla="*/ 2499 h 5657"/>
                <a:gd name="T58" fmla="*/ 2468 w 2719"/>
                <a:gd name="T59" fmla="*/ 2718 h 5657"/>
                <a:gd name="T60" fmla="*/ 2718 w 2719"/>
                <a:gd name="T61" fmla="*/ 2499 h 5657"/>
                <a:gd name="T62" fmla="*/ 2718 w 2719"/>
                <a:gd name="T63" fmla="*/ 625 h 5657"/>
                <a:gd name="T64" fmla="*/ 2093 w 2719"/>
                <a:gd name="T65" fmla="*/ 0 h 5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19" h="5657">
                  <a:moveTo>
                    <a:pt x="2093" y="0"/>
                  </a:moveTo>
                  <a:lnTo>
                    <a:pt x="2093" y="0"/>
                  </a:lnTo>
                  <a:cubicBezTo>
                    <a:pt x="625" y="0"/>
                    <a:pt x="625" y="0"/>
                    <a:pt x="625" y="0"/>
                  </a:cubicBezTo>
                  <a:cubicBezTo>
                    <a:pt x="218" y="0"/>
                    <a:pt x="0" y="188"/>
                    <a:pt x="0" y="625"/>
                  </a:cubicBezTo>
                  <a:cubicBezTo>
                    <a:pt x="0" y="2499"/>
                    <a:pt x="0" y="2499"/>
                    <a:pt x="0" y="2499"/>
                  </a:cubicBezTo>
                  <a:cubicBezTo>
                    <a:pt x="0" y="2624"/>
                    <a:pt x="93" y="2718"/>
                    <a:pt x="250" y="2718"/>
                  </a:cubicBezTo>
                  <a:cubicBezTo>
                    <a:pt x="375" y="2718"/>
                    <a:pt x="468" y="2624"/>
                    <a:pt x="468" y="2499"/>
                  </a:cubicBezTo>
                  <a:cubicBezTo>
                    <a:pt x="468" y="2499"/>
                    <a:pt x="468" y="1188"/>
                    <a:pt x="468" y="1032"/>
                  </a:cubicBezTo>
                  <a:cubicBezTo>
                    <a:pt x="468" y="938"/>
                    <a:pt x="531" y="938"/>
                    <a:pt x="531" y="938"/>
                  </a:cubicBezTo>
                  <a:cubicBezTo>
                    <a:pt x="593" y="938"/>
                    <a:pt x="625" y="938"/>
                    <a:pt x="625" y="1032"/>
                  </a:cubicBezTo>
                  <a:cubicBezTo>
                    <a:pt x="625" y="1188"/>
                    <a:pt x="625" y="2249"/>
                    <a:pt x="625" y="2781"/>
                  </a:cubicBezTo>
                  <a:cubicBezTo>
                    <a:pt x="625" y="3093"/>
                    <a:pt x="625" y="3093"/>
                    <a:pt x="625" y="3093"/>
                  </a:cubicBezTo>
                  <a:cubicBezTo>
                    <a:pt x="625" y="5312"/>
                    <a:pt x="625" y="5312"/>
                    <a:pt x="625" y="5312"/>
                  </a:cubicBezTo>
                  <a:cubicBezTo>
                    <a:pt x="625" y="5468"/>
                    <a:pt x="781" y="5656"/>
                    <a:pt x="937" y="5656"/>
                  </a:cubicBezTo>
                  <a:lnTo>
                    <a:pt x="937" y="5656"/>
                  </a:lnTo>
                  <a:cubicBezTo>
                    <a:pt x="1093" y="5656"/>
                    <a:pt x="1218" y="5468"/>
                    <a:pt x="1218" y="5312"/>
                  </a:cubicBezTo>
                  <a:cubicBezTo>
                    <a:pt x="1218" y="5312"/>
                    <a:pt x="1218" y="3249"/>
                    <a:pt x="1218" y="3156"/>
                  </a:cubicBezTo>
                  <a:cubicBezTo>
                    <a:pt x="1218" y="3031"/>
                    <a:pt x="1250" y="3031"/>
                    <a:pt x="1375" y="3031"/>
                  </a:cubicBezTo>
                  <a:cubicBezTo>
                    <a:pt x="1406" y="3031"/>
                    <a:pt x="1531" y="3031"/>
                    <a:pt x="1531" y="3156"/>
                  </a:cubicBezTo>
                  <a:cubicBezTo>
                    <a:pt x="1531" y="3249"/>
                    <a:pt x="1531" y="5312"/>
                    <a:pt x="1531" y="5312"/>
                  </a:cubicBezTo>
                  <a:cubicBezTo>
                    <a:pt x="1531" y="5468"/>
                    <a:pt x="1562" y="5656"/>
                    <a:pt x="1781" y="5656"/>
                  </a:cubicBezTo>
                  <a:lnTo>
                    <a:pt x="1781" y="5656"/>
                  </a:lnTo>
                  <a:cubicBezTo>
                    <a:pt x="1937" y="5656"/>
                    <a:pt x="2093" y="5468"/>
                    <a:pt x="2093" y="5312"/>
                  </a:cubicBezTo>
                  <a:cubicBezTo>
                    <a:pt x="2093" y="3093"/>
                    <a:pt x="2093" y="3093"/>
                    <a:pt x="2093" y="3093"/>
                  </a:cubicBezTo>
                  <a:cubicBezTo>
                    <a:pt x="2093" y="2781"/>
                    <a:pt x="2093" y="2781"/>
                    <a:pt x="2093" y="2781"/>
                  </a:cubicBezTo>
                  <a:cubicBezTo>
                    <a:pt x="2093" y="2249"/>
                    <a:pt x="2093" y="1188"/>
                    <a:pt x="2093" y="1032"/>
                  </a:cubicBezTo>
                  <a:cubicBezTo>
                    <a:pt x="2093" y="938"/>
                    <a:pt x="2156" y="938"/>
                    <a:pt x="2218" y="938"/>
                  </a:cubicBezTo>
                  <a:cubicBezTo>
                    <a:pt x="2218" y="938"/>
                    <a:pt x="2250" y="938"/>
                    <a:pt x="2250" y="1032"/>
                  </a:cubicBezTo>
                  <a:cubicBezTo>
                    <a:pt x="2250" y="1188"/>
                    <a:pt x="2250" y="2499"/>
                    <a:pt x="2250" y="2499"/>
                  </a:cubicBezTo>
                  <a:cubicBezTo>
                    <a:pt x="2250" y="2624"/>
                    <a:pt x="2375" y="2718"/>
                    <a:pt x="2468" y="2718"/>
                  </a:cubicBezTo>
                  <a:cubicBezTo>
                    <a:pt x="2562" y="2718"/>
                    <a:pt x="2718" y="2624"/>
                    <a:pt x="2718" y="2499"/>
                  </a:cubicBezTo>
                  <a:cubicBezTo>
                    <a:pt x="2718" y="625"/>
                    <a:pt x="2718" y="625"/>
                    <a:pt x="2718" y="625"/>
                  </a:cubicBezTo>
                  <a:cubicBezTo>
                    <a:pt x="2718" y="188"/>
                    <a:pt x="2531" y="0"/>
                    <a:pt x="2093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Freeform 4"/>
            <p:cNvSpPr>
              <a:spLocks noChangeArrowheads="1"/>
            </p:cNvSpPr>
            <p:nvPr/>
          </p:nvSpPr>
          <p:spPr bwMode="auto">
            <a:xfrm>
              <a:off x="2626519" y="2203133"/>
              <a:ext cx="382587" cy="360362"/>
            </a:xfrm>
            <a:custGeom>
              <a:avLst/>
              <a:gdLst>
                <a:gd name="T0" fmla="*/ 532 w 1064"/>
                <a:gd name="T1" fmla="*/ 0 h 1001"/>
                <a:gd name="T2" fmla="*/ 532 w 1064"/>
                <a:gd name="T3" fmla="*/ 0 h 1001"/>
                <a:gd name="T4" fmla="*/ 0 w 1064"/>
                <a:gd name="T5" fmla="*/ 531 h 1001"/>
                <a:gd name="T6" fmla="*/ 532 w 1064"/>
                <a:gd name="T7" fmla="*/ 1000 h 1001"/>
                <a:gd name="T8" fmla="*/ 1063 w 1064"/>
                <a:gd name="T9" fmla="*/ 531 h 1001"/>
                <a:gd name="T10" fmla="*/ 532 w 1064"/>
                <a:gd name="T11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4" h="1001">
                  <a:moveTo>
                    <a:pt x="532" y="0"/>
                  </a:moveTo>
                  <a:lnTo>
                    <a:pt x="532" y="0"/>
                  </a:lnTo>
                  <a:cubicBezTo>
                    <a:pt x="219" y="0"/>
                    <a:pt x="0" y="219"/>
                    <a:pt x="0" y="531"/>
                  </a:cubicBezTo>
                  <a:cubicBezTo>
                    <a:pt x="0" y="812"/>
                    <a:pt x="219" y="1000"/>
                    <a:pt x="532" y="1000"/>
                  </a:cubicBezTo>
                  <a:cubicBezTo>
                    <a:pt x="782" y="1000"/>
                    <a:pt x="1063" y="812"/>
                    <a:pt x="1063" y="531"/>
                  </a:cubicBezTo>
                  <a:cubicBezTo>
                    <a:pt x="1063" y="219"/>
                    <a:pt x="782" y="0"/>
                    <a:pt x="532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36" name="Group 74"/>
          <p:cNvGrpSpPr>
            <a:grpSpLocks noChangeAspect="1"/>
          </p:cNvGrpSpPr>
          <p:nvPr/>
        </p:nvGrpSpPr>
        <p:grpSpPr>
          <a:xfrm>
            <a:off x="4744157" y="1735000"/>
            <a:ext cx="227780" cy="594000"/>
            <a:chOff x="2323306" y="2203133"/>
            <a:chExt cx="979488" cy="2554287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37" name="Freeform 3"/>
            <p:cNvSpPr>
              <a:spLocks noChangeArrowheads="1"/>
            </p:cNvSpPr>
            <p:nvPr/>
          </p:nvSpPr>
          <p:spPr bwMode="auto">
            <a:xfrm>
              <a:off x="2323306" y="2720658"/>
              <a:ext cx="979488" cy="2036762"/>
            </a:xfrm>
            <a:custGeom>
              <a:avLst/>
              <a:gdLst>
                <a:gd name="T0" fmla="*/ 2093 w 2719"/>
                <a:gd name="T1" fmla="*/ 0 h 5657"/>
                <a:gd name="T2" fmla="*/ 2093 w 2719"/>
                <a:gd name="T3" fmla="*/ 0 h 5657"/>
                <a:gd name="T4" fmla="*/ 625 w 2719"/>
                <a:gd name="T5" fmla="*/ 0 h 5657"/>
                <a:gd name="T6" fmla="*/ 0 w 2719"/>
                <a:gd name="T7" fmla="*/ 625 h 5657"/>
                <a:gd name="T8" fmla="*/ 0 w 2719"/>
                <a:gd name="T9" fmla="*/ 2499 h 5657"/>
                <a:gd name="T10" fmla="*/ 250 w 2719"/>
                <a:gd name="T11" fmla="*/ 2718 h 5657"/>
                <a:gd name="T12" fmla="*/ 468 w 2719"/>
                <a:gd name="T13" fmla="*/ 2499 h 5657"/>
                <a:gd name="T14" fmla="*/ 468 w 2719"/>
                <a:gd name="T15" fmla="*/ 1032 h 5657"/>
                <a:gd name="T16" fmla="*/ 531 w 2719"/>
                <a:gd name="T17" fmla="*/ 938 h 5657"/>
                <a:gd name="T18" fmla="*/ 625 w 2719"/>
                <a:gd name="T19" fmla="*/ 1032 h 5657"/>
                <a:gd name="T20" fmla="*/ 625 w 2719"/>
                <a:gd name="T21" fmla="*/ 2781 h 5657"/>
                <a:gd name="T22" fmla="*/ 625 w 2719"/>
                <a:gd name="T23" fmla="*/ 3093 h 5657"/>
                <a:gd name="T24" fmla="*/ 625 w 2719"/>
                <a:gd name="T25" fmla="*/ 5312 h 5657"/>
                <a:gd name="T26" fmla="*/ 937 w 2719"/>
                <a:gd name="T27" fmla="*/ 5656 h 5657"/>
                <a:gd name="T28" fmla="*/ 937 w 2719"/>
                <a:gd name="T29" fmla="*/ 5656 h 5657"/>
                <a:gd name="T30" fmla="*/ 1218 w 2719"/>
                <a:gd name="T31" fmla="*/ 5312 h 5657"/>
                <a:gd name="T32" fmla="*/ 1218 w 2719"/>
                <a:gd name="T33" fmla="*/ 3156 h 5657"/>
                <a:gd name="T34" fmla="*/ 1375 w 2719"/>
                <a:gd name="T35" fmla="*/ 3031 h 5657"/>
                <a:gd name="T36" fmla="*/ 1531 w 2719"/>
                <a:gd name="T37" fmla="*/ 3156 h 5657"/>
                <a:gd name="T38" fmla="*/ 1531 w 2719"/>
                <a:gd name="T39" fmla="*/ 5312 h 5657"/>
                <a:gd name="T40" fmla="*/ 1781 w 2719"/>
                <a:gd name="T41" fmla="*/ 5656 h 5657"/>
                <a:gd name="T42" fmla="*/ 1781 w 2719"/>
                <a:gd name="T43" fmla="*/ 5656 h 5657"/>
                <a:gd name="T44" fmla="*/ 2093 w 2719"/>
                <a:gd name="T45" fmla="*/ 5312 h 5657"/>
                <a:gd name="T46" fmla="*/ 2093 w 2719"/>
                <a:gd name="T47" fmla="*/ 3093 h 5657"/>
                <a:gd name="T48" fmla="*/ 2093 w 2719"/>
                <a:gd name="T49" fmla="*/ 2781 h 5657"/>
                <a:gd name="T50" fmla="*/ 2093 w 2719"/>
                <a:gd name="T51" fmla="*/ 1032 h 5657"/>
                <a:gd name="T52" fmla="*/ 2218 w 2719"/>
                <a:gd name="T53" fmla="*/ 938 h 5657"/>
                <a:gd name="T54" fmla="*/ 2250 w 2719"/>
                <a:gd name="T55" fmla="*/ 1032 h 5657"/>
                <a:gd name="T56" fmla="*/ 2250 w 2719"/>
                <a:gd name="T57" fmla="*/ 2499 h 5657"/>
                <a:gd name="T58" fmla="*/ 2468 w 2719"/>
                <a:gd name="T59" fmla="*/ 2718 h 5657"/>
                <a:gd name="T60" fmla="*/ 2718 w 2719"/>
                <a:gd name="T61" fmla="*/ 2499 h 5657"/>
                <a:gd name="T62" fmla="*/ 2718 w 2719"/>
                <a:gd name="T63" fmla="*/ 625 h 5657"/>
                <a:gd name="T64" fmla="*/ 2093 w 2719"/>
                <a:gd name="T65" fmla="*/ 0 h 5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19" h="5657">
                  <a:moveTo>
                    <a:pt x="2093" y="0"/>
                  </a:moveTo>
                  <a:lnTo>
                    <a:pt x="2093" y="0"/>
                  </a:lnTo>
                  <a:cubicBezTo>
                    <a:pt x="625" y="0"/>
                    <a:pt x="625" y="0"/>
                    <a:pt x="625" y="0"/>
                  </a:cubicBezTo>
                  <a:cubicBezTo>
                    <a:pt x="218" y="0"/>
                    <a:pt x="0" y="188"/>
                    <a:pt x="0" y="625"/>
                  </a:cubicBezTo>
                  <a:cubicBezTo>
                    <a:pt x="0" y="2499"/>
                    <a:pt x="0" y="2499"/>
                    <a:pt x="0" y="2499"/>
                  </a:cubicBezTo>
                  <a:cubicBezTo>
                    <a:pt x="0" y="2624"/>
                    <a:pt x="93" y="2718"/>
                    <a:pt x="250" y="2718"/>
                  </a:cubicBezTo>
                  <a:cubicBezTo>
                    <a:pt x="375" y="2718"/>
                    <a:pt x="468" y="2624"/>
                    <a:pt x="468" y="2499"/>
                  </a:cubicBezTo>
                  <a:cubicBezTo>
                    <a:pt x="468" y="2499"/>
                    <a:pt x="468" y="1188"/>
                    <a:pt x="468" y="1032"/>
                  </a:cubicBezTo>
                  <a:cubicBezTo>
                    <a:pt x="468" y="938"/>
                    <a:pt x="531" y="938"/>
                    <a:pt x="531" y="938"/>
                  </a:cubicBezTo>
                  <a:cubicBezTo>
                    <a:pt x="593" y="938"/>
                    <a:pt x="625" y="938"/>
                    <a:pt x="625" y="1032"/>
                  </a:cubicBezTo>
                  <a:cubicBezTo>
                    <a:pt x="625" y="1188"/>
                    <a:pt x="625" y="2249"/>
                    <a:pt x="625" y="2781"/>
                  </a:cubicBezTo>
                  <a:cubicBezTo>
                    <a:pt x="625" y="3093"/>
                    <a:pt x="625" y="3093"/>
                    <a:pt x="625" y="3093"/>
                  </a:cubicBezTo>
                  <a:cubicBezTo>
                    <a:pt x="625" y="5312"/>
                    <a:pt x="625" y="5312"/>
                    <a:pt x="625" y="5312"/>
                  </a:cubicBezTo>
                  <a:cubicBezTo>
                    <a:pt x="625" y="5468"/>
                    <a:pt x="781" y="5656"/>
                    <a:pt x="937" y="5656"/>
                  </a:cubicBezTo>
                  <a:lnTo>
                    <a:pt x="937" y="5656"/>
                  </a:lnTo>
                  <a:cubicBezTo>
                    <a:pt x="1093" y="5656"/>
                    <a:pt x="1218" y="5468"/>
                    <a:pt x="1218" y="5312"/>
                  </a:cubicBezTo>
                  <a:cubicBezTo>
                    <a:pt x="1218" y="5312"/>
                    <a:pt x="1218" y="3249"/>
                    <a:pt x="1218" y="3156"/>
                  </a:cubicBezTo>
                  <a:cubicBezTo>
                    <a:pt x="1218" y="3031"/>
                    <a:pt x="1250" y="3031"/>
                    <a:pt x="1375" y="3031"/>
                  </a:cubicBezTo>
                  <a:cubicBezTo>
                    <a:pt x="1406" y="3031"/>
                    <a:pt x="1531" y="3031"/>
                    <a:pt x="1531" y="3156"/>
                  </a:cubicBezTo>
                  <a:cubicBezTo>
                    <a:pt x="1531" y="3249"/>
                    <a:pt x="1531" y="5312"/>
                    <a:pt x="1531" y="5312"/>
                  </a:cubicBezTo>
                  <a:cubicBezTo>
                    <a:pt x="1531" y="5468"/>
                    <a:pt x="1562" y="5656"/>
                    <a:pt x="1781" y="5656"/>
                  </a:cubicBezTo>
                  <a:lnTo>
                    <a:pt x="1781" y="5656"/>
                  </a:lnTo>
                  <a:cubicBezTo>
                    <a:pt x="1937" y="5656"/>
                    <a:pt x="2093" y="5468"/>
                    <a:pt x="2093" y="5312"/>
                  </a:cubicBezTo>
                  <a:cubicBezTo>
                    <a:pt x="2093" y="3093"/>
                    <a:pt x="2093" y="3093"/>
                    <a:pt x="2093" y="3093"/>
                  </a:cubicBezTo>
                  <a:cubicBezTo>
                    <a:pt x="2093" y="2781"/>
                    <a:pt x="2093" y="2781"/>
                    <a:pt x="2093" y="2781"/>
                  </a:cubicBezTo>
                  <a:cubicBezTo>
                    <a:pt x="2093" y="2249"/>
                    <a:pt x="2093" y="1188"/>
                    <a:pt x="2093" y="1032"/>
                  </a:cubicBezTo>
                  <a:cubicBezTo>
                    <a:pt x="2093" y="938"/>
                    <a:pt x="2156" y="938"/>
                    <a:pt x="2218" y="938"/>
                  </a:cubicBezTo>
                  <a:cubicBezTo>
                    <a:pt x="2218" y="938"/>
                    <a:pt x="2250" y="938"/>
                    <a:pt x="2250" y="1032"/>
                  </a:cubicBezTo>
                  <a:cubicBezTo>
                    <a:pt x="2250" y="1188"/>
                    <a:pt x="2250" y="2499"/>
                    <a:pt x="2250" y="2499"/>
                  </a:cubicBezTo>
                  <a:cubicBezTo>
                    <a:pt x="2250" y="2624"/>
                    <a:pt x="2375" y="2718"/>
                    <a:pt x="2468" y="2718"/>
                  </a:cubicBezTo>
                  <a:cubicBezTo>
                    <a:pt x="2562" y="2718"/>
                    <a:pt x="2718" y="2624"/>
                    <a:pt x="2718" y="2499"/>
                  </a:cubicBezTo>
                  <a:cubicBezTo>
                    <a:pt x="2718" y="625"/>
                    <a:pt x="2718" y="625"/>
                    <a:pt x="2718" y="625"/>
                  </a:cubicBezTo>
                  <a:cubicBezTo>
                    <a:pt x="2718" y="188"/>
                    <a:pt x="2531" y="0"/>
                    <a:pt x="2093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Freeform 4"/>
            <p:cNvSpPr>
              <a:spLocks noChangeArrowheads="1"/>
            </p:cNvSpPr>
            <p:nvPr/>
          </p:nvSpPr>
          <p:spPr bwMode="auto">
            <a:xfrm>
              <a:off x="2626519" y="2203133"/>
              <a:ext cx="382587" cy="360362"/>
            </a:xfrm>
            <a:custGeom>
              <a:avLst/>
              <a:gdLst>
                <a:gd name="T0" fmla="*/ 532 w 1064"/>
                <a:gd name="T1" fmla="*/ 0 h 1001"/>
                <a:gd name="T2" fmla="*/ 532 w 1064"/>
                <a:gd name="T3" fmla="*/ 0 h 1001"/>
                <a:gd name="T4" fmla="*/ 0 w 1064"/>
                <a:gd name="T5" fmla="*/ 531 h 1001"/>
                <a:gd name="T6" fmla="*/ 532 w 1064"/>
                <a:gd name="T7" fmla="*/ 1000 h 1001"/>
                <a:gd name="T8" fmla="*/ 1063 w 1064"/>
                <a:gd name="T9" fmla="*/ 531 h 1001"/>
                <a:gd name="T10" fmla="*/ 532 w 1064"/>
                <a:gd name="T11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4" h="1001">
                  <a:moveTo>
                    <a:pt x="532" y="0"/>
                  </a:moveTo>
                  <a:lnTo>
                    <a:pt x="532" y="0"/>
                  </a:lnTo>
                  <a:cubicBezTo>
                    <a:pt x="219" y="0"/>
                    <a:pt x="0" y="219"/>
                    <a:pt x="0" y="531"/>
                  </a:cubicBezTo>
                  <a:cubicBezTo>
                    <a:pt x="0" y="812"/>
                    <a:pt x="219" y="1000"/>
                    <a:pt x="532" y="1000"/>
                  </a:cubicBezTo>
                  <a:cubicBezTo>
                    <a:pt x="782" y="1000"/>
                    <a:pt x="1063" y="812"/>
                    <a:pt x="1063" y="531"/>
                  </a:cubicBezTo>
                  <a:cubicBezTo>
                    <a:pt x="1063" y="219"/>
                    <a:pt x="782" y="0"/>
                    <a:pt x="532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46" name="Group 169"/>
          <p:cNvGrpSpPr>
            <a:grpSpLocks noChangeAspect="1"/>
          </p:cNvGrpSpPr>
          <p:nvPr/>
        </p:nvGrpSpPr>
        <p:grpSpPr>
          <a:xfrm>
            <a:off x="3326318" y="3336033"/>
            <a:ext cx="267931" cy="610492"/>
            <a:chOff x="3672681" y="1899920"/>
            <a:chExt cx="1293813" cy="2947988"/>
          </a:xfrm>
          <a:solidFill>
            <a:schemeClr val="accent2"/>
          </a:solidFill>
        </p:grpSpPr>
        <p:sp>
          <p:nvSpPr>
            <p:cNvPr id="59" name="Freeform 1"/>
            <p:cNvSpPr>
              <a:spLocks noChangeArrowheads="1"/>
            </p:cNvSpPr>
            <p:nvPr/>
          </p:nvSpPr>
          <p:spPr bwMode="auto">
            <a:xfrm>
              <a:off x="3672681" y="2428558"/>
              <a:ext cx="1293813" cy="2419350"/>
            </a:xfrm>
            <a:custGeom>
              <a:avLst/>
              <a:gdLst>
                <a:gd name="T0" fmla="*/ 3593 w 3594"/>
                <a:gd name="T1" fmla="*/ 2874 h 6719"/>
                <a:gd name="T2" fmla="*/ 3593 w 3594"/>
                <a:gd name="T3" fmla="*/ 2874 h 6719"/>
                <a:gd name="T4" fmla="*/ 3000 w 3594"/>
                <a:gd name="T5" fmla="*/ 625 h 6719"/>
                <a:gd name="T6" fmla="*/ 2250 w 3594"/>
                <a:gd name="T7" fmla="*/ 0 h 6719"/>
                <a:gd name="T8" fmla="*/ 1375 w 3594"/>
                <a:gd name="T9" fmla="*/ 0 h 6719"/>
                <a:gd name="T10" fmla="*/ 625 w 3594"/>
                <a:gd name="T11" fmla="*/ 625 h 6719"/>
                <a:gd name="T12" fmla="*/ 0 w 3594"/>
                <a:gd name="T13" fmla="*/ 2874 h 6719"/>
                <a:gd name="T14" fmla="*/ 125 w 3594"/>
                <a:gd name="T15" fmla="*/ 3249 h 6719"/>
                <a:gd name="T16" fmla="*/ 500 w 3594"/>
                <a:gd name="T17" fmla="*/ 2999 h 6719"/>
                <a:gd name="T18" fmla="*/ 1000 w 3594"/>
                <a:gd name="T19" fmla="*/ 1000 h 6719"/>
                <a:gd name="T20" fmla="*/ 1250 w 3594"/>
                <a:gd name="T21" fmla="*/ 1000 h 6719"/>
                <a:gd name="T22" fmla="*/ 375 w 3594"/>
                <a:gd name="T23" fmla="*/ 4093 h 6719"/>
                <a:gd name="T24" fmla="*/ 1125 w 3594"/>
                <a:gd name="T25" fmla="*/ 4093 h 6719"/>
                <a:gd name="T26" fmla="*/ 1125 w 3594"/>
                <a:gd name="T27" fmla="*/ 6343 h 6719"/>
                <a:gd name="T28" fmla="*/ 1375 w 3594"/>
                <a:gd name="T29" fmla="*/ 6718 h 6719"/>
                <a:gd name="T30" fmla="*/ 1750 w 3594"/>
                <a:gd name="T31" fmla="*/ 6343 h 6719"/>
                <a:gd name="T32" fmla="*/ 1750 w 3594"/>
                <a:gd name="T33" fmla="*/ 4093 h 6719"/>
                <a:gd name="T34" fmla="*/ 2000 w 3594"/>
                <a:gd name="T35" fmla="*/ 4093 h 6719"/>
                <a:gd name="T36" fmla="*/ 2000 w 3594"/>
                <a:gd name="T37" fmla="*/ 6343 h 6719"/>
                <a:gd name="T38" fmla="*/ 2250 w 3594"/>
                <a:gd name="T39" fmla="*/ 6718 h 6719"/>
                <a:gd name="T40" fmla="*/ 2500 w 3594"/>
                <a:gd name="T41" fmla="*/ 6343 h 6719"/>
                <a:gd name="T42" fmla="*/ 2500 w 3594"/>
                <a:gd name="T43" fmla="*/ 4093 h 6719"/>
                <a:gd name="T44" fmla="*/ 3218 w 3594"/>
                <a:gd name="T45" fmla="*/ 4093 h 6719"/>
                <a:gd name="T46" fmla="*/ 2375 w 3594"/>
                <a:gd name="T47" fmla="*/ 1000 h 6719"/>
                <a:gd name="T48" fmla="*/ 2625 w 3594"/>
                <a:gd name="T49" fmla="*/ 1000 h 6719"/>
                <a:gd name="T50" fmla="*/ 3093 w 3594"/>
                <a:gd name="T51" fmla="*/ 2999 h 6719"/>
                <a:gd name="T52" fmla="*/ 3468 w 3594"/>
                <a:gd name="T53" fmla="*/ 3249 h 6719"/>
                <a:gd name="T54" fmla="*/ 3593 w 3594"/>
                <a:gd name="T55" fmla="*/ 2874 h 6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4" h="6719">
                  <a:moveTo>
                    <a:pt x="3593" y="2874"/>
                  </a:moveTo>
                  <a:lnTo>
                    <a:pt x="3593" y="2874"/>
                  </a:lnTo>
                  <a:cubicBezTo>
                    <a:pt x="3000" y="625"/>
                    <a:pt x="3000" y="625"/>
                    <a:pt x="3000" y="625"/>
                  </a:cubicBezTo>
                  <a:cubicBezTo>
                    <a:pt x="2875" y="250"/>
                    <a:pt x="2625" y="0"/>
                    <a:pt x="2250" y="0"/>
                  </a:cubicBezTo>
                  <a:cubicBezTo>
                    <a:pt x="1375" y="0"/>
                    <a:pt x="1375" y="0"/>
                    <a:pt x="1375" y="0"/>
                  </a:cubicBezTo>
                  <a:cubicBezTo>
                    <a:pt x="1000" y="0"/>
                    <a:pt x="750" y="250"/>
                    <a:pt x="625" y="625"/>
                  </a:cubicBezTo>
                  <a:cubicBezTo>
                    <a:pt x="0" y="2874"/>
                    <a:pt x="0" y="2874"/>
                    <a:pt x="0" y="2874"/>
                  </a:cubicBezTo>
                  <a:cubicBezTo>
                    <a:pt x="0" y="2999"/>
                    <a:pt x="0" y="3124"/>
                    <a:pt x="125" y="3249"/>
                  </a:cubicBezTo>
                  <a:cubicBezTo>
                    <a:pt x="250" y="3249"/>
                    <a:pt x="500" y="3124"/>
                    <a:pt x="500" y="2999"/>
                  </a:cubicBezTo>
                  <a:cubicBezTo>
                    <a:pt x="1000" y="1000"/>
                    <a:pt x="1000" y="1000"/>
                    <a:pt x="1000" y="1000"/>
                  </a:cubicBezTo>
                  <a:cubicBezTo>
                    <a:pt x="1250" y="1000"/>
                    <a:pt x="1250" y="1000"/>
                    <a:pt x="1250" y="1000"/>
                  </a:cubicBezTo>
                  <a:cubicBezTo>
                    <a:pt x="375" y="4093"/>
                    <a:pt x="375" y="4093"/>
                    <a:pt x="375" y="4093"/>
                  </a:cubicBezTo>
                  <a:cubicBezTo>
                    <a:pt x="1125" y="4093"/>
                    <a:pt x="1125" y="4093"/>
                    <a:pt x="1125" y="4093"/>
                  </a:cubicBezTo>
                  <a:cubicBezTo>
                    <a:pt x="1125" y="6343"/>
                    <a:pt x="1125" y="6343"/>
                    <a:pt x="1125" y="6343"/>
                  </a:cubicBezTo>
                  <a:cubicBezTo>
                    <a:pt x="1125" y="6468"/>
                    <a:pt x="1250" y="6718"/>
                    <a:pt x="1375" y="6718"/>
                  </a:cubicBezTo>
                  <a:cubicBezTo>
                    <a:pt x="1625" y="6718"/>
                    <a:pt x="1750" y="6468"/>
                    <a:pt x="1750" y="6343"/>
                  </a:cubicBezTo>
                  <a:cubicBezTo>
                    <a:pt x="1750" y="4093"/>
                    <a:pt x="1750" y="4093"/>
                    <a:pt x="1750" y="4093"/>
                  </a:cubicBezTo>
                  <a:cubicBezTo>
                    <a:pt x="2000" y="4093"/>
                    <a:pt x="2000" y="4093"/>
                    <a:pt x="2000" y="4093"/>
                  </a:cubicBezTo>
                  <a:cubicBezTo>
                    <a:pt x="2000" y="6343"/>
                    <a:pt x="2000" y="6343"/>
                    <a:pt x="2000" y="6343"/>
                  </a:cubicBezTo>
                  <a:cubicBezTo>
                    <a:pt x="2000" y="6468"/>
                    <a:pt x="2125" y="6718"/>
                    <a:pt x="2250" y="6718"/>
                  </a:cubicBezTo>
                  <a:cubicBezTo>
                    <a:pt x="2375" y="6718"/>
                    <a:pt x="2500" y="6468"/>
                    <a:pt x="2500" y="6343"/>
                  </a:cubicBezTo>
                  <a:cubicBezTo>
                    <a:pt x="2500" y="4093"/>
                    <a:pt x="2500" y="4093"/>
                    <a:pt x="2500" y="4093"/>
                  </a:cubicBezTo>
                  <a:cubicBezTo>
                    <a:pt x="3218" y="4093"/>
                    <a:pt x="3218" y="4093"/>
                    <a:pt x="3218" y="4093"/>
                  </a:cubicBezTo>
                  <a:cubicBezTo>
                    <a:pt x="2375" y="1000"/>
                    <a:pt x="2375" y="1000"/>
                    <a:pt x="2375" y="1000"/>
                  </a:cubicBezTo>
                  <a:cubicBezTo>
                    <a:pt x="2625" y="1000"/>
                    <a:pt x="2625" y="1000"/>
                    <a:pt x="2625" y="1000"/>
                  </a:cubicBezTo>
                  <a:cubicBezTo>
                    <a:pt x="3093" y="2999"/>
                    <a:pt x="3093" y="2999"/>
                    <a:pt x="3093" y="2999"/>
                  </a:cubicBezTo>
                  <a:cubicBezTo>
                    <a:pt x="3218" y="3124"/>
                    <a:pt x="3343" y="3249"/>
                    <a:pt x="3468" y="3249"/>
                  </a:cubicBezTo>
                  <a:cubicBezTo>
                    <a:pt x="3593" y="3124"/>
                    <a:pt x="3593" y="2999"/>
                    <a:pt x="3593" y="2874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0" name="Freeform 2"/>
            <p:cNvSpPr>
              <a:spLocks noChangeArrowheads="1"/>
            </p:cNvSpPr>
            <p:nvPr/>
          </p:nvSpPr>
          <p:spPr bwMode="auto">
            <a:xfrm>
              <a:off x="4077494" y="1899920"/>
              <a:ext cx="495300" cy="495300"/>
            </a:xfrm>
            <a:custGeom>
              <a:avLst/>
              <a:gdLst>
                <a:gd name="T0" fmla="*/ 750 w 1376"/>
                <a:gd name="T1" fmla="*/ 1375 h 1376"/>
                <a:gd name="T2" fmla="*/ 750 w 1376"/>
                <a:gd name="T3" fmla="*/ 1375 h 1376"/>
                <a:gd name="T4" fmla="*/ 1375 w 1376"/>
                <a:gd name="T5" fmla="*/ 625 h 1376"/>
                <a:gd name="T6" fmla="*/ 750 w 1376"/>
                <a:gd name="T7" fmla="*/ 0 h 1376"/>
                <a:gd name="T8" fmla="*/ 0 w 1376"/>
                <a:gd name="T9" fmla="*/ 625 h 1376"/>
                <a:gd name="T10" fmla="*/ 750 w 1376"/>
                <a:gd name="T11" fmla="*/ 1375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6" h="1376">
                  <a:moveTo>
                    <a:pt x="750" y="1375"/>
                  </a:moveTo>
                  <a:lnTo>
                    <a:pt x="750" y="1375"/>
                  </a:lnTo>
                  <a:cubicBezTo>
                    <a:pt x="1125" y="1375"/>
                    <a:pt x="1375" y="1125"/>
                    <a:pt x="1375" y="625"/>
                  </a:cubicBezTo>
                  <a:cubicBezTo>
                    <a:pt x="1375" y="250"/>
                    <a:pt x="1125" y="0"/>
                    <a:pt x="750" y="0"/>
                  </a:cubicBezTo>
                  <a:cubicBezTo>
                    <a:pt x="250" y="0"/>
                    <a:pt x="0" y="250"/>
                    <a:pt x="0" y="625"/>
                  </a:cubicBezTo>
                  <a:cubicBezTo>
                    <a:pt x="0" y="1125"/>
                    <a:pt x="250" y="1375"/>
                    <a:pt x="750" y="137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47" name="Group 170"/>
          <p:cNvGrpSpPr>
            <a:grpSpLocks noChangeAspect="1"/>
          </p:cNvGrpSpPr>
          <p:nvPr/>
        </p:nvGrpSpPr>
        <p:grpSpPr>
          <a:xfrm>
            <a:off x="3674434" y="3333270"/>
            <a:ext cx="267931" cy="610492"/>
            <a:chOff x="3672681" y="1899920"/>
            <a:chExt cx="1293813" cy="2947988"/>
          </a:xfrm>
          <a:solidFill>
            <a:schemeClr val="accent2"/>
          </a:solidFill>
        </p:grpSpPr>
        <p:sp>
          <p:nvSpPr>
            <p:cNvPr id="57" name="Freeform 1"/>
            <p:cNvSpPr>
              <a:spLocks noChangeArrowheads="1"/>
            </p:cNvSpPr>
            <p:nvPr/>
          </p:nvSpPr>
          <p:spPr bwMode="auto">
            <a:xfrm>
              <a:off x="3672681" y="2428558"/>
              <a:ext cx="1293813" cy="2419350"/>
            </a:xfrm>
            <a:custGeom>
              <a:avLst/>
              <a:gdLst>
                <a:gd name="T0" fmla="*/ 3593 w 3594"/>
                <a:gd name="T1" fmla="*/ 2874 h 6719"/>
                <a:gd name="T2" fmla="*/ 3593 w 3594"/>
                <a:gd name="T3" fmla="*/ 2874 h 6719"/>
                <a:gd name="T4" fmla="*/ 3000 w 3594"/>
                <a:gd name="T5" fmla="*/ 625 h 6719"/>
                <a:gd name="T6" fmla="*/ 2250 w 3594"/>
                <a:gd name="T7" fmla="*/ 0 h 6719"/>
                <a:gd name="T8" fmla="*/ 1375 w 3594"/>
                <a:gd name="T9" fmla="*/ 0 h 6719"/>
                <a:gd name="T10" fmla="*/ 625 w 3594"/>
                <a:gd name="T11" fmla="*/ 625 h 6719"/>
                <a:gd name="T12" fmla="*/ 0 w 3594"/>
                <a:gd name="T13" fmla="*/ 2874 h 6719"/>
                <a:gd name="T14" fmla="*/ 125 w 3594"/>
                <a:gd name="T15" fmla="*/ 3249 h 6719"/>
                <a:gd name="T16" fmla="*/ 500 w 3594"/>
                <a:gd name="T17" fmla="*/ 2999 h 6719"/>
                <a:gd name="T18" fmla="*/ 1000 w 3594"/>
                <a:gd name="T19" fmla="*/ 1000 h 6719"/>
                <a:gd name="T20" fmla="*/ 1250 w 3594"/>
                <a:gd name="T21" fmla="*/ 1000 h 6719"/>
                <a:gd name="T22" fmla="*/ 375 w 3594"/>
                <a:gd name="T23" fmla="*/ 4093 h 6719"/>
                <a:gd name="T24" fmla="*/ 1125 w 3594"/>
                <a:gd name="T25" fmla="*/ 4093 h 6719"/>
                <a:gd name="T26" fmla="*/ 1125 w 3594"/>
                <a:gd name="T27" fmla="*/ 6343 h 6719"/>
                <a:gd name="T28" fmla="*/ 1375 w 3594"/>
                <a:gd name="T29" fmla="*/ 6718 h 6719"/>
                <a:gd name="T30" fmla="*/ 1750 w 3594"/>
                <a:gd name="T31" fmla="*/ 6343 h 6719"/>
                <a:gd name="T32" fmla="*/ 1750 w 3594"/>
                <a:gd name="T33" fmla="*/ 4093 h 6719"/>
                <a:gd name="T34" fmla="*/ 2000 w 3594"/>
                <a:gd name="T35" fmla="*/ 4093 h 6719"/>
                <a:gd name="T36" fmla="*/ 2000 w 3594"/>
                <a:gd name="T37" fmla="*/ 6343 h 6719"/>
                <a:gd name="T38" fmla="*/ 2250 w 3594"/>
                <a:gd name="T39" fmla="*/ 6718 h 6719"/>
                <a:gd name="T40" fmla="*/ 2500 w 3594"/>
                <a:gd name="T41" fmla="*/ 6343 h 6719"/>
                <a:gd name="T42" fmla="*/ 2500 w 3594"/>
                <a:gd name="T43" fmla="*/ 4093 h 6719"/>
                <a:gd name="T44" fmla="*/ 3218 w 3594"/>
                <a:gd name="T45" fmla="*/ 4093 h 6719"/>
                <a:gd name="T46" fmla="*/ 2375 w 3594"/>
                <a:gd name="T47" fmla="*/ 1000 h 6719"/>
                <a:gd name="T48" fmla="*/ 2625 w 3594"/>
                <a:gd name="T49" fmla="*/ 1000 h 6719"/>
                <a:gd name="T50" fmla="*/ 3093 w 3594"/>
                <a:gd name="T51" fmla="*/ 2999 h 6719"/>
                <a:gd name="T52" fmla="*/ 3468 w 3594"/>
                <a:gd name="T53" fmla="*/ 3249 h 6719"/>
                <a:gd name="T54" fmla="*/ 3593 w 3594"/>
                <a:gd name="T55" fmla="*/ 2874 h 6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4" h="6719">
                  <a:moveTo>
                    <a:pt x="3593" y="2874"/>
                  </a:moveTo>
                  <a:lnTo>
                    <a:pt x="3593" y="2874"/>
                  </a:lnTo>
                  <a:cubicBezTo>
                    <a:pt x="3000" y="625"/>
                    <a:pt x="3000" y="625"/>
                    <a:pt x="3000" y="625"/>
                  </a:cubicBezTo>
                  <a:cubicBezTo>
                    <a:pt x="2875" y="250"/>
                    <a:pt x="2625" y="0"/>
                    <a:pt x="2250" y="0"/>
                  </a:cubicBezTo>
                  <a:cubicBezTo>
                    <a:pt x="1375" y="0"/>
                    <a:pt x="1375" y="0"/>
                    <a:pt x="1375" y="0"/>
                  </a:cubicBezTo>
                  <a:cubicBezTo>
                    <a:pt x="1000" y="0"/>
                    <a:pt x="750" y="250"/>
                    <a:pt x="625" y="625"/>
                  </a:cubicBezTo>
                  <a:cubicBezTo>
                    <a:pt x="0" y="2874"/>
                    <a:pt x="0" y="2874"/>
                    <a:pt x="0" y="2874"/>
                  </a:cubicBezTo>
                  <a:cubicBezTo>
                    <a:pt x="0" y="2999"/>
                    <a:pt x="0" y="3124"/>
                    <a:pt x="125" y="3249"/>
                  </a:cubicBezTo>
                  <a:cubicBezTo>
                    <a:pt x="250" y="3249"/>
                    <a:pt x="500" y="3124"/>
                    <a:pt x="500" y="2999"/>
                  </a:cubicBezTo>
                  <a:cubicBezTo>
                    <a:pt x="1000" y="1000"/>
                    <a:pt x="1000" y="1000"/>
                    <a:pt x="1000" y="1000"/>
                  </a:cubicBezTo>
                  <a:cubicBezTo>
                    <a:pt x="1250" y="1000"/>
                    <a:pt x="1250" y="1000"/>
                    <a:pt x="1250" y="1000"/>
                  </a:cubicBezTo>
                  <a:cubicBezTo>
                    <a:pt x="375" y="4093"/>
                    <a:pt x="375" y="4093"/>
                    <a:pt x="375" y="4093"/>
                  </a:cubicBezTo>
                  <a:cubicBezTo>
                    <a:pt x="1125" y="4093"/>
                    <a:pt x="1125" y="4093"/>
                    <a:pt x="1125" y="4093"/>
                  </a:cubicBezTo>
                  <a:cubicBezTo>
                    <a:pt x="1125" y="6343"/>
                    <a:pt x="1125" y="6343"/>
                    <a:pt x="1125" y="6343"/>
                  </a:cubicBezTo>
                  <a:cubicBezTo>
                    <a:pt x="1125" y="6468"/>
                    <a:pt x="1250" y="6718"/>
                    <a:pt x="1375" y="6718"/>
                  </a:cubicBezTo>
                  <a:cubicBezTo>
                    <a:pt x="1625" y="6718"/>
                    <a:pt x="1750" y="6468"/>
                    <a:pt x="1750" y="6343"/>
                  </a:cubicBezTo>
                  <a:cubicBezTo>
                    <a:pt x="1750" y="4093"/>
                    <a:pt x="1750" y="4093"/>
                    <a:pt x="1750" y="4093"/>
                  </a:cubicBezTo>
                  <a:cubicBezTo>
                    <a:pt x="2000" y="4093"/>
                    <a:pt x="2000" y="4093"/>
                    <a:pt x="2000" y="4093"/>
                  </a:cubicBezTo>
                  <a:cubicBezTo>
                    <a:pt x="2000" y="6343"/>
                    <a:pt x="2000" y="6343"/>
                    <a:pt x="2000" y="6343"/>
                  </a:cubicBezTo>
                  <a:cubicBezTo>
                    <a:pt x="2000" y="6468"/>
                    <a:pt x="2125" y="6718"/>
                    <a:pt x="2250" y="6718"/>
                  </a:cubicBezTo>
                  <a:cubicBezTo>
                    <a:pt x="2375" y="6718"/>
                    <a:pt x="2500" y="6468"/>
                    <a:pt x="2500" y="6343"/>
                  </a:cubicBezTo>
                  <a:cubicBezTo>
                    <a:pt x="2500" y="4093"/>
                    <a:pt x="2500" y="4093"/>
                    <a:pt x="2500" y="4093"/>
                  </a:cubicBezTo>
                  <a:cubicBezTo>
                    <a:pt x="3218" y="4093"/>
                    <a:pt x="3218" y="4093"/>
                    <a:pt x="3218" y="4093"/>
                  </a:cubicBezTo>
                  <a:cubicBezTo>
                    <a:pt x="2375" y="1000"/>
                    <a:pt x="2375" y="1000"/>
                    <a:pt x="2375" y="1000"/>
                  </a:cubicBezTo>
                  <a:cubicBezTo>
                    <a:pt x="2625" y="1000"/>
                    <a:pt x="2625" y="1000"/>
                    <a:pt x="2625" y="1000"/>
                  </a:cubicBezTo>
                  <a:cubicBezTo>
                    <a:pt x="3093" y="2999"/>
                    <a:pt x="3093" y="2999"/>
                    <a:pt x="3093" y="2999"/>
                  </a:cubicBezTo>
                  <a:cubicBezTo>
                    <a:pt x="3218" y="3124"/>
                    <a:pt x="3343" y="3249"/>
                    <a:pt x="3468" y="3249"/>
                  </a:cubicBezTo>
                  <a:cubicBezTo>
                    <a:pt x="3593" y="3124"/>
                    <a:pt x="3593" y="2999"/>
                    <a:pt x="3593" y="2874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8" name="Freeform 2"/>
            <p:cNvSpPr>
              <a:spLocks noChangeArrowheads="1"/>
            </p:cNvSpPr>
            <p:nvPr/>
          </p:nvSpPr>
          <p:spPr bwMode="auto">
            <a:xfrm>
              <a:off x="4077494" y="1899920"/>
              <a:ext cx="495300" cy="495300"/>
            </a:xfrm>
            <a:custGeom>
              <a:avLst/>
              <a:gdLst>
                <a:gd name="T0" fmla="*/ 750 w 1376"/>
                <a:gd name="T1" fmla="*/ 1375 h 1376"/>
                <a:gd name="T2" fmla="*/ 750 w 1376"/>
                <a:gd name="T3" fmla="*/ 1375 h 1376"/>
                <a:gd name="T4" fmla="*/ 1375 w 1376"/>
                <a:gd name="T5" fmla="*/ 625 h 1376"/>
                <a:gd name="T6" fmla="*/ 750 w 1376"/>
                <a:gd name="T7" fmla="*/ 0 h 1376"/>
                <a:gd name="T8" fmla="*/ 0 w 1376"/>
                <a:gd name="T9" fmla="*/ 625 h 1376"/>
                <a:gd name="T10" fmla="*/ 750 w 1376"/>
                <a:gd name="T11" fmla="*/ 1375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6" h="1376">
                  <a:moveTo>
                    <a:pt x="750" y="1375"/>
                  </a:moveTo>
                  <a:lnTo>
                    <a:pt x="750" y="1375"/>
                  </a:lnTo>
                  <a:cubicBezTo>
                    <a:pt x="1125" y="1375"/>
                    <a:pt x="1375" y="1125"/>
                    <a:pt x="1375" y="625"/>
                  </a:cubicBezTo>
                  <a:cubicBezTo>
                    <a:pt x="1375" y="250"/>
                    <a:pt x="1125" y="0"/>
                    <a:pt x="750" y="0"/>
                  </a:cubicBezTo>
                  <a:cubicBezTo>
                    <a:pt x="250" y="0"/>
                    <a:pt x="0" y="250"/>
                    <a:pt x="0" y="625"/>
                  </a:cubicBezTo>
                  <a:cubicBezTo>
                    <a:pt x="0" y="1125"/>
                    <a:pt x="250" y="1375"/>
                    <a:pt x="750" y="137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48" name="Group 171"/>
          <p:cNvGrpSpPr>
            <a:grpSpLocks noChangeAspect="1"/>
          </p:cNvGrpSpPr>
          <p:nvPr/>
        </p:nvGrpSpPr>
        <p:grpSpPr>
          <a:xfrm>
            <a:off x="4022550" y="3333270"/>
            <a:ext cx="267931" cy="610492"/>
            <a:chOff x="3672681" y="1899920"/>
            <a:chExt cx="1293813" cy="2947988"/>
          </a:xfrm>
          <a:solidFill>
            <a:schemeClr val="accent2"/>
          </a:solidFill>
        </p:grpSpPr>
        <p:sp>
          <p:nvSpPr>
            <p:cNvPr id="55" name="Freeform 1"/>
            <p:cNvSpPr>
              <a:spLocks noChangeArrowheads="1"/>
            </p:cNvSpPr>
            <p:nvPr/>
          </p:nvSpPr>
          <p:spPr bwMode="auto">
            <a:xfrm>
              <a:off x="3672681" y="2428558"/>
              <a:ext cx="1293813" cy="2419350"/>
            </a:xfrm>
            <a:custGeom>
              <a:avLst/>
              <a:gdLst>
                <a:gd name="T0" fmla="*/ 3593 w 3594"/>
                <a:gd name="T1" fmla="*/ 2874 h 6719"/>
                <a:gd name="T2" fmla="*/ 3593 w 3594"/>
                <a:gd name="T3" fmla="*/ 2874 h 6719"/>
                <a:gd name="T4" fmla="*/ 3000 w 3594"/>
                <a:gd name="T5" fmla="*/ 625 h 6719"/>
                <a:gd name="T6" fmla="*/ 2250 w 3594"/>
                <a:gd name="T7" fmla="*/ 0 h 6719"/>
                <a:gd name="T8" fmla="*/ 1375 w 3594"/>
                <a:gd name="T9" fmla="*/ 0 h 6719"/>
                <a:gd name="T10" fmla="*/ 625 w 3594"/>
                <a:gd name="T11" fmla="*/ 625 h 6719"/>
                <a:gd name="T12" fmla="*/ 0 w 3594"/>
                <a:gd name="T13" fmla="*/ 2874 h 6719"/>
                <a:gd name="T14" fmla="*/ 125 w 3594"/>
                <a:gd name="T15" fmla="*/ 3249 h 6719"/>
                <a:gd name="T16" fmla="*/ 500 w 3594"/>
                <a:gd name="T17" fmla="*/ 2999 h 6719"/>
                <a:gd name="T18" fmla="*/ 1000 w 3594"/>
                <a:gd name="T19" fmla="*/ 1000 h 6719"/>
                <a:gd name="T20" fmla="*/ 1250 w 3594"/>
                <a:gd name="T21" fmla="*/ 1000 h 6719"/>
                <a:gd name="T22" fmla="*/ 375 w 3594"/>
                <a:gd name="T23" fmla="*/ 4093 h 6719"/>
                <a:gd name="T24" fmla="*/ 1125 w 3594"/>
                <a:gd name="T25" fmla="*/ 4093 h 6719"/>
                <a:gd name="T26" fmla="*/ 1125 w 3594"/>
                <a:gd name="T27" fmla="*/ 6343 h 6719"/>
                <a:gd name="T28" fmla="*/ 1375 w 3594"/>
                <a:gd name="T29" fmla="*/ 6718 h 6719"/>
                <a:gd name="T30" fmla="*/ 1750 w 3594"/>
                <a:gd name="T31" fmla="*/ 6343 h 6719"/>
                <a:gd name="T32" fmla="*/ 1750 w 3594"/>
                <a:gd name="T33" fmla="*/ 4093 h 6719"/>
                <a:gd name="T34" fmla="*/ 2000 w 3594"/>
                <a:gd name="T35" fmla="*/ 4093 h 6719"/>
                <a:gd name="T36" fmla="*/ 2000 w 3594"/>
                <a:gd name="T37" fmla="*/ 6343 h 6719"/>
                <a:gd name="T38" fmla="*/ 2250 w 3594"/>
                <a:gd name="T39" fmla="*/ 6718 h 6719"/>
                <a:gd name="T40" fmla="*/ 2500 w 3594"/>
                <a:gd name="T41" fmla="*/ 6343 h 6719"/>
                <a:gd name="T42" fmla="*/ 2500 w 3594"/>
                <a:gd name="T43" fmla="*/ 4093 h 6719"/>
                <a:gd name="T44" fmla="*/ 3218 w 3594"/>
                <a:gd name="T45" fmla="*/ 4093 h 6719"/>
                <a:gd name="T46" fmla="*/ 2375 w 3594"/>
                <a:gd name="T47" fmla="*/ 1000 h 6719"/>
                <a:gd name="T48" fmla="*/ 2625 w 3594"/>
                <a:gd name="T49" fmla="*/ 1000 h 6719"/>
                <a:gd name="T50" fmla="*/ 3093 w 3594"/>
                <a:gd name="T51" fmla="*/ 2999 h 6719"/>
                <a:gd name="T52" fmla="*/ 3468 w 3594"/>
                <a:gd name="T53" fmla="*/ 3249 h 6719"/>
                <a:gd name="T54" fmla="*/ 3593 w 3594"/>
                <a:gd name="T55" fmla="*/ 2874 h 6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4" h="6719">
                  <a:moveTo>
                    <a:pt x="3593" y="2874"/>
                  </a:moveTo>
                  <a:lnTo>
                    <a:pt x="3593" y="2874"/>
                  </a:lnTo>
                  <a:cubicBezTo>
                    <a:pt x="3000" y="625"/>
                    <a:pt x="3000" y="625"/>
                    <a:pt x="3000" y="625"/>
                  </a:cubicBezTo>
                  <a:cubicBezTo>
                    <a:pt x="2875" y="250"/>
                    <a:pt x="2625" y="0"/>
                    <a:pt x="2250" y="0"/>
                  </a:cubicBezTo>
                  <a:cubicBezTo>
                    <a:pt x="1375" y="0"/>
                    <a:pt x="1375" y="0"/>
                    <a:pt x="1375" y="0"/>
                  </a:cubicBezTo>
                  <a:cubicBezTo>
                    <a:pt x="1000" y="0"/>
                    <a:pt x="750" y="250"/>
                    <a:pt x="625" y="625"/>
                  </a:cubicBezTo>
                  <a:cubicBezTo>
                    <a:pt x="0" y="2874"/>
                    <a:pt x="0" y="2874"/>
                    <a:pt x="0" y="2874"/>
                  </a:cubicBezTo>
                  <a:cubicBezTo>
                    <a:pt x="0" y="2999"/>
                    <a:pt x="0" y="3124"/>
                    <a:pt x="125" y="3249"/>
                  </a:cubicBezTo>
                  <a:cubicBezTo>
                    <a:pt x="250" y="3249"/>
                    <a:pt x="500" y="3124"/>
                    <a:pt x="500" y="2999"/>
                  </a:cubicBezTo>
                  <a:cubicBezTo>
                    <a:pt x="1000" y="1000"/>
                    <a:pt x="1000" y="1000"/>
                    <a:pt x="1000" y="1000"/>
                  </a:cubicBezTo>
                  <a:cubicBezTo>
                    <a:pt x="1250" y="1000"/>
                    <a:pt x="1250" y="1000"/>
                    <a:pt x="1250" y="1000"/>
                  </a:cubicBezTo>
                  <a:cubicBezTo>
                    <a:pt x="375" y="4093"/>
                    <a:pt x="375" y="4093"/>
                    <a:pt x="375" y="4093"/>
                  </a:cubicBezTo>
                  <a:cubicBezTo>
                    <a:pt x="1125" y="4093"/>
                    <a:pt x="1125" y="4093"/>
                    <a:pt x="1125" y="4093"/>
                  </a:cubicBezTo>
                  <a:cubicBezTo>
                    <a:pt x="1125" y="6343"/>
                    <a:pt x="1125" y="6343"/>
                    <a:pt x="1125" y="6343"/>
                  </a:cubicBezTo>
                  <a:cubicBezTo>
                    <a:pt x="1125" y="6468"/>
                    <a:pt x="1250" y="6718"/>
                    <a:pt x="1375" y="6718"/>
                  </a:cubicBezTo>
                  <a:cubicBezTo>
                    <a:pt x="1625" y="6718"/>
                    <a:pt x="1750" y="6468"/>
                    <a:pt x="1750" y="6343"/>
                  </a:cubicBezTo>
                  <a:cubicBezTo>
                    <a:pt x="1750" y="4093"/>
                    <a:pt x="1750" y="4093"/>
                    <a:pt x="1750" y="4093"/>
                  </a:cubicBezTo>
                  <a:cubicBezTo>
                    <a:pt x="2000" y="4093"/>
                    <a:pt x="2000" y="4093"/>
                    <a:pt x="2000" y="4093"/>
                  </a:cubicBezTo>
                  <a:cubicBezTo>
                    <a:pt x="2000" y="6343"/>
                    <a:pt x="2000" y="6343"/>
                    <a:pt x="2000" y="6343"/>
                  </a:cubicBezTo>
                  <a:cubicBezTo>
                    <a:pt x="2000" y="6468"/>
                    <a:pt x="2125" y="6718"/>
                    <a:pt x="2250" y="6718"/>
                  </a:cubicBezTo>
                  <a:cubicBezTo>
                    <a:pt x="2375" y="6718"/>
                    <a:pt x="2500" y="6468"/>
                    <a:pt x="2500" y="6343"/>
                  </a:cubicBezTo>
                  <a:cubicBezTo>
                    <a:pt x="2500" y="4093"/>
                    <a:pt x="2500" y="4093"/>
                    <a:pt x="2500" y="4093"/>
                  </a:cubicBezTo>
                  <a:cubicBezTo>
                    <a:pt x="3218" y="4093"/>
                    <a:pt x="3218" y="4093"/>
                    <a:pt x="3218" y="4093"/>
                  </a:cubicBezTo>
                  <a:cubicBezTo>
                    <a:pt x="2375" y="1000"/>
                    <a:pt x="2375" y="1000"/>
                    <a:pt x="2375" y="1000"/>
                  </a:cubicBezTo>
                  <a:cubicBezTo>
                    <a:pt x="2625" y="1000"/>
                    <a:pt x="2625" y="1000"/>
                    <a:pt x="2625" y="1000"/>
                  </a:cubicBezTo>
                  <a:cubicBezTo>
                    <a:pt x="3093" y="2999"/>
                    <a:pt x="3093" y="2999"/>
                    <a:pt x="3093" y="2999"/>
                  </a:cubicBezTo>
                  <a:cubicBezTo>
                    <a:pt x="3218" y="3124"/>
                    <a:pt x="3343" y="3249"/>
                    <a:pt x="3468" y="3249"/>
                  </a:cubicBezTo>
                  <a:cubicBezTo>
                    <a:pt x="3593" y="3124"/>
                    <a:pt x="3593" y="2999"/>
                    <a:pt x="3593" y="2874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6" name="Freeform 2"/>
            <p:cNvSpPr>
              <a:spLocks noChangeArrowheads="1"/>
            </p:cNvSpPr>
            <p:nvPr/>
          </p:nvSpPr>
          <p:spPr bwMode="auto">
            <a:xfrm>
              <a:off x="4077494" y="1899920"/>
              <a:ext cx="495300" cy="495300"/>
            </a:xfrm>
            <a:custGeom>
              <a:avLst/>
              <a:gdLst>
                <a:gd name="T0" fmla="*/ 750 w 1376"/>
                <a:gd name="T1" fmla="*/ 1375 h 1376"/>
                <a:gd name="T2" fmla="*/ 750 w 1376"/>
                <a:gd name="T3" fmla="*/ 1375 h 1376"/>
                <a:gd name="T4" fmla="*/ 1375 w 1376"/>
                <a:gd name="T5" fmla="*/ 625 h 1376"/>
                <a:gd name="T6" fmla="*/ 750 w 1376"/>
                <a:gd name="T7" fmla="*/ 0 h 1376"/>
                <a:gd name="T8" fmla="*/ 0 w 1376"/>
                <a:gd name="T9" fmla="*/ 625 h 1376"/>
                <a:gd name="T10" fmla="*/ 750 w 1376"/>
                <a:gd name="T11" fmla="*/ 1375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6" h="1376">
                  <a:moveTo>
                    <a:pt x="750" y="1375"/>
                  </a:moveTo>
                  <a:lnTo>
                    <a:pt x="750" y="1375"/>
                  </a:lnTo>
                  <a:cubicBezTo>
                    <a:pt x="1125" y="1375"/>
                    <a:pt x="1375" y="1125"/>
                    <a:pt x="1375" y="625"/>
                  </a:cubicBezTo>
                  <a:cubicBezTo>
                    <a:pt x="1375" y="250"/>
                    <a:pt x="1125" y="0"/>
                    <a:pt x="750" y="0"/>
                  </a:cubicBezTo>
                  <a:cubicBezTo>
                    <a:pt x="250" y="0"/>
                    <a:pt x="0" y="250"/>
                    <a:pt x="0" y="625"/>
                  </a:cubicBezTo>
                  <a:cubicBezTo>
                    <a:pt x="0" y="1125"/>
                    <a:pt x="250" y="1375"/>
                    <a:pt x="750" y="137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49" name="Group 172"/>
          <p:cNvGrpSpPr>
            <a:grpSpLocks noChangeAspect="1"/>
          </p:cNvGrpSpPr>
          <p:nvPr/>
        </p:nvGrpSpPr>
        <p:grpSpPr>
          <a:xfrm>
            <a:off x="4370666" y="3333270"/>
            <a:ext cx="267931" cy="610492"/>
            <a:chOff x="3672681" y="1899920"/>
            <a:chExt cx="1293813" cy="294798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53" name="Freeform 1"/>
            <p:cNvSpPr>
              <a:spLocks noChangeArrowheads="1"/>
            </p:cNvSpPr>
            <p:nvPr/>
          </p:nvSpPr>
          <p:spPr bwMode="auto">
            <a:xfrm>
              <a:off x="3672681" y="2428558"/>
              <a:ext cx="1293813" cy="2419350"/>
            </a:xfrm>
            <a:custGeom>
              <a:avLst/>
              <a:gdLst>
                <a:gd name="T0" fmla="*/ 3593 w 3594"/>
                <a:gd name="T1" fmla="*/ 2874 h 6719"/>
                <a:gd name="T2" fmla="*/ 3593 w 3594"/>
                <a:gd name="T3" fmla="*/ 2874 h 6719"/>
                <a:gd name="T4" fmla="*/ 3000 w 3594"/>
                <a:gd name="T5" fmla="*/ 625 h 6719"/>
                <a:gd name="T6" fmla="*/ 2250 w 3594"/>
                <a:gd name="T7" fmla="*/ 0 h 6719"/>
                <a:gd name="T8" fmla="*/ 1375 w 3594"/>
                <a:gd name="T9" fmla="*/ 0 h 6719"/>
                <a:gd name="T10" fmla="*/ 625 w 3594"/>
                <a:gd name="T11" fmla="*/ 625 h 6719"/>
                <a:gd name="T12" fmla="*/ 0 w 3594"/>
                <a:gd name="T13" fmla="*/ 2874 h 6719"/>
                <a:gd name="T14" fmla="*/ 125 w 3594"/>
                <a:gd name="T15" fmla="*/ 3249 h 6719"/>
                <a:gd name="T16" fmla="*/ 500 w 3594"/>
                <a:gd name="T17" fmla="*/ 2999 h 6719"/>
                <a:gd name="T18" fmla="*/ 1000 w 3594"/>
                <a:gd name="T19" fmla="*/ 1000 h 6719"/>
                <a:gd name="T20" fmla="*/ 1250 w 3594"/>
                <a:gd name="T21" fmla="*/ 1000 h 6719"/>
                <a:gd name="T22" fmla="*/ 375 w 3594"/>
                <a:gd name="T23" fmla="*/ 4093 h 6719"/>
                <a:gd name="T24" fmla="*/ 1125 w 3594"/>
                <a:gd name="T25" fmla="*/ 4093 h 6719"/>
                <a:gd name="T26" fmla="*/ 1125 w 3594"/>
                <a:gd name="T27" fmla="*/ 6343 h 6719"/>
                <a:gd name="T28" fmla="*/ 1375 w 3594"/>
                <a:gd name="T29" fmla="*/ 6718 h 6719"/>
                <a:gd name="T30" fmla="*/ 1750 w 3594"/>
                <a:gd name="T31" fmla="*/ 6343 h 6719"/>
                <a:gd name="T32" fmla="*/ 1750 w 3594"/>
                <a:gd name="T33" fmla="*/ 4093 h 6719"/>
                <a:gd name="T34" fmla="*/ 2000 w 3594"/>
                <a:gd name="T35" fmla="*/ 4093 h 6719"/>
                <a:gd name="T36" fmla="*/ 2000 w 3594"/>
                <a:gd name="T37" fmla="*/ 6343 h 6719"/>
                <a:gd name="T38" fmla="*/ 2250 w 3594"/>
                <a:gd name="T39" fmla="*/ 6718 h 6719"/>
                <a:gd name="T40" fmla="*/ 2500 w 3594"/>
                <a:gd name="T41" fmla="*/ 6343 h 6719"/>
                <a:gd name="T42" fmla="*/ 2500 w 3594"/>
                <a:gd name="T43" fmla="*/ 4093 h 6719"/>
                <a:gd name="T44" fmla="*/ 3218 w 3594"/>
                <a:gd name="T45" fmla="*/ 4093 h 6719"/>
                <a:gd name="T46" fmla="*/ 2375 w 3594"/>
                <a:gd name="T47" fmla="*/ 1000 h 6719"/>
                <a:gd name="T48" fmla="*/ 2625 w 3594"/>
                <a:gd name="T49" fmla="*/ 1000 h 6719"/>
                <a:gd name="T50" fmla="*/ 3093 w 3594"/>
                <a:gd name="T51" fmla="*/ 2999 h 6719"/>
                <a:gd name="T52" fmla="*/ 3468 w 3594"/>
                <a:gd name="T53" fmla="*/ 3249 h 6719"/>
                <a:gd name="T54" fmla="*/ 3593 w 3594"/>
                <a:gd name="T55" fmla="*/ 2874 h 6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4" h="6719">
                  <a:moveTo>
                    <a:pt x="3593" y="2874"/>
                  </a:moveTo>
                  <a:lnTo>
                    <a:pt x="3593" y="2874"/>
                  </a:lnTo>
                  <a:cubicBezTo>
                    <a:pt x="3000" y="625"/>
                    <a:pt x="3000" y="625"/>
                    <a:pt x="3000" y="625"/>
                  </a:cubicBezTo>
                  <a:cubicBezTo>
                    <a:pt x="2875" y="250"/>
                    <a:pt x="2625" y="0"/>
                    <a:pt x="2250" y="0"/>
                  </a:cubicBezTo>
                  <a:cubicBezTo>
                    <a:pt x="1375" y="0"/>
                    <a:pt x="1375" y="0"/>
                    <a:pt x="1375" y="0"/>
                  </a:cubicBezTo>
                  <a:cubicBezTo>
                    <a:pt x="1000" y="0"/>
                    <a:pt x="750" y="250"/>
                    <a:pt x="625" y="625"/>
                  </a:cubicBezTo>
                  <a:cubicBezTo>
                    <a:pt x="0" y="2874"/>
                    <a:pt x="0" y="2874"/>
                    <a:pt x="0" y="2874"/>
                  </a:cubicBezTo>
                  <a:cubicBezTo>
                    <a:pt x="0" y="2999"/>
                    <a:pt x="0" y="3124"/>
                    <a:pt x="125" y="3249"/>
                  </a:cubicBezTo>
                  <a:cubicBezTo>
                    <a:pt x="250" y="3249"/>
                    <a:pt x="500" y="3124"/>
                    <a:pt x="500" y="2999"/>
                  </a:cubicBezTo>
                  <a:cubicBezTo>
                    <a:pt x="1000" y="1000"/>
                    <a:pt x="1000" y="1000"/>
                    <a:pt x="1000" y="1000"/>
                  </a:cubicBezTo>
                  <a:cubicBezTo>
                    <a:pt x="1250" y="1000"/>
                    <a:pt x="1250" y="1000"/>
                    <a:pt x="1250" y="1000"/>
                  </a:cubicBezTo>
                  <a:cubicBezTo>
                    <a:pt x="375" y="4093"/>
                    <a:pt x="375" y="4093"/>
                    <a:pt x="375" y="4093"/>
                  </a:cubicBezTo>
                  <a:cubicBezTo>
                    <a:pt x="1125" y="4093"/>
                    <a:pt x="1125" y="4093"/>
                    <a:pt x="1125" y="4093"/>
                  </a:cubicBezTo>
                  <a:cubicBezTo>
                    <a:pt x="1125" y="6343"/>
                    <a:pt x="1125" y="6343"/>
                    <a:pt x="1125" y="6343"/>
                  </a:cubicBezTo>
                  <a:cubicBezTo>
                    <a:pt x="1125" y="6468"/>
                    <a:pt x="1250" y="6718"/>
                    <a:pt x="1375" y="6718"/>
                  </a:cubicBezTo>
                  <a:cubicBezTo>
                    <a:pt x="1625" y="6718"/>
                    <a:pt x="1750" y="6468"/>
                    <a:pt x="1750" y="6343"/>
                  </a:cubicBezTo>
                  <a:cubicBezTo>
                    <a:pt x="1750" y="4093"/>
                    <a:pt x="1750" y="4093"/>
                    <a:pt x="1750" y="4093"/>
                  </a:cubicBezTo>
                  <a:cubicBezTo>
                    <a:pt x="2000" y="4093"/>
                    <a:pt x="2000" y="4093"/>
                    <a:pt x="2000" y="4093"/>
                  </a:cubicBezTo>
                  <a:cubicBezTo>
                    <a:pt x="2000" y="6343"/>
                    <a:pt x="2000" y="6343"/>
                    <a:pt x="2000" y="6343"/>
                  </a:cubicBezTo>
                  <a:cubicBezTo>
                    <a:pt x="2000" y="6468"/>
                    <a:pt x="2125" y="6718"/>
                    <a:pt x="2250" y="6718"/>
                  </a:cubicBezTo>
                  <a:cubicBezTo>
                    <a:pt x="2375" y="6718"/>
                    <a:pt x="2500" y="6468"/>
                    <a:pt x="2500" y="6343"/>
                  </a:cubicBezTo>
                  <a:cubicBezTo>
                    <a:pt x="2500" y="4093"/>
                    <a:pt x="2500" y="4093"/>
                    <a:pt x="2500" y="4093"/>
                  </a:cubicBezTo>
                  <a:cubicBezTo>
                    <a:pt x="3218" y="4093"/>
                    <a:pt x="3218" y="4093"/>
                    <a:pt x="3218" y="4093"/>
                  </a:cubicBezTo>
                  <a:cubicBezTo>
                    <a:pt x="2375" y="1000"/>
                    <a:pt x="2375" y="1000"/>
                    <a:pt x="2375" y="1000"/>
                  </a:cubicBezTo>
                  <a:cubicBezTo>
                    <a:pt x="2625" y="1000"/>
                    <a:pt x="2625" y="1000"/>
                    <a:pt x="2625" y="1000"/>
                  </a:cubicBezTo>
                  <a:cubicBezTo>
                    <a:pt x="3093" y="2999"/>
                    <a:pt x="3093" y="2999"/>
                    <a:pt x="3093" y="2999"/>
                  </a:cubicBezTo>
                  <a:cubicBezTo>
                    <a:pt x="3218" y="3124"/>
                    <a:pt x="3343" y="3249"/>
                    <a:pt x="3468" y="3249"/>
                  </a:cubicBezTo>
                  <a:cubicBezTo>
                    <a:pt x="3593" y="3124"/>
                    <a:pt x="3593" y="2999"/>
                    <a:pt x="3593" y="2874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4" name="Freeform 2"/>
            <p:cNvSpPr>
              <a:spLocks noChangeArrowheads="1"/>
            </p:cNvSpPr>
            <p:nvPr/>
          </p:nvSpPr>
          <p:spPr bwMode="auto">
            <a:xfrm>
              <a:off x="4077494" y="1899920"/>
              <a:ext cx="495300" cy="495300"/>
            </a:xfrm>
            <a:custGeom>
              <a:avLst/>
              <a:gdLst>
                <a:gd name="T0" fmla="*/ 750 w 1376"/>
                <a:gd name="T1" fmla="*/ 1375 h 1376"/>
                <a:gd name="T2" fmla="*/ 750 w 1376"/>
                <a:gd name="T3" fmla="*/ 1375 h 1376"/>
                <a:gd name="T4" fmla="*/ 1375 w 1376"/>
                <a:gd name="T5" fmla="*/ 625 h 1376"/>
                <a:gd name="T6" fmla="*/ 750 w 1376"/>
                <a:gd name="T7" fmla="*/ 0 h 1376"/>
                <a:gd name="T8" fmla="*/ 0 w 1376"/>
                <a:gd name="T9" fmla="*/ 625 h 1376"/>
                <a:gd name="T10" fmla="*/ 750 w 1376"/>
                <a:gd name="T11" fmla="*/ 1375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6" h="1376">
                  <a:moveTo>
                    <a:pt x="750" y="1375"/>
                  </a:moveTo>
                  <a:lnTo>
                    <a:pt x="750" y="1375"/>
                  </a:lnTo>
                  <a:cubicBezTo>
                    <a:pt x="1125" y="1375"/>
                    <a:pt x="1375" y="1125"/>
                    <a:pt x="1375" y="625"/>
                  </a:cubicBezTo>
                  <a:cubicBezTo>
                    <a:pt x="1375" y="250"/>
                    <a:pt x="1125" y="0"/>
                    <a:pt x="750" y="0"/>
                  </a:cubicBezTo>
                  <a:cubicBezTo>
                    <a:pt x="250" y="0"/>
                    <a:pt x="0" y="250"/>
                    <a:pt x="0" y="625"/>
                  </a:cubicBezTo>
                  <a:cubicBezTo>
                    <a:pt x="0" y="1125"/>
                    <a:pt x="250" y="1375"/>
                    <a:pt x="750" y="137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50" name="Group 173"/>
          <p:cNvGrpSpPr>
            <a:grpSpLocks noChangeAspect="1"/>
          </p:cNvGrpSpPr>
          <p:nvPr/>
        </p:nvGrpSpPr>
        <p:grpSpPr>
          <a:xfrm>
            <a:off x="4718781" y="3337338"/>
            <a:ext cx="267931" cy="610492"/>
            <a:chOff x="3672681" y="1899920"/>
            <a:chExt cx="1293813" cy="294798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51" name="Freeform 1"/>
            <p:cNvSpPr>
              <a:spLocks noChangeArrowheads="1"/>
            </p:cNvSpPr>
            <p:nvPr/>
          </p:nvSpPr>
          <p:spPr bwMode="auto">
            <a:xfrm>
              <a:off x="3672681" y="2428558"/>
              <a:ext cx="1293813" cy="2419350"/>
            </a:xfrm>
            <a:custGeom>
              <a:avLst/>
              <a:gdLst>
                <a:gd name="T0" fmla="*/ 3593 w 3594"/>
                <a:gd name="T1" fmla="*/ 2874 h 6719"/>
                <a:gd name="T2" fmla="*/ 3593 w 3594"/>
                <a:gd name="T3" fmla="*/ 2874 h 6719"/>
                <a:gd name="T4" fmla="*/ 3000 w 3594"/>
                <a:gd name="T5" fmla="*/ 625 h 6719"/>
                <a:gd name="T6" fmla="*/ 2250 w 3594"/>
                <a:gd name="T7" fmla="*/ 0 h 6719"/>
                <a:gd name="T8" fmla="*/ 1375 w 3594"/>
                <a:gd name="T9" fmla="*/ 0 h 6719"/>
                <a:gd name="T10" fmla="*/ 625 w 3594"/>
                <a:gd name="T11" fmla="*/ 625 h 6719"/>
                <a:gd name="T12" fmla="*/ 0 w 3594"/>
                <a:gd name="T13" fmla="*/ 2874 h 6719"/>
                <a:gd name="T14" fmla="*/ 125 w 3594"/>
                <a:gd name="T15" fmla="*/ 3249 h 6719"/>
                <a:gd name="T16" fmla="*/ 500 w 3594"/>
                <a:gd name="T17" fmla="*/ 2999 h 6719"/>
                <a:gd name="T18" fmla="*/ 1000 w 3594"/>
                <a:gd name="T19" fmla="*/ 1000 h 6719"/>
                <a:gd name="T20" fmla="*/ 1250 w 3594"/>
                <a:gd name="T21" fmla="*/ 1000 h 6719"/>
                <a:gd name="T22" fmla="*/ 375 w 3594"/>
                <a:gd name="T23" fmla="*/ 4093 h 6719"/>
                <a:gd name="T24" fmla="*/ 1125 w 3594"/>
                <a:gd name="T25" fmla="*/ 4093 h 6719"/>
                <a:gd name="T26" fmla="*/ 1125 w 3594"/>
                <a:gd name="T27" fmla="*/ 6343 h 6719"/>
                <a:gd name="T28" fmla="*/ 1375 w 3594"/>
                <a:gd name="T29" fmla="*/ 6718 h 6719"/>
                <a:gd name="T30" fmla="*/ 1750 w 3594"/>
                <a:gd name="T31" fmla="*/ 6343 h 6719"/>
                <a:gd name="T32" fmla="*/ 1750 w 3594"/>
                <a:gd name="T33" fmla="*/ 4093 h 6719"/>
                <a:gd name="T34" fmla="*/ 2000 w 3594"/>
                <a:gd name="T35" fmla="*/ 4093 h 6719"/>
                <a:gd name="T36" fmla="*/ 2000 w 3594"/>
                <a:gd name="T37" fmla="*/ 6343 h 6719"/>
                <a:gd name="T38" fmla="*/ 2250 w 3594"/>
                <a:gd name="T39" fmla="*/ 6718 h 6719"/>
                <a:gd name="T40" fmla="*/ 2500 w 3594"/>
                <a:gd name="T41" fmla="*/ 6343 h 6719"/>
                <a:gd name="T42" fmla="*/ 2500 w 3594"/>
                <a:gd name="T43" fmla="*/ 4093 h 6719"/>
                <a:gd name="T44" fmla="*/ 3218 w 3594"/>
                <a:gd name="T45" fmla="*/ 4093 h 6719"/>
                <a:gd name="T46" fmla="*/ 2375 w 3594"/>
                <a:gd name="T47" fmla="*/ 1000 h 6719"/>
                <a:gd name="T48" fmla="*/ 2625 w 3594"/>
                <a:gd name="T49" fmla="*/ 1000 h 6719"/>
                <a:gd name="T50" fmla="*/ 3093 w 3594"/>
                <a:gd name="T51" fmla="*/ 2999 h 6719"/>
                <a:gd name="T52" fmla="*/ 3468 w 3594"/>
                <a:gd name="T53" fmla="*/ 3249 h 6719"/>
                <a:gd name="T54" fmla="*/ 3593 w 3594"/>
                <a:gd name="T55" fmla="*/ 2874 h 6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4" h="6719">
                  <a:moveTo>
                    <a:pt x="3593" y="2874"/>
                  </a:moveTo>
                  <a:lnTo>
                    <a:pt x="3593" y="2874"/>
                  </a:lnTo>
                  <a:cubicBezTo>
                    <a:pt x="3000" y="625"/>
                    <a:pt x="3000" y="625"/>
                    <a:pt x="3000" y="625"/>
                  </a:cubicBezTo>
                  <a:cubicBezTo>
                    <a:pt x="2875" y="250"/>
                    <a:pt x="2625" y="0"/>
                    <a:pt x="2250" y="0"/>
                  </a:cubicBezTo>
                  <a:cubicBezTo>
                    <a:pt x="1375" y="0"/>
                    <a:pt x="1375" y="0"/>
                    <a:pt x="1375" y="0"/>
                  </a:cubicBezTo>
                  <a:cubicBezTo>
                    <a:pt x="1000" y="0"/>
                    <a:pt x="750" y="250"/>
                    <a:pt x="625" y="625"/>
                  </a:cubicBezTo>
                  <a:cubicBezTo>
                    <a:pt x="0" y="2874"/>
                    <a:pt x="0" y="2874"/>
                    <a:pt x="0" y="2874"/>
                  </a:cubicBezTo>
                  <a:cubicBezTo>
                    <a:pt x="0" y="2999"/>
                    <a:pt x="0" y="3124"/>
                    <a:pt x="125" y="3249"/>
                  </a:cubicBezTo>
                  <a:cubicBezTo>
                    <a:pt x="250" y="3249"/>
                    <a:pt x="500" y="3124"/>
                    <a:pt x="500" y="2999"/>
                  </a:cubicBezTo>
                  <a:cubicBezTo>
                    <a:pt x="1000" y="1000"/>
                    <a:pt x="1000" y="1000"/>
                    <a:pt x="1000" y="1000"/>
                  </a:cubicBezTo>
                  <a:cubicBezTo>
                    <a:pt x="1250" y="1000"/>
                    <a:pt x="1250" y="1000"/>
                    <a:pt x="1250" y="1000"/>
                  </a:cubicBezTo>
                  <a:cubicBezTo>
                    <a:pt x="375" y="4093"/>
                    <a:pt x="375" y="4093"/>
                    <a:pt x="375" y="4093"/>
                  </a:cubicBezTo>
                  <a:cubicBezTo>
                    <a:pt x="1125" y="4093"/>
                    <a:pt x="1125" y="4093"/>
                    <a:pt x="1125" y="4093"/>
                  </a:cubicBezTo>
                  <a:cubicBezTo>
                    <a:pt x="1125" y="6343"/>
                    <a:pt x="1125" y="6343"/>
                    <a:pt x="1125" y="6343"/>
                  </a:cubicBezTo>
                  <a:cubicBezTo>
                    <a:pt x="1125" y="6468"/>
                    <a:pt x="1250" y="6718"/>
                    <a:pt x="1375" y="6718"/>
                  </a:cubicBezTo>
                  <a:cubicBezTo>
                    <a:pt x="1625" y="6718"/>
                    <a:pt x="1750" y="6468"/>
                    <a:pt x="1750" y="6343"/>
                  </a:cubicBezTo>
                  <a:cubicBezTo>
                    <a:pt x="1750" y="4093"/>
                    <a:pt x="1750" y="4093"/>
                    <a:pt x="1750" y="4093"/>
                  </a:cubicBezTo>
                  <a:cubicBezTo>
                    <a:pt x="2000" y="4093"/>
                    <a:pt x="2000" y="4093"/>
                    <a:pt x="2000" y="4093"/>
                  </a:cubicBezTo>
                  <a:cubicBezTo>
                    <a:pt x="2000" y="6343"/>
                    <a:pt x="2000" y="6343"/>
                    <a:pt x="2000" y="6343"/>
                  </a:cubicBezTo>
                  <a:cubicBezTo>
                    <a:pt x="2000" y="6468"/>
                    <a:pt x="2125" y="6718"/>
                    <a:pt x="2250" y="6718"/>
                  </a:cubicBezTo>
                  <a:cubicBezTo>
                    <a:pt x="2375" y="6718"/>
                    <a:pt x="2500" y="6468"/>
                    <a:pt x="2500" y="6343"/>
                  </a:cubicBezTo>
                  <a:cubicBezTo>
                    <a:pt x="2500" y="4093"/>
                    <a:pt x="2500" y="4093"/>
                    <a:pt x="2500" y="4093"/>
                  </a:cubicBezTo>
                  <a:cubicBezTo>
                    <a:pt x="3218" y="4093"/>
                    <a:pt x="3218" y="4093"/>
                    <a:pt x="3218" y="4093"/>
                  </a:cubicBezTo>
                  <a:cubicBezTo>
                    <a:pt x="2375" y="1000"/>
                    <a:pt x="2375" y="1000"/>
                    <a:pt x="2375" y="1000"/>
                  </a:cubicBezTo>
                  <a:cubicBezTo>
                    <a:pt x="2625" y="1000"/>
                    <a:pt x="2625" y="1000"/>
                    <a:pt x="2625" y="1000"/>
                  </a:cubicBezTo>
                  <a:cubicBezTo>
                    <a:pt x="3093" y="2999"/>
                    <a:pt x="3093" y="2999"/>
                    <a:pt x="3093" y="2999"/>
                  </a:cubicBezTo>
                  <a:cubicBezTo>
                    <a:pt x="3218" y="3124"/>
                    <a:pt x="3343" y="3249"/>
                    <a:pt x="3468" y="3249"/>
                  </a:cubicBezTo>
                  <a:cubicBezTo>
                    <a:pt x="3593" y="3124"/>
                    <a:pt x="3593" y="2999"/>
                    <a:pt x="3593" y="2874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2" name="Freeform 2"/>
            <p:cNvSpPr>
              <a:spLocks noChangeArrowheads="1"/>
            </p:cNvSpPr>
            <p:nvPr/>
          </p:nvSpPr>
          <p:spPr bwMode="auto">
            <a:xfrm>
              <a:off x="4077494" y="1899920"/>
              <a:ext cx="495300" cy="495300"/>
            </a:xfrm>
            <a:custGeom>
              <a:avLst/>
              <a:gdLst>
                <a:gd name="T0" fmla="*/ 750 w 1376"/>
                <a:gd name="T1" fmla="*/ 1375 h 1376"/>
                <a:gd name="T2" fmla="*/ 750 w 1376"/>
                <a:gd name="T3" fmla="*/ 1375 h 1376"/>
                <a:gd name="T4" fmla="*/ 1375 w 1376"/>
                <a:gd name="T5" fmla="*/ 625 h 1376"/>
                <a:gd name="T6" fmla="*/ 750 w 1376"/>
                <a:gd name="T7" fmla="*/ 0 h 1376"/>
                <a:gd name="T8" fmla="*/ 0 w 1376"/>
                <a:gd name="T9" fmla="*/ 625 h 1376"/>
                <a:gd name="T10" fmla="*/ 750 w 1376"/>
                <a:gd name="T11" fmla="*/ 1375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6" h="1376">
                  <a:moveTo>
                    <a:pt x="750" y="1375"/>
                  </a:moveTo>
                  <a:lnTo>
                    <a:pt x="750" y="1375"/>
                  </a:lnTo>
                  <a:cubicBezTo>
                    <a:pt x="1125" y="1375"/>
                    <a:pt x="1375" y="1125"/>
                    <a:pt x="1375" y="625"/>
                  </a:cubicBezTo>
                  <a:cubicBezTo>
                    <a:pt x="1375" y="250"/>
                    <a:pt x="1125" y="0"/>
                    <a:pt x="750" y="0"/>
                  </a:cubicBezTo>
                  <a:cubicBezTo>
                    <a:pt x="250" y="0"/>
                    <a:pt x="0" y="250"/>
                    <a:pt x="0" y="625"/>
                  </a:cubicBezTo>
                  <a:cubicBezTo>
                    <a:pt x="0" y="1125"/>
                    <a:pt x="250" y="1375"/>
                    <a:pt x="750" y="137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61" name="Group 74"/>
          <p:cNvGrpSpPr>
            <a:grpSpLocks noChangeAspect="1"/>
          </p:cNvGrpSpPr>
          <p:nvPr/>
        </p:nvGrpSpPr>
        <p:grpSpPr>
          <a:xfrm>
            <a:off x="4396183" y="1735000"/>
            <a:ext cx="227780" cy="594000"/>
            <a:chOff x="2323306" y="2203133"/>
            <a:chExt cx="979488" cy="2554287"/>
          </a:xfrm>
          <a:solidFill>
            <a:schemeClr val="accent1"/>
          </a:solidFill>
        </p:grpSpPr>
        <p:sp>
          <p:nvSpPr>
            <p:cNvPr id="62" name="Freeform 3"/>
            <p:cNvSpPr>
              <a:spLocks noChangeArrowheads="1"/>
            </p:cNvSpPr>
            <p:nvPr/>
          </p:nvSpPr>
          <p:spPr bwMode="auto">
            <a:xfrm>
              <a:off x="2323306" y="2720658"/>
              <a:ext cx="979488" cy="2036762"/>
            </a:xfrm>
            <a:custGeom>
              <a:avLst/>
              <a:gdLst>
                <a:gd name="T0" fmla="*/ 2093 w 2719"/>
                <a:gd name="T1" fmla="*/ 0 h 5657"/>
                <a:gd name="T2" fmla="*/ 2093 w 2719"/>
                <a:gd name="T3" fmla="*/ 0 h 5657"/>
                <a:gd name="T4" fmla="*/ 625 w 2719"/>
                <a:gd name="T5" fmla="*/ 0 h 5657"/>
                <a:gd name="T6" fmla="*/ 0 w 2719"/>
                <a:gd name="T7" fmla="*/ 625 h 5657"/>
                <a:gd name="T8" fmla="*/ 0 w 2719"/>
                <a:gd name="T9" fmla="*/ 2499 h 5657"/>
                <a:gd name="T10" fmla="*/ 250 w 2719"/>
                <a:gd name="T11" fmla="*/ 2718 h 5657"/>
                <a:gd name="T12" fmla="*/ 468 w 2719"/>
                <a:gd name="T13" fmla="*/ 2499 h 5657"/>
                <a:gd name="T14" fmla="*/ 468 w 2719"/>
                <a:gd name="T15" fmla="*/ 1032 h 5657"/>
                <a:gd name="T16" fmla="*/ 531 w 2719"/>
                <a:gd name="T17" fmla="*/ 938 h 5657"/>
                <a:gd name="T18" fmla="*/ 625 w 2719"/>
                <a:gd name="T19" fmla="*/ 1032 h 5657"/>
                <a:gd name="T20" fmla="*/ 625 w 2719"/>
                <a:gd name="T21" fmla="*/ 2781 h 5657"/>
                <a:gd name="T22" fmla="*/ 625 w 2719"/>
                <a:gd name="T23" fmla="*/ 3093 h 5657"/>
                <a:gd name="T24" fmla="*/ 625 w 2719"/>
                <a:gd name="T25" fmla="*/ 5312 h 5657"/>
                <a:gd name="T26" fmla="*/ 937 w 2719"/>
                <a:gd name="T27" fmla="*/ 5656 h 5657"/>
                <a:gd name="T28" fmla="*/ 937 w 2719"/>
                <a:gd name="T29" fmla="*/ 5656 h 5657"/>
                <a:gd name="T30" fmla="*/ 1218 w 2719"/>
                <a:gd name="T31" fmla="*/ 5312 h 5657"/>
                <a:gd name="T32" fmla="*/ 1218 w 2719"/>
                <a:gd name="T33" fmla="*/ 3156 h 5657"/>
                <a:gd name="T34" fmla="*/ 1375 w 2719"/>
                <a:gd name="T35" fmla="*/ 3031 h 5657"/>
                <a:gd name="T36" fmla="*/ 1531 w 2719"/>
                <a:gd name="T37" fmla="*/ 3156 h 5657"/>
                <a:gd name="T38" fmla="*/ 1531 w 2719"/>
                <a:gd name="T39" fmla="*/ 5312 h 5657"/>
                <a:gd name="T40" fmla="*/ 1781 w 2719"/>
                <a:gd name="T41" fmla="*/ 5656 h 5657"/>
                <a:gd name="T42" fmla="*/ 1781 w 2719"/>
                <a:gd name="T43" fmla="*/ 5656 h 5657"/>
                <a:gd name="T44" fmla="*/ 2093 w 2719"/>
                <a:gd name="T45" fmla="*/ 5312 h 5657"/>
                <a:gd name="T46" fmla="*/ 2093 w 2719"/>
                <a:gd name="T47" fmla="*/ 3093 h 5657"/>
                <a:gd name="T48" fmla="*/ 2093 w 2719"/>
                <a:gd name="T49" fmla="*/ 2781 h 5657"/>
                <a:gd name="T50" fmla="*/ 2093 w 2719"/>
                <a:gd name="T51" fmla="*/ 1032 h 5657"/>
                <a:gd name="T52" fmla="*/ 2218 w 2719"/>
                <a:gd name="T53" fmla="*/ 938 h 5657"/>
                <a:gd name="T54" fmla="*/ 2250 w 2719"/>
                <a:gd name="T55" fmla="*/ 1032 h 5657"/>
                <a:gd name="T56" fmla="*/ 2250 w 2719"/>
                <a:gd name="T57" fmla="*/ 2499 h 5657"/>
                <a:gd name="T58" fmla="*/ 2468 w 2719"/>
                <a:gd name="T59" fmla="*/ 2718 h 5657"/>
                <a:gd name="T60" fmla="*/ 2718 w 2719"/>
                <a:gd name="T61" fmla="*/ 2499 h 5657"/>
                <a:gd name="T62" fmla="*/ 2718 w 2719"/>
                <a:gd name="T63" fmla="*/ 625 h 5657"/>
                <a:gd name="T64" fmla="*/ 2093 w 2719"/>
                <a:gd name="T65" fmla="*/ 0 h 5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19" h="5657">
                  <a:moveTo>
                    <a:pt x="2093" y="0"/>
                  </a:moveTo>
                  <a:lnTo>
                    <a:pt x="2093" y="0"/>
                  </a:lnTo>
                  <a:cubicBezTo>
                    <a:pt x="625" y="0"/>
                    <a:pt x="625" y="0"/>
                    <a:pt x="625" y="0"/>
                  </a:cubicBezTo>
                  <a:cubicBezTo>
                    <a:pt x="218" y="0"/>
                    <a:pt x="0" y="188"/>
                    <a:pt x="0" y="625"/>
                  </a:cubicBezTo>
                  <a:cubicBezTo>
                    <a:pt x="0" y="2499"/>
                    <a:pt x="0" y="2499"/>
                    <a:pt x="0" y="2499"/>
                  </a:cubicBezTo>
                  <a:cubicBezTo>
                    <a:pt x="0" y="2624"/>
                    <a:pt x="93" y="2718"/>
                    <a:pt x="250" y="2718"/>
                  </a:cubicBezTo>
                  <a:cubicBezTo>
                    <a:pt x="375" y="2718"/>
                    <a:pt x="468" y="2624"/>
                    <a:pt x="468" y="2499"/>
                  </a:cubicBezTo>
                  <a:cubicBezTo>
                    <a:pt x="468" y="2499"/>
                    <a:pt x="468" y="1188"/>
                    <a:pt x="468" y="1032"/>
                  </a:cubicBezTo>
                  <a:cubicBezTo>
                    <a:pt x="468" y="938"/>
                    <a:pt x="531" y="938"/>
                    <a:pt x="531" y="938"/>
                  </a:cubicBezTo>
                  <a:cubicBezTo>
                    <a:pt x="593" y="938"/>
                    <a:pt x="625" y="938"/>
                    <a:pt x="625" y="1032"/>
                  </a:cubicBezTo>
                  <a:cubicBezTo>
                    <a:pt x="625" y="1188"/>
                    <a:pt x="625" y="2249"/>
                    <a:pt x="625" y="2781"/>
                  </a:cubicBezTo>
                  <a:cubicBezTo>
                    <a:pt x="625" y="3093"/>
                    <a:pt x="625" y="3093"/>
                    <a:pt x="625" y="3093"/>
                  </a:cubicBezTo>
                  <a:cubicBezTo>
                    <a:pt x="625" y="5312"/>
                    <a:pt x="625" y="5312"/>
                    <a:pt x="625" y="5312"/>
                  </a:cubicBezTo>
                  <a:cubicBezTo>
                    <a:pt x="625" y="5468"/>
                    <a:pt x="781" y="5656"/>
                    <a:pt x="937" y="5656"/>
                  </a:cubicBezTo>
                  <a:lnTo>
                    <a:pt x="937" y="5656"/>
                  </a:lnTo>
                  <a:cubicBezTo>
                    <a:pt x="1093" y="5656"/>
                    <a:pt x="1218" y="5468"/>
                    <a:pt x="1218" y="5312"/>
                  </a:cubicBezTo>
                  <a:cubicBezTo>
                    <a:pt x="1218" y="5312"/>
                    <a:pt x="1218" y="3249"/>
                    <a:pt x="1218" y="3156"/>
                  </a:cubicBezTo>
                  <a:cubicBezTo>
                    <a:pt x="1218" y="3031"/>
                    <a:pt x="1250" y="3031"/>
                    <a:pt x="1375" y="3031"/>
                  </a:cubicBezTo>
                  <a:cubicBezTo>
                    <a:pt x="1406" y="3031"/>
                    <a:pt x="1531" y="3031"/>
                    <a:pt x="1531" y="3156"/>
                  </a:cubicBezTo>
                  <a:cubicBezTo>
                    <a:pt x="1531" y="3249"/>
                    <a:pt x="1531" y="5312"/>
                    <a:pt x="1531" y="5312"/>
                  </a:cubicBezTo>
                  <a:cubicBezTo>
                    <a:pt x="1531" y="5468"/>
                    <a:pt x="1562" y="5656"/>
                    <a:pt x="1781" y="5656"/>
                  </a:cubicBezTo>
                  <a:lnTo>
                    <a:pt x="1781" y="5656"/>
                  </a:lnTo>
                  <a:cubicBezTo>
                    <a:pt x="1937" y="5656"/>
                    <a:pt x="2093" y="5468"/>
                    <a:pt x="2093" y="5312"/>
                  </a:cubicBezTo>
                  <a:cubicBezTo>
                    <a:pt x="2093" y="3093"/>
                    <a:pt x="2093" y="3093"/>
                    <a:pt x="2093" y="3093"/>
                  </a:cubicBezTo>
                  <a:cubicBezTo>
                    <a:pt x="2093" y="2781"/>
                    <a:pt x="2093" y="2781"/>
                    <a:pt x="2093" y="2781"/>
                  </a:cubicBezTo>
                  <a:cubicBezTo>
                    <a:pt x="2093" y="2249"/>
                    <a:pt x="2093" y="1188"/>
                    <a:pt x="2093" y="1032"/>
                  </a:cubicBezTo>
                  <a:cubicBezTo>
                    <a:pt x="2093" y="938"/>
                    <a:pt x="2156" y="938"/>
                    <a:pt x="2218" y="938"/>
                  </a:cubicBezTo>
                  <a:cubicBezTo>
                    <a:pt x="2218" y="938"/>
                    <a:pt x="2250" y="938"/>
                    <a:pt x="2250" y="1032"/>
                  </a:cubicBezTo>
                  <a:cubicBezTo>
                    <a:pt x="2250" y="1188"/>
                    <a:pt x="2250" y="2499"/>
                    <a:pt x="2250" y="2499"/>
                  </a:cubicBezTo>
                  <a:cubicBezTo>
                    <a:pt x="2250" y="2624"/>
                    <a:pt x="2375" y="2718"/>
                    <a:pt x="2468" y="2718"/>
                  </a:cubicBezTo>
                  <a:cubicBezTo>
                    <a:pt x="2562" y="2718"/>
                    <a:pt x="2718" y="2624"/>
                    <a:pt x="2718" y="2499"/>
                  </a:cubicBezTo>
                  <a:cubicBezTo>
                    <a:pt x="2718" y="625"/>
                    <a:pt x="2718" y="625"/>
                    <a:pt x="2718" y="625"/>
                  </a:cubicBezTo>
                  <a:cubicBezTo>
                    <a:pt x="2718" y="188"/>
                    <a:pt x="2531" y="0"/>
                    <a:pt x="2093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3" name="Freeform 4"/>
            <p:cNvSpPr>
              <a:spLocks noChangeArrowheads="1"/>
            </p:cNvSpPr>
            <p:nvPr/>
          </p:nvSpPr>
          <p:spPr bwMode="auto">
            <a:xfrm>
              <a:off x="2626519" y="2203133"/>
              <a:ext cx="382587" cy="360362"/>
            </a:xfrm>
            <a:custGeom>
              <a:avLst/>
              <a:gdLst>
                <a:gd name="T0" fmla="*/ 532 w 1064"/>
                <a:gd name="T1" fmla="*/ 0 h 1001"/>
                <a:gd name="T2" fmla="*/ 532 w 1064"/>
                <a:gd name="T3" fmla="*/ 0 h 1001"/>
                <a:gd name="T4" fmla="*/ 0 w 1064"/>
                <a:gd name="T5" fmla="*/ 531 h 1001"/>
                <a:gd name="T6" fmla="*/ 532 w 1064"/>
                <a:gd name="T7" fmla="*/ 1000 h 1001"/>
                <a:gd name="T8" fmla="*/ 1063 w 1064"/>
                <a:gd name="T9" fmla="*/ 531 h 1001"/>
                <a:gd name="T10" fmla="*/ 532 w 1064"/>
                <a:gd name="T11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4" h="1001">
                  <a:moveTo>
                    <a:pt x="532" y="0"/>
                  </a:moveTo>
                  <a:lnTo>
                    <a:pt x="532" y="0"/>
                  </a:lnTo>
                  <a:cubicBezTo>
                    <a:pt x="219" y="0"/>
                    <a:pt x="0" y="219"/>
                    <a:pt x="0" y="531"/>
                  </a:cubicBezTo>
                  <a:cubicBezTo>
                    <a:pt x="0" y="812"/>
                    <a:pt x="219" y="1000"/>
                    <a:pt x="532" y="1000"/>
                  </a:cubicBezTo>
                  <a:cubicBezTo>
                    <a:pt x="782" y="1000"/>
                    <a:pt x="1063" y="812"/>
                    <a:pt x="1063" y="531"/>
                  </a:cubicBezTo>
                  <a:cubicBezTo>
                    <a:pt x="1063" y="219"/>
                    <a:pt x="782" y="0"/>
                    <a:pt x="532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807467" y="1419622"/>
            <a:ext cx="1219944" cy="1219944"/>
            <a:chOff x="755576" y="1419622"/>
            <a:chExt cx="1219944" cy="1219944"/>
          </a:xfrm>
        </p:grpSpPr>
        <p:sp>
          <p:nvSpPr>
            <p:cNvPr id="7" name="Oval 25"/>
            <p:cNvSpPr/>
            <p:nvPr/>
          </p:nvSpPr>
          <p:spPr>
            <a:xfrm>
              <a:off x="755576" y="1419622"/>
              <a:ext cx="1219944" cy="1219944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67" name="Group 71"/>
            <p:cNvGrpSpPr>
              <a:grpSpLocks noChangeAspect="1"/>
            </p:cNvGrpSpPr>
            <p:nvPr/>
          </p:nvGrpSpPr>
          <p:grpSpPr>
            <a:xfrm>
              <a:off x="1205157" y="1600664"/>
              <a:ext cx="328962" cy="857860"/>
              <a:chOff x="2323306" y="2203133"/>
              <a:chExt cx="979488" cy="2554287"/>
            </a:xfrm>
            <a:solidFill>
              <a:schemeClr val="bg1"/>
            </a:solidFill>
          </p:grpSpPr>
          <p:sp>
            <p:nvSpPr>
              <p:cNvPr id="68" name="Freeform 3"/>
              <p:cNvSpPr>
                <a:spLocks noChangeArrowheads="1"/>
              </p:cNvSpPr>
              <p:nvPr/>
            </p:nvSpPr>
            <p:spPr bwMode="auto">
              <a:xfrm>
                <a:off x="2323306" y="2720658"/>
                <a:ext cx="979488" cy="2036762"/>
              </a:xfrm>
              <a:custGeom>
                <a:avLst/>
                <a:gdLst>
                  <a:gd name="T0" fmla="*/ 2093 w 2719"/>
                  <a:gd name="T1" fmla="*/ 0 h 5657"/>
                  <a:gd name="T2" fmla="*/ 2093 w 2719"/>
                  <a:gd name="T3" fmla="*/ 0 h 5657"/>
                  <a:gd name="T4" fmla="*/ 625 w 2719"/>
                  <a:gd name="T5" fmla="*/ 0 h 5657"/>
                  <a:gd name="T6" fmla="*/ 0 w 2719"/>
                  <a:gd name="T7" fmla="*/ 625 h 5657"/>
                  <a:gd name="T8" fmla="*/ 0 w 2719"/>
                  <a:gd name="T9" fmla="*/ 2499 h 5657"/>
                  <a:gd name="T10" fmla="*/ 250 w 2719"/>
                  <a:gd name="T11" fmla="*/ 2718 h 5657"/>
                  <a:gd name="T12" fmla="*/ 468 w 2719"/>
                  <a:gd name="T13" fmla="*/ 2499 h 5657"/>
                  <a:gd name="T14" fmla="*/ 468 w 2719"/>
                  <a:gd name="T15" fmla="*/ 1032 h 5657"/>
                  <a:gd name="T16" fmla="*/ 531 w 2719"/>
                  <a:gd name="T17" fmla="*/ 938 h 5657"/>
                  <a:gd name="T18" fmla="*/ 625 w 2719"/>
                  <a:gd name="T19" fmla="*/ 1032 h 5657"/>
                  <a:gd name="T20" fmla="*/ 625 w 2719"/>
                  <a:gd name="T21" fmla="*/ 2781 h 5657"/>
                  <a:gd name="T22" fmla="*/ 625 w 2719"/>
                  <a:gd name="T23" fmla="*/ 3093 h 5657"/>
                  <a:gd name="T24" fmla="*/ 625 w 2719"/>
                  <a:gd name="T25" fmla="*/ 5312 h 5657"/>
                  <a:gd name="T26" fmla="*/ 937 w 2719"/>
                  <a:gd name="T27" fmla="*/ 5656 h 5657"/>
                  <a:gd name="T28" fmla="*/ 937 w 2719"/>
                  <a:gd name="T29" fmla="*/ 5656 h 5657"/>
                  <a:gd name="T30" fmla="*/ 1218 w 2719"/>
                  <a:gd name="T31" fmla="*/ 5312 h 5657"/>
                  <a:gd name="T32" fmla="*/ 1218 w 2719"/>
                  <a:gd name="T33" fmla="*/ 3156 h 5657"/>
                  <a:gd name="T34" fmla="*/ 1375 w 2719"/>
                  <a:gd name="T35" fmla="*/ 3031 h 5657"/>
                  <a:gd name="T36" fmla="*/ 1531 w 2719"/>
                  <a:gd name="T37" fmla="*/ 3156 h 5657"/>
                  <a:gd name="T38" fmla="*/ 1531 w 2719"/>
                  <a:gd name="T39" fmla="*/ 5312 h 5657"/>
                  <a:gd name="T40" fmla="*/ 1781 w 2719"/>
                  <a:gd name="T41" fmla="*/ 5656 h 5657"/>
                  <a:gd name="T42" fmla="*/ 1781 w 2719"/>
                  <a:gd name="T43" fmla="*/ 5656 h 5657"/>
                  <a:gd name="T44" fmla="*/ 2093 w 2719"/>
                  <a:gd name="T45" fmla="*/ 5312 h 5657"/>
                  <a:gd name="T46" fmla="*/ 2093 w 2719"/>
                  <a:gd name="T47" fmla="*/ 3093 h 5657"/>
                  <a:gd name="T48" fmla="*/ 2093 w 2719"/>
                  <a:gd name="T49" fmla="*/ 2781 h 5657"/>
                  <a:gd name="T50" fmla="*/ 2093 w 2719"/>
                  <a:gd name="T51" fmla="*/ 1032 h 5657"/>
                  <a:gd name="T52" fmla="*/ 2218 w 2719"/>
                  <a:gd name="T53" fmla="*/ 938 h 5657"/>
                  <a:gd name="T54" fmla="*/ 2250 w 2719"/>
                  <a:gd name="T55" fmla="*/ 1032 h 5657"/>
                  <a:gd name="T56" fmla="*/ 2250 w 2719"/>
                  <a:gd name="T57" fmla="*/ 2499 h 5657"/>
                  <a:gd name="T58" fmla="*/ 2468 w 2719"/>
                  <a:gd name="T59" fmla="*/ 2718 h 5657"/>
                  <a:gd name="T60" fmla="*/ 2718 w 2719"/>
                  <a:gd name="T61" fmla="*/ 2499 h 5657"/>
                  <a:gd name="T62" fmla="*/ 2718 w 2719"/>
                  <a:gd name="T63" fmla="*/ 625 h 5657"/>
                  <a:gd name="T64" fmla="*/ 2093 w 2719"/>
                  <a:gd name="T65" fmla="*/ 0 h 5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19" h="5657">
                    <a:moveTo>
                      <a:pt x="2093" y="0"/>
                    </a:moveTo>
                    <a:lnTo>
                      <a:pt x="2093" y="0"/>
                    </a:lnTo>
                    <a:cubicBezTo>
                      <a:pt x="625" y="0"/>
                      <a:pt x="625" y="0"/>
                      <a:pt x="625" y="0"/>
                    </a:cubicBezTo>
                    <a:cubicBezTo>
                      <a:pt x="218" y="0"/>
                      <a:pt x="0" y="188"/>
                      <a:pt x="0" y="625"/>
                    </a:cubicBezTo>
                    <a:cubicBezTo>
                      <a:pt x="0" y="2499"/>
                      <a:pt x="0" y="2499"/>
                      <a:pt x="0" y="2499"/>
                    </a:cubicBezTo>
                    <a:cubicBezTo>
                      <a:pt x="0" y="2624"/>
                      <a:pt x="93" y="2718"/>
                      <a:pt x="250" y="2718"/>
                    </a:cubicBezTo>
                    <a:cubicBezTo>
                      <a:pt x="375" y="2718"/>
                      <a:pt x="468" y="2624"/>
                      <a:pt x="468" y="2499"/>
                    </a:cubicBezTo>
                    <a:cubicBezTo>
                      <a:pt x="468" y="2499"/>
                      <a:pt x="468" y="1188"/>
                      <a:pt x="468" y="1032"/>
                    </a:cubicBezTo>
                    <a:cubicBezTo>
                      <a:pt x="468" y="938"/>
                      <a:pt x="531" y="938"/>
                      <a:pt x="531" y="938"/>
                    </a:cubicBezTo>
                    <a:cubicBezTo>
                      <a:pt x="593" y="938"/>
                      <a:pt x="625" y="938"/>
                      <a:pt x="625" y="1032"/>
                    </a:cubicBezTo>
                    <a:cubicBezTo>
                      <a:pt x="625" y="1188"/>
                      <a:pt x="625" y="2249"/>
                      <a:pt x="625" y="2781"/>
                    </a:cubicBezTo>
                    <a:cubicBezTo>
                      <a:pt x="625" y="3093"/>
                      <a:pt x="625" y="3093"/>
                      <a:pt x="625" y="3093"/>
                    </a:cubicBezTo>
                    <a:cubicBezTo>
                      <a:pt x="625" y="5312"/>
                      <a:pt x="625" y="5312"/>
                      <a:pt x="625" y="5312"/>
                    </a:cubicBezTo>
                    <a:cubicBezTo>
                      <a:pt x="625" y="5468"/>
                      <a:pt x="781" y="5656"/>
                      <a:pt x="937" y="5656"/>
                    </a:cubicBezTo>
                    <a:lnTo>
                      <a:pt x="937" y="5656"/>
                    </a:lnTo>
                    <a:cubicBezTo>
                      <a:pt x="1093" y="5656"/>
                      <a:pt x="1218" y="5468"/>
                      <a:pt x="1218" y="5312"/>
                    </a:cubicBezTo>
                    <a:cubicBezTo>
                      <a:pt x="1218" y="5312"/>
                      <a:pt x="1218" y="3249"/>
                      <a:pt x="1218" y="3156"/>
                    </a:cubicBezTo>
                    <a:cubicBezTo>
                      <a:pt x="1218" y="3031"/>
                      <a:pt x="1250" y="3031"/>
                      <a:pt x="1375" y="3031"/>
                    </a:cubicBezTo>
                    <a:cubicBezTo>
                      <a:pt x="1406" y="3031"/>
                      <a:pt x="1531" y="3031"/>
                      <a:pt x="1531" y="3156"/>
                    </a:cubicBezTo>
                    <a:cubicBezTo>
                      <a:pt x="1531" y="3249"/>
                      <a:pt x="1531" y="5312"/>
                      <a:pt x="1531" y="5312"/>
                    </a:cubicBezTo>
                    <a:cubicBezTo>
                      <a:pt x="1531" y="5468"/>
                      <a:pt x="1562" y="5656"/>
                      <a:pt x="1781" y="5656"/>
                    </a:cubicBezTo>
                    <a:lnTo>
                      <a:pt x="1781" y="5656"/>
                    </a:lnTo>
                    <a:cubicBezTo>
                      <a:pt x="1937" y="5656"/>
                      <a:pt x="2093" y="5468"/>
                      <a:pt x="2093" y="5312"/>
                    </a:cubicBezTo>
                    <a:cubicBezTo>
                      <a:pt x="2093" y="3093"/>
                      <a:pt x="2093" y="3093"/>
                      <a:pt x="2093" y="3093"/>
                    </a:cubicBezTo>
                    <a:cubicBezTo>
                      <a:pt x="2093" y="2781"/>
                      <a:pt x="2093" y="2781"/>
                      <a:pt x="2093" y="2781"/>
                    </a:cubicBezTo>
                    <a:cubicBezTo>
                      <a:pt x="2093" y="2249"/>
                      <a:pt x="2093" y="1188"/>
                      <a:pt x="2093" y="1032"/>
                    </a:cubicBezTo>
                    <a:cubicBezTo>
                      <a:pt x="2093" y="938"/>
                      <a:pt x="2156" y="938"/>
                      <a:pt x="2218" y="938"/>
                    </a:cubicBezTo>
                    <a:cubicBezTo>
                      <a:pt x="2218" y="938"/>
                      <a:pt x="2250" y="938"/>
                      <a:pt x="2250" y="1032"/>
                    </a:cubicBezTo>
                    <a:cubicBezTo>
                      <a:pt x="2250" y="1188"/>
                      <a:pt x="2250" y="2499"/>
                      <a:pt x="2250" y="2499"/>
                    </a:cubicBezTo>
                    <a:cubicBezTo>
                      <a:pt x="2250" y="2624"/>
                      <a:pt x="2375" y="2718"/>
                      <a:pt x="2468" y="2718"/>
                    </a:cubicBezTo>
                    <a:cubicBezTo>
                      <a:pt x="2562" y="2718"/>
                      <a:pt x="2718" y="2624"/>
                      <a:pt x="2718" y="2499"/>
                    </a:cubicBezTo>
                    <a:cubicBezTo>
                      <a:pt x="2718" y="625"/>
                      <a:pt x="2718" y="625"/>
                      <a:pt x="2718" y="625"/>
                    </a:cubicBezTo>
                    <a:cubicBezTo>
                      <a:pt x="2718" y="188"/>
                      <a:pt x="2531" y="0"/>
                      <a:pt x="209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 marL="0" marR="0" lvl="0" indent="0" algn="l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1" i="0" u="none" strike="noStrike" kern="1200" cap="none" spc="0" normalizeH="0" baseline="0" noProof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9" name="Freeform 4"/>
              <p:cNvSpPr>
                <a:spLocks noChangeArrowheads="1"/>
              </p:cNvSpPr>
              <p:nvPr/>
            </p:nvSpPr>
            <p:spPr bwMode="auto">
              <a:xfrm>
                <a:off x="2626519" y="2203133"/>
                <a:ext cx="382587" cy="360362"/>
              </a:xfrm>
              <a:custGeom>
                <a:avLst/>
                <a:gdLst>
                  <a:gd name="T0" fmla="*/ 532 w 1064"/>
                  <a:gd name="T1" fmla="*/ 0 h 1001"/>
                  <a:gd name="T2" fmla="*/ 532 w 1064"/>
                  <a:gd name="T3" fmla="*/ 0 h 1001"/>
                  <a:gd name="T4" fmla="*/ 0 w 1064"/>
                  <a:gd name="T5" fmla="*/ 531 h 1001"/>
                  <a:gd name="T6" fmla="*/ 532 w 1064"/>
                  <a:gd name="T7" fmla="*/ 1000 h 1001"/>
                  <a:gd name="T8" fmla="*/ 1063 w 1064"/>
                  <a:gd name="T9" fmla="*/ 531 h 1001"/>
                  <a:gd name="T10" fmla="*/ 532 w 1064"/>
                  <a:gd name="T11" fmla="*/ 0 h 1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4" h="1001">
                    <a:moveTo>
                      <a:pt x="532" y="0"/>
                    </a:moveTo>
                    <a:lnTo>
                      <a:pt x="532" y="0"/>
                    </a:lnTo>
                    <a:cubicBezTo>
                      <a:pt x="219" y="0"/>
                      <a:pt x="0" y="219"/>
                      <a:pt x="0" y="531"/>
                    </a:cubicBezTo>
                    <a:cubicBezTo>
                      <a:pt x="0" y="812"/>
                      <a:pt x="219" y="1000"/>
                      <a:pt x="532" y="1000"/>
                    </a:cubicBezTo>
                    <a:cubicBezTo>
                      <a:pt x="782" y="1000"/>
                      <a:pt x="1063" y="812"/>
                      <a:pt x="1063" y="531"/>
                    </a:cubicBezTo>
                    <a:cubicBezTo>
                      <a:pt x="1063" y="219"/>
                      <a:pt x="782" y="0"/>
                      <a:pt x="53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 marL="0" marR="0" lvl="0" indent="0" algn="l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1" i="0" u="none" strike="noStrike" kern="1200" cap="none" spc="0" normalizeH="0" baseline="0" noProof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77" name="组合 76"/>
          <p:cNvGrpSpPr/>
          <p:nvPr/>
        </p:nvGrpSpPr>
        <p:grpSpPr>
          <a:xfrm>
            <a:off x="807541" y="2999580"/>
            <a:ext cx="1219200" cy="1219200"/>
            <a:chOff x="755650" y="4219575"/>
            <a:chExt cx="1219200" cy="1219200"/>
          </a:xfrm>
        </p:grpSpPr>
        <p:sp>
          <p:nvSpPr>
            <p:cNvPr id="72" name="Oval 25"/>
            <p:cNvSpPr/>
            <p:nvPr/>
          </p:nvSpPr>
          <p:spPr bwMode="auto">
            <a:xfrm>
              <a:off x="755650" y="4219575"/>
              <a:ext cx="1219200" cy="12192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74" name="Group 169"/>
            <p:cNvGrpSpPr>
              <a:grpSpLocks noChangeAspect="1"/>
            </p:cNvGrpSpPr>
            <p:nvPr/>
          </p:nvGrpSpPr>
          <p:grpSpPr>
            <a:xfrm>
              <a:off x="1163370" y="4369183"/>
              <a:ext cx="403760" cy="919984"/>
              <a:chOff x="3672681" y="1899920"/>
              <a:chExt cx="1293813" cy="2947988"/>
            </a:xfrm>
            <a:solidFill>
              <a:schemeClr val="bg1"/>
            </a:solidFill>
          </p:grpSpPr>
          <p:sp>
            <p:nvSpPr>
              <p:cNvPr id="75" name="Freeform 1"/>
              <p:cNvSpPr>
                <a:spLocks noChangeArrowheads="1"/>
              </p:cNvSpPr>
              <p:nvPr/>
            </p:nvSpPr>
            <p:spPr bwMode="auto">
              <a:xfrm>
                <a:off x="3672681" y="2428558"/>
                <a:ext cx="1293813" cy="2419350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 marL="0" marR="0" lvl="0" indent="0" algn="l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1" i="0" u="none" strike="noStrike" kern="1200" cap="none" spc="0" normalizeH="0" baseline="0" noProof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6" name="Freeform 2"/>
              <p:cNvSpPr>
                <a:spLocks noChangeArrowheads="1"/>
              </p:cNvSpPr>
              <p:nvPr/>
            </p:nvSpPr>
            <p:spPr bwMode="auto">
              <a:xfrm>
                <a:off x="4077494" y="1899920"/>
                <a:ext cx="495300" cy="495300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 marL="0" marR="0" lvl="0" indent="0" algn="l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1" i="0" u="none" strike="noStrike" kern="1200" cap="none" spc="0" normalizeH="0" baseline="0" noProof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sp>
        <p:nvSpPr>
          <p:cNvPr id="133" name="TextBox 132"/>
          <p:cNvSpPr txBox="1"/>
          <p:nvPr/>
        </p:nvSpPr>
        <p:spPr>
          <a:xfrm>
            <a:off x="5129646" y="1805780"/>
            <a:ext cx="9236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80%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5129646" y="3416682"/>
            <a:ext cx="9236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7</a:t>
            </a:r>
            <a:r>
              <a:rPr kumimoji="0" lang="en-US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0%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352992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100" fill="hold"/>
                                        <p:tgtEl>
                                          <p:spTgt spid="7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"/>
                            </p:stCondLst>
                            <p:childTnLst>
                              <p:par>
                                <p:cTn id="1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100" fill="hold"/>
                                        <p:tgtEl>
                                          <p:spTgt spid="70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"/>
                            </p:stCondLst>
                            <p:childTnLst>
                              <p:par>
                                <p:cTn id="1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100" fill="hold"/>
                                        <p:tgtEl>
                                          <p:spTgt spid="7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"/>
                            </p:stCondLst>
                            <p:childTnLst>
                              <p:par>
                                <p:cTn id="1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100" fill="hold"/>
                                        <p:tgtEl>
                                          <p:spTgt spid="70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3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6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9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3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800"/>
                            </p:stCondLst>
                            <p:childTnLst>
                              <p:par>
                                <p:cTn id="5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1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4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9" dur="100" fill="hold"/>
                                        <p:tgtEl>
                                          <p:spTgt spid="7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600"/>
                            </p:stCondLst>
                            <p:childTnLst>
                              <p:par>
                                <p:cTn id="7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2" dur="100" fill="hold"/>
                                        <p:tgtEl>
                                          <p:spTgt spid="77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700"/>
                            </p:stCondLst>
                            <p:childTnLst>
                              <p:par>
                                <p:cTn id="7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5" dur="100" fill="hold"/>
                                        <p:tgtEl>
                                          <p:spTgt spid="7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800"/>
                            </p:stCondLst>
                            <p:childTnLst>
                              <p:par>
                                <p:cTn id="77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8" dur="100" fill="hold"/>
                                        <p:tgtEl>
                                          <p:spTgt spid="77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900"/>
                            </p:stCondLst>
                            <p:childTnLst>
                              <p:par>
                                <p:cTn id="8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2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100"/>
                            </p:stCondLst>
                            <p:childTnLst>
                              <p:par>
                                <p:cTn id="8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400"/>
                            </p:stCondLst>
                            <p:childTnLst>
                              <p:par>
                                <p:cTn id="8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700"/>
                            </p:stCondLst>
                            <p:childTnLst>
                              <p:par>
                                <p:cTn id="9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0"/>
                            </p:stCondLst>
                            <p:childTnLst>
                              <p:par>
                                <p:cTn id="9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300"/>
                            </p:stCondLst>
                            <p:childTnLst>
                              <p:par>
                                <p:cTn id="10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6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9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6200"/>
                            </p:stCondLst>
                            <p:childTnLst>
                              <p:par>
                                <p:cTn id="1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/>
      <p:bldP spid="17" grpId="0" animBg="1"/>
      <p:bldP spid="20" grpId="0"/>
      <p:bldP spid="133" grpId="0"/>
      <p:bldP spid="1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6"/>
          <p:cNvGrpSpPr>
            <a:grpSpLocks/>
          </p:cNvGrpSpPr>
          <p:nvPr/>
        </p:nvGrpSpPr>
        <p:grpSpPr bwMode="auto">
          <a:xfrm>
            <a:off x="395642" y="951945"/>
            <a:ext cx="4453516" cy="3745706"/>
            <a:chOff x="720" y="839"/>
            <a:chExt cx="3740" cy="3146"/>
          </a:xfrm>
          <a:solidFill>
            <a:srgbClr val="E8E8E6"/>
          </a:solidFill>
        </p:grpSpPr>
        <p:sp>
          <p:nvSpPr>
            <p:cNvPr id="3" name="Freeform 67"/>
            <p:cNvSpPr>
              <a:spLocks/>
            </p:cNvSpPr>
            <p:nvPr/>
          </p:nvSpPr>
          <p:spPr bwMode="gray">
            <a:xfrm>
              <a:off x="720" y="1296"/>
              <a:ext cx="1495" cy="1136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" name="Freeform 68"/>
            <p:cNvSpPr>
              <a:spLocks/>
            </p:cNvSpPr>
            <p:nvPr/>
          </p:nvSpPr>
          <p:spPr bwMode="gray">
            <a:xfrm>
              <a:off x="720" y="1296"/>
              <a:ext cx="1495" cy="1136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" name="Freeform 69"/>
            <p:cNvSpPr>
              <a:spLocks/>
            </p:cNvSpPr>
            <p:nvPr/>
          </p:nvSpPr>
          <p:spPr bwMode="gray">
            <a:xfrm>
              <a:off x="900" y="2373"/>
              <a:ext cx="1448" cy="781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" name="Freeform 70"/>
            <p:cNvSpPr>
              <a:spLocks/>
            </p:cNvSpPr>
            <p:nvPr/>
          </p:nvSpPr>
          <p:spPr bwMode="gray">
            <a:xfrm>
              <a:off x="900" y="2373"/>
              <a:ext cx="1448" cy="781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" name="Freeform 71"/>
            <p:cNvSpPr>
              <a:spLocks/>
            </p:cNvSpPr>
            <p:nvPr/>
          </p:nvSpPr>
          <p:spPr bwMode="gray">
            <a:xfrm>
              <a:off x="2215" y="3052"/>
              <a:ext cx="676" cy="694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" name="Freeform 72"/>
            <p:cNvSpPr>
              <a:spLocks/>
            </p:cNvSpPr>
            <p:nvPr/>
          </p:nvSpPr>
          <p:spPr bwMode="gray">
            <a:xfrm>
              <a:off x="2215" y="3052"/>
              <a:ext cx="676" cy="694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Freeform 73"/>
            <p:cNvSpPr>
              <a:spLocks/>
            </p:cNvSpPr>
            <p:nvPr/>
          </p:nvSpPr>
          <p:spPr bwMode="gray">
            <a:xfrm>
              <a:off x="2755" y="3269"/>
              <a:ext cx="596" cy="432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" name="Freeform 74"/>
            <p:cNvSpPr>
              <a:spLocks/>
            </p:cNvSpPr>
            <p:nvPr/>
          </p:nvSpPr>
          <p:spPr bwMode="gray">
            <a:xfrm>
              <a:off x="2755" y="3269"/>
              <a:ext cx="596" cy="432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" name="Freeform 75"/>
            <p:cNvSpPr>
              <a:spLocks/>
            </p:cNvSpPr>
            <p:nvPr/>
          </p:nvSpPr>
          <p:spPr bwMode="gray">
            <a:xfrm>
              <a:off x="3116" y="3813"/>
              <a:ext cx="195" cy="172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" name="Freeform 76"/>
            <p:cNvSpPr>
              <a:spLocks/>
            </p:cNvSpPr>
            <p:nvPr/>
          </p:nvSpPr>
          <p:spPr bwMode="gray">
            <a:xfrm>
              <a:off x="3116" y="3813"/>
              <a:ext cx="195" cy="172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Freeform 77"/>
            <p:cNvSpPr>
              <a:spLocks/>
            </p:cNvSpPr>
            <p:nvPr/>
          </p:nvSpPr>
          <p:spPr bwMode="gray">
            <a:xfrm>
              <a:off x="3188" y="3319"/>
              <a:ext cx="564" cy="48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Freeform 78"/>
            <p:cNvSpPr>
              <a:spLocks/>
            </p:cNvSpPr>
            <p:nvPr/>
          </p:nvSpPr>
          <p:spPr bwMode="gray">
            <a:xfrm>
              <a:off x="3188" y="3319"/>
              <a:ext cx="564" cy="48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Freeform 79"/>
            <p:cNvSpPr>
              <a:spLocks/>
            </p:cNvSpPr>
            <p:nvPr/>
          </p:nvSpPr>
          <p:spPr bwMode="gray">
            <a:xfrm>
              <a:off x="3636" y="3029"/>
              <a:ext cx="313" cy="413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Freeform 80"/>
            <p:cNvSpPr>
              <a:spLocks/>
            </p:cNvSpPr>
            <p:nvPr/>
          </p:nvSpPr>
          <p:spPr bwMode="gray">
            <a:xfrm>
              <a:off x="3636" y="3029"/>
              <a:ext cx="313" cy="413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" name="Freeform 81"/>
            <p:cNvSpPr>
              <a:spLocks/>
            </p:cNvSpPr>
            <p:nvPr/>
          </p:nvSpPr>
          <p:spPr bwMode="gray">
            <a:xfrm>
              <a:off x="3746" y="2774"/>
              <a:ext cx="283" cy="318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" name="Freeform 82"/>
            <p:cNvSpPr>
              <a:spLocks/>
            </p:cNvSpPr>
            <p:nvPr/>
          </p:nvSpPr>
          <p:spPr bwMode="gray">
            <a:xfrm>
              <a:off x="3746" y="2774"/>
              <a:ext cx="283" cy="318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Freeform 83"/>
            <p:cNvSpPr>
              <a:spLocks/>
            </p:cNvSpPr>
            <p:nvPr/>
          </p:nvSpPr>
          <p:spPr bwMode="gray">
            <a:xfrm>
              <a:off x="3622" y="2455"/>
              <a:ext cx="383" cy="34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" name="Freeform 84"/>
            <p:cNvSpPr>
              <a:spLocks/>
            </p:cNvSpPr>
            <p:nvPr/>
          </p:nvSpPr>
          <p:spPr bwMode="gray">
            <a:xfrm>
              <a:off x="3622" y="2455"/>
              <a:ext cx="383" cy="34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" name="Freeform 85"/>
            <p:cNvSpPr>
              <a:spLocks/>
            </p:cNvSpPr>
            <p:nvPr/>
          </p:nvSpPr>
          <p:spPr bwMode="gray">
            <a:xfrm>
              <a:off x="3848" y="2705"/>
              <a:ext cx="58" cy="77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2" name="Freeform 86"/>
            <p:cNvSpPr>
              <a:spLocks/>
            </p:cNvSpPr>
            <p:nvPr/>
          </p:nvSpPr>
          <p:spPr bwMode="gray">
            <a:xfrm>
              <a:off x="3848" y="2705"/>
              <a:ext cx="58" cy="77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" name="Freeform 87"/>
            <p:cNvSpPr>
              <a:spLocks/>
            </p:cNvSpPr>
            <p:nvPr/>
          </p:nvSpPr>
          <p:spPr bwMode="gray">
            <a:xfrm>
              <a:off x="3714" y="2597"/>
              <a:ext cx="37" cy="32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4" name="Freeform 88"/>
            <p:cNvSpPr>
              <a:spLocks/>
            </p:cNvSpPr>
            <p:nvPr/>
          </p:nvSpPr>
          <p:spPr bwMode="gray">
            <a:xfrm>
              <a:off x="3714" y="2597"/>
              <a:ext cx="37" cy="32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5" name="Freeform 89"/>
            <p:cNvSpPr>
              <a:spLocks/>
            </p:cNvSpPr>
            <p:nvPr/>
          </p:nvSpPr>
          <p:spPr bwMode="gray">
            <a:xfrm>
              <a:off x="3768" y="2614"/>
              <a:ext cx="37" cy="52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" name="Freeform 90"/>
            <p:cNvSpPr>
              <a:spLocks/>
            </p:cNvSpPr>
            <p:nvPr/>
          </p:nvSpPr>
          <p:spPr bwMode="gray">
            <a:xfrm>
              <a:off x="3768" y="2614"/>
              <a:ext cx="37" cy="52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" name="Freeform 91"/>
            <p:cNvSpPr>
              <a:spLocks/>
            </p:cNvSpPr>
            <p:nvPr/>
          </p:nvSpPr>
          <p:spPr bwMode="gray">
            <a:xfrm>
              <a:off x="3451" y="2207"/>
              <a:ext cx="493" cy="331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" name="Freeform 92"/>
            <p:cNvSpPr>
              <a:spLocks/>
            </p:cNvSpPr>
            <p:nvPr/>
          </p:nvSpPr>
          <p:spPr bwMode="gray">
            <a:xfrm>
              <a:off x="3451" y="2207"/>
              <a:ext cx="493" cy="331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" name="Freeform 93"/>
            <p:cNvSpPr>
              <a:spLocks/>
            </p:cNvSpPr>
            <p:nvPr/>
          </p:nvSpPr>
          <p:spPr bwMode="gray">
            <a:xfrm>
              <a:off x="3322" y="1838"/>
              <a:ext cx="400" cy="58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" name="Freeform 94"/>
            <p:cNvSpPr>
              <a:spLocks/>
            </p:cNvSpPr>
            <p:nvPr/>
          </p:nvSpPr>
          <p:spPr bwMode="gray">
            <a:xfrm>
              <a:off x="3322" y="1838"/>
              <a:ext cx="400" cy="58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" name="Freeform 95"/>
            <p:cNvSpPr>
              <a:spLocks/>
            </p:cNvSpPr>
            <p:nvPr/>
          </p:nvSpPr>
          <p:spPr bwMode="gray">
            <a:xfrm>
              <a:off x="3440" y="1985"/>
              <a:ext cx="121" cy="14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" name="Freeform 96"/>
            <p:cNvSpPr>
              <a:spLocks/>
            </p:cNvSpPr>
            <p:nvPr/>
          </p:nvSpPr>
          <p:spPr bwMode="gray">
            <a:xfrm>
              <a:off x="3440" y="1985"/>
              <a:ext cx="121" cy="14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" name="Freeform 97"/>
            <p:cNvSpPr>
              <a:spLocks/>
            </p:cNvSpPr>
            <p:nvPr/>
          </p:nvSpPr>
          <p:spPr bwMode="gray">
            <a:xfrm>
              <a:off x="3527" y="2070"/>
              <a:ext cx="86" cy="115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" name="Freeform 98"/>
            <p:cNvSpPr>
              <a:spLocks/>
            </p:cNvSpPr>
            <p:nvPr/>
          </p:nvSpPr>
          <p:spPr bwMode="gray">
            <a:xfrm>
              <a:off x="3527" y="2070"/>
              <a:ext cx="86" cy="115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" name="Freeform 99"/>
            <p:cNvSpPr>
              <a:spLocks/>
            </p:cNvSpPr>
            <p:nvPr/>
          </p:nvSpPr>
          <p:spPr bwMode="gray">
            <a:xfrm>
              <a:off x="3643" y="1699"/>
              <a:ext cx="430" cy="429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" name="Freeform 100"/>
            <p:cNvSpPr>
              <a:spLocks/>
            </p:cNvSpPr>
            <p:nvPr/>
          </p:nvSpPr>
          <p:spPr bwMode="gray">
            <a:xfrm>
              <a:off x="3643" y="1699"/>
              <a:ext cx="430" cy="429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" name="Freeform 101"/>
            <p:cNvSpPr>
              <a:spLocks/>
            </p:cNvSpPr>
            <p:nvPr/>
          </p:nvSpPr>
          <p:spPr bwMode="gray">
            <a:xfrm>
              <a:off x="3738" y="1458"/>
              <a:ext cx="630" cy="431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" name="Freeform 102"/>
            <p:cNvSpPr>
              <a:spLocks/>
            </p:cNvSpPr>
            <p:nvPr/>
          </p:nvSpPr>
          <p:spPr bwMode="gray">
            <a:xfrm>
              <a:off x="3738" y="1458"/>
              <a:ext cx="630" cy="431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" name="Freeform 103"/>
            <p:cNvSpPr>
              <a:spLocks/>
            </p:cNvSpPr>
            <p:nvPr/>
          </p:nvSpPr>
          <p:spPr bwMode="gray">
            <a:xfrm>
              <a:off x="3599" y="839"/>
              <a:ext cx="861" cy="778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" name="Freeform 104"/>
            <p:cNvSpPr>
              <a:spLocks/>
            </p:cNvSpPr>
            <p:nvPr/>
          </p:nvSpPr>
          <p:spPr bwMode="gray">
            <a:xfrm>
              <a:off x="3599" y="839"/>
              <a:ext cx="861" cy="778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" name="Freeform 105"/>
            <p:cNvSpPr>
              <a:spLocks/>
            </p:cNvSpPr>
            <p:nvPr/>
          </p:nvSpPr>
          <p:spPr bwMode="gray">
            <a:xfrm>
              <a:off x="2264" y="884"/>
              <a:ext cx="1641" cy="1473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" name="Freeform 106"/>
            <p:cNvSpPr>
              <a:spLocks/>
            </p:cNvSpPr>
            <p:nvPr/>
          </p:nvSpPr>
          <p:spPr bwMode="gray">
            <a:xfrm>
              <a:off x="2264" y="884"/>
              <a:ext cx="1641" cy="1473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3" name="Freeform 107"/>
            <p:cNvSpPr>
              <a:spLocks/>
            </p:cNvSpPr>
            <p:nvPr/>
          </p:nvSpPr>
          <p:spPr bwMode="gray">
            <a:xfrm>
              <a:off x="2016" y="1899"/>
              <a:ext cx="1007" cy="870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" name="Freeform 108"/>
            <p:cNvSpPr>
              <a:spLocks/>
            </p:cNvSpPr>
            <p:nvPr/>
          </p:nvSpPr>
          <p:spPr bwMode="gray">
            <a:xfrm>
              <a:off x="2016" y="1899"/>
              <a:ext cx="1007" cy="870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5" name="Freeform 109"/>
            <p:cNvSpPr>
              <a:spLocks/>
            </p:cNvSpPr>
            <p:nvPr/>
          </p:nvSpPr>
          <p:spPr bwMode="gray">
            <a:xfrm>
              <a:off x="1694" y="2177"/>
              <a:ext cx="936" cy="666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" name="Freeform 110"/>
            <p:cNvSpPr>
              <a:spLocks/>
            </p:cNvSpPr>
            <p:nvPr/>
          </p:nvSpPr>
          <p:spPr bwMode="gray">
            <a:xfrm>
              <a:off x="1694" y="2177"/>
              <a:ext cx="936" cy="666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7" name="Freeform 111"/>
            <p:cNvSpPr>
              <a:spLocks/>
            </p:cNvSpPr>
            <p:nvPr/>
          </p:nvSpPr>
          <p:spPr bwMode="gray">
            <a:xfrm>
              <a:off x="2241" y="2635"/>
              <a:ext cx="911" cy="693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8" name="Freeform 112"/>
            <p:cNvSpPr>
              <a:spLocks/>
            </p:cNvSpPr>
            <p:nvPr/>
          </p:nvSpPr>
          <p:spPr bwMode="gray">
            <a:xfrm>
              <a:off x="2241" y="2635"/>
              <a:ext cx="911" cy="693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9" name="Freeform 113"/>
            <p:cNvSpPr>
              <a:spLocks/>
            </p:cNvSpPr>
            <p:nvPr/>
          </p:nvSpPr>
          <p:spPr bwMode="gray">
            <a:xfrm>
              <a:off x="2685" y="3045"/>
              <a:ext cx="453" cy="398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0" name="Freeform 114"/>
            <p:cNvSpPr>
              <a:spLocks/>
            </p:cNvSpPr>
            <p:nvPr/>
          </p:nvSpPr>
          <p:spPr bwMode="gray">
            <a:xfrm>
              <a:off x="2685" y="3045"/>
              <a:ext cx="453" cy="398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" name="Freeform 115"/>
            <p:cNvSpPr>
              <a:spLocks/>
            </p:cNvSpPr>
            <p:nvPr/>
          </p:nvSpPr>
          <p:spPr bwMode="gray">
            <a:xfrm>
              <a:off x="3094" y="2950"/>
              <a:ext cx="402" cy="458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2" name="Freeform 116"/>
            <p:cNvSpPr>
              <a:spLocks/>
            </p:cNvSpPr>
            <p:nvPr/>
          </p:nvSpPr>
          <p:spPr bwMode="gray">
            <a:xfrm>
              <a:off x="3094" y="2950"/>
              <a:ext cx="402" cy="458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3" name="Freeform 117"/>
            <p:cNvSpPr>
              <a:spLocks/>
            </p:cNvSpPr>
            <p:nvPr/>
          </p:nvSpPr>
          <p:spPr bwMode="gray">
            <a:xfrm>
              <a:off x="3436" y="2904"/>
              <a:ext cx="356" cy="491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4" name="Freeform 118"/>
            <p:cNvSpPr>
              <a:spLocks/>
            </p:cNvSpPr>
            <p:nvPr/>
          </p:nvSpPr>
          <p:spPr bwMode="gray">
            <a:xfrm>
              <a:off x="3436" y="2904"/>
              <a:ext cx="356" cy="491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5" name="Freeform 119"/>
            <p:cNvSpPr>
              <a:spLocks/>
            </p:cNvSpPr>
            <p:nvPr/>
          </p:nvSpPr>
          <p:spPr bwMode="gray">
            <a:xfrm>
              <a:off x="3477" y="2497"/>
              <a:ext cx="361" cy="447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6" name="Freeform 120"/>
            <p:cNvSpPr>
              <a:spLocks/>
            </p:cNvSpPr>
            <p:nvPr/>
          </p:nvSpPr>
          <p:spPr bwMode="gray">
            <a:xfrm>
              <a:off x="3477" y="2497"/>
              <a:ext cx="361" cy="447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7" name="Freeform 121"/>
            <p:cNvSpPr>
              <a:spLocks/>
            </p:cNvSpPr>
            <p:nvPr/>
          </p:nvSpPr>
          <p:spPr bwMode="gray">
            <a:xfrm>
              <a:off x="3034" y="2686"/>
              <a:ext cx="568" cy="356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8" name="Freeform 122"/>
            <p:cNvSpPr>
              <a:spLocks/>
            </p:cNvSpPr>
            <p:nvPr/>
          </p:nvSpPr>
          <p:spPr bwMode="gray">
            <a:xfrm>
              <a:off x="3034" y="2686"/>
              <a:ext cx="568" cy="356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" name="Freeform 123"/>
            <p:cNvSpPr>
              <a:spLocks/>
            </p:cNvSpPr>
            <p:nvPr/>
          </p:nvSpPr>
          <p:spPr bwMode="gray">
            <a:xfrm>
              <a:off x="3140" y="2406"/>
              <a:ext cx="448" cy="398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0" name="Freeform 124"/>
            <p:cNvSpPr>
              <a:spLocks/>
            </p:cNvSpPr>
            <p:nvPr/>
          </p:nvSpPr>
          <p:spPr bwMode="gray">
            <a:xfrm>
              <a:off x="3140" y="2406"/>
              <a:ext cx="448" cy="398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" name="Freeform 125"/>
            <p:cNvSpPr>
              <a:spLocks/>
            </p:cNvSpPr>
            <p:nvPr/>
          </p:nvSpPr>
          <p:spPr bwMode="gray">
            <a:xfrm>
              <a:off x="3128" y="2050"/>
              <a:ext cx="251" cy="526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2" name="Freeform 126"/>
            <p:cNvSpPr>
              <a:spLocks/>
            </p:cNvSpPr>
            <p:nvPr/>
          </p:nvSpPr>
          <p:spPr bwMode="gray">
            <a:xfrm>
              <a:off x="3128" y="2050"/>
              <a:ext cx="251" cy="526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3" name="Freeform 127"/>
            <p:cNvSpPr>
              <a:spLocks/>
            </p:cNvSpPr>
            <p:nvPr/>
          </p:nvSpPr>
          <p:spPr bwMode="gray">
            <a:xfrm>
              <a:off x="2736" y="2154"/>
              <a:ext cx="464" cy="664"/>
            </a:xfrm>
            <a:custGeom>
              <a:avLst/>
              <a:gdLst>
                <a:gd name="T0" fmla="*/ 2 w 929"/>
                <a:gd name="T1" fmla="*/ 106 h 1329"/>
                <a:gd name="T2" fmla="*/ 21 w 929"/>
                <a:gd name="T3" fmla="*/ 126 h 1329"/>
                <a:gd name="T4" fmla="*/ 31 w 929"/>
                <a:gd name="T5" fmla="*/ 148 h 1329"/>
                <a:gd name="T6" fmla="*/ 26 w 929"/>
                <a:gd name="T7" fmla="*/ 170 h 1329"/>
                <a:gd name="T8" fmla="*/ 43 w 929"/>
                <a:gd name="T9" fmla="*/ 183 h 1329"/>
                <a:gd name="T10" fmla="*/ 68 w 929"/>
                <a:gd name="T11" fmla="*/ 187 h 1329"/>
                <a:gd name="T12" fmla="*/ 79 w 929"/>
                <a:gd name="T13" fmla="*/ 172 h 1329"/>
                <a:gd name="T14" fmla="*/ 78 w 929"/>
                <a:gd name="T15" fmla="*/ 153 h 1329"/>
                <a:gd name="T16" fmla="*/ 72 w 929"/>
                <a:gd name="T17" fmla="*/ 108 h 1329"/>
                <a:gd name="T18" fmla="*/ 92 w 929"/>
                <a:gd name="T19" fmla="*/ 113 h 1329"/>
                <a:gd name="T20" fmla="*/ 109 w 929"/>
                <a:gd name="T21" fmla="*/ 126 h 1329"/>
                <a:gd name="T22" fmla="*/ 143 w 929"/>
                <a:gd name="T23" fmla="*/ 150 h 1329"/>
                <a:gd name="T24" fmla="*/ 140 w 929"/>
                <a:gd name="T25" fmla="*/ 174 h 1329"/>
                <a:gd name="T26" fmla="*/ 112 w 929"/>
                <a:gd name="T27" fmla="*/ 189 h 1329"/>
                <a:gd name="T28" fmla="*/ 99 w 929"/>
                <a:gd name="T29" fmla="*/ 204 h 1329"/>
                <a:gd name="T30" fmla="*/ 71 w 929"/>
                <a:gd name="T31" fmla="*/ 199 h 1329"/>
                <a:gd name="T32" fmla="*/ 65 w 929"/>
                <a:gd name="T33" fmla="*/ 222 h 1329"/>
                <a:gd name="T34" fmla="*/ 70 w 929"/>
                <a:gd name="T35" fmla="*/ 249 h 1329"/>
                <a:gd name="T36" fmla="*/ 48 w 929"/>
                <a:gd name="T37" fmla="*/ 267 h 1329"/>
                <a:gd name="T38" fmla="*/ 53 w 929"/>
                <a:gd name="T39" fmla="*/ 285 h 1329"/>
                <a:gd name="T40" fmla="*/ 63 w 929"/>
                <a:gd name="T41" fmla="*/ 304 h 1329"/>
                <a:gd name="T42" fmla="*/ 110 w 929"/>
                <a:gd name="T43" fmla="*/ 308 h 1329"/>
                <a:gd name="T44" fmla="*/ 142 w 929"/>
                <a:gd name="T45" fmla="*/ 313 h 1329"/>
                <a:gd name="T46" fmla="*/ 172 w 929"/>
                <a:gd name="T47" fmla="*/ 324 h 1329"/>
                <a:gd name="T48" fmla="*/ 188 w 929"/>
                <a:gd name="T49" fmla="*/ 330 h 1329"/>
                <a:gd name="T50" fmla="*/ 181 w 929"/>
                <a:gd name="T51" fmla="*/ 308 h 1329"/>
                <a:gd name="T52" fmla="*/ 202 w 929"/>
                <a:gd name="T53" fmla="*/ 290 h 1329"/>
                <a:gd name="T54" fmla="*/ 178 w 929"/>
                <a:gd name="T55" fmla="*/ 276 h 1329"/>
                <a:gd name="T56" fmla="*/ 200 w 929"/>
                <a:gd name="T57" fmla="*/ 270 h 1329"/>
                <a:gd name="T58" fmla="*/ 231 w 929"/>
                <a:gd name="T59" fmla="*/ 266 h 1329"/>
                <a:gd name="T60" fmla="*/ 218 w 929"/>
                <a:gd name="T61" fmla="*/ 241 h 1329"/>
                <a:gd name="T62" fmla="*/ 202 w 929"/>
                <a:gd name="T63" fmla="*/ 211 h 1329"/>
                <a:gd name="T64" fmla="*/ 210 w 929"/>
                <a:gd name="T65" fmla="*/ 167 h 1329"/>
                <a:gd name="T66" fmla="*/ 200 w 929"/>
                <a:gd name="T67" fmla="*/ 112 h 1329"/>
                <a:gd name="T68" fmla="*/ 196 w 929"/>
                <a:gd name="T69" fmla="*/ 65 h 1329"/>
                <a:gd name="T70" fmla="*/ 214 w 929"/>
                <a:gd name="T71" fmla="*/ 21 h 1329"/>
                <a:gd name="T72" fmla="*/ 206 w 929"/>
                <a:gd name="T73" fmla="*/ 0 h 1329"/>
                <a:gd name="T74" fmla="*/ 182 w 929"/>
                <a:gd name="T75" fmla="*/ 10 h 1329"/>
                <a:gd name="T76" fmla="*/ 164 w 929"/>
                <a:gd name="T77" fmla="*/ 44 h 1329"/>
                <a:gd name="T78" fmla="*/ 129 w 929"/>
                <a:gd name="T79" fmla="*/ 87 h 1329"/>
                <a:gd name="T80" fmla="*/ 99 w 929"/>
                <a:gd name="T81" fmla="*/ 84 h 1329"/>
                <a:gd name="T82" fmla="*/ 74 w 929"/>
                <a:gd name="T83" fmla="*/ 70 h 1329"/>
                <a:gd name="T84" fmla="*/ 72 w 929"/>
                <a:gd name="T85" fmla="*/ 42 h 1329"/>
                <a:gd name="T86" fmla="*/ 68 w 929"/>
                <a:gd name="T87" fmla="*/ 18 h 1329"/>
                <a:gd name="T88" fmla="*/ 43 w 929"/>
                <a:gd name="T89" fmla="*/ 42 h 1329"/>
                <a:gd name="T90" fmla="*/ 26 w 929"/>
                <a:gd name="T91" fmla="*/ 90 h 132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29"/>
                <a:gd name="T139" fmla="*/ 0 h 1329"/>
                <a:gd name="T140" fmla="*/ 929 w 929"/>
                <a:gd name="T141" fmla="*/ 1329 h 132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29" h="1329">
                  <a:moveTo>
                    <a:pt x="0" y="406"/>
                  </a:moveTo>
                  <a:lnTo>
                    <a:pt x="8" y="425"/>
                  </a:lnTo>
                  <a:lnTo>
                    <a:pt x="36" y="461"/>
                  </a:lnTo>
                  <a:lnTo>
                    <a:pt x="87" y="504"/>
                  </a:lnTo>
                  <a:lnTo>
                    <a:pt x="85" y="538"/>
                  </a:lnTo>
                  <a:lnTo>
                    <a:pt x="124" y="595"/>
                  </a:lnTo>
                  <a:lnTo>
                    <a:pt x="107" y="636"/>
                  </a:lnTo>
                  <a:lnTo>
                    <a:pt x="107" y="681"/>
                  </a:lnTo>
                  <a:lnTo>
                    <a:pt x="150" y="697"/>
                  </a:lnTo>
                  <a:lnTo>
                    <a:pt x="174" y="732"/>
                  </a:lnTo>
                  <a:lnTo>
                    <a:pt x="239" y="762"/>
                  </a:lnTo>
                  <a:lnTo>
                    <a:pt x="272" y="748"/>
                  </a:lnTo>
                  <a:lnTo>
                    <a:pt x="278" y="705"/>
                  </a:lnTo>
                  <a:lnTo>
                    <a:pt x="317" y="689"/>
                  </a:lnTo>
                  <a:lnTo>
                    <a:pt x="335" y="648"/>
                  </a:lnTo>
                  <a:lnTo>
                    <a:pt x="315" y="612"/>
                  </a:lnTo>
                  <a:lnTo>
                    <a:pt x="264" y="593"/>
                  </a:lnTo>
                  <a:lnTo>
                    <a:pt x="288" y="435"/>
                  </a:lnTo>
                  <a:lnTo>
                    <a:pt x="319" y="451"/>
                  </a:lnTo>
                  <a:lnTo>
                    <a:pt x="370" y="453"/>
                  </a:lnTo>
                  <a:lnTo>
                    <a:pt x="372" y="484"/>
                  </a:lnTo>
                  <a:lnTo>
                    <a:pt x="439" y="504"/>
                  </a:lnTo>
                  <a:lnTo>
                    <a:pt x="563" y="559"/>
                  </a:lnTo>
                  <a:lnTo>
                    <a:pt x="575" y="603"/>
                  </a:lnTo>
                  <a:lnTo>
                    <a:pt x="550" y="646"/>
                  </a:lnTo>
                  <a:lnTo>
                    <a:pt x="561" y="697"/>
                  </a:lnTo>
                  <a:lnTo>
                    <a:pt x="557" y="750"/>
                  </a:lnTo>
                  <a:lnTo>
                    <a:pt x="449" y="758"/>
                  </a:lnTo>
                  <a:lnTo>
                    <a:pt x="449" y="807"/>
                  </a:lnTo>
                  <a:lnTo>
                    <a:pt x="396" y="819"/>
                  </a:lnTo>
                  <a:lnTo>
                    <a:pt x="349" y="793"/>
                  </a:lnTo>
                  <a:lnTo>
                    <a:pt x="286" y="797"/>
                  </a:lnTo>
                  <a:lnTo>
                    <a:pt x="288" y="851"/>
                  </a:lnTo>
                  <a:lnTo>
                    <a:pt x="260" y="890"/>
                  </a:lnTo>
                  <a:lnTo>
                    <a:pt x="305" y="921"/>
                  </a:lnTo>
                  <a:lnTo>
                    <a:pt x="282" y="998"/>
                  </a:lnTo>
                  <a:lnTo>
                    <a:pt x="292" y="1057"/>
                  </a:lnTo>
                  <a:lnTo>
                    <a:pt x="195" y="1071"/>
                  </a:lnTo>
                  <a:lnTo>
                    <a:pt x="211" y="1093"/>
                  </a:lnTo>
                  <a:lnTo>
                    <a:pt x="215" y="1142"/>
                  </a:lnTo>
                  <a:lnTo>
                    <a:pt x="191" y="1156"/>
                  </a:lnTo>
                  <a:lnTo>
                    <a:pt x="252" y="1217"/>
                  </a:lnTo>
                  <a:lnTo>
                    <a:pt x="345" y="1191"/>
                  </a:lnTo>
                  <a:lnTo>
                    <a:pt x="443" y="1232"/>
                  </a:lnTo>
                  <a:lnTo>
                    <a:pt x="506" y="1280"/>
                  </a:lnTo>
                  <a:lnTo>
                    <a:pt x="571" y="1254"/>
                  </a:lnTo>
                  <a:lnTo>
                    <a:pt x="642" y="1299"/>
                  </a:lnTo>
                  <a:lnTo>
                    <a:pt x="689" y="1299"/>
                  </a:lnTo>
                  <a:lnTo>
                    <a:pt x="691" y="1329"/>
                  </a:lnTo>
                  <a:lnTo>
                    <a:pt x="754" y="1323"/>
                  </a:lnTo>
                  <a:lnTo>
                    <a:pt x="756" y="1270"/>
                  </a:lnTo>
                  <a:lnTo>
                    <a:pt x="727" y="1234"/>
                  </a:lnTo>
                  <a:lnTo>
                    <a:pt x="748" y="1205"/>
                  </a:lnTo>
                  <a:lnTo>
                    <a:pt x="811" y="1163"/>
                  </a:lnTo>
                  <a:lnTo>
                    <a:pt x="776" y="1142"/>
                  </a:lnTo>
                  <a:lnTo>
                    <a:pt x="715" y="1104"/>
                  </a:lnTo>
                  <a:lnTo>
                    <a:pt x="733" y="1069"/>
                  </a:lnTo>
                  <a:lnTo>
                    <a:pt x="802" y="1083"/>
                  </a:lnTo>
                  <a:lnTo>
                    <a:pt x="880" y="1089"/>
                  </a:lnTo>
                  <a:lnTo>
                    <a:pt x="926" y="1065"/>
                  </a:lnTo>
                  <a:lnTo>
                    <a:pt x="929" y="1014"/>
                  </a:lnTo>
                  <a:lnTo>
                    <a:pt x="874" y="967"/>
                  </a:lnTo>
                  <a:lnTo>
                    <a:pt x="837" y="906"/>
                  </a:lnTo>
                  <a:lnTo>
                    <a:pt x="809" y="845"/>
                  </a:lnTo>
                  <a:lnTo>
                    <a:pt x="811" y="736"/>
                  </a:lnTo>
                  <a:lnTo>
                    <a:pt x="843" y="671"/>
                  </a:lnTo>
                  <a:lnTo>
                    <a:pt x="819" y="583"/>
                  </a:lnTo>
                  <a:lnTo>
                    <a:pt x="800" y="449"/>
                  </a:lnTo>
                  <a:lnTo>
                    <a:pt x="837" y="351"/>
                  </a:lnTo>
                  <a:lnTo>
                    <a:pt x="786" y="262"/>
                  </a:lnTo>
                  <a:lnTo>
                    <a:pt x="829" y="209"/>
                  </a:lnTo>
                  <a:lnTo>
                    <a:pt x="859" y="85"/>
                  </a:lnTo>
                  <a:lnTo>
                    <a:pt x="859" y="18"/>
                  </a:lnTo>
                  <a:lnTo>
                    <a:pt x="825" y="0"/>
                  </a:lnTo>
                  <a:lnTo>
                    <a:pt x="788" y="59"/>
                  </a:lnTo>
                  <a:lnTo>
                    <a:pt x="731" y="40"/>
                  </a:lnTo>
                  <a:lnTo>
                    <a:pt x="678" y="99"/>
                  </a:lnTo>
                  <a:lnTo>
                    <a:pt x="658" y="179"/>
                  </a:lnTo>
                  <a:lnTo>
                    <a:pt x="561" y="309"/>
                  </a:lnTo>
                  <a:lnTo>
                    <a:pt x="516" y="349"/>
                  </a:lnTo>
                  <a:lnTo>
                    <a:pt x="487" y="321"/>
                  </a:lnTo>
                  <a:lnTo>
                    <a:pt x="396" y="337"/>
                  </a:lnTo>
                  <a:lnTo>
                    <a:pt x="355" y="284"/>
                  </a:lnTo>
                  <a:lnTo>
                    <a:pt x="296" y="282"/>
                  </a:lnTo>
                  <a:lnTo>
                    <a:pt x="254" y="242"/>
                  </a:lnTo>
                  <a:lnTo>
                    <a:pt x="290" y="168"/>
                  </a:lnTo>
                  <a:lnTo>
                    <a:pt x="305" y="122"/>
                  </a:lnTo>
                  <a:lnTo>
                    <a:pt x="272" y="73"/>
                  </a:lnTo>
                  <a:lnTo>
                    <a:pt x="207" y="91"/>
                  </a:lnTo>
                  <a:lnTo>
                    <a:pt x="172" y="170"/>
                  </a:lnTo>
                  <a:lnTo>
                    <a:pt x="158" y="307"/>
                  </a:lnTo>
                  <a:lnTo>
                    <a:pt x="107" y="362"/>
                  </a:lnTo>
                  <a:lnTo>
                    <a:pt x="0" y="406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4" name="Freeform 128"/>
            <p:cNvSpPr>
              <a:spLocks/>
            </p:cNvSpPr>
            <p:nvPr/>
          </p:nvSpPr>
          <p:spPr bwMode="gray">
            <a:xfrm>
              <a:off x="3987" y="3238"/>
              <a:ext cx="121" cy="305"/>
            </a:xfrm>
            <a:custGeom>
              <a:avLst/>
              <a:gdLst>
                <a:gd name="T0" fmla="*/ 43 w 242"/>
                <a:gd name="T1" fmla="*/ 1 h 610"/>
                <a:gd name="T2" fmla="*/ 39 w 242"/>
                <a:gd name="T3" fmla="*/ 6 h 610"/>
                <a:gd name="T4" fmla="*/ 33 w 242"/>
                <a:gd name="T5" fmla="*/ 11 h 610"/>
                <a:gd name="T6" fmla="*/ 28 w 242"/>
                <a:gd name="T7" fmla="*/ 16 h 610"/>
                <a:gd name="T8" fmla="*/ 22 w 242"/>
                <a:gd name="T9" fmla="*/ 24 h 610"/>
                <a:gd name="T10" fmla="*/ 19 w 242"/>
                <a:gd name="T11" fmla="*/ 30 h 610"/>
                <a:gd name="T12" fmla="*/ 16 w 242"/>
                <a:gd name="T13" fmla="*/ 37 h 610"/>
                <a:gd name="T14" fmla="*/ 11 w 242"/>
                <a:gd name="T15" fmla="*/ 47 h 610"/>
                <a:gd name="T16" fmla="*/ 5 w 242"/>
                <a:gd name="T17" fmla="*/ 58 h 610"/>
                <a:gd name="T18" fmla="*/ 1 w 242"/>
                <a:gd name="T19" fmla="*/ 67 h 610"/>
                <a:gd name="T20" fmla="*/ 1 w 242"/>
                <a:gd name="T21" fmla="*/ 77 h 610"/>
                <a:gd name="T22" fmla="*/ 4 w 242"/>
                <a:gd name="T23" fmla="*/ 88 h 610"/>
                <a:gd name="T24" fmla="*/ 5 w 242"/>
                <a:gd name="T25" fmla="*/ 99 h 610"/>
                <a:gd name="T26" fmla="*/ 3 w 242"/>
                <a:gd name="T27" fmla="*/ 108 h 610"/>
                <a:gd name="T28" fmla="*/ 6 w 242"/>
                <a:gd name="T29" fmla="*/ 114 h 610"/>
                <a:gd name="T30" fmla="*/ 15 w 242"/>
                <a:gd name="T31" fmla="*/ 119 h 610"/>
                <a:gd name="T32" fmla="*/ 22 w 242"/>
                <a:gd name="T33" fmla="*/ 129 h 610"/>
                <a:gd name="T34" fmla="*/ 28 w 242"/>
                <a:gd name="T35" fmla="*/ 135 h 610"/>
                <a:gd name="T36" fmla="*/ 33 w 242"/>
                <a:gd name="T37" fmla="*/ 139 h 610"/>
                <a:gd name="T38" fmla="*/ 35 w 242"/>
                <a:gd name="T39" fmla="*/ 146 h 610"/>
                <a:gd name="T40" fmla="*/ 37 w 242"/>
                <a:gd name="T41" fmla="*/ 152 h 610"/>
                <a:gd name="T42" fmla="*/ 41 w 242"/>
                <a:gd name="T43" fmla="*/ 152 h 610"/>
                <a:gd name="T44" fmla="*/ 42 w 242"/>
                <a:gd name="T45" fmla="*/ 146 h 610"/>
                <a:gd name="T46" fmla="*/ 42 w 242"/>
                <a:gd name="T47" fmla="*/ 135 h 610"/>
                <a:gd name="T48" fmla="*/ 45 w 242"/>
                <a:gd name="T49" fmla="*/ 123 h 610"/>
                <a:gd name="T50" fmla="*/ 51 w 242"/>
                <a:gd name="T51" fmla="*/ 114 h 610"/>
                <a:gd name="T52" fmla="*/ 55 w 242"/>
                <a:gd name="T53" fmla="*/ 103 h 610"/>
                <a:gd name="T54" fmla="*/ 57 w 242"/>
                <a:gd name="T55" fmla="*/ 86 h 610"/>
                <a:gd name="T56" fmla="*/ 58 w 242"/>
                <a:gd name="T57" fmla="*/ 66 h 610"/>
                <a:gd name="T58" fmla="*/ 58 w 242"/>
                <a:gd name="T59" fmla="*/ 51 h 610"/>
                <a:gd name="T60" fmla="*/ 60 w 242"/>
                <a:gd name="T61" fmla="*/ 39 h 610"/>
                <a:gd name="T62" fmla="*/ 60 w 242"/>
                <a:gd name="T63" fmla="*/ 28 h 610"/>
                <a:gd name="T64" fmla="*/ 56 w 242"/>
                <a:gd name="T65" fmla="*/ 19 h 610"/>
                <a:gd name="T66" fmla="*/ 52 w 242"/>
                <a:gd name="T67" fmla="*/ 10 h 610"/>
                <a:gd name="T68" fmla="*/ 47 w 242"/>
                <a:gd name="T69" fmla="*/ 2 h 610"/>
                <a:gd name="T70" fmla="*/ 44 w 242"/>
                <a:gd name="T71" fmla="*/ 0 h 61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42"/>
                <a:gd name="T109" fmla="*/ 0 h 610"/>
                <a:gd name="T110" fmla="*/ 242 w 242"/>
                <a:gd name="T111" fmla="*/ 610 h 61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42" h="610">
                  <a:moveTo>
                    <a:pt x="173" y="0"/>
                  </a:moveTo>
                  <a:lnTo>
                    <a:pt x="172" y="4"/>
                  </a:lnTo>
                  <a:lnTo>
                    <a:pt x="164" y="12"/>
                  </a:lnTo>
                  <a:lnTo>
                    <a:pt x="154" y="24"/>
                  </a:lnTo>
                  <a:lnTo>
                    <a:pt x="144" y="36"/>
                  </a:lnTo>
                  <a:lnTo>
                    <a:pt x="132" y="44"/>
                  </a:lnTo>
                  <a:lnTo>
                    <a:pt x="122" y="49"/>
                  </a:lnTo>
                  <a:lnTo>
                    <a:pt x="111" y="63"/>
                  </a:lnTo>
                  <a:lnTo>
                    <a:pt x="97" y="79"/>
                  </a:lnTo>
                  <a:lnTo>
                    <a:pt x="87" y="97"/>
                  </a:lnTo>
                  <a:lnTo>
                    <a:pt x="77" y="112"/>
                  </a:lnTo>
                  <a:lnTo>
                    <a:pt x="73" y="122"/>
                  </a:lnTo>
                  <a:lnTo>
                    <a:pt x="71" y="132"/>
                  </a:lnTo>
                  <a:lnTo>
                    <a:pt x="63" y="148"/>
                  </a:lnTo>
                  <a:lnTo>
                    <a:pt x="53" y="168"/>
                  </a:lnTo>
                  <a:lnTo>
                    <a:pt x="44" y="189"/>
                  </a:lnTo>
                  <a:lnTo>
                    <a:pt x="32" y="213"/>
                  </a:lnTo>
                  <a:lnTo>
                    <a:pt x="20" y="234"/>
                  </a:lnTo>
                  <a:lnTo>
                    <a:pt x="10" y="254"/>
                  </a:lnTo>
                  <a:lnTo>
                    <a:pt x="4" y="268"/>
                  </a:lnTo>
                  <a:lnTo>
                    <a:pt x="0" y="288"/>
                  </a:lnTo>
                  <a:lnTo>
                    <a:pt x="2" y="309"/>
                  </a:lnTo>
                  <a:lnTo>
                    <a:pt x="8" y="331"/>
                  </a:lnTo>
                  <a:lnTo>
                    <a:pt x="14" y="354"/>
                  </a:lnTo>
                  <a:lnTo>
                    <a:pt x="18" y="376"/>
                  </a:lnTo>
                  <a:lnTo>
                    <a:pt x="18" y="396"/>
                  </a:lnTo>
                  <a:lnTo>
                    <a:pt x="14" y="414"/>
                  </a:lnTo>
                  <a:lnTo>
                    <a:pt x="12" y="431"/>
                  </a:lnTo>
                  <a:lnTo>
                    <a:pt x="14" y="445"/>
                  </a:lnTo>
                  <a:lnTo>
                    <a:pt x="24" y="455"/>
                  </a:lnTo>
                  <a:lnTo>
                    <a:pt x="42" y="467"/>
                  </a:lnTo>
                  <a:lnTo>
                    <a:pt x="57" y="477"/>
                  </a:lnTo>
                  <a:lnTo>
                    <a:pt x="71" y="492"/>
                  </a:lnTo>
                  <a:lnTo>
                    <a:pt x="85" y="514"/>
                  </a:lnTo>
                  <a:lnTo>
                    <a:pt x="99" y="530"/>
                  </a:lnTo>
                  <a:lnTo>
                    <a:pt x="111" y="540"/>
                  </a:lnTo>
                  <a:lnTo>
                    <a:pt x="122" y="547"/>
                  </a:lnTo>
                  <a:lnTo>
                    <a:pt x="130" y="555"/>
                  </a:lnTo>
                  <a:lnTo>
                    <a:pt x="136" y="569"/>
                  </a:lnTo>
                  <a:lnTo>
                    <a:pt x="140" y="583"/>
                  </a:lnTo>
                  <a:lnTo>
                    <a:pt x="144" y="597"/>
                  </a:lnTo>
                  <a:lnTo>
                    <a:pt x="148" y="606"/>
                  </a:lnTo>
                  <a:lnTo>
                    <a:pt x="154" y="610"/>
                  </a:lnTo>
                  <a:lnTo>
                    <a:pt x="162" y="606"/>
                  </a:lnTo>
                  <a:lnTo>
                    <a:pt x="168" y="597"/>
                  </a:lnTo>
                  <a:lnTo>
                    <a:pt x="168" y="581"/>
                  </a:lnTo>
                  <a:lnTo>
                    <a:pt x="168" y="559"/>
                  </a:lnTo>
                  <a:lnTo>
                    <a:pt x="168" y="538"/>
                  </a:lnTo>
                  <a:lnTo>
                    <a:pt x="172" y="516"/>
                  </a:lnTo>
                  <a:lnTo>
                    <a:pt x="179" y="494"/>
                  </a:lnTo>
                  <a:lnTo>
                    <a:pt x="189" y="475"/>
                  </a:lnTo>
                  <a:lnTo>
                    <a:pt x="201" y="457"/>
                  </a:lnTo>
                  <a:lnTo>
                    <a:pt x="211" y="435"/>
                  </a:lnTo>
                  <a:lnTo>
                    <a:pt x="217" y="412"/>
                  </a:lnTo>
                  <a:lnTo>
                    <a:pt x="221" y="380"/>
                  </a:lnTo>
                  <a:lnTo>
                    <a:pt x="225" y="343"/>
                  </a:lnTo>
                  <a:lnTo>
                    <a:pt x="227" y="303"/>
                  </a:lnTo>
                  <a:lnTo>
                    <a:pt x="229" y="264"/>
                  </a:lnTo>
                  <a:lnTo>
                    <a:pt x="227" y="231"/>
                  </a:lnTo>
                  <a:lnTo>
                    <a:pt x="229" y="203"/>
                  </a:lnTo>
                  <a:lnTo>
                    <a:pt x="233" y="179"/>
                  </a:lnTo>
                  <a:lnTo>
                    <a:pt x="240" y="156"/>
                  </a:lnTo>
                  <a:lnTo>
                    <a:pt x="242" y="134"/>
                  </a:lnTo>
                  <a:lnTo>
                    <a:pt x="238" y="112"/>
                  </a:lnTo>
                  <a:lnTo>
                    <a:pt x="229" y="89"/>
                  </a:lnTo>
                  <a:lnTo>
                    <a:pt x="223" y="73"/>
                  </a:lnTo>
                  <a:lnTo>
                    <a:pt x="215" y="59"/>
                  </a:lnTo>
                  <a:lnTo>
                    <a:pt x="207" y="42"/>
                  </a:lnTo>
                  <a:lnTo>
                    <a:pt x="195" y="22"/>
                  </a:lnTo>
                  <a:lnTo>
                    <a:pt x="185" y="10"/>
                  </a:lnTo>
                  <a:lnTo>
                    <a:pt x="177" y="2"/>
                  </a:lnTo>
                  <a:lnTo>
                    <a:pt x="173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65" name="Freeform 78"/>
          <p:cNvSpPr>
            <a:spLocks/>
          </p:cNvSpPr>
          <p:nvPr/>
        </p:nvSpPr>
        <p:spPr bwMode="gray">
          <a:xfrm>
            <a:off x="3334486" y="3904694"/>
            <a:ext cx="671600" cy="571500"/>
          </a:xfrm>
          <a:custGeom>
            <a:avLst/>
            <a:gdLst>
              <a:gd name="T0" fmla="*/ 279 w 1128"/>
              <a:gd name="T1" fmla="*/ 62 h 960"/>
              <a:gd name="T2" fmla="*/ 272 w 1128"/>
              <a:gd name="T3" fmla="*/ 67 h 960"/>
              <a:gd name="T4" fmla="*/ 266 w 1128"/>
              <a:gd name="T5" fmla="*/ 77 h 960"/>
              <a:gd name="T6" fmla="*/ 261 w 1128"/>
              <a:gd name="T7" fmla="*/ 87 h 960"/>
              <a:gd name="T8" fmla="*/ 254 w 1128"/>
              <a:gd name="T9" fmla="*/ 97 h 960"/>
              <a:gd name="T10" fmla="*/ 241 w 1128"/>
              <a:gd name="T11" fmla="*/ 103 h 960"/>
              <a:gd name="T12" fmla="*/ 230 w 1128"/>
              <a:gd name="T13" fmla="*/ 104 h 960"/>
              <a:gd name="T14" fmla="*/ 216 w 1128"/>
              <a:gd name="T15" fmla="*/ 103 h 960"/>
              <a:gd name="T16" fmla="*/ 203 w 1128"/>
              <a:gd name="T17" fmla="*/ 110 h 960"/>
              <a:gd name="T18" fmla="*/ 199 w 1128"/>
              <a:gd name="T19" fmla="*/ 115 h 960"/>
              <a:gd name="T20" fmla="*/ 198 w 1128"/>
              <a:gd name="T21" fmla="*/ 118 h 960"/>
              <a:gd name="T22" fmla="*/ 196 w 1128"/>
              <a:gd name="T23" fmla="*/ 119 h 960"/>
              <a:gd name="T24" fmla="*/ 190 w 1128"/>
              <a:gd name="T25" fmla="*/ 114 h 960"/>
              <a:gd name="T26" fmla="*/ 183 w 1128"/>
              <a:gd name="T27" fmla="*/ 118 h 960"/>
              <a:gd name="T28" fmla="*/ 177 w 1128"/>
              <a:gd name="T29" fmla="*/ 127 h 960"/>
              <a:gd name="T30" fmla="*/ 164 w 1128"/>
              <a:gd name="T31" fmla="*/ 127 h 960"/>
              <a:gd name="T32" fmla="*/ 155 w 1128"/>
              <a:gd name="T33" fmla="*/ 120 h 960"/>
              <a:gd name="T34" fmla="*/ 148 w 1128"/>
              <a:gd name="T35" fmla="*/ 111 h 960"/>
              <a:gd name="T36" fmla="*/ 143 w 1128"/>
              <a:gd name="T37" fmla="*/ 113 h 960"/>
              <a:gd name="T38" fmla="*/ 147 w 1128"/>
              <a:gd name="T39" fmla="*/ 122 h 960"/>
              <a:gd name="T40" fmla="*/ 154 w 1128"/>
              <a:gd name="T41" fmla="*/ 130 h 960"/>
              <a:gd name="T42" fmla="*/ 153 w 1128"/>
              <a:gd name="T43" fmla="*/ 140 h 960"/>
              <a:gd name="T44" fmla="*/ 140 w 1128"/>
              <a:gd name="T45" fmla="*/ 149 h 960"/>
              <a:gd name="T46" fmla="*/ 134 w 1128"/>
              <a:gd name="T47" fmla="*/ 149 h 960"/>
              <a:gd name="T48" fmla="*/ 132 w 1128"/>
              <a:gd name="T49" fmla="*/ 148 h 960"/>
              <a:gd name="T50" fmla="*/ 130 w 1128"/>
              <a:gd name="T51" fmla="*/ 148 h 960"/>
              <a:gd name="T52" fmla="*/ 126 w 1128"/>
              <a:gd name="T53" fmla="*/ 154 h 960"/>
              <a:gd name="T54" fmla="*/ 116 w 1128"/>
              <a:gd name="T55" fmla="*/ 163 h 960"/>
              <a:gd name="T56" fmla="*/ 110 w 1128"/>
              <a:gd name="T57" fmla="*/ 167 h 960"/>
              <a:gd name="T58" fmla="*/ 97 w 1128"/>
              <a:gd name="T59" fmla="*/ 168 h 960"/>
              <a:gd name="T60" fmla="*/ 87 w 1128"/>
              <a:gd name="T61" fmla="*/ 171 h 960"/>
              <a:gd name="T62" fmla="*/ 75 w 1128"/>
              <a:gd name="T63" fmla="*/ 179 h 960"/>
              <a:gd name="T64" fmla="*/ 56 w 1128"/>
              <a:gd name="T65" fmla="*/ 185 h 960"/>
              <a:gd name="T66" fmla="*/ 46 w 1128"/>
              <a:gd name="T67" fmla="*/ 186 h 960"/>
              <a:gd name="T68" fmla="*/ 38 w 1128"/>
              <a:gd name="T69" fmla="*/ 194 h 960"/>
              <a:gd name="T70" fmla="*/ 29 w 1128"/>
              <a:gd name="T71" fmla="*/ 199 h 960"/>
              <a:gd name="T72" fmla="*/ 23 w 1128"/>
              <a:gd name="T73" fmla="*/ 207 h 960"/>
              <a:gd name="T74" fmla="*/ 26 w 1128"/>
              <a:gd name="T75" fmla="*/ 214 h 960"/>
              <a:gd name="T76" fmla="*/ 35 w 1128"/>
              <a:gd name="T77" fmla="*/ 227 h 960"/>
              <a:gd name="T78" fmla="*/ 35 w 1128"/>
              <a:gd name="T79" fmla="*/ 235 h 960"/>
              <a:gd name="T80" fmla="*/ 24 w 1128"/>
              <a:gd name="T81" fmla="*/ 240 h 960"/>
              <a:gd name="T82" fmla="*/ 13 w 1128"/>
              <a:gd name="T83" fmla="*/ 235 h 960"/>
              <a:gd name="T84" fmla="*/ 4 w 1128"/>
              <a:gd name="T85" fmla="*/ 222 h 960"/>
              <a:gd name="T86" fmla="*/ 1 w 1128"/>
              <a:gd name="T87" fmla="*/ 210 h 960"/>
              <a:gd name="T88" fmla="*/ 1 w 1128"/>
              <a:gd name="T89" fmla="*/ 200 h 960"/>
              <a:gd name="T90" fmla="*/ 8 w 1128"/>
              <a:gd name="T91" fmla="*/ 189 h 960"/>
              <a:gd name="T92" fmla="*/ 0 w 1128"/>
              <a:gd name="T93" fmla="*/ 184 h 960"/>
              <a:gd name="T94" fmla="*/ 19 w 1128"/>
              <a:gd name="T95" fmla="*/ 160 h 960"/>
              <a:gd name="T96" fmla="*/ 37 w 1128"/>
              <a:gd name="T97" fmla="*/ 139 h 960"/>
              <a:gd name="T98" fmla="*/ 59 w 1128"/>
              <a:gd name="T99" fmla="*/ 101 h 960"/>
              <a:gd name="T100" fmla="*/ 74 w 1128"/>
              <a:gd name="T101" fmla="*/ 62 h 960"/>
              <a:gd name="T102" fmla="*/ 82 w 1128"/>
              <a:gd name="T103" fmla="*/ 36 h 960"/>
              <a:gd name="T104" fmla="*/ 121 w 1128"/>
              <a:gd name="T105" fmla="*/ 3 h 960"/>
              <a:gd name="T106" fmla="*/ 156 w 1128"/>
              <a:gd name="T107" fmla="*/ 8 h 960"/>
              <a:gd name="T108" fmla="*/ 170 w 1128"/>
              <a:gd name="T109" fmla="*/ 24 h 960"/>
              <a:gd name="T110" fmla="*/ 185 w 1128"/>
              <a:gd name="T111" fmla="*/ 32 h 960"/>
              <a:gd name="T112" fmla="*/ 224 w 1128"/>
              <a:gd name="T113" fmla="*/ 15 h 960"/>
              <a:gd name="T114" fmla="*/ 272 w 1128"/>
              <a:gd name="T115" fmla="*/ 41 h 96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128"/>
              <a:gd name="T175" fmla="*/ 0 h 960"/>
              <a:gd name="T176" fmla="*/ 1128 w 1128"/>
              <a:gd name="T177" fmla="*/ 960 h 960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128" h="960">
                <a:moveTo>
                  <a:pt x="1128" y="246"/>
                </a:moveTo>
                <a:lnTo>
                  <a:pt x="1124" y="248"/>
                </a:lnTo>
                <a:lnTo>
                  <a:pt x="1116" y="250"/>
                </a:lnTo>
                <a:lnTo>
                  <a:pt x="1104" y="254"/>
                </a:lnTo>
                <a:lnTo>
                  <a:pt x="1094" y="259"/>
                </a:lnTo>
                <a:lnTo>
                  <a:pt x="1088" y="265"/>
                </a:lnTo>
                <a:lnTo>
                  <a:pt x="1083" y="275"/>
                </a:lnTo>
                <a:lnTo>
                  <a:pt x="1075" y="289"/>
                </a:lnTo>
                <a:lnTo>
                  <a:pt x="1063" y="305"/>
                </a:lnTo>
                <a:lnTo>
                  <a:pt x="1055" y="318"/>
                </a:lnTo>
                <a:lnTo>
                  <a:pt x="1047" y="332"/>
                </a:lnTo>
                <a:lnTo>
                  <a:pt x="1043" y="348"/>
                </a:lnTo>
                <a:lnTo>
                  <a:pt x="1037" y="362"/>
                </a:lnTo>
                <a:lnTo>
                  <a:pt x="1029" y="376"/>
                </a:lnTo>
                <a:lnTo>
                  <a:pt x="1016" y="387"/>
                </a:lnTo>
                <a:lnTo>
                  <a:pt x="1002" y="395"/>
                </a:lnTo>
                <a:lnTo>
                  <a:pt x="984" y="403"/>
                </a:lnTo>
                <a:lnTo>
                  <a:pt x="966" y="411"/>
                </a:lnTo>
                <a:lnTo>
                  <a:pt x="949" y="417"/>
                </a:lnTo>
                <a:lnTo>
                  <a:pt x="937" y="419"/>
                </a:lnTo>
                <a:lnTo>
                  <a:pt x="921" y="415"/>
                </a:lnTo>
                <a:lnTo>
                  <a:pt x="903" y="411"/>
                </a:lnTo>
                <a:lnTo>
                  <a:pt x="884" y="409"/>
                </a:lnTo>
                <a:lnTo>
                  <a:pt x="864" y="411"/>
                </a:lnTo>
                <a:lnTo>
                  <a:pt x="846" y="419"/>
                </a:lnTo>
                <a:lnTo>
                  <a:pt x="829" y="431"/>
                </a:lnTo>
                <a:lnTo>
                  <a:pt x="813" y="440"/>
                </a:lnTo>
                <a:lnTo>
                  <a:pt x="801" y="450"/>
                </a:lnTo>
                <a:lnTo>
                  <a:pt x="799" y="454"/>
                </a:lnTo>
                <a:lnTo>
                  <a:pt x="797" y="458"/>
                </a:lnTo>
                <a:lnTo>
                  <a:pt x="795" y="464"/>
                </a:lnTo>
                <a:lnTo>
                  <a:pt x="793" y="468"/>
                </a:lnTo>
                <a:lnTo>
                  <a:pt x="791" y="472"/>
                </a:lnTo>
                <a:lnTo>
                  <a:pt x="789" y="474"/>
                </a:lnTo>
                <a:lnTo>
                  <a:pt x="787" y="474"/>
                </a:lnTo>
                <a:lnTo>
                  <a:pt x="783" y="474"/>
                </a:lnTo>
                <a:lnTo>
                  <a:pt x="777" y="470"/>
                </a:lnTo>
                <a:lnTo>
                  <a:pt x="770" y="462"/>
                </a:lnTo>
                <a:lnTo>
                  <a:pt x="760" y="456"/>
                </a:lnTo>
                <a:lnTo>
                  <a:pt x="752" y="456"/>
                </a:lnTo>
                <a:lnTo>
                  <a:pt x="742" y="462"/>
                </a:lnTo>
                <a:lnTo>
                  <a:pt x="734" y="472"/>
                </a:lnTo>
                <a:lnTo>
                  <a:pt x="726" y="484"/>
                </a:lnTo>
                <a:lnTo>
                  <a:pt x="718" y="496"/>
                </a:lnTo>
                <a:lnTo>
                  <a:pt x="708" y="507"/>
                </a:lnTo>
                <a:lnTo>
                  <a:pt x="695" y="513"/>
                </a:lnTo>
                <a:lnTo>
                  <a:pt x="679" y="513"/>
                </a:lnTo>
                <a:lnTo>
                  <a:pt x="657" y="509"/>
                </a:lnTo>
                <a:lnTo>
                  <a:pt x="644" y="503"/>
                </a:lnTo>
                <a:lnTo>
                  <a:pt x="634" y="494"/>
                </a:lnTo>
                <a:lnTo>
                  <a:pt x="622" y="482"/>
                </a:lnTo>
                <a:lnTo>
                  <a:pt x="612" y="468"/>
                </a:lnTo>
                <a:lnTo>
                  <a:pt x="602" y="454"/>
                </a:lnTo>
                <a:lnTo>
                  <a:pt x="592" y="442"/>
                </a:lnTo>
                <a:lnTo>
                  <a:pt x="583" y="437"/>
                </a:lnTo>
                <a:lnTo>
                  <a:pt x="575" y="440"/>
                </a:lnTo>
                <a:lnTo>
                  <a:pt x="571" y="452"/>
                </a:lnTo>
                <a:lnTo>
                  <a:pt x="575" y="464"/>
                </a:lnTo>
                <a:lnTo>
                  <a:pt x="581" y="478"/>
                </a:lnTo>
                <a:lnTo>
                  <a:pt x="588" y="490"/>
                </a:lnTo>
                <a:lnTo>
                  <a:pt x="596" y="498"/>
                </a:lnTo>
                <a:lnTo>
                  <a:pt x="608" y="509"/>
                </a:lnTo>
                <a:lnTo>
                  <a:pt x="618" y="519"/>
                </a:lnTo>
                <a:lnTo>
                  <a:pt x="624" y="531"/>
                </a:lnTo>
                <a:lnTo>
                  <a:pt x="624" y="541"/>
                </a:lnTo>
                <a:lnTo>
                  <a:pt x="612" y="557"/>
                </a:lnTo>
                <a:lnTo>
                  <a:pt x="596" y="574"/>
                </a:lnTo>
                <a:lnTo>
                  <a:pt x="577" y="588"/>
                </a:lnTo>
                <a:lnTo>
                  <a:pt x="557" y="596"/>
                </a:lnTo>
                <a:lnTo>
                  <a:pt x="545" y="600"/>
                </a:lnTo>
                <a:lnTo>
                  <a:pt x="535" y="598"/>
                </a:lnTo>
                <a:lnTo>
                  <a:pt x="533" y="596"/>
                </a:lnTo>
                <a:lnTo>
                  <a:pt x="531" y="594"/>
                </a:lnTo>
                <a:lnTo>
                  <a:pt x="527" y="592"/>
                </a:lnTo>
                <a:lnTo>
                  <a:pt x="525" y="590"/>
                </a:lnTo>
                <a:lnTo>
                  <a:pt x="523" y="590"/>
                </a:lnTo>
                <a:lnTo>
                  <a:pt x="521" y="590"/>
                </a:lnTo>
                <a:lnTo>
                  <a:pt x="520" y="592"/>
                </a:lnTo>
                <a:lnTo>
                  <a:pt x="518" y="598"/>
                </a:lnTo>
                <a:lnTo>
                  <a:pt x="514" y="608"/>
                </a:lnTo>
                <a:lnTo>
                  <a:pt x="504" y="614"/>
                </a:lnTo>
                <a:lnTo>
                  <a:pt x="492" y="624"/>
                </a:lnTo>
                <a:lnTo>
                  <a:pt x="478" y="637"/>
                </a:lnTo>
                <a:lnTo>
                  <a:pt x="466" y="651"/>
                </a:lnTo>
                <a:lnTo>
                  <a:pt x="459" y="661"/>
                </a:lnTo>
                <a:lnTo>
                  <a:pt x="451" y="667"/>
                </a:lnTo>
                <a:lnTo>
                  <a:pt x="441" y="667"/>
                </a:lnTo>
                <a:lnTo>
                  <a:pt x="427" y="665"/>
                </a:lnTo>
                <a:lnTo>
                  <a:pt x="411" y="667"/>
                </a:lnTo>
                <a:lnTo>
                  <a:pt x="390" y="669"/>
                </a:lnTo>
                <a:lnTo>
                  <a:pt x="374" y="669"/>
                </a:lnTo>
                <a:lnTo>
                  <a:pt x="360" y="675"/>
                </a:lnTo>
                <a:lnTo>
                  <a:pt x="348" y="683"/>
                </a:lnTo>
                <a:lnTo>
                  <a:pt x="336" y="694"/>
                </a:lnTo>
                <a:lnTo>
                  <a:pt x="323" y="704"/>
                </a:lnTo>
                <a:lnTo>
                  <a:pt x="299" y="714"/>
                </a:lnTo>
                <a:lnTo>
                  <a:pt x="271" y="726"/>
                </a:lnTo>
                <a:lnTo>
                  <a:pt x="246" y="734"/>
                </a:lnTo>
                <a:lnTo>
                  <a:pt x="226" y="740"/>
                </a:lnTo>
                <a:lnTo>
                  <a:pt x="212" y="740"/>
                </a:lnTo>
                <a:lnTo>
                  <a:pt x="199" y="740"/>
                </a:lnTo>
                <a:lnTo>
                  <a:pt x="185" y="742"/>
                </a:lnTo>
                <a:lnTo>
                  <a:pt x="173" y="748"/>
                </a:lnTo>
                <a:lnTo>
                  <a:pt x="163" y="759"/>
                </a:lnTo>
                <a:lnTo>
                  <a:pt x="153" y="773"/>
                </a:lnTo>
                <a:lnTo>
                  <a:pt x="142" y="781"/>
                </a:lnTo>
                <a:lnTo>
                  <a:pt x="128" y="787"/>
                </a:lnTo>
                <a:lnTo>
                  <a:pt x="116" y="793"/>
                </a:lnTo>
                <a:lnTo>
                  <a:pt x="108" y="803"/>
                </a:lnTo>
                <a:lnTo>
                  <a:pt x="100" y="816"/>
                </a:lnTo>
                <a:lnTo>
                  <a:pt x="92" y="826"/>
                </a:lnTo>
                <a:lnTo>
                  <a:pt x="86" y="834"/>
                </a:lnTo>
                <a:lnTo>
                  <a:pt x="90" y="844"/>
                </a:lnTo>
                <a:lnTo>
                  <a:pt x="104" y="856"/>
                </a:lnTo>
                <a:lnTo>
                  <a:pt x="118" y="872"/>
                </a:lnTo>
                <a:lnTo>
                  <a:pt x="130" y="891"/>
                </a:lnTo>
                <a:lnTo>
                  <a:pt x="138" y="905"/>
                </a:lnTo>
                <a:lnTo>
                  <a:pt x="144" y="919"/>
                </a:lnTo>
                <a:lnTo>
                  <a:pt x="146" y="931"/>
                </a:lnTo>
                <a:lnTo>
                  <a:pt x="140" y="940"/>
                </a:lnTo>
                <a:lnTo>
                  <a:pt x="128" y="946"/>
                </a:lnTo>
                <a:lnTo>
                  <a:pt x="114" y="954"/>
                </a:lnTo>
                <a:lnTo>
                  <a:pt x="96" y="960"/>
                </a:lnTo>
                <a:lnTo>
                  <a:pt x="79" y="960"/>
                </a:lnTo>
                <a:lnTo>
                  <a:pt x="67" y="956"/>
                </a:lnTo>
                <a:lnTo>
                  <a:pt x="51" y="938"/>
                </a:lnTo>
                <a:lnTo>
                  <a:pt x="37" y="919"/>
                </a:lnTo>
                <a:lnTo>
                  <a:pt x="25" y="901"/>
                </a:lnTo>
                <a:lnTo>
                  <a:pt x="18" y="887"/>
                </a:lnTo>
                <a:lnTo>
                  <a:pt x="10" y="872"/>
                </a:lnTo>
                <a:lnTo>
                  <a:pt x="4" y="854"/>
                </a:lnTo>
                <a:lnTo>
                  <a:pt x="2" y="840"/>
                </a:lnTo>
                <a:lnTo>
                  <a:pt x="2" y="826"/>
                </a:lnTo>
                <a:lnTo>
                  <a:pt x="2" y="812"/>
                </a:lnTo>
                <a:lnTo>
                  <a:pt x="4" y="797"/>
                </a:lnTo>
                <a:lnTo>
                  <a:pt x="12" y="783"/>
                </a:lnTo>
                <a:lnTo>
                  <a:pt x="25" y="765"/>
                </a:lnTo>
                <a:lnTo>
                  <a:pt x="31" y="753"/>
                </a:lnTo>
                <a:lnTo>
                  <a:pt x="33" y="749"/>
                </a:lnTo>
                <a:lnTo>
                  <a:pt x="4" y="746"/>
                </a:lnTo>
                <a:lnTo>
                  <a:pt x="0" y="734"/>
                </a:lnTo>
                <a:lnTo>
                  <a:pt x="33" y="687"/>
                </a:lnTo>
                <a:lnTo>
                  <a:pt x="71" y="675"/>
                </a:lnTo>
                <a:lnTo>
                  <a:pt x="77" y="637"/>
                </a:lnTo>
                <a:lnTo>
                  <a:pt x="128" y="627"/>
                </a:lnTo>
                <a:lnTo>
                  <a:pt x="147" y="612"/>
                </a:lnTo>
                <a:lnTo>
                  <a:pt x="147" y="553"/>
                </a:lnTo>
                <a:lnTo>
                  <a:pt x="175" y="539"/>
                </a:lnTo>
                <a:lnTo>
                  <a:pt x="244" y="478"/>
                </a:lnTo>
                <a:lnTo>
                  <a:pt x="238" y="403"/>
                </a:lnTo>
                <a:lnTo>
                  <a:pt x="264" y="332"/>
                </a:lnTo>
                <a:lnTo>
                  <a:pt x="301" y="307"/>
                </a:lnTo>
                <a:lnTo>
                  <a:pt x="297" y="250"/>
                </a:lnTo>
                <a:lnTo>
                  <a:pt x="325" y="220"/>
                </a:lnTo>
                <a:lnTo>
                  <a:pt x="303" y="157"/>
                </a:lnTo>
                <a:lnTo>
                  <a:pt x="329" y="143"/>
                </a:lnTo>
                <a:lnTo>
                  <a:pt x="329" y="86"/>
                </a:lnTo>
                <a:lnTo>
                  <a:pt x="384" y="78"/>
                </a:lnTo>
                <a:lnTo>
                  <a:pt x="484" y="9"/>
                </a:lnTo>
                <a:lnTo>
                  <a:pt x="535" y="39"/>
                </a:lnTo>
                <a:lnTo>
                  <a:pt x="592" y="9"/>
                </a:lnTo>
                <a:lnTo>
                  <a:pt x="624" y="29"/>
                </a:lnTo>
                <a:lnTo>
                  <a:pt x="693" y="0"/>
                </a:lnTo>
                <a:lnTo>
                  <a:pt x="720" y="27"/>
                </a:lnTo>
                <a:lnTo>
                  <a:pt x="681" y="94"/>
                </a:lnTo>
                <a:lnTo>
                  <a:pt x="651" y="130"/>
                </a:lnTo>
                <a:lnTo>
                  <a:pt x="679" y="151"/>
                </a:lnTo>
                <a:lnTo>
                  <a:pt x="740" y="128"/>
                </a:lnTo>
                <a:lnTo>
                  <a:pt x="823" y="92"/>
                </a:lnTo>
                <a:lnTo>
                  <a:pt x="878" y="120"/>
                </a:lnTo>
                <a:lnTo>
                  <a:pt x="895" y="59"/>
                </a:lnTo>
                <a:lnTo>
                  <a:pt x="984" y="61"/>
                </a:lnTo>
                <a:lnTo>
                  <a:pt x="1053" y="96"/>
                </a:lnTo>
                <a:lnTo>
                  <a:pt x="1086" y="161"/>
                </a:lnTo>
                <a:lnTo>
                  <a:pt x="1110" y="216"/>
                </a:lnTo>
                <a:lnTo>
                  <a:pt x="1128" y="246"/>
                </a:lnTo>
              </a:path>
            </a:pathLst>
          </a:custGeom>
          <a:solidFill>
            <a:schemeClr val="accent4"/>
          </a:solidFill>
          <a:ln w="6350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/>
            <a:tailEnd/>
          </a:ln>
        </p:spPr>
        <p:txBody>
          <a:bodyPr lIns="68595" tIns="34297" rIns="68595" bIns="34297"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6" name="Freeform 92"/>
          <p:cNvSpPr>
            <a:spLocks/>
          </p:cNvSpPr>
          <p:nvPr/>
        </p:nvSpPr>
        <p:spPr bwMode="gray">
          <a:xfrm>
            <a:off x="3647662" y="2580720"/>
            <a:ext cx="587055" cy="394097"/>
          </a:xfrm>
          <a:custGeom>
            <a:avLst/>
            <a:gdLst>
              <a:gd name="T0" fmla="*/ 81 w 987"/>
              <a:gd name="T1" fmla="*/ 0 h 663"/>
              <a:gd name="T2" fmla="*/ 88 w 987"/>
              <a:gd name="T3" fmla="*/ 3 h 663"/>
              <a:gd name="T4" fmla="*/ 96 w 987"/>
              <a:gd name="T5" fmla="*/ 5 h 663"/>
              <a:gd name="T6" fmla="*/ 103 w 987"/>
              <a:gd name="T7" fmla="*/ 2 h 663"/>
              <a:gd name="T8" fmla="*/ 111 w 987"/>
              <a:gd name="T9" fmla="*/ 0 h 663"/>
              <a:gd name="T10" fmla="*/ 119 w 987"/>
              <a:gd name="T11" fmla="*/ 5 h 663"/>
              <a:gd name="T12" fmla="*/ 125 w 987"/>
              <a:gd name="T13" fmla="*/ 15 h 663"/>
              <a:gd name="T14" fmla="*/ 126 w 987"/>
              <a:gd name="T15" fmla="*/ 24 h 663"/>
              <a:gd name="T16" fmla="*/ 128 w 987"/>
              <a:gd name="T17" fmla="*/ 32 h 663"/>
              <a:gd name="T18" fmla="*/ 133 w 987"/>
              <a:gd name="T19" fmla="*/ 37 h 663"/>
              <a:gd name="T20" fmla="*/ 141 w 987"/>
              <a:gd name="T21" fmla="*/ 39 h 663"/>
              <a:gd name="T22" fmla="*/ 149 w 987"/>
              <a:gd name="T23" fmla="*/ 38 h 663"/>
              <a:gd name="T24" fmla="*/ 154 w 987"/>
              <a:gd name="T25" fmla="*/ 33 h 663"/>
              <a:gd name="T26" fmla="*/ 160 w 987"/>
              <a:gd name="T27" fmla="*/ 24 h 663"/>
              <a:gd name="T28" fmla="*/ 167 w 987"/>
              <a:gd name="T29" fmla="*/ 15 h 663"/>
              <a:gd name="T30" fmla="*/ 175 w 987"/>
              <a:gd name="T31" fmla="*/ 6 h 663"/>
              <a:gd name="T32" fmla="*/ 184 w 987"/>
              <a:gd name="T33" fmla="*/ 2 h 663"/>
              <a:gd name="T34" fmla="*/ 191 w 987"/>
              <a:gd name="T35" fmla="*/ 4 h 663"/>
              <a:gd name="T36" fmla="*/ 200 w 987"/>
              <a:gd name="T37" fmla="*/ 9 h 663"/>
              <a:gd name="T38" fmla="*/ 212 w 987"/>
              <a:gd name="T39" fmla="*/ 11 h 663"/>
              <a:gd name="T40" fmla="*/ 224 w 987"/>
              <a:gd name="T41" fmla="*/ 9 h 663"/>
              <a:gd name="T42" fmla="*/ 234 w 987"/>
              <a:gd name="T43" fmla="*/ 7 h 663"/>
              <a:gd name="T44" fmla="*/ 241 w 987"/>
              <a:gd name="T45" fmla="*/ 5 h 663"/>
              <a:gd name="T46" fmla="*/ 246 w 987"/>
              <a:gd name="T47" fmla="*/ 5 h 663"/>
              <a:gd name="T48" fmla="*/ 246 w 987"/>
              <a:gd name="T49" fmla="*/ 12 h 663"/>
              <a:gd name="T50" fmla="*/ 245 w 987"/>
              <a:gd name="T51" fmla="*/ 23 h 663"/>
              <a:gd name="T52" fmla="*/ 243 w 987"/>
              <a:gd name="T53" fmla="*/ 31 h 663"/>
              <a:gd name="T54" fmla="*/ 237 w 987"/>
              <a:gd name="T55" fmla="*/ 32 h 663"/>
              <a:gd name="T56" fmla="*/ 231 w 987"/>
              <a:gd name="T57" fmla="*/ 31 h 663"/>
              <a:gd name="T58" fmla="*/ 225 w 987"/>
              <a:gd name="T59" fmla="*/ 32 h 663"/>
              <a:gd name="T60" fmla="*/ 216 w 987"/>
              <a:gd name="T61" fmla="*/ 41 h 663"/>
              <a:gd name="T62" fmla="*/ 205 w 987"/>
              <a:gd name="T63" fmla="*/ 49 h 663"/>
              <a:gd name="T64" fmla="*/ 198 w 987"/>
              <a:gd name="T65" fmla="*/ 51 h 663"/>
              <a:gd name="T66" fmla="*/ 191 w 987"/>
              <a:gd name="T67" fmla="*/ 52 h 663"/>
              <a:gd name="T68" fmla="*/ 189 w 987"/>
              <a:gd name="T69" fmla="*/ 55 h 663"/>
              <a:gd name="T70" fmla="*/ 191 w 987"/>
              <a:gd name="T71" fmla="*/ 63 h 663"/>
              <a:gd name="T72" fmla="*/ 190 w 987"/>
              <a:gd name="T73" fmla="*/ 72 h 663"/>
              <a:gd name="T74" fmla="*/ 185 w 987"/>
              <a:gd name="T75" fmla="*/ 77 h 663"/>
              <a:gd name="T76" fmla="*/ 177 w 987"/>
              <a:gd name="T77" fmla="*/ 79 h 663"/>
              <a:gd name="T78" fmla="*/ 171 w 987"/>
              <a:gd name="T79" fmla="*/ 79 h 663"/>
              <a:gd name="T80" fmla="*/ 170 w 987"/>
              <a:gd name="T81" fmla="*/ 84 h 663"/>
              <a:gd name="T82" fmla="*/ 170 w 987"/>
              <a:gd name="T83" fmla="*/ 93 h 663"/>
              <a:gd name="T84" fmla="*/ 168 w 987"/>
              <a:gd name="T85" fmla="*/ 101 h 663"/>
              <a:gd name="T86" fmla="*/ 163 w 987"/>
              <a:gd name="T87" fmla="*/ 106 h 663"/>
              <a:gd name="T88" fmla="*/ 157 w 987"/>
              <a:gd name="T89" fmla="*/ 111 h 663"/>
              <a:gd name="T90" fmla="*/ 155 w 987"/>
              <a:gd name="T91" fmla="*/ 118 h 663"/>
              <a:gd name="T92" fmla="*/ 152 w 987"/>
              <a:gd name="T93" fmla="*/ 123 h 663"/>
              <a:gd name="T94" fmla="*/ 139 w 987"/>
              <a:gd name="T95" fmla="*/ 127 h 663"/>
              <a:gd name="T96" fmla="*/ 129 w 987"/>
              <a:gd name="T97" fmla="*/ 143 h 663"/>
              <a:gd name="T98" fmla="*/ 106 w 987"/>
              <a:gd name="T99" fmla="*/ 148 h 663"/>
              <a:gd name="T100" fmla="*/ 89 w 987"/>
              <a:gd name="T101" fmla="*/ 156 h 663"/>
              <a:gd name="T102" fmla="*/ 66 w 987"/>
              <a:gd name="T103" fmla="*/ 144 h 663"/>
              <a:gd name="T104" fmla="*/ 52 w 987"/>
              <a:gd name="T105" fmla="*/ 160 h 663"/>
              <a:gd name="T106" fmla="*/ 13 w 987"/>
              <a:gd name="T107" fmla="*/ 152 h 663"/>
              <a:gd name="T108" fmla="*/ 0 w 987"/>
              <a:gd name="T109" fmla="*/ 140 h 663"/>
              <a:gd name="T110" fmla="*/ 14 w 987"/>
              <a:gd name="T111" fmla="*/ 98 h 663"/>
              <a:gd name="T112" fmla="*/ 8 w 987"/>
              <a:gd name="T113" fmla="*/ 78 h 663"/>
              <a:gd name="T114" fmla="*/ 26 w 987"/>
              <a:gd name="T115" fmla="*/ 45 h 663"/>
              <a:gd name="T116" fmla="*/ 50 w 987"/>
              <a:gd name="T117" fmla="*/ 22 h 663"/>
              <a:gd name="T118" fmla="*/ 80 w 987"/>
              <a:gd name="T119" fmla="*/ 0 h 66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987"/>
              <a:gd name="T181" fmla="*/ 0 h 663"/>
              <a:gd name="T182" fmla="*/ 987 w 987"/>
              <a:gd name="T183" fmla="*/ 663 h 663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987" h="663">
                <a:moveTo>
                  <a:pt x="323" y="0"/>
                </a:moveTo>
                <a:lnTo>
                  <a:pt x="327" y="2"/>
                </a:lnTo>
                <a:lnTo>
                  <a:pt x="339" y="7"/>
                </a:lnTo>
                <a:lnTo>
                  <a:pt x="353" y="13"/>
                </a:lnTo>
                <a:lnTo>
                  <a:pt x="369" y="19"/>
                </a:lnTo>
                <a:lnTo>
                  <a:pt x="384" y="21"/>
                </a:lnTo>
                <a:lnTo>
                  <a:pt x="398" y="19"/>
                </a:lnTo>
                <a:lnTo>
                  <a:pt x="414" y="9"/>
                </a:lnTo>
                <a:lnTo>
                  <a:pt x="432" y="2"/>
                </a:lnTo>
                <a:lnTo>
                  <a:pt x="447" y="2"/>
                </a:lnTo>
                <a:lnTo>
                  <a:pt x="463" y="7"/>
                </a:lnTo>
                <a:lnTo>
                  <a:pt x="479" y="23"/>
                </a:lnTo>
                <a:lnTo>
                  <a:pt x="493" y="43"/>
                </a:lnTo>
                <a:lnTo>
                  <a:pt x="500" y="63"/>
                </a:lnTo>
                <a:lnTo>
                  <a:pt x="504" y="82"/>
                </a:lnTo>
                <a:lnTo>
                  <a:pt x="504" y="98"/>
                </a:lnTo>
                <a:lnTo>
                  <a:pt x="508" y="114"/>
                </a:lnTo>
                <a:lnTo>
                  <a:pt x="512" y="129"/>
                </a:lnTo>
                <a:lnTo>
                  <a:pt x="522" y="143"/>
                </a:lnTo>
                <a:lnTo>
                  <a:pt x="534" y="151"/>
                </a:lnTo>
                <a:lnTo>
                  <a:pt x="550" y="155"/>
                </a:lnTo>
                <a:lnTo>
                  <a:pt x="567" y="157"/>
                </a:lnTo>
                <a:lnTo>
                  <a:pt x="585" y="157"/>
                </a:lnTo>
                <a:lnTo>
                  <a:pt x="599" y="153"/>
                </a:lnTo>
                <a:lnTo>
                  <a:pt x="609" y="147"/>
                </a:lnTo>
                <a:lnTo>
                  <a:pt x="617" y="133"/>
                </a:lnTo>
                <a:lnTo>
                  <a:pt x="628" y="116"/>
                </a:lnTo>
                <a:lnTo>
                  <a:pt x="642" y="96"/>
                </a:lnTo>
                <a:lnTo>
                  <a:pt x="656" y="76"/>
                </a:lnTo>
                <a:lnTo>
                  <a:pt x="668" y="61"/>
                </a:lnTo>
                <a:lnTo>
                  <a:pt x="683" y="43"/>
                </a:lnTo>
                <a:lnTo>
                  <a:pt x="703" y="27"/>
                </a:lnTo>
                <a:lnTo>
                  <a:pt x="723" y="15"/>
                </a:lnTo>
                <a:lnTo>
                  <a:pt x="737" y="9"/>
                </a:lnTo>
                <a:lnTo>
                  <a:pt x="748" y="11"/>
                </a:lnTo>
                <a:lnTo>
                  <a:pt x="764" y="19"/>
                </a:lnTo>
                <a:lnTo>
                  <a:pt x="782" y="27"/>
                </a:lnTo>
                <a:lnTo>
                  <a:pt x="802" y="37"/>
                </a:lnTo>
                <a:lnTo>
                  <a:pt x="823" y="45"/>
                </a:lnTo>
                <a:lnTo>
                  <a:pt x="851" y="47"/>
                </a:lnTo>
                <a:lnTo>
                  <a:pt x="874" y="43"/>
                </a:lnTo>
                <a:lnTo>
                  <a:pt x="896" y="37"/>
                </a:lnTo>
                <a:lnTo>
                  <a:pt x="920" y="33"/>
                </a:lnTo>
                <a:lnTo>
                  <a:pt x="937" y="29"/>
                </a:lnTo>
                <a:lnTo>
                  <a:pt x="953" y="25"/>
                </a:lnTo>
                <a:lnTo>
                  <a:pt x="967" y="21"/>
                </a:lnTo>
                <a:lnTo>
                  <a:pt x="979" y="19"/>
                </a:lnTo>
                <a:lnTo>
                  <a:pt x="985" y="21"/>
                </a:lnTo>
                <a:lnTo>
                  <a:pt x="987" y="31"/>
                </a:lnTo>
                <a:lnTo>
                  <a:pt x="987" y="51"/>
                </a:lnTo>
                <a:lnTo>
                  <a:pt x="985" y="70"/>
                </a:lnTo>
                <a:lnTo>
                  <a:pt x="983" y="92"/>
                </a:lnTo>
                <a:lnTo>
                  <a:pt x="979" y="112"/>
                </a:lnTo>
                <a:lnTo>
                  <a:pt x="973" y="124"/>
                </a:lnTo>
                <a:lnTo>
                  <a:pt x="963" y="128"/>
                </a:lnTo>
                <a:lnTo>
                  <a:pt x="951" y="128"/>
                </a:lnTo>
                <a:lnTo>
                  <a:pt x="937" y="126"/>
                </a:lnTo>
                <a:lnTo>
                  <a:pt x="926" y="124"/>
                </a:lnTo>
                <a:lnTo>
                  <a:pt x="912" y="126"/>
                </a:lnTo>
                <a:lnTo>
                  <a:pt x="902" y="131"/>
                </a:lnTo>
                <a:lnTo>
                  <a:pt x="886" y="147"/>
                </a:lnTo>
                <a:lnTo>
                  <a:pt x="865" y="167"/>
                </a:lnTo>
                <a:lnTo>
                  <a:pt x="843" y="185"/>
                </a:lnTo>
                <a:lnTo>
                  <a:pt x="821" y="198"/>
                </a:lnTo>
                <a:lnTo>
                  <a:pt x="807" y="204"/>
                </a:lnTo>
                <a:lnTo>
                  <a:pt x="792" y="206"/>
                </a:lnTo>
                <a:lnTo>
                  <a:pt x="778" y="206"/>
                </a:lnTo>
                <a:lnTo>
                  <a:pt x="766" y="208"/>
                </a:lnTo>
                <a:lnTo>
                  <a:pt x="760" y="212"/>
                </a:lnTo>
                <a:lnTo>
                  <a:pt x="758" y="222"/>
                </a:lnTo>
                <a:lnTo>
                  <a:pt x="762" y="236"/>
                </a:lnTo>
                <a:lnTo>
                  <a:pt x="764" y="253"/>
                </a:lnTo>
                <a:lnTo>
                  <a:pt x="764" y="271"/>
                </a:lnTo>
                <a:lnTo>
                  <a:pt x="760" y="289"/>
                </a:lnTo>
                <a:lnTo>
                  <a:pt x="754" y="303"/>
                </a:lnTo>
                <a:lnTo>
                  <a:pt x="743" y="311"/>
                </a:lnTo>
                <a:lnTo>
                  <a:pt x="725" y="316"/>
                </a:lnTo>
                <a:lnTo>
                  <a:pt x="709" y="316"/>
                </a:lnTo>
                <a:lnTo>
                  <a:pt x="695" y="316"/>
                </a:lnTo>
                <a:lnTo>
                  <a:pt x="685" y="318"/>
                </a:lnTo>
                <a:lnTo>
                  <a:pt x="682" y="326"/>
                </a:lnTo>
                <a:lnTo>
                  <a:pt x="682" y="338"/>
                </a:lnTo>
                <a:lnTo>
                  <a:pt x="682" y="356"/>
                </a:lnTo>
                <a:lnTo>
                  <a:pt x="682" y="374"/>
                </a:lnTo>
                <a:lnTo>
                  <a:pt x="680" y="391"/>
                </a:lnTo>
                <a:lnTo>
                  <a:pt x="674" y="405"/>
                </a:lnTo>
                <a:lnTo>
                  <a:pt x="668" y="415"/>
                </a:lnTo>
                <a:lnTo>
                  <a:pt x="654" y="425"/>
                </a:lnTo>
                <a:lnTo>
                  <a:pt x="640" y="433"/>
                </a:lnTo>
                <a:lnTo>
                  <a:pt x="630" y="444"/>
                </a:lnTo>
                <a:lnTo>
                  <a:pt x="626" y="458"/>
                </a:lnTo>
                <a:lnTo>
                  <a:pt x="622" y="474"/>
                </a:lnTo>
                <a:lnTo>
                  <a:pt x="617" y="486"/>
                </a:lnTo>
                <a:lnTo>
                  <a:pt x="609" y="494"/>
                </a:lnTo>
                <a:lnTo>
                  <a:pt x="605" y="496"/>
                </a:lnTo>
                <a:lnTo>
                  <a:pt x="558" y="511"/>
                </a:lnTo>
                <a:lnTo>
                  <a:pt x="546" y="572"/>
                </a:lnTo>
                <a:lnTo>
                  <a:pt x="518" y="572"/>
                </a:lnTo>
                <a:lnTo>
                  <a:pt x="461" y="598"/>
                </a:lnTo>
                <a:lnTo>
                  <a:pt x="424" y="594"/>
                </a:lnTo>
                <a:lnTo>
                  <a:pt x="412" y="620"/>
                </a:lnTo>
                <a:lnTo>
                  <a:pt x="357" y="627"/>
                </a:lnTo>
                <a:lnTo>
                  <a:pt x="327" y="643"/>
                </a:lnTo>
                <a:lnTo>
                  <a:pt x="266" y="578"/>
                </a:lnTo>
                <a:lnTo>
                  <a:pt x="229" y="596"/>
                </a:lnTo>
                <a:lnTo>
                  <a:pt x="209" y="643"/>
                </a:lnTo>
                <a:lnTo>
                  <a:pt x="105" y="663"/>
                </a:lnTo>
                <a:lnTo>
                  <a:pt x="54" y="610"/>
                </a:lnTo>
                <a:lnTo>
                  <a:pt x="4" y="612"/>
                </a:lnTo>
                <a:lnTo>
                  <a:pt x="0" y="562"/>
                </a:lnTo>
                <a:lnTo>
                  <a:pt x="69" y="482"/>
                </a:lnTo>
                <a:lnTo>
                  <a:pt x="59" y="395"/>
                </a:lnTo>
                <a:lnTo>
                  <a:pt x="28" y="350"/>
                </a:lnTo>
                <a:lnTo>
                  <a:pt x="32" y="313"/>
                </a:lnTo>
                <a:lnTo>
                  <a:pt x="87" y="265"/>
                </a:lnTo>
                <a:lnTo>
                  <a:pt x="107" y="181"/>
                </a:lnTo>
                <a:lnTo>
                  <a:pt x="168" y="143"/>
                </a:lnTo>
                <a:lnTo>
                  <a:pt x="201" y="88"/>
                </a:lnTo>
                <a:lnTo>
                  <a:pt x="266" y="84"/>
                </a:lnTo>
                <a:lnTo>
                  <a:pt x="323" y="0"/>
                </a:lnTo>
              </a:path>
            </a:pathLst>
          </a:custGeom>
          <a:solidFill>
            <a:schemeClr val="accent2"/>
          </a:solidFill>
          <a:ln w="6350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/>
            <a:tailEnd/>
          </a:ln>
        </p:spPr>
        <p:txBody>
          <a:bodyPr lIns="68595" tIns="34297" rIns="68595" bIns="34297"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7" name="Freeform 100"/>
          <p:cNvSpPr>
            <a:spLocks/>
          </p:cNvSpPr>
          <p:nvPr/>
        </p:nvSpPr>
        <p:spPr bwMode="gray">
          <a:xfrm>
            <a:off x="3876292" y="1975882"/>
            <a:ext cx="512035" cy="510779"/>
          </a:xfrm>
          <a:custGeom>
            <a:avLst/>
            <a:gdLst>
              <a:gd name="T0" fmla="*/ 182 w 860"/>
              <a:gd name="T1" fmla="*/ 145 h 858"/>
              <a:gd name="T2" fmla="*/ 179 w 860"/>
              <a:gd name="T3" fmla="*/ 149 h 858"/>
              <a:gd name="T4" fmla="*/ 174 w 860"/>
              <a:gd name="T5" fmla="*/ 152 h 858"/>
              <a:gd name="T6" fmla="*/ 166 w 860"/>
              <a:gd name="T7" fmla="*/ 154 h 858"/>
              <a:gd name="T8" fmla="*/ 156 w 860"/>
              <a:gd name="T9" fmla="*/ 157 h 858"/>
              <a:gd name="T10" fmla="*/ 149 w 860"/>
              <a:gd name="T11" fmla="*/ 163 h 858"/>
              <a:gd name="T12" fmla="*/ 140 w 860"/>
              <a:gd name="T13" fmla="*/ 170 h 858"/>
              <a:gd name="T14" fmla="*/ 133 w 860"/>
              <a:gd name="T15" fmla="*/ 176 h 858"/>
              <a:gd name="T16" fmla="*/ 129 w 860"/>
              <a:gd name="T17" fmla="*/ 180 h 858"/>
              <a:gd name="T18" fmla="*/ 123 w 860"/>
              <a:gd name="T19" fmla="*/ 186 h 858"/>
              <a:gd name="T20" fmla="*/ 119 w 860"/>
              <a:gd name="T21" fmla="*/ 194 h 858"/>
              <a:gd name="T22" fmla="*/ 113 w 860"/>
              <a:gd name="T23" fmla="*/ 201 h 858"/>
              <a:gd name="T24" fmla="*/ 107 w 860"/>
              <a:gd name="T25" fmla="*/ 204 h 858"/>
              <a:gd name="T26" fmla="*/ 103 w 860"/>
              <a:gd name="T27" fmla="*/ 208 h 858"/>
              <a:gd name="T28" fmla="*/ 95 w 860"/>
              <a:gd name="T29" fmla="*/ 213 h 858"/>
              <a:gd name="T30" fmla="*/ 89 w 860"/>
              <a:gd name="T31" fmla="*/ 215 h 858"/>
              <a:gd name="T32" fmla="*/ 88 w 860"/>
              <a:gd name="T33" fmla="*/ 210 h 858"/>
              <a:gd name="T34" fmla="*/ 92 w 860"/>
              <a:gd name="T35" fmla="*/ 204 h 858"/>
              <a:gd name="T36" fmla="*/ 98 w 860"/>
              <a:gd name="T37" fmla="*/ 198 h 858"/>
              <a:gd name="T38" fmla="*/ 103 w 860"/>
              <a:gd name="T39" fmla="*/ 191 h 858"/>
              <a:gd name="T40" fmla="*/ 101 w 860"/>
              <a:gd name="T41" fmla="*/ 187 h 858"/>
              <a:gd name="T42" fmla="*/ 95 w 860"/>
              <a:gd name="T43" fmla="*/ 184 h 858"/>
              <a:gd name="T44" fmla="*/ 91 w 860"/>
              <a:gd name="T45" fmla="*/ 179 h 858"/>
              <a:gd name="T46" fmla="*/ 93 w 860"/>
              <a:gd name="T47" fmla="*/ 170 h 858"/>
              <a:gd name="T48" fmla="*/ 100 w 860"/>
              <a:gd name="T49" fmla="*/ 159 h 858"/>
              <a:gd name="T50" fmla="*/ 107 w 860"/>
              <a:gd name="T51" fmla="*/ 148 h 858"/>
              <a:gd name="T52" fmla="*/ 110 w 860"/>
              <a:gd name="T53" fmla="*/ 140 h 858"/>
              <a:gd name="T54" fmla="*/ 110 w 860"/>
              <a:gd name="T55" fmla="*/ 135 h 858"/>
              <a:gd name="T56" fmla="*/ 105 w 860"/>
              <a:gd name="T57" fmla="*/ 129 h 858"/>
              <a:gd name="T58" fmla="*/ 99 w 860"/>
              <a:gd name="T59" fmla="*/ 123 h 858"/>
              <a:gd name="T60" fmla="*/ 94 w 860"/>
              <a:gd name="T61" fmla="*/ 122 h 858"/>
              <a:gd name="T62" fmla="*/ 87 w 860"/>
              <a:gd name="T63" fmla="*/ 123 h 858"/>
              <a:gd name="T64" fmla="*/ 78 w 860"/>
              <a:gd name="T65" fmla="*/ 123 h 858"/>
              <a:gd name="T66" fmla="*/ 74 w 860"/>
              <a:gd name="T67" fmla="*/ 124 h 858"/>
              <a:gd name="T68" fmla="*/ 70 w 860"/>
              <a:gd name="T69" fmla="*/ 134 h 858"/>
              <a:gd name="T70" fmla="*/ 66 w 860"/>
              <a:gd name="T71" fmla="*/ 145 h 858"/>
              <a:gd name="T72" fmla="*/ 60 w 860"/>
              <a:gd name="T73" fmla="*/ 152 h 858"/>
              <a:gd name="T74" fmla="*/ 53 w 860"/>
              <a:gd name="T75" fmla="*/ 163 h 858"/>
              <a:gd name="T76" fmla="*/ 46 w 860"/>
              <a:gd name="T77" fmla="*/ 169 h 858"/>
              <a:gd name="T78" fmla="*/ 41 w 860"/>
              <a:gd name="T79" fmla="*/ 172 h 858"/>
              <a:gd name="T80" fmla="*/ 34 w 860"/>
              <a:gd name="T81" fmla="*/ 167 h 858"/>
              <a:gd name="T82" fmla="*/ 14 w 860"/>
              <a:gd name="T83" fmla="*/ 147 h 858"/>
              <a:gd name="T84" fmla="*/ 5 w 860"/>
              <a:gd name="T85" fmla="*/ 127 h 858"/>
              <a:gd name="T86" fmla="*/ 7 w 860"/>
              <a:gd name="T87" fmla="*/ 101 h 858"/>
              <a:gd name="T88" fmla="*/ 3 w 860"/>
              <a:gd name="T89" fmla="*/ 79 h 858"/>
              <a:gd name="T90" fmla="*/ 21 w 860"/>
              <a:gd name="T91" fmla="*/ 80 h 858"/>
              <a:gd name="T92" fmla="*/ 43 w 860"/>
              <a:gd name="T93" fmla="*/ 78 h 858"/>
              <a:gd name="T94" fmla="*/ 69 w 860"/>
              <a:gd name="T95" fmla="*/ 53 h 858"/>
              <a:gd name="T96" fmla="*/ 94 w 860"/>
              <a:gd name="T97" fmla="*/ 44 h 858"/>
              <a:gd name="T98" fmla="*/ 108 w 860"/>
              <a:gd name="T99" fmla="*/ 37 h 858"/>
              <a:gd name="T100" fmla="*/ 131 w 860"/>
              <a:gd name="T101" fmla="*/ 12 h 858"/>
              <a:gd name="T102" fmla="*/ 149 w 860"/>
              <a:gd name="T103" fmla="*/ 6 h 858"/>
              <a:gd name="T104" fmla="*/ 182 w 860"/>
              <a:gd name="T105" fmla="*/ 30 h 858"/>
              <a:gd name="T106" fmla="*/ 194 w 860"/>
              <a:gd name="T107" fmla="*/ 60 h 858"/>
              <a:gd name="T108" fmla="*/ 215 w 860"/>
              <a:gd name="T109" fmla="*/ 101 h 858"/>
              <a:gd name="T110" fmla="*/ 183 w 860"/>
              <a:gd name="T111" fmla="*/ 134 h 85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860"/>
              <a:gd name="T169" fmla="*/ 0 h 858"/>
              <a:gd name="T170" fmla="*/ 860 w 860"/>
              <a:gd name="T171" fmla="*/ 858 h 858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860" h="858">
                <a:moveTo>
                  <a:pt x="725" y="575"/>
                </a:moveTo>
                <a:lnTo>
                  <a:pt x="725" y="579"/>
                </a:lnTo>
                <a:lnTo>
                  <a:pt x="719" y="585"/>
                </a:lnTo>
                <a:lnTo>
                  <a:pt x="713" y="594"/>
                </a:lnTo>
                <a:lnTo>
                  <a:pt x="705" y="604"/>
                </a:lnTo>
                <a:lnTo>
                  <a:pt x="695" y="608"/>
                </a:lnTo>
                <a:lnTo>
                  <a:pt x="681" y="610"/>
                </a:lnTo>
                <a:lnTo>
                  <a:pt x="664" y="614"/>
                </a:lnTo>
                <a:lnTo>
                  <a:pt x="642" y="618"/>
                </a:lnTo>
                <a:lnTo>
                  <a:pt x="622" y="626"/>
                </a:lnTo>
                <a:lnTo>
                  <a:pt x="607" y="638"/>
                </a:lnTo>
                <a:lnTo>
                  <a:pt x="593" y="651"/>
                </a:lnTo>
                <a:lnTo>
                  <a:pt x="577" y="665"/>
                </a:lnTo>
                <a:lnTo>
                  <a:pt x="559" y="679"/>
                </a:lnTo>
                <a:lnTo>
                  <a:pt x="544" y="693"/>
                </a:lnTo>
                <a:lnTo>
                  <a:pt x="530" y="703"/>
                </a:lnTo>
                <a:lnTo>
                  <a:pt x="522" y="711"/>
                </a:lnTo>
                <a:lnTo>
                  <a:pt x="514" y="718"/>
                </a:lnTo>
                <a:lnTo>
                  <a:pt x="502" y="730"/>
                </a:lnTo>
                <a:lnTo>
                  <a:pt x="492" y="744"/>
                </a:lnTo>
                <a:lnTo>
                  <a:pt x="481" y="760"/>
                </a:lnTo>
                <a:lnTo>
                  <a:pt x="475" y="774"/>
                </a:lnTo>
                <a:lnTo>
                  <a:pt x="465" y="789"/>
                </a:lnTo>
                <a:lnTo>
                  <a:pt x="451" y="801"/>
                </a:lnTo>
                <a:lnTo>
                  <a:pt x="437" y="809"/>
                </a:lnTo>
                <a:lnTo>
                  <a:pt x="427" y="815"/>
                </a:lnTo>
                <a:lnTo>
                  <a:pt x="422" y="823"/>
                </a:lnTo>
                <a:lnTo>
                  <a:pt x="410" y="831"/>
                </a:lnTo>
                <a:lnTo>
                  <a:pt x="394" y="840"/>
                </a:lnTo>
                <a:lnTo>
                  <a:pt x="380" y="850"/>
                </a:lnTo>
                <a:lnTo>
                  <a:pt x="364" y="856"/>
                </a:lnTo>
                <a:lnTo>
                  <a:pt x="355" y="858"/>
                </a:lnTo>
                <a:lnTo>
                  <a:pt x="349" y="854"/>
                </a:lnTo>
                <a:lnTo>
                  <a:pt x="349" y="838"/>
                </a:lnTo>
                <a:lnTo>
                  <a:pt x="355" y="827"/>
                </a:lnTo>
                <a:lnTo>
                  <a:pt x="366" y="815"/>
                </a:lnTo>
                <a:lnTo>
                  <a:pt x="380" y="801"/>
                </a:lnTo>
                <a:lnTo>
                  <a:pt x="392" y="789"/>
                </a:lnTo>
                <a:lnTo>
                  <a:pt x="404" y="775"/>
                </a:lnTo>
                <a:lnTo>
                  <a:pt x="410" y="764"/>
                </a:lnTo>
                <a:lnTo>
                  <a:pt x="410" y="754"/>
                </a:lnTo>
                <a:lnTo>
                  <a:pt x="404" y="748"/>
                </a:lnTo>
                <a:lnTo>
                  <a:pt x="392" y="742"/>
                </a:lnTo>
                <a:lnTo>
                  <a:pt x="380" y="734"/>
                </a:lnTo>
                <a:lnTo>
                  <a:pt x="370" y="726"/>
                </a:lnTo>
                <a:lnTo>
                  <a:pt x="364" y="716"/>
                </a:lnTo>
                <a:lnTo>
                  <a:pt x="364" y="699"/>
                </a:lnTo>
                <a:lnTo>
                  <a:pt x="372" y="679"/>
                </a:lnTo>
                <a:lnTo>
                  <a:pt x="382" y="661"/>
                </a:lnTo>
                <a:lnTo>
                  <a:pt x="400" y="636"/>
                </a:lnTo>
                <a:lnTo>
                  <a:pt x="418" y="608"/>
                </a:lnTo>
                <a:lnTo>
                  <a:pt x="425" y="592"/>
                </a:lnTo>
                <a:lnTo>
                  <a:pt x="433" y="575"/>
                </a:lnTo>
                <a:lnTo>
                  <a:pt x="441" y="559"/>
                </a:lnTo>
                <a:lnTo>
                  <a:pt x="443" y="547"/>
                </a:lnTo>
                <a:lnTo>
                  <a:pt x="439" y="537"/>
                </a:lnTo>
                <a:lnTo>
                  <a:pt x="429" y="526"/>
                </a:lnTo>
                <a:lnTo>
                  <a:pt x="418" y="514"/>
                </a:lnTo>
                <a:lnTo>
                  <a:pt x="404" y="502"/>
                </a:lnTo>
                <a:lnTo>
                  <a:pt x="394" y="494"/>
                </a:lnTo>
                <a:lnTo>
                  <a:pt x="384" y="490"/>
                </a:lnTo>
                <a:lnTo>
                  <a:pt x="374" y="490"/>
                </a:lnTo>
                <a:lnTo>
                  <a:pt x="362" y="492"/>
                </a:lnTo>
                <a:lnTo>
                  <a:pt x="345" y="494"/>
                </a:lnTo>
                <a:lnTo>
                  <a:pt x="325" y="494"/>
                </a:lnTo>
                <a:lnTo>
                  <a:pt x="311" y="492"/>
                </a:lnTo>
                <a:lnTo>
                  <a:pt x="301" y="492"/>
                </a:lnTo>
                <a:lnTo>
                  <a:pt x="294" y="498"/>
                </a:lnTo>
                <a:lnTo>
                  <a:pt x="286" y="512"/>
                </a:lnTo>
                <a:lnTo>
                  <a:pt x="280" y="533"/>
                </a:lnTo>
                <a:lnTo>
                  <a:pt x="272" y="557"/>
                </a:lnTo>
                <a:lnTo>
                  <a:pt x="264" y="577"/>
                </a:lnTo>
                <a:lnTo>
                  <a:pt x="254" y="592"/>
                </a:lnTo>
                <a:lnTo>
                  <a:pt x="242" y="608"/>
                </a:lnTo>
                <a:lnTo>
                  <a:pt x="227" y="630"/>
                </a:lnTo>
                <a:lnTo>
                  <a:pt x="211" y="650"/>
                </a:lnTo>
                <a:lnTo>
                  <a:pt x="197" y="663"/>
                </a:lnTo>
                <a:lnTo>
                  <a:pt x="183" y="673"/>
                </a:lnTo>
                <a:lnTo>
                  <a:pt x="172" y="681"/>
                </a:lnTo>
                <a:lnTo>
                  <a:pt x="162" y="687"/>
                </a:lnTo>
                <a:lnTo>
                  <a:pt x="158" y="691"/>
                </a:lnTo>
                <a:lnTo>
                  <a:pt x="134" y="667"/>
                </a:lnTo>
                <a:lnTo>
                  <a:pt x="103" y="620"/>
                </a:lnTo>
                <a:lnTo>
                  <a:pt x="55" y="587"/>
                </a:lnTo>
                <a:lnTo>
                  <a:pt x="0" y="569"/>
                </a:lnTo>
                <a:lnTo>
                  <a:pt x="20" y="510"/>
                </a:lnTo>
                <a:lnTo>
                  <a:pt x="53" y="457"/>
                </a:lnTo>
                <a:lnTo>
                  <a:pt x="30" y="402"/>
                </a:lnTo>
                <a:lnTo>
                  <a:pt x="30" y="337"/>
                </a:lnTo>
                <a:lnTo>
                  <a:pt x="10" y="315"/>
                </a:lnTo>
                <a:lnTo>
                  <a:pt x="40" y="285"/>
                </a:lnTo>
                <a:lnTo>
                  <a:pt x="81" y="317"/>
                </a:lnTo>
                <a:lnTo>
                  <a:pt x="126" y="382"/>
                </a:lnTo>
                <a:lnTo>
                  <a:pt x="170" y="311"/>
                </a:lnTo>
                <a:lnTo>
                  <a:pt x="215" y="274"/>
                </a:lnTo>
                <a:lnTo>
                  <a:pt x="274" y="209"/>
                </a:lnTo>
                <a:lnTo>
                  <a:pt x="349" y="189"/>
                </a:lnTo>
                <a:lnTo>
                  <a:pt x="376" y="173"/>
                </a:lnTo>
                <a:lnTo>
                  <a:pt x="380" y="134"/>
                </a:lnTo>
                <a:lnTo>
                  <a:pt x="431" y="146"/>
                </a:lnTo>
                <a:lnTo>
                  <a:pt x="475" y="108"/>
                </a:lnTo>
                <a:lnTo>
                  <a:pt x="524" y="47"/>
                </a:lnTo>
                <a:lnTo>
                  <a:pt x="524" y="0"/>
                </a:lnTo>
                <a:lnTo>
                  <a:pt x="595" y="22"/>
                </a:lnTo>
                <a:lnTo>
                  <a:pt x="679" y="45"/>
                </a:lnTo>
                <a:lnTo>
                  <a:pt x="725" y="120"/>
                </a:lnTo>
                <a:lnTo>
                  <a:pt x="784" y="187"/>
                </a:lnTo>
                <a:lnTo>
                  <a:pt x="774" y="240"/>
                </a:lnTo>
                <a:lnTo>
                  <a:pt x="860" y="317"/>
                </a:lnTo>
                <a:lnTo>
                  <a:pt x="860" y="402"/>
                </a:lnTo>
                <a:lnTo>
                  <a:pt x="815" y="425"/>
                </a:lnTo>
                <a:lnTo>
                  <a:pt x="731" y="533"/>
                </a:lnTo>
                <a:lnTo>
                  <a:pt x="725" y="575"/>
                </a:lnTo>
              </a:path>
            </a:pathLst>
          </a:custGeom>
          <a:solidFill>
            <a:schemeClr val="accent1"/>
          </a:solidFill>
          <a:ln w="6350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/>
            <a:tailEnd/>
          </a:ln>
        </p:spPr>
        <p:txBody>
          <a:bodyPr lIns="68595" tIns="34297" rIns="68595" bIns="34297"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8" name="Freeform 82"/>
          <p:cNvSpPr>
            <a:spLocks/>
          </p:cNvSpPr>
          <p:nvPr/>
        </p:nvSpPr>
        <p:spPr bwMode="gray">
          <a:xfrm>
            <a:off x="4001418" y="3259375"/>
            <a:ext cx="336990" cy="378619"/>
          </a:xfrm>
          <a:custGeom>
            <a:avLst/>
            <a:gdLst>
              <a:gd name="T0" fmla="*/ 109 w 565"/>
              <a:gd name="T1" fmla="*/ 11 h 638"/>
              <a:gd name="T2" fmla="*/ 106 w 565"/>
              <a:gd name="T3" fmla="*/ 11 h 638"/>
              <a:gd name="T4" fmla="*/ 103 w 565"/>
              <a:gd name="T5" fmla="*/ 14 h 638"/>
              <a:gd name="T6" fmla="*/ 100 w 565"/>
              <a:gd name="T7" fmla="*/ 21 h 638"/>
              <a:gd name="T8" fmla="*/ 99 w 565"/>
              <a:gd name="T9" fmla="*/ 28 h 638"/>
              <a:gd name="T10" fmla="*/ 96 w 565"/>
              <a:gd name="T11" fmla="*/ 31 h 638"/>
              <a:gd name="T12" fmla="*/ 90 w 565"/>
              <a:gd name="T13" fmla="*/ 29 h 638"/>
              <a:gd name="T14" fmla="*/ 84 w 565"/>
              <a:gd name="T15" fmla="*/ 26 h 638"/>
              <a:gd name="T16" fmla="*/ 80 w 565"/>
              <a:gd name="T17" fmla="*/ 26 h 638"/>
              <a:gd name="T18" fmla="*/ 82 w 565"/>
              <a:gd name="T19" fmla="*/ 32 h 638"/>
              <a:gd name="T20" fmla="*/ 87 w 565"/>
              <a:gd name="T21" fmla="*/ 36 h 638"/>
              <a:gd name="T22" fmla="*/ 93 w 565"/>
              <a:gd name="T23" fmla="*/ 38 h 638"/>
              <a:gd name="T24" fmla="*/ 101 w 565"/>
              <a:gd name="T25" fmla="*/ 35 h 638"/>
              <a:gd name="T26" fmla="*/ 104 w 565"/>
              <a:gd name="T27" fmla="*/ 31 h 638"/>
              <a:gd name="T28" fmla="*/ 106 w 565"/>
              <a:gd name="T29" fmla="*/ 25 h 638"/>
              <a:gd name="T30" fmla="*/ 110 w 565"/>
              <a:gd name="T31" fmla="*/ 24 h 638"/>
              <a:gd name="T32" fmla="*/ 117 w 565"/>
              <a:gd name="T33" fmla="*/ 30 h 638"/>
              <a:gd name="T34" fmla="*/ 126 w 565"/>
              <a:gd name="T35" fmla="*/ 34 h 638"/>
              <a:gd name="T36" fmla="*/ 131 w 565"/>
              <a:gd name="T37" fmla="*/ 36 h 638"/>
              <a:gd name="T38" fmla="*/ 138 w 565"/>
              <a:gd name="T39" fmla="*/ 38 h 638"/>
              <a:gd name="T40" fmla="*/ 142 w 565"/>
              <a:gd name="T41" fmla="*/ 44 h 638"/>
              <a:gd name="T42" fmla="*/ 139 w 565"/>
              <a:gd name="T43" fmla="*/ 51 h 638"/>
              <a:gd name="T44" fmla="*/ 133 w 565"/>
              <a:gd name="T45" fmla="*/ 58 h 638"/>
              <a:gd name="T46" fmla="*/ 130 w 565"/>
              <a:gd name="T47" fmla="*/ 60 h 638"/>
              <a:gd name="T48" fmla="*/ 134 w 565"/>
              <a:gd name="T49" fmla="*/ 60 h 638"/>
              <a:gd name="T50" fmla="*/ 139 w 565"/>
              <a:gd name="T51" fmla="*/ 60 h 638"/>
              <a:gd name="T52" fmla="*/ 141 w 565"/>
              <a:gd name="T53" fmla="*/ 63 h 638"/>
              <a:gd name="T54" fmla="*/ 136 w 565"/>
              <a:gd name="T55" fmla="*/ 67 h 638"/>
              <a:gd name="T56" fmla="*/ 129 w 565"/>
              <a:gd name="T57" fmla="*/ 71 h 638"/>
              <a:gd name="T58" fmla="*/ 126 w 565"/>
              <a:gd name="T59" fmla="*/ 73 h 638"/>
              <a:gd name="T60" fmla="*/ 129 w 565"/>
              <a:gd name="T61" fmla="*/ 73 h 638"/>
              <a:gd name="T62" fmla="*/ 135 w 565"/>
              <a:gd name="T63" fmla="*/ 78 h 638"/>
              <a:gd name="T64" fmla="*/ 136 w 565"/>
              <a:gd name="T65" fmla="*/ 88 h 638"/>
              <a:gd name="T66" fmla="*/ 138 w 565"/>
              <a:gd name="T67" fmla="*/ 98 h 638"/>
              <a:gd name="T68" fmla="*/ 141 w 565"/>
              <a:gd name="T69" fmla="*/ 104 h 638"/>
              <a:gd name="T70" fmla="*/ 141 w 565"/>
              <a:gd name="T71" fmla="*/ 108 h 638"/>
              <a:gd name="T72" fmla="*/ 136 w 565"/>
              <a:gd name="T73" fmla="*/ 112 h 638"/>
              <a:gd name="T74" fmla="*/ 129 w 565"/>
              <a:gd name="T75" fmla="*/ 111 h 638"/>
              <a:gd name="T76" fmla="*/ 123 w 565"/>
              <a:gd name="T77" fmla="*/ 110 h 638"/>
              <a:gd name="T78" fmla="*/ 119 w 565"/>
              <a:gd name="T79" fmla="*/ 116 h 638"/>
              <a:gd name="T80" fmla="*/ 118 w 565"/>
              <a:gd name="T81" fmla="*/ 122 h 638"/>
              <a:gd name="T82" fmla="*/ 116 w 565"/>
              <a:gd name="T83" fmla="*/ 129 h 638"/>
              <a:gd name="T84" fmla="*/ 113 w 565"/>
              <a:gd name="T85" fmla="*/ 136 h 638"/>
              <a:gd name="T86" fmla="*/ 112 w 565"/>
              <a:gd name="T87" fmla="*/ 146 h 638"/>
              <a:gd name="T88" fmla="*/ 112 w 565"/>
              <a:gd name="T89" fmla="*/ 150 h 638"/>
              <a:gd name="T90" fmla="*/ 102 w 565"/>
              <a:gd name="T91" fmla="*/ 158 h 638"/>
              <a:gd name="T92" fmla="*/ 88 w 565"/>
              <a:gd name="T93" fmla="*/ 158 h 638"/>
              <a:gd name="T94" fmla="*/ 69 w 565"/>
              <a:gd name="T95" fmla="*/ 148 h 638"/>
              <a:gd name="T96" fmla="*/ 47 w 565"/>
              <a:gd name="T97" fmla="*/ 155 h 638"/>
              <a:gd name="T98" fmla="*/ 35 w 565"/>
              <a:gd name="T99" fmla="*/ 128 h 638"/>
              <a:gd name="T100" fmla="*/ 20 w 565"/>
              <a:gd name="T101" fmla="*/ 113 h 638"/>
              <a:gd name="T102" fmla="*/ 5 w 565"/>
              <a:gd name="T103" fmla="*/ 83 h 638"/>
              <a:gd name="T104" fmla="*/ 27 w 565"/>
              <a:gd name="T105" fmla="*/ 49 h 638"/>
              <a:gd name="T106" fmla="*/ 42 w 565"/>
              <a:gd name="T107" fmla="*/ 36 h 638"/>
              <a:gd name="T108" fmla="*/ 46 w 565"/>
              <a:gd name="T109" fmla="*/ 12 h 638"/>
              <a:gd name="T110" fmla="*/ 56 w 565"/>
              <a:gd name="T111" fmla="*/ 0 h 638"/>
              <a:gd name="T112" fmla="*/ 76 w 565"/>
              <a:gd name="T113" fmla="*/ 7 h 638"/>
              <a:gd name="T114" fmla="*/ 96 w 565"/>
              <a:gd name="T115" fmla="*/ 1 h 638"/>
              <a:gd name="T116" fmla="*/ 109 w 565"/>
              <a:gd name="T117" fmla="*/ 11 h 6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565"/>
              <a:gd name="T178" fmla="*/ 0 h 638"/>
              <a:gd name="T179" fmla="*/ 565 w 565"/>
              <a:gd name="T180" fmla="*/ 638 h 638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565" h="638">
                <a:moveTo>
                  <a:pt x="433" y="44"/>
                </a:moveTo>
                <a:lnTo>
                  <a:pt x="433" y="44"/>
                </a:lnTo>
                <a:lnTo>
                  <a:pt x="429" y="46"/>
                </a:lnTo>
                <a:lnTo>
                  <a:pt x="423" y="47"/>
                </a:lnTo>
                <a:lnTo>
                  <a:pt x="417" y="53"/>
                </a:lnTo>
                <a:lnTo>
                  <a:pt x="411" y="59"/>
                </a:lnTo>
                <a:lnTo>
                  <a:pt x="403" y="69"/>
                </a:lnTo>
                <a:lnTo>
                  <a:pt x="398" y="85"/>
                </a:lnTo>
                <a:lnTo>
                  <a:pt x="396" y="99"/>
                </a:lnTo>
                <a:lnTo>
                  <a:pt x="394" y="112"/>
                </a:lnTo>
                <a:lnTo>
                  <a:pt x="392" y="122"/>
                </a:lnTo>
                <a:lnTo>
                  <a:pt x="384" y="126"/>
                </a:lnTo>
                <a:lnTo>
                  <a:pt x="372" y="122"/>
                </a:lnTo>
                <a:lnTo>
                  <a:pt x="360" y="118"/>
                </a:lnTo>
                <a:lnTo>
                  <a:pt x="346" y="110"/>
                </a:lnTo>
                <a:lnTo>
                  <a:pt x="335" y="107"/>
                </a:lnTo>
                <a:lnTo>
                  <a:pt x="325" y="105"/>
                </a:lnTo>
                <a:lnTo>
                  <a:pt x="319" y="107"/>
                </a:lnTo>
                <a:lnTo>
                  <a:pt x="317" y="118"/>
                </a:lnTo>
                <a:lnTo>
                  <a:pt x="325" y="128"/>
                </a:lnTo>
                <a:lnTo>
                  <a:pt x="337" y="138"/>
                </a:lnTo>
                <a:lnTo>
                  <a:pt x="346" y="146"/>
                </a:lnTo>
                <a:lnTo>
                  <a:pt x="358" y="152"/>
                </a:lnTo>
                <a:lnTo>
                  <a:pt x="372" y="154"/>
                </a:lnTo>
                <a:lnTo>
                  <a:pt x="388" y="150"/>
                </a:lnTo>
                <a:lnTo>
                  <a:pt x="402" y="142"/>
                </a:lnTo>
                <a:lnTo>
                  <a:pt x="407" y="134"/>
                </a:lnTo>
                <a:lnTo>
                  <a:pt x="413" y="124"/>
                </a:lnTo>
                <a:lnTo>
                  <a:pt x="417" y="112"/>
                </a:lnTo>
                <a:lnTo>
                  <a:pt x="423" y="103"/>
                </a:lnTo>
                <a:lnTo>
                  <a:pt x="429" y="97"/>
                </a:lnTo>
                <a:lnTo>
                  <a:pt x="437" y="97"/>
                </a:lnTo>
                <a:lnTo>
                  <a:pt x="447" y="105"/>
                </a:lnTo>
                <a:lnTo>
                  <a:pt x="468" y="122"/>
                </a:lnTo>
                <a:lnTo>
                  <a:pt x="486" y="132"/>
                </a:lnTo>
                <a:lnTo>
                  <a:pt x="502" y="138"/>
                </a:lnTo>
                <a:lnTo>
                  <a:pt x="514" y="142"/>
                </a:lnTo>
                <a:lnTo>
                  <a:pt x="524" y="144"/>
                </a:lnTo>
                <a:lnTo>
                  <a:pt x="537" y="148"/>
                </a:lnTo>
                <a:lnTo>
                  <a:pt x="549" y="154"/>
                </a:lnTo>
                <a:lnTo>
                  <a:pt x="559" y="164"/>
                </a:lnTo>
                <a:lnTo>
                  <a:pt x="565" y="177"/>
                </a:lnTo>
                <a:lnTo>
                  <a:pt x="561" y="191"/>
                </a:lnTo>
                <a:lnTo>
                  <a:pt x="553" y="207"/>
                </a:lnTo>
                <a:lnTo>
                  <a:pt x="543" y="221"/>
                </a:lnTo>
                <a:lnTo>
                  <a:pt x="531" y="232"/>
                </a:lnTo>
                <a:lnTo>
                  <a:pt x="524" y="240"/>
                </a:lnTo>
                <a:lnTo>
                  <a:pt x="520" y="242"/>
                </a:lnTo>
                <a:lnTo>
                  <a:pt x="524" y="242"/>
                </a:lnTo>
                <a:lnTo>
                  <a:pt x="533" y="242"/>
                </a:lnTo>
                <a:lnTo>
                  <a:pt x="543" y="240"/>
                </a:lnTo>
                <a:lnTo>
                  <a:pt x="555" y="242"/>
                </a:lnTo>
                <a:lnTo>
                  <a:pt x="561" y="246"/>
                </a:lnTo>
                <a:lnTo>
                  <a:pt x="561" y="252"/>
                </a:lnTo>
                <a:lnTo>
                  <a:pt x="555" y="262"/>
                </a:lnTo>
                <a:lnTo>
                  <a:pt x="543" y="270"/>
                </a:lnTo>
                <a:lnTo>
                  <a:pt x="529" y="278"/>
                </a:lnTo>
                <a:lnTo>
                  <a:pt x="516" y="286"/>
                </a:lnTo>
                <a:lnTo>
                  <a:pt x="506" y="290"/>
                </a:lnTo>
                <a:lnTo>
                  <a:pt x="502" y="292"/>
                </a:lnTo>
                <a:lnTo>
                  <a:pt x="506" y="292"/>
                </a:lnTo>
                <a:lnTo>
                  <a:pt x="516" y="295"/>
                </a:lnTo>
                <a:lnTo>
                  <a:pt x="528" y="303"/>
                </a:lnTo>
                <a:lnTo>
                  <a:pt x="537" y="315"/>
                </a:lnTo>
                <a:lnTo>
                  <a:pt x="541" y="329"/>
                </a:lnTo>
                <a:lnTo>
                  <a:pt x="543" y="353"/>
                </a:lnTo>
                <a:lnTo>
                  <a:pt x="543" y="374"/>
                </a:lnTo>
                <a:lnTo>
                  <a:pt x="549" y="396"/>
                </a:lnTo>
                <a:lnTo>
                  <a:pt x="555" y="408"/>
                </a:lnTo>
                <a:lnTo>
                  <a:pt x="561" y="418"/>
                </a:lnTo>
                <a:lnTo>
                  <a:pt x="565" y="425"/>
                </a:lnTo>
                <a:lnTo>
                  <a:pt x="563" y="435"/>
                </a:lnTo>
                <a:lnTo>
                  <a:pt x="553" y="445"/>
                </a:lnTo>
                <a:lnTo>
                  <a:pt x="541" y="451"/>
                </a:lnTo>
                <a:lnTo>
                  <a:pt x="528" y="449"/>
                </a:lnTo>
                <a:lnTo>
                  <a:pt x="514" y="445"/>
                </a:lnTo>
                <a:lnTo>
                  <a:pt x="502" y="441"/>
                </a:lnTo>
                <a:lnTo>
                  <a:pt x="490" y="443"/>
                </a:lnTo>
                <a:lnTo>
                  <a:pt x="482" y="453"/>
                </a:lnTo>
                <a:lnTo>
                  <a:pt x="476" y="465"/>
                </a:lnTo>
                <a:lnTo>
                  <a:pt x="474" y="479"/>
                </a:lnTo>
                <a:lnTo>
                  <a:pt x="472" y="492"/>
                </a:lnTo>
                <a:lnTo>
                  <a:pt x="470" y="506"/>
                </a:lnTo>
                <a:lnTo>
                  <a:pt x="463" y="518"/>
                </a:lnTo>
                <a:lnTo>
                  <a:pt x="457" y="532"/>
                </a:lnTo>
                <a:lnTo>
                  <a:pt x="449" y="545"/>
                </a:lnTo>
                <a:lnTo>
                  <a:pt x="447" y="567"/>
                </a:lnTo>
                <a:lnTo>
                  <a:pt x="445" y="587"/>
                </a:lnTo>
                <a:lnTo>
                  <a:pt x="445" y="599"/>
                </a:lnTo>
                <a:lnTo>
                  <a:pt x="445" y="604"/>
                </a:lnTo>
                <a:lnTo>
                  <a:pt x="445" y="606"/>
                </a:lnTo>
                <a:lnTo>
                  <a:pt x="405" y="634"/>
                </a:lnTo>
                <a:lnTo>
                  <a:pt x="382" y="610"/>
                </a:lnTo>
                <a:lnTo>
                  <a:pt x="350" y="634"/>
                </a:lnTo>
                <a:lnTo>
                  <a:pt x="317" y="638"/>
                </a:lnTo>
                <a:lnTo>
                  <a:pt x="274" y="595"/>
                </a:lnTo>
                <a:lnTo>
                  <a:pt x="234" y="638"/>
                </a:lnTo>
                <a:lnTo>
                  <a:pt x="185" y="622"/>
                </a:lnTo>
                <a:lnTo>
                  <a:pt x="146" y="565"/>
                </a:lnTo>
                <a:lnTo>
                  <a:pt x="140" y="514"/>
                </a:lnTo>
                <a:lnTo>
                  <a:pt x="91" y="514"/>
                </a:lnTo>
                <a:lnTo>
                  <a:pt x="77" y="453"/>
                </a:lnTo>
                <a:lnTo>
                  <a:pt x="0" y="394"/>
                </a:lnTo>
                <a:lnTo>
                  <a:pt x="18" y="333"/>
                </a:lnTo>
                <a:lnTo>
                  <a:pt x="77" y="272"/>
                </a:lnTo>
                <a:lnTo>
                  <a:pt x="106" y="199"/>
                </a:lnTo>
                <a:lnTo>
                  <a:pt x="134" y="156"/>
                </a:lnTo>
                <a:lnTo>
                  <a:pt x="165" y="144"/>
                </a:lnTo>
                <a:lnTo>
                  <a:pt x="144" y="101"/>
                </a:lnTo>
                <a:lnTo>
                  <a:pt x="183" y="51"/>
                </a:lnTo>
                <a:lnTo>
                  <a:pt x="179" y="8"/>
                </a:lnTo>
                <a:lnTo>
                  <a:pt x="224" y="0"/>
                </a:lnTo>
                <a:lnTo>
                  <a:pt x="252" y="34"/>
                </a:lnTo>
                <a:lnTo>
                  <a:pt x="301" y="30"/>
                </a:lnTo>
                <a:lnTo>
                  <a:pt x="344" y="20"/>
                </a:lnTo>
                <a:lnTo>
                  <a:pt x="384" y="4"/>
                </a:lnTo>
                <a:lnTo>
                  <a:pt x="415" y="22"/>
                </a:lnTo>
                <a:lnTo>
                  <a:pt x="433" y="44"/>
                </a:lnTo>
              </a:path>
            </a:pathLst>
          </a:custGeom>
          <a:solidFill>
            <a:schemeClr val="accent3"/>
          </a:solidFill>
          <a:ln w="6350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/>
            <a:tailEnd/>
          </a:ln>
        </p:spPr>
        <p:txBody>
          <a:bodyPr lIns="68595" tIns="34297" rIns="68595" bIns="34297"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69" name="直接连接符 68"/>
          <p:cNvCxnSpPr/>
          <p:nvPr/>
        </p:nvCxnSpPr>
        <p:spPr>
          <a:xfrm>
            <a:off x="4326661" y="2296757"/>
            <a:ext cx="189334" cy="18633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>
          <a:xfrm>
            <a:off x="4515994" y="2483089"/>
            <a:ext cx="168895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>
            <a:off x="4166548" y="2678885"/>
            <a:ext cx="189334" cy="18633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连接符 71"/>
          <p:cNvCxnSpPr/>
          <p:nvPr/>
        </p:nvCxnSpPr>
        <p:spPr>
          <a:xfrm>
            <a:off x="4355883" y="2865218"/>
            <a:ext cx="184906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/>
          <p:nvPr/>
        </p:nvCxnSpPr>
        <p:spPr>
          <a:xfrm flipV="1">
            <a:off x="4278775" y="3362961"/>
            <a:ext cx="237218" cy="15359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/>
          <p:cNvCxnSpPr/>
          <p:nvPr/>
        </p:nvCxnSpPr>
        <p:spPr>
          <a:xfrm>
            <a:off x="4515994" y="3362961"/>
            <a:ext cx="168895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/>
          <p:nvPr/>
        </p:nvCxnSpPr>
        <p:spPr>
          <a:xfrm>
            <a:off x="3784602" y="4226759"/>
            <a:ext cx="189334" cy="18633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连接符 75"/>
          <p:cNvCxnSpPr/>
          <p:nvPr/>
        </p:nvCxnSpPr>
        <p:spPr>
          <a:xfrm>
            <a:off x="3973936" y="4413092"/>
            <a:ext cx="214606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矩形 76"/>
          <p:cNvSpPr/>
          <p:nvPr/>
        </p:nvSpPr>
        <p:spPr>
          <a:xfrm>
            <a:off x="4965993" y="2122748"/>
            <a:ext cx="1234359" cy="288498"/>
          </a:xfrm>
          <a:prstGeom prst="rect">
            <a:avLst/>
          </a:prstGeom>
        </p:spPr>
        <p:txBody>
          <a:bodyPr wrap="none" lIns="68595" tIns="34297" rIns="68595" bIns="34297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4965993" y="2554528"/>
            <a:ext cx="1234359" cy="288498"/>
          </a:xfrm>
          <a:prstGeom prst="rect">
            <a:avLst/>
          </a:prstGeom>
        </p:spPr>
        <p:txBody>
          <a:bodyPr wrap="none" lIns="68595" tIns="34297" rIns="68595" bIns="34297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4965993" y="3053608"/>
            <a:ext cx="1234359" cy="288498"/>
          </a:xfrm>
          <a:prstGeom prst="rect">
            <a:avLst/>
          </a:prstGeom>
        </p:spPr>
        <p:txBody>
          <a:bodyPr wrap="none" lIns="68595" tIns="34297" rIns="68595" bIns="34297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4932040" y="4051085"/>
            <a:ext cx="1234359" cy="288498"/>
          </a:xfrm>
          <a:prstGeom prst="rect">
            <a:avLst/>
          </a:prstGeom>
        </p:spPr>
        <p:txBody>
          <a:bodyPr wrap="none" lIns="68595" tIns="34297" rIns="68595" bIns="34297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1" name="矩形标注 80"/>
          <p:cNvSpPr/>
          <p:nvPr/>
        </p:nvSpPr>
        <p:spPr>
          <a:xfrm>
            <a:off x="6607140" y="1688944"/>
            <a:ext cx="2175135" cy="2923856"/>
          </a:xfrm>
          <a:prstGeom prst="wedgeRectCallout">
            <a:avLst>
              <a:gd name="adj1" fmla="val -72333"/>
              <a:gd name="adj2" fmla="val 19715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715167" y="1790179"/>
            <a:ext cx="2067109" cy="2686583"/>
          </a:xfrm>
          <a:prstGeom prst="rect">
            <a:avLst/>
          </a:prstGeom>
          <a:noFill/>
        </p:spPr>
        <p:txBody>
          <a:bodyPr wrap="square" lIns="68595" tIns="34297" rIns="68595" bIns="34297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后您的内容打在这里。您的内容打在这里，或者通过复制您的文本后，在此框中选择粘贴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,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粘贴。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843083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8000" fill="hold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2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5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5" grpId="0" animBg="1"/>
          <p:bldP spid="66" grpId="0" animBg="1"/>
          <p:bldP spid="67" grpId="0" animBg="1"/>
          <p:bldP spid="68" grpId="0" animBg="1"/>
          <p:bldP spid="77" grpId="0"/>
          <p:bldP spid="78" grpId="0"/>
          <p:bldP spid="79" grpId="0"/>
          <p:bldP spid="80" grpId="0"/>
          <p:bldP spid="81" grpId="0" animBg="1"/>
          <p:bldP spid="82" grpId="0"/>
          <p:bldP spid="82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8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2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5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5" grpId="0" animBg="1"/>
          <p:bldP spid="66" grpId="0" animBg="1"/>
          <p:bldP spid="67" grpId="0" animBg="1"/>
          <p:bldP spid="68" grpId="0" animBg="1"/>
          <p:bldP spid="77" grpId="0"/>
          <p:bldP spid="78" grpId="0"/>
          <p:bldP spid="79" grpId="0"/>
          <p:bldP spid="80" grpId="0"/>
          <p:bldP spid="81" grpId="0" animBg="1"/>
          <p:bldP spid="82" grpId="0"/>
          <p:bldP spid="82" grpId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箭头3"/>
          <p:cNvSpPr>
            <a:spLocks/>
          </p:cNvSpPr>
          <p:nvPr/>
        </p:nvSpPr>
        <p:spPr bwMode="gray">
          <a:xfrm flipV="1">
            <a:off x="1891244" y="2679737"/>
            <a:ext cx="1205950" cy="1406993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rgbClr val="969696"/>
          </a:solidFill>
          <a:ln>
            <a:noFill/>
          </a:ln>
          <a:effectLst/>
          <a:extLst/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6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12" name="箭头2"/>
          <p:cNvSpPr>
            <a:spLocks/>
          </p:cNvSpPr>
          <p:nvPr/>
        </p:nvSpPr>
        <p:spPr bwMode="gray">
          <a:xfrm rot="16200000">
            <a:off x="2209082" y="2161825"/>
            <a:ext cx="358296" cy="1433438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rgbClr val="969696"/>
          </a:solidFill>
          <a:ln>
            <a:noFill/>
          </a:ln>
          <a:effectLst/>
          <a:extLst/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6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13" name="箭头1"/>
          <p:cNvSpPr>
            <a:spLocks/>
          </p:cNvSpPr>
          <p:nvPr/>
        </p:nvSpPr>
        <p:spPr bwMode="gray">
          <a:xfrm>
            <a:off x="1883489" y="1596705"/>
            <a:ext cx="1205950" cy="1406993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rgbClr val="969696"/>
          </a:solidFill>
          <a:ln>
            <a:noFill/>
          </a:ln>
          <a:effectLst/>
          <a:extLst/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6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15" name="标题1"/>
          <p:cNvSpPr>
            <a:spLocks noChangeArrowheads="1"/>
          </p:cNvSpPr>
          <p:nvPr/>
        </p:nvSpPr>
        <p:spPr bwMode="gray">
          <a:xfrm>
            <a:off x="3172755" y="1329899"/>
            <a:ext cx="1992669" cy="866499"/>
          </a:xfrm>
          <a:prstGeom prst="roundRect">
            <a:avLst>
              <a:gd name="adj" fmla="val 11921"/>
            </a:avLst>
          </a:prstGeom>
          <a:solidFill>
            <a:srgbClr val="C00000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      点击添加文本</a:t>
            </a:r>
            <a:endParaRPr kumimoji="0" lang="zh-CN" altLang="zh-CN" sz="1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17" name="标题2"/>
          <p:cNvSpPr>
            <a:spLocks noChangeArrowheads="1"/>
          </p:cNvSpPr>
          <p:nvPr/>
        </p:nvSpPr>
        <p:spPr bwMode="gray">
          <a:xfrm>
            <a:off x="3182271" y="2407166"/>
            <a:ext cx="1983152" cy="866499"/>
          </a:xfrm>
          <a:prstGeom prst="roundRect">
            <a:avLst>
              <a:gd name="adj" fmla="val 11921"/>
            </a:avLst>
          </a:prstGeom>
          <a:solidFill>
            <a:srgbClr val="C00000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  <a:endParaRPr kumimoji="0" lang="zh-CN" altLang="zh-CN" sz="1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19" name="标题3"/>
          <p:cNvSpPr>
            <a:spLocks noChangeArrowheads="1"/>
          </p:cNvSpPr>
          <p:nvPr/>
        </p:nvSpPr>
        <p:spPr bwMode="gray">
          <a:xfrm>
            <a:off x="3167996" y="3487817"/>
            <a:ext cx="1997427" cy="865719"/>
          </a:xfrm>
          <a:prstGeom prst="roundRect">
            <a:avLst>
              <a:gd name="adj" fmla="val 11921"/>
            </a:avLst>
          </a:prstGeom>
          <a:solidFill>
            <a:srgbClr val="C00000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  <a:endParaRPr kumimoji="0" lang="zh-CN" altLang="zh-CN" sz="1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20" name="Oval 19"/>
          <p:cNvSpPr>
            <a:spLocks noChangeArrowheads="1"/>
          </p:cNvSpPr>
          <p:nvPr/>
        </p:nvSpPr>
        <p:spPr bwMode="auto">
          <a:xfrm>
            <a:off x="1496374" y="2301902"/>
            <a:ext cx="1079047" cy="1079750"/>
          </a:xfrm>
          <a:prstGeom prst="roundRect">
            <a:avLst/>
          </a:prstGeom>
          <a:solidFill>
            <a:srgbClr val="C00000"/>
          </a:solidFill>
          <a:ln w="317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4478" rIns="94478" bIns="134969" anchor="ctr"/>
          <a:lstStyle/>
          <a:p>
            <a:pPr marL="0" marR="0" lvl="0" indent="0" algn="ctr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F9F9F9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添加内容</a:t>
            </a:r>
          </a:p>
        </p:txBody>
      </p:sp>
      <p:sp>
        <p:nvSpPr>
          <p:cNvPr id="214" name="文本1"/>
          <p:cNvSpPr>
            <a:spLocks noChangeArrowheads="1"/>
          </p:cNvSpPr>
          <p:nvPr/>
        </p:nvSpPr>
        <p:spPr bwMode="gray">
          <a:xfrm>
            <a:off x="5165424" y="1329899"/>
            <a:ext cx="2533664" cy="866499"/>
          </a:xfrm>
          <a:prstGeom prst="roundRect">
            <a:avLst>
              <a:gd name="adj" fmla="val 11505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点击添加文字，点击添加文字</a:t>
            </a:r>
            <a:endParaRPr kumimoji="0" lang="zh-CN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16" name="文本2"/>
          <p:cNvSpPr>
            <a:spLocks noChangeArrowheads="1"/>
          </p:cNvSpPr>
          <p:nvPr/>
        </p:nvSpPr>
        <p:spPr bwMode="gray">
          <a:xfrm>
            <a:off x="5165424" y="2407166"/>
            <a:ext cx="2533664" cy="866499"/>
          </a:xfrm>
          <a:prstGeom prst="roundRect">
            <a:avLst>
              <a:gd name="adj" fmla="val 11505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点击添加文字，点击添加文字</a:t>
            </a:r>
            <a:endParaRPr kumimoji="0" lang="zh-CN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18" name="文本3"/>
          <p:cNvSpPr>
            <a:spLocks noChangeArrowheads="1"/>
          </p:cNvSpPr>
          <p:nvPr/>
        </p:nvSpPr>
        <p:spPr bwMode="ltGray">
          <a:xfrm>
            <a:off x="5165423" y="3494959"/>
            <a:ext cx="2536043" cy="858577"/>
          </a:xfrm>
          <a:prstGeom prst="roundRect">
            <a:avLst>
              <a:gd name="adj" fmla="val 11505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点击添加文字，点击添加文字</a:t>
            </a:r>
            <a:endParaRPr kumimoji="0" lang="zh-CN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295230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" grpId="0" animBg="1"/>
      <p:bldP spid="212" grpId="0" animBg="1"/>
      <p:bldP spid="213" grpId="0" animBg="1"/>
      <p:bldP spid="215" grpId="0" animBg="1"/>
      <p:bldP spid="217" grpId="0" animBg="1"/>
      <p:bldP spid="219" grpId="0" animBg="1"/>
      <p:bldP spid="220" grpId="0" animBg="1"/>
      <p:bldP spid="214" grpId="0" animBg="1"/>
      <p:bldP spid="216" grpId="0" animBg="1"/>
      <p:bldP spid="2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027239" y="3425149"/>
            <a:ext cx="842111" cy="7155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 algn="ctr">
              <a:defRPr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</a:t>
            </a:r>
            <a:endParaRPr kumimoji="0" lang="en-US" altLang="zh-CN" sz="13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124635" y="2309672"/>
            <a:ext cx="1192988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</a:t>
            </a:r>
            <a:endParaRPr kumimoji="0" lang="en-US" altLang="zh-CN" sz="13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文字点击添加</a:t>
            </a:r>
            <a:endParaRPr kumimoji="0" lang="en-US" altLang="zh-CN" sz="13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608262" y="3249774"/>
            <a:ext cx="842111" cy="7155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 algn="ctr">
              <a:defRPr sz="16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</a:t>
            </a:r>
            <a:endParaRPr kumimoji="0" lang="en-US" altLang="zh-CN" sz="13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689387" y="2542721"/>
            <a:ext cx="1192988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</a:t>
            </a:r>
            <a:endParaRPr kumimoji="0" lang="en-US" altLang="zh-CN" sz="13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文字点击</a:t>
            </a:r>
          </a:p>
        </p:txBody>
      </p:sp>
      <p:sp>
        <p:nvSpPr>
          <p:cNvPr id="20" name="矩形 19"/>
          <p:cNvSpPr/>
          <p:nvPr/>
        </p:nvSpPr>
        <p:spPr>
          <a:xfrm>
            <a:off x="6453549" y="1869835"/>
            <a:ext cx="1942501" cy="2654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点击添加小标题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21" name="Freeform 4"/>
          <p:cNvSpPr>
            <a:spLocks/>
          </p:cNvSpPr>
          <p:nvPr/>
        </p:nvSpPr>
        <p:spPr bwMode="auto">
          <a:xfrm>
            <a:off x="1839583" y="1906115"/>
            <a:ext cx="1746174" cy="1747375"/>
          </a:xfrm>
          <a:custGeom>
            <a:avLst/>
            <a:gdLst/>
            <a:ahLst/>
            <a:cxnLst/>
            <a:rect l="l" t="t" r="r" b="b"/>
            <a:pathLst>
              <a:path w="2628619" h="2628031">
                <a:moveTo>
                  <a:pt x="1316980" y="400615"/>
                </a:moveTo>
                <a:cubicBezTo>
                  <a:pt x="813885" y="400615"/>
                  <a:pt x="406046" y="809559"/>
                  <a:pt x="406046" y="1314016"/>
                </a:cubicBezTo>
                <a:cubicBezTo>
                  <a:pt x="406046" y="1818473"/>
                  <a:pt x="813885" y="2227417"/>
                  <a:pt x="1316980" y="2227417"/>
                </a:cubicBezTo>
                <a:cubicBezTo>
                  <a:pt x="1820075" y="2227417"/>
                  <a:pt x="2227914" y="1818473"/>
                  <a:pt x="2227914" y="1314016"/>
                </a:cubicBezTo>
                <a:cubicBezTo>
                  <a:pt x="2227914" y="809559"/>
                  <a:pt x="1820075" y="400615"/>
                  <a:pt x="1316980" y="400615"/>
                </a:cubicBezTo>
                <a:close/>
                <a:moveTo>
                  <a:pt x="1151586" y="0"/>
                </a:moveTo>
                <a:lnTo>
                  <a:pt x="1254227" y="145306"/>
                </a:lnTo>
                <a:lnTo>
                  <a:pt x="1316813" y="142801"/>
                </a:lnTo>
                <a:lnTo>
                  <a:pt x="1379399" y="145306"/>
                </a:lnTo>
                <a:lnTo>
                  <a:pt x="1482041" y="0"/>
                </a:lnTo>
                <a:lnTo>
                  <a:pt x="1522096" y="5011"/>
                </a:lnTo>
                <a:lnTo>
                  <a:pt x="1564654" y="12526"/>
                </a:lnTo>
                <a:lnTo>
                  <a:pt x="1617227" y="182885"/>
                </a:lnTo>
                <a:lnTo>
                  <a:pt x="1679813" y="200422"/>
                </a:lnTo>
                <a:lnTo>
                  <a:pt x="1707351" y="210443"/>
                </a:lnTo>
                <a:lnTo>
                  <a:pt x="1737392" y="220464"/>
                </a:lnTo>
                <a:lnTo>
                  <a:pt x="1880089" y="115243"/>
                </a:lnTo>
                <a:lnTo>
                  <a:pt x="1917640" y="132780"/>
                </a:lnTo>
                <a:lnTo>
                  <a:pt x="1955192" y="152822"/>
                </a:lnTo>
                <a:lnTo>
                  <a:pt x="1952689" y="333201"/>
                </a:lnTo>
                <a:lnTo>
                  <a:pt x="2002758" y="368275"/>
                </a:lnTo>
                <a:lnTo>
                  <a:pt x="2027792" y="388317"/>
                </a:lnTo>
                <a:lnTo>
                  <a:pt x="2052827" y="405854"/>
                </a:lnTo>
                <a:lnTo>
                  <a:pt x="2223061" y="348233"/>
                </a:lnTo>
                <a:lnTo>
                  <a:pt x="2253102" y="378296"/>
                </a:lnTo>
                <a:lnTo>
                  <a:pt x="2283144" y="408360"/>
                </a:lnTo>
                <a:lnTo>
                  <a:pt x="2225564" y="578718"/>
                </a:lnTo>
                <a:lnTo>
                  <a:pt x="2263116" y="626318"/>
                </a:lnTo>
                <a:lnTo>
                  <a:pt x="2298164" y="678929"/>
                </a:lnTo>
                <a:lnTo>
                  <a:pt x="2475909" y="676424"/>
                </a:lnTo>
                <a:lnTo>
                  <a:pt x="2495937" y="711498"/>
                </a:lnTo>
                <a:lnTo>
                  <a:pt x="2515964" y="749077"/>
                </a:lnTo>
                <a:lnTo>
                  <a:pt x="2408316" y="891877"/>
                </a:lnTo>
                <a:lnTo>
                  <a:pt x="2428343" y="952004"/>
                </a:lnTo>
                <a:lnTo>
                  <a:pt x="2438357" y="984572"/>
                </a:lnTo>
                <a:lnTo>
                  <a:pt x="2445868" y="1014636"/>
                </a:lnTo>
                <a:lnTo>
                  <a:pt x="2616102" y="1067246"/>
                </a:lnTo>
                <a:lnTo>
                  <a:pt x="2628619" y="1149920"/>
                </a:lnTo>
                <a:lnTo>
                  <a:pt x="2483419" y="1252637"/>
                </a:lnTo>
                <a:lnTo>
                  <a:pt x="2485923" y="1312763"/>
                </a:lnTo>
                <a:lnTo>
                  <a:pt x="2483419" y="1375395"/>
                </a:lnTo>
                <a:lnTo>
                  <a:pt x="2628619" y="1478111"/>
                </a:lnTo>
                <a:lnTo>
                  <a:pt x="2623612" y="1520701"/>
                </a:lnTo>
                <a:lnTo>
                  <a:pt x="2616102" y="1560785"/>
                </a:lnTo>
                <a:lnTo>
                  <a:pt x="2445868" y="1615901"/>
                </a:lnTo>
                <a:lnTo>
                  <a:pt x="2428343" y="1676028"/>
                </a:lnTo>
                <a:lnTo>
                  <a:pt x="2418330" y="1706091"/>
                </a:lnTo>
                <a:lnTo>
                  <a:pt x="2408316" y="1736154"/>
                </a:lnTo>
                <a:lnTo>
                  <a:pt x="2515964" y="1878955"/>
                </a:lnTo>
                <a:lnTo>
                  <a:pt x="2495937" y="1916534"/>
                </a:lnTo>
                <a:lnTo>
                  <a:pt x="2475909" y="1951608"/>
                </a:lnTo>
                <a:lnTo>
                  <a:pt x="2298164" y="1949102"/>
                </a:lnTo>
                <a:lnTo>
                  <a:pt x="2263116" y="2001713"/>
                </a:lnTo>
                <a:lnTo>
                  <a:pt x="2245592" y="2026766"/>
                </a:lnTo>
                <a:lnTo>
                  <a:pt x="2225564" y="2049313"/>
                </a:lnTo>
                <a:lnTo>
                  <a:pt x="2283144" y="2219672"/>
                </a:lnTo>
                <a:lnTo>
                  <a:pt x="2253102" y="2252240"/>
                </a:lnTo>
                <a:lnTo>
                  <a:pt x="2223061" y="2282304"/>
                </a:lnTo>
                <a:lnTo>
                  <a:pt x="2052827" y="2224682"/>
                </a:lnTo>
                <a:lnTo>
                  <a:pt x="2002758" y="2262261"/>
                </a:lnTo>
                <a:lnTo>
                  <a:pt x="1952689" y="2297335"/>
                </a:lnTo>
                <a:lnTo>
                  <a:pt x="1955192" y="2475210"/>
                </a:lnTo>
                <a:lnTo>
                  <a:pt x="1917640" y="2495252"/>
                </a:lnTo>
                <a:lnTo>
                  <a:pt x="1880089" y="2512789"/>
                </a:lnTo>
                <a:lnTo>
                  <a:pt x="1737392" y="2407567"/>
                </a:lnTo>
                <a:lnTo>
                  <a:pt x="1679813" y="2427609"/>
                </a:lnTo>
                <a:lnTo>
                  <a:pt x="1647268" y="2435125"/>
                </a:lnTo>
                <a:lnTo>
                  <a:pt x="1617227" y="2445146"/>
                </a:lnTo>
                <a:lnTo>
                  <a:pt x="1564654" y="2615505"/>
                </a:lnTo>
                <a:lnTo>
                  <a:pt x="1482041" y="2628031"/>
                </a:lnTo>
                <a:lnTo>
                  <a:pt x="1379399" y="2482725"/>
                </a:lnTo>
                <a:lnTo>
                  <a:pt x="1316813" y="2482725"/>
                </a:lnTo>
                <a:lnTo>
                  <a:pt x="1254227" y="2482725"/>
                </a:lnTo>
                <a:lnTo>
                  <a:pt x="1151586" y="2628031"/>
                </a:lnTo>
                <a:lnTo>
                  <a:pt x="1109027" y="2623021"/>
                </a:lnTo>
                <a:lnTo>
                  <a:pt x="1066469" y="2615505"/>
                </a:lnTo>
                <a:lnTo>
                  <a:pt x="1013896" y="2445146"/>
                </a:lnTo>
                <a:lnTo>
                  <a:pt x="953813" y="2427609"/>
                </a:lnTo>
                <a:lnTo>
                  <a:pt x="923772" y="2417588"/>
                </a:lnTo>
                <a:lnTo>
                  <a:pt x="896234" y="2407567"/>
                </a:lnTo>
                <a:lnTo>
                  <a:pt x="753538" y="2512789"/>
                </a:lnTo>
                <a:lnTo>
                  <a:pt x="715986" y="2495252"/>
                </a:lnTo>
                <a:lnTo>
                  <a:pt x="678434" y="2475210"/>
                </a:lnTo>
                <a:lnTo>
                  <a:pt x="680938" y="2297335"/>
                </a:lnTo>
                <a:lnTo>
                  <a:pt x="630869" y="2262261"/>
                </a:lnTo>
                <a:lnTo>
                  <a:pt x="605834" y="2242219"/>
                </a:lnTo>
                <a:lnTo>
                  <a:pt x="580800" y="2224682"/>
                </a:lnTo>
                <a:lnTo>
                  <a:pt x="410566" y="2282304"/>
                </a:lnTo>
                <a:lnTo>
                  <a:pt x="380524" y="2252240"/>
                </a:lnTo>
                <a:lnTo>
                  <a:pt x="350483" y="2219672"/>
                </a:lnTo>
                <a:lnTo>
                  <a:pt x="408062" y="2049313"/>
                </a:lnTo>
                <a:lnTo>
                  <a:pt x="370510" y="2001713"/>
                </a:lnTo>
                <a:lnTo>
                  <a:pt x="335462" y="1949102"/>
                </a:lnTo>
                <a:lnTo>
                  <a:pt x="157717" y="1951608"/>
                </a:lnTo>
                <a:lnTo>
                  <a:pt x="137690" y="1916534"/>
                </a:lnTo>
                <a:lnTo>
                  <a:pt x="117662" y="1878955"/>
                </a:lnTo>
                <a:lnTo>
                  <a:pt x="225310" y="1736154"/>
                </a:lnTo>
                <a:lnTo>
                  <a:pt x="205283" y="1676028"/>
                </a:lnTo>
                <a:lnTo>
                  <a:pt x="195269" y="1645964"/>
                </a:lnTo>
                <a:lnTo>
                  <a:pt x="187759" y="1615901"/>
                </a:lnTo>
                <a:lnTo>
                  <a:pt x="15021" y="1560785"/>
                </a:lnTo>
                <a:lnTo>
                  <a:pt x="0" y="1478111"/>
                </a:lnTo>
                <a:lnTo>
                  <a:pt x="150207" y="1375395"/>
                </a:lnTo>
                <a:lnTo>
                  <a:pt x="147703" y="1312763"/>
                </a:lnTo>
                <a:lnTo>
                  <a:pt x="150207" y="1252637"/>
                </a:lnTo>
                <a:lnTo>
                  <a:pt x="0" y="1149920"/>
                </a:lnTo>
                <a:lnTo>
                  <a:pt x="7510" y="1107331"/>
                </a:lnTo>
                <a:lnTo>
                  <a:pt x="15021" y="1067246"/>
                </a:lnTo>
                <a:lnTo>
                  <a:pt x="187759" y="1014636"/>
                </a:lnTo>
                <a:lnTo>
                  <a:pt x="205283" y="952004"/>
                </a:lnTo>
                <a:lnTo>
                  <a:pt x="215297" y="921941"/>
                </a:lnTo>
                <a:lnTo>
                  <a:pt x="225310" y="891877"/>
                </a:lnTo>
                <a:lnTo>
                  <a:pt x="117662" y="749077"/>
                </a:lnTo>
                <a:lnTo>
                  <a:pt x="137690" y="711498"/>
                </a:lnTo>
                <a:lnTo>
                  <a:pt x="157717" y="676424"/>
                </a:lnTo>
                <a:lnTo>
                  <a:pt x="335462" y="678929"/>
                </a:lnTo>
                <a:lnTo>
                  <a:pt x="370510" y="626318"/>
                </a:lnTo>
                <a:lnTo>
                  <a:pt x="388034" y="601266"/>
                </a:lnTo>
                <a:lnTo>
                  <a:pt x="408062" y="578718"/>
                </a:lnTo>
                <a:lnTo>
                  <a:pt x="350483" y="408360"/>
                </a:lnTo>
                <a:lnTo>
                  <a:pt x="380524" y="378296"/>
                </a:lnTo>
                <a:lnTo>
                  <a:pt x="410566" y="348233"/>
                </a:lnTo>
                <a:lnTo>
                  <a:pt x="580800" y="405854"/>
                </a:lnTo>
                <a:lnTo>
                  <a:pt x="630869" y="368275"/>
                </a:lnTo>
                <a:lnTo>
                  <a:pt x="680938" y="333201"/>
                </a:lnTo>
                <a:lnTo>
                  <a:pt x="678434" y="152822"/>
                </a:lnTo>
                <a:lnTo>
                  <a:pt x="715986" y="132780"/>
                </a:lnTo>
                <a:lnTo>
                  <a:pt x="753538" y="115243"/>
                </a:lnTo>
                <a:lnTo>
                  <a:pt x="896234" y="220464"/>
                </a:lnTo>
                <a:lnTo>
                  <a:pt x="953813" y="200422"/>
                </a:lnTo>
                <a:lnTo>
                  <a:pt x="983855" y="190401"/>
                </a:lnTo>
                <a:lnTo>
                  <a:pt x="1013896" y="182885"/>
                </a:lnTo>
                <a:lnTo>
                  <a:pt x="1066469" y="12526"/>
                </a:lnTo>
                <a:close/>
              </a:path>
            </a:pathLst>
          </a:custGeom>
          <a:solidFill>
            <a:srgbClr val="969696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rIns="0" anchor="ctr"/>
          <a:lstStyle/>
          <a:p>
            <a:pPr marL="0" marR="0" lvl="0" indent="0" algn="ctr" defTabSz="685617" rtl="0" eaLnBrk="1" fontAlgn="base" latinLnBrk="0" hangingPunct="1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endParaRPr kumimoji="0" lang="en-US" sz="209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3330754" y="2858507"/>
            <a:ext cx="1380206" cy="1381156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rgbClr val="C00000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rIns="0" anchor="ctr"/>
          <a:lstStyle/>
          <a:p>
            <a:pPr marL="0" marR="0" lvl="0" indent="0" algn="ctr" defTabSz="685617" rtl="0" eaLnBrk="1" fontAlgn="base" latinLnBrk="0" hangingPunct="1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endParaRPr kumimoji="0" lang="en-US" sz="2099" b="0" i="0" u="none" strike="noStrike" kern="0" cap="none" spc="0" normalizeH="0" baseline="0" noProof="0" dirty="0">
              <a:ln>
                <a:noFill/>
              </a:ln>
              <a:solidFill>
                <a:srgbClr val="414455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3" name="Freeform 8"/>
          <p:cNvSpPr>
            <a:spLocks/>
          </p:cNvSpPr>
          <p:nvPr/>
        </p:nvSpPr>
        <p:spPr bwMode="auto">
          <a:xfrm>
            <a:off x="686998" y="2992016"/>
            <a:ext cx="1523356" cy="1523500"/>
          </a:xfrm>
          <a:custGeom>
            <a:avLst/>
            <a:gdLst/>
            <a:ahLst/>
            <a:cxnLst/>
            <a:rect l="l" t="t" r="r" b="b"/>
            <a:pathLst>
              <a:path w="2075647" h="2080525">
                <a:moveTo>
                  <a:pt x="1036488" y="349870"/>
                </a:moveTo>
                <a:cubicBezTo>
                  <a:pt x="655847" y="349870"/>
                  <a:pt x="347277" y="658371"/>
                  <a:pt x="347277" y="1038927"/>
                </a:cubicBezTo>
                <a:cubicBezTo>
                  <a:pt x="347277" y="1419483"/>
                  <a:pt x="655847" y="1727984"/>
                  <a:pt x="1036488" y="1727984"/>
                </a:cubicBezTo>
                <a:cubicBezTo>
                  <a:pt x="1417129" y="1727984"/>
                  <a:pt x="1725699" y="1419483"/>
                  <a:pt x="1725699" y="1038927"/>
                </a:cubicBezTo>
                <a:cubicBezTo>
                  <a:pt x="1725699" y="658371"/>
                  <a:pt x="1417129" y="349870"/>
                  <a:pt x="1036488" y="349870"/>
                </a:cubicBezTo>
                <a:close/>
                <a:moveTo>
                  <a:pt x="1096908" y="0"/>
                </a:moveTo>
                <a:lnTo>
                  <a:pt x="1138010" y="2569"/>
                </a:lnTo>
                <a:lnTo>
                  <a:pt x="1179112" y="7706"/>
                </a:lnTo>
                <a:lnTo>
                  <a:pt x="1230489" y="174661"/>
                </a:lnTo>
                <a:lnTo>
                  <a:pt x="1261315" y="182367"/>
                </a:lnTo>
                <a:lnTo>
                  <a:pt x="1292142" y="192641"/>
                </a:lnTo>
                <a:lnTo>
                  <a:pt x="1322968" y="200347"/>
                </a:lnTo>
                <a:lnTo>
                  <a:pt x="1353795" y="213190"/>
                </a:lnTo>
                <a:lnTo>
                  <a:pt x="1487376" y="100173"/>
                </a:lnTo>
                <a:lnTo>
                  <a:pt x="1523340" y="118153"/>
                </a:lnTo>
                <a:lnTo>
                  <a:pt x="1559304" y="138702"/>
                </a:lnTo>
                <a:lnTo>
                  <a:pt x="1538753" y="313363"/>
                </a:lnTo>
                <a:lnTo>
                  <a:pt x="1569580" y="333912"/>
                </a:lnTo>
                <a:lnTo>
                  <a:pt x="1595269" y="354460"/>
                </a:lnTo>
                <a:lnTo>
                  <a:pt x="1618388" y="375008"/>
                </a:lnTo>
                <a:lnTo>
                  <a:pt x="1644077" y="398125"/>
                </a:lnTo>
                <a:lnTo>
                  <a:pt x="1811054" y="344186"/>
                </a:lnTo>
                <a:lnTo>
                  <a:pt x="1836742" y="375008"/>
                </a:lnTo>
                <a:lnTo>
                  <a:pt x="1862431" y="405831"/>
                </a:lnTo>
                <a:lnTo>
                  <a:pt x="1777658" y="562512"/>
                </a:lnTo>
                <a:lnTo>
                  <a:pt x="1811054" y="619021"/>
                </a:lnTo>
                <a:lnTo>
                  <a:pt x="1823898" y="647275"/>
                </a:lnTo>
                <a:lnTo>
                  <a:pt x="1839311" y="678097"/>
                </a:lnTo>
                <a:lnTo>
                  <a:pt x="2019132" y="693508"/>
                </a:lnTo>
                <a:lnTo>
                  <a:pt x="2031976" y="732037"/>
                </a:lnTo>
                <a:lnTo>
                  <a:pt x="2042252" y="770565"/>
                </a:lnTo>
                <a:lnTo>
                  <a:pt x="1900964" y="881013"/>
                </a:lnTo>
                <a:lnTo>
                  <a:pt x="1906102" y="914404"/>
                </a:lnTo>
                <a:lnTo>
                  <a:pt x="1911240" y="945226"/>
                </a:lnTo>
                <a:lnTo>
                  <a:pt x="1913808" y="981186"/>
                </a:lnTo>
                <a:lnTo>
                  <a:pt x="1913808" y="1014577"/>
                </a:lnTo>
                <a:lnTo>
                  <a:pt x="2075647" y="1096771"/>
                </a:lnTo>
                <a:lnTo>
                  <a:pt x="2073078" y="1135299"/>
                </a:lnTo>
                <a:lnTo>
                  <a:pt x="2067941" y="1173827"/>
                </a:lnTo>
                <a:lnTo>
                  <a:pt x="1893257" y="1225198"/>
                </a:lnTo>
                <a:lnTo>
                  <a:pt x="1885551" y="1258589"/>
                </a:lnTo>
                <a:lnTo>
                  <a:pt x="1875275" y="1289412"/>
                </a:lnTo>
                <a:lnTo>
                  <a:pt x="1865000" y="1320235"/>
                </a:lnTo>
                <a:lnTo>
                  <a:pt x="1854724" y="1351057"/>
                </a:lnTo>
                <a:lnTo>
                  <a:pt x="1975461" y="1494896"/>
                </a:lnTo>
                <a:lnTo>
                  <a:pt x="1957479" y="1528287"/>
                </a:lnTo>
                <a:lnTo>
                  <a:pt x="1942066" y="1559110"/>
                </a:lnTo>
                <a:lnTo>
                  <a:pt x="1754538" y="1538561"/>
                </a:lnTo>
                <a:lnTo>
                  <a:pt x="1736556" y="1564247"/>
                </a:lnTo>
                <a:lnTo>
                  <a:pt x="1716005" y="1592501"/>
                </a:lnTo>
                <a:lnTo>
                  <a:pt x="1692886" y="1615618"/>
                </a:lnTo>
                <a:lnTo>
                  <a:pt x="1672335" y="1641303"/>
                </a:lnTo>
                <a:lnTo>
                  <a:pt x="1728850" y="1821102"/>
                </a:lnTo>
                <a:lnTo>
                  <a:pt x="1700592" y="1844219"/>
                </a:lnTo>
                <a:lnTo>
                  <a:pt x="1672335" y="1864767"/>
                </a:lnTo>
                <a:lnTo>
                  <a:pt x="1507927" y="1774868"/>
                </a:lnTo>
                <a:lnTo>
                  <a:pt x="1451412" y="1808259"/>
                </a:lnTo>
                <a:lnTo>
                  <a:pt x="1420585" y="1823670"/>
                </a:lnTo>
                <a:lnTo>
                  <a:pt x="1392328" y="1839081"/>
                </a:lnTo>
                <a:lnTo>
                  <a:pt x="1374346" y="2026586"/>
                </a:lnTo>
                <a:lnTo>
                  <a:pt x="1340950" y="2039428"/>
                </a:lnTo>
                <a:lnTo>
                  <a:pt x="1307555" y="2047134"/>
                </a:lnTo>
                <a:lnTo>
                  <a:pt x="1186818" y="1898158"/>
                </a:lnTo>
                <a:lnTo>
                  <a:pt x="1155992" y="1903295"/>
                </a:lnTo>
                <a:lnTo>
                  <a:pt x="1122596" y="1908432"/>
                </a:lnTo>
                <a:lnTo>
                  <a:pt x="1091770" y="1911001"/>
                </a:lnTo>
                <a:lnTo>
                  <a:pt x="1058375" y="1911001"/>
                </a:lnTo>
                <a:lnTo>
                  <a:pt x="971033" y="2080525"/>
                </a:lnTo>
                <a:lnTo>
                  <a:pt x="935069" y="2077957"/>
                </a:lnTo>
                <a:lnTo>
                  <a:pt x="901674" y="2072819"/>
                </a:lnTo>
                <a:lnTo>
                  <a:pt x="845158" y="1890452"/>
                </a:lnTo>
                <a:lnTo>
                  <a:pt x="814332" y="1882747"/>
                </a:lnTo>
                <a:lnTo>
                  <a:pt x="780937" y="1875041"/>
                </a:lnTo>
                <a:lnTo>
                  <a:pt x="750110" y="1864767"/>
                </a:lnTo>
                <a:lnTo>
                  <a:pt x="719284" y="1851924"/>
                </a:lnTo>
                <a:lnTo>
                  <a:pt x="577996" y="1975215"/>
                </a:lnTo>
                <a:lnTo>
                  <a:pt x="544601" y="1959803"/>
                </a:lnTo>
                <a:lnTo>
                  <a:pt x="511205" y="1939255"/>
                </a:lnTo>
                <a:lnTo>
                  <a:pt x="531756" y="1754319"/>
                </a:lnTo>
                <a:lnTo>
                  <a:pt x="506068" y="1733771"/>
                </a:lnTo>
                <a:lnTo>
                  <a:pt x="480379" y="1713223"/>
                </a:lnTo>
                <a:lnTo>
                  <a:pt x="454690" y="1690106"/>
                </a:lnTo>
                <a:lnTo>
                  <a:pt x="431570" y="1669557"/>
                </a:lnTo>
                <a:lnTo>
                  <a:pt x="254318" y="1726065"/>
                </a:lnTo>
                <a:lnTo>
                  <a:pt x="231198" y="1697811"/>
                </a:lnTo>
                <a:lnTo>
                  <a:pt x="208079" y="1666989"/>
                </a:lnTo>
                <a:lnTo>
                  <a:pt x="297989" y="1505170"/>
                </a:lnTo>
                <a:lnTo>
                  <a:pt x="264594" y="1446093"/>
                </a:lnTo>
                <a:lnTo>
                  <a:pt x="249181" y="1417839"/>
                </a:lnTo>
                <a:lnTo>
                  <a:pt x="236336" y="1387017"/>
                </a:lnTo>
                <a:lnTo>
                  <a:pt x="51378" y="1371606"/>
                </a:lnTo>
                <a:lnTo>
                  <a:pt x="41102" y="1338214"/>
                </a:lnTo>
                <a:lnTo>
                  <a:pt x="30827" y="1302255"/>
                </a:lnTo>
                <a:lnTo>
                  <a:pt x="172114" y="1184101"/>
                </a:lnTo>
                <a:lnTo>
                  <a:pt x="166977" y="1153279"/>
                </a:lnTo>
                <a:lnTo>
                  <a:pt x="164408" y="1119888"/>
                </a:lnTo>
                <a:lnTo>
                  <a:pt x="161839" y="1086497"/>
                </a:lnTo>
                <a:lnTo>
                  <a:pt x="159270" y="1053105"/>
                </a:lnTo>
                <a:lnTo>
                  <a:pt x="0" y="970912"/>
                </a:lnTo>
                <a:lnTo>
                  <a:pt x="2569" y="929815"/>
                </a:lnTo>
                <a:lnTo>
                  <a:pt x="7707" y="893855"/>
                </a:lnTo>
                <a:lnTo>
                  <a:pt x="179821" y="842484"/>
                </a:lnTo>
                <a:lnTo>
                  <a:pt x="187528" y="811662"/>
                </a:lnTo>
                <a:lnTo>
                  <a:pt x="200372" y="778271"/>
                </a:lnTo>
                <a:lnTo>
                  <a:pt x="210647" y="747448"/>
                </a:lnTo>
                <a:lnTo>
                  <a:pt x="220923" y="714057"/>
                </a:lnTo>
                <a:lnTo>
                  <a:pt x="105324" y="577924"/>
                </a:lnTo>
                <a:lnTo>
                  <a:pt x="123306" y="544533"/>
                </a:lnTo>
                <a:lnTo>
                  <a:pt x="141288" y="511141"/>
                </a:lnTo>
                <a:lnTo>
                  <a:pt x="321109" y="529121"/>
                </a:lnTo>
                <a:lnTo>
                  <a:pt x="339091" y="503436"/>
                </a:lnTo>
                <a:lnTo>
                  <a:pt x="359642" y="477750"/>
                </a:lnTo>
                <a:lnTo>
                  <a:pt x="380193" y="449496"/>
                </a:lnTo>
                <a:lnTo>
                  <a:pt x="403313" y="426379"/>
                </a:lnTo>
                <a:lnTo>
                  <a:pt x="349366" y="259424"/>
                </a:lnTo>
                <a:lnTo>
                  <a:pt x="380193" y="233738"/>
                </a:lnTo>
                <a:lnTo>
                  <a:pt x="411019" y="205484"/>
                </a:lnTo>
                <a:lnTo>
                  <a:pt x="567720" y="292815"/>
                </a:lnTo>
                <a:lnTo>
                  <a:pt x="624236" y="259424"/>
                </a:lnTo>
                <a:lnTo>
                  <a:pt x="655062" y="244012"/>
                </a:lnTo>
                <a:lnTo>
                  <a:pt x="683320" y="231170"/>
                </a:lnTo>
                <a:lnTo>
                  <a:pt x="698733" y="53940"/>
                </a:lnTo>
                <a:lnTo>
                  <a:pt x="737266" y="41097"/>
                </a:lnTo>
                <a:lnTo>
                  <a:pt x="775799" y="30823"/>
                </a:lnTo>
                <a:lnTo>
                  <a:pt x="886260" y="166956"/>
                </a:lnTo>
                <a:lnTo>
                  <a:pt x="919656" y="161819"/>
                </a:lnTo>
                <a:lnTo>
                  <a:pt x="953051" y="159250"/>
                </a:lnTo>
                <a:lnTo>
                  <a:pt x="983877" y="156682"/>
                </a:lnTo>
                <a:lnTo>
                  <a:pt x="1017273" y="154113"/>
                </a:lnTo>
                <a:close/>
              </a:path>
            </a:pathLst>
          </a:custGeom>
          <a:solidFill>
            <a:srgbClr val="C00000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rIns="0" anchor="ctr"/>
          <a:lstStyle/>
          <a:p>
            <a:pPr marL="0" marR="0" lvl="0" indent="0" algn="ctr" defTabSz="685617" rtl="0" eaLnBrk="1" fontAlgn="base" latinLnBrk="0" hangingPunct="1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endParaRPr kumimoji="0" lang="en-US" sz="209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4" name="Freeform 6"/>
          <p:cNvSpPr>
            <a:spLocks/>
          </p:cNvSpPr>
          <p:nvPr/>
        </p:nvSpPr>
        <p:spPr bwMode="auto">
          <a:xfrm>
            <a:off x="4443815" y="1961144"/>
            <a:ext cx="1667211" cy="1668361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rgbClr val="969696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rIns="0" anchor="ctr"/>
          <a:lstStyle/>
          <a:p>
            <a:pPr marL="0" marR="0" lvl="0" indent="0" algn="ctr" defTabSz="685617" rtl="0" eaLnBrk="1" fontAlgn="base" latinLnBrk="0" hangingPunct="1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endParaRPr kumimoji="0" lang="en-US" sz="209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115125" y="1167919"/>
            <a:ext cx="2879259" cy="34766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2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点击添加小标题</a:t>
            </a:r>
          </a:p>
        </p:txBody>
      </p:sp>
    </p:spTree>
    <p:extLst>
      <p:ext uri="{BB962C8B-B14F-4D97-AF65-F5344CB8AC3E}">
        <p14:creationId xmlns:p14="http://schemas.microsoft.com/office/powerpoint/2010/main" val="75323795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6400000">
                                      <p:cBhvr>
                                        <p:cTn id="13" dur="8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mph" presetSubtype="0" repeatCount="indefinite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64800000">
                                      <p:cBhvr>
                                        <p:cTn id="23" dur="7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mph" presetSubtype="0" repeatCount="indefinite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-108000000">
                                      <p:cBhvr>
                                        <p:cTn id="33" dur="7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8" presetClass="emph" presetSubtype="0" repeatCount="indefinite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Rot by="86400000">
                                      <p:cBhvr>
                                        <p:cTn id="43" dur="7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-47477" y="0"/>
            <a:ext cx="9191477" cy="5143500"/>
            <a:chOff x="-47477" y="0"/>
            <a:chExt cx="9191477" cy="5143500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9144000" cy="514350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8" cstate="screen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47477" y="4459698"/>
              <a:ext cx="9144000" cy="683802"/>
            </a:xfrm>
            <a:prstGeom prst="rect">
              <a:avLst/>
            </a:prstGeom>
          </p:spPr>
        </p:pic>
      </p:grpSp>
      <p:grpSp>
        <p:nvGrpSpPr>
          <p:cNvPr id="2" name="组合 1"/>
          <p:cNvGrpSpPr/>
          <p:nvPr/>
        </p:nvGrpSpPr>
        <p:grpSpPr>
          <a:xfrm>
            <a:off x="1236564" y="899204"/>
            <a:ext cx="1033165" cy="2181174"/>
            <a:chOff x="6240364" y="953691"/>
            <a:chExt cx="1033165" cy="2181174"/>
          </a:xfrm>
        </p:grpSpPr>
        <p:sp>
          <p:nvSpPr>
            <p:cNvPr id="8" name="矩形 7"/>
            <p:cNvSpPr/>
            <p:nvPr>
              <p:custDataLst>
                <p:tags r:id="rId3"/>
              </p:custDataLst>
            </p:nvPr>
          </p:nvSpPr>
          <p:spPr>
            <a:xfrm>
              <a:off x="6298407" y="953691"/>
              <a:ext cx="808435" cy="798909"/>
            </a:xfrm>
            <a:prstGeom prst="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r>
                <a:rPr lang="zh-CN" altLang="en-US" sz="4050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</a:t>
              </a:r>
            </a:p>
          </p:txBody>
        </p:sp>
        <p:sp>
          <p:nvSpPr>
            <p:cNvPr id="9" name="矩形 8"/>
            <p:cNvSpPr/>
            <p:nvPr>
              <p:custDataLst>
                <p:tags r:id="rId4"/>
              </p:custDataLst>
            </p:nvPr>
          </p:nvSpPr>
          <p:spPr>
            <a:xfrm>
              <a:off x="6702029" y="1651397"/>
              <a:ext cx="571500" cy="565547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r>
                <a:rPr lang="zh-CN" altLang="en-US" sz="2700" b="1" kern="0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录</a:t>
              </a:r>
            </a:p>
          </p:txBody>
        </p:sp>
        <p:sp>
          <p:nvSpPr>
            <p:cNvPr id="10" name="文本框 9"/>
            <p:cNvSpPr txBox="1"/>
            <p:nvPr>
              <p:custDataLst>
                <p:tags r:id="rId5"/>
              </p:custDataLst>
            </p:nvPr>
          </p:nvSpPr>
          <p:spPr>
            <a:xfrm>
              <a:off x="6240364" y="1914018"/>
              <a:ext cx="461665" cy="1220847"/>
            </a:xfrm>
            <a:prstGeom prst="rect">
              <a:avLst/>
            </a:prstGeom>
            <a:noFill/>
          </p:spPr>
          <p:txBody>
            <a:bodyPr vert="eaVert" wrap="none">
              <a:spAutoFit/>
            </a:bodyPr>
            <a:lstStyle/>
            <a:p>
              <a:pPr>
                <a:defRPr/>
              </a:pPr>
              <a:r>
                <a:rPr lang="en-US" altLang="zh-CN" sz="1800" kern="0" dirty="0">
                  <a:solidFill>
                    <a:srgbClr val="C00000"/>
                  </a:solidFill>
                </a:rPr>
                <a:t>CONTENTS</a:t>
              </a:r>
              <a:endParaRPr lang="zh-CN" altLang="en-US" sz="1800" kern="0" dirty="0">
                <a:solidFill>
                  <a:srgbClr val="C00000"/>
                </a:solidFill>
              </a:endParaRPr>
            </a:p>
          </p:txBody>
        </p:sp>
      </p:grpSp>
      <p:sp>
        <p:nvSpPr>
          <p:cNvPr id="12" name="文本框 11"/>
          <p:cNvSpPr txBox="1"/>
          <p:nvPr>
            <p:custDataLst>
              <p:tags r:id="rId1"/>
            </p:custDataLst>
          </p:nvPr>
        </p:nvSpPr>
        <p:spPr>
          <a:xfrm>
            <a:off x="2826278" y="2251984"/>
            <a:ext cx="6317722" cy="828394"/>
          </a:xfrm>
          <a:custGeom>
            <a:avLst/>
            <a:gdLst>
              <a:gd name="connsiteX0" fmla="*/ 0 w 2773194"/>
              <a:gd name="connsiteY0" fmla="*/ 0 h 253350"/>
              <a:gd name="connsiteX1" fmla="*/ 2508325 w 2773194"/>
              <a:gd name="connsiteY1" fmla="*/ 0 h 253350"/>
              <a:gd name="connsiteX2" fmla="*/ 2773194 w 2773194"/>
              <a:gd name="connsiteY2" fmla="*/ 253350 h 253350"/>
              <a:gd name="connsiteX3" fmla="*/ 0 w 2773194"/>
              <a:gd name="connsiteY3" fmla="*/ 253350 h 25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3194" h="253350">
                <a:moveTo>
                  <a:pt x="0" y="0"/>
                </a:moveTo>
                <a:lnTo>
                  <a:pt x="2508325" y="0"/>
                </a:lnTo>
                <a:lnTo>
                  <a:pt x="2773194" y="253350"/>
                </a:lnTo>
                <a:lnTo>
                  <a:pt x="0" y="253350"/>
                </a:lnTo>
                <a:close/>
              </a:path>
            </a:pathLst>
          </a:custGeom>
          <a:solidFill>
            <a:srgbClr val="C00000"/>
          </a:solidFill>
          <a:ln>
            <a:solidFill>
              <a:srgbClr val="ED7D31"/>
            </a:solidFill>
          </a:ln>
        </p:spPr>
        <p:txBody>
          <a:bodyPr lIns="108000" tIns="0" bIns="0" anchor="ctr">
            <a:normAutofit/>
          </a:bodyPr>
          <a:lstStyle/>
          <a:p>
            <a:pPr>
              <a:defRPr/>
            </a:pPr>
            <a:r>
              <a:rPr lang="zh-CN" altLang="en-US" sz="4000" kern="0" dirty="0" smtClean="0">
                <a:solidFill>
                  <a:srgbClr val="FFFFFF"/>
                </a:solidFill>
                <a:cs typeface="Times New Roman" panose="02020603050405020304" pitchFamily="18" charset="0"/>
              </a:rPr>
              <a:t>单击添加文字标题</a:t>
            </a:r>
            <a:endParaRPr lang="zh-CN" altLang="en-US" sz="4000" kern="0" dirty="0">
              <a:solidFill>
                <a:srgbClr val="FFFFFF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文本框 39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392019" y="1232662"/>
            <a:ext cx="765439" cy="421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no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6000" b="1" dirty="0">
                <a:solidFill>
                  <a:srgbClr val="C00000"/>
                </a:solidFill>
                <a:latin typeface="+mn-lt"/>
                <a:ea typeface="+mn-ea"/>
                <a:cs typeface="Times New Roman" panose="02020603050405020304" pitchFamily="18" charset="0"/>
              </a:rPr>
              <a:t>Part </a:t>
            </a:r>
            <a:r>
              <a:rPr lang="en-US" altLang="zh-CN" sz="6000" b="1" dirty="0" smtClean="0">
                <a:solidFill>
                  <a:srgbClr val="C00000"/>
                </a:solidFill>
                <a:latin typeface="+mn-lt"/>
                <a:ea typeface="+mn-ea"/>
                <a:cs typeface="Times New Roman" panose="02020603050405020304" pitchFamily="18" charset="0"/>
              </a:rPr>
              <a:t>2</a:t>
            </a:r>
            <a:endParaRPr lang="zh-CN" altLang="en-US" sz="6000" b="1" dirty="0">
              <a:solidFill>
                <a:srgbClr val="C00000"/>
              </a:solidFill>
              <a:latin typeface="+mn-lt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03170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1231"/>
  <p:tag name="MH_LIBRARY" val="GRAPHIC"/>
  <p:tag name="MH_ORDER" val="TextBox 3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1231"/>
  <p:tag name="MH_LIBRARY" val="GRAPHIC"/>
  <p:tag name="MH_ORDER" val="Rectangle 3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1231"/>
  <p:tag name="MH_LIBRARY" val="GRAPHIC"/>
  <p:tag name="MH_ORDER" val="TextBox 3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1231"/>
  <p:tag name="MH_LIBRARY" val="GRAPHIC"/>
  <p:tag name="MH_ORDER" val="TextBox 3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1231"/>
  <p:tag name="MH_LIBRARY" val="GRAPHIC"/>
  <p:tag name="MH_ORDER" val="文本框 39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1231"/>
  <p:tag name="MH_LIBRARY" val="GRAPHIC"/>
  <p:tag name="MH_ORDER" val="Rectangle 3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1231"/>
  <p:tag name="MH_LIBRARY" val="GRAPHIC"/>
  <p:tag name="MH_ORDER" val="Rectangle 3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1231"/>
  <p:tag name="MH_LIBRARY" val="GRAPHIC"/>
  <p:tag name="MH_ORDER" val="TextBox 3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1231"/>
  <p:tag name="MH_LIBRARY" val="GRAPHIC"/>
  <p:tag name="MH_ORDER" val="TextBox 37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1231"/>
  <p:tag name="MH_LIBRARY" val="GRAPHIC"/>
  <p:tag name="MH_ORDER" val="文本框 39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1231"/>
  <p:tag name="MH_LIBRARY" val="GRAPHIC"/>
  <p:tag name="MH_ORDER" val="Rectangle 3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1231"/>
  <p:tag name="MH_LIBRARY" val="GRAPHIC"/>
  <p:tag name="MH_ORDER" val="文本框 39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1231"/>
  <p:tag name="MH_LIBRARY" val="GRAPHIC"/>
  <p:tag name="MH_ORDER" val="Rectangle 3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1231"/>
  <p:tag name="MH_LIBRARY" val="GRAPHIC"/>
  <p:tag name="MH_ORDER" val="TextBox 3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1231"/>
  <p:tag name="MH_LIBRARY" val="GRAPHIC"/>
  <p:tag name="MH_ORDER" val="TextBox 3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1231"/>
  <p:tag name="MH_LIBRARY" val="GRAPHIC"/>
  <p:tag name="MH_ORDER" val="文本框 39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1231"/>
  <p:tag name="MH_LIBRARY" val="GRAPHIC"/>
  <p:tag name="MH_ORDER" val="Rectangle 3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1231"/>
  <p:tag name="MH_LIBRARY" val="GRAPHIC"/>
  <p:tag name="MH_ORDER" val="Rectangle 3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1231"/>
  <p:tag name="MH_LIBRARY" val="GRAPHIC"/>
  <p:tag name="MH_ORDER" val="TextBox 35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1231"/>
  <p:tag name="MH_LIBRARY" val="GRAPHIC"/>
  <p:tag name="MH_ORDER" val="TextBox 37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1231"/>
  <p:tag name="MH_LIBRARY" val="GRAPHIC"/>
  <p:tag name="MH_ORDER" val="文本框 39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1231"/>
  <p:tag name="MH_LIBRARY" val="GRAPHIC"/>
  <p:tag name="MH_ORDER" val="Rectangle 3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1231"/>
  <p:tag name="MH_LIBRARY" val="GRAPHIC"/>
  <p:tag name="MH_ORDER" val="TextBox 4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1231"/>
  <p:tag name="MH_LIBRARY" val="GRAPHIC"/>
  <p:tag name="MH_ORDER" val="Rectangle 34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1231"/>
  <p:tag name="MH_LIBRARY" val="GRAPHIC"/>
  <p:tag name="MH_ORDER" val="TextBox 3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1231"/>
  <p:tag name="MH_LIBRARY" val="GRAPHIC"/>
  <p:tag name="MH_ORDER" val="文本框 4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1231"/>
  <p:tag name="MH_LIBRARY" val="GRAPHIC"/>
  <p:tag name="MH_ORDER" val="TextBox 4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1231"/>
  <p:tag name="MH_LIBRARY" val="GRAPHIC"/>
  <p:tag name="MH_ORDER" val="文本框 4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1231"/>
  <p:tag name="MH_LIBRARY" val="GRAPHIC"/>
  <p:tag name="MH_ORDER" val="TextBox 4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1231"/>
  <p:tag name="MH_LIBRARY" val="GRAPHIC"/>
  <p:tag name="MH_ORDER" val="文本框 5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1231"/>
  <p:tag name="MH_LIBRARY" val="GRAPHIC"/>
  <p:tag name="MH_ORDER" val="Rectangle 33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等线 Light"/>
        <a:ea typeface="微软雅黑"/>
        <a:cs typeface=""/>
      </a:majorFont>
      <a:minorFont>
        <a:latin typeface="等线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，www.1ppt.com ">
  <a:themeElements>
    <a:clrScheme name="双红色">
      <a:dk1>
        <a:sysClr val="windowText" lastClr="000000"/>
      </a:dk1>
      <a:lt1>
        <a:sysClr val="window" lastClr="FFFFFF"/>
      </a:lt1>
      <a:dk2>
        <a:srgbClr val="C00000"/>
      </a:dk2>
      <a:lt2>
        <a:srgbClr val="EEECE1"/>
      </a:lt2>
      <a:accent1>
        <a:srgbClr val="C00000"/>
      </a:accent1>
      <a:accent2>
        <a:srgbClr val="FF0000"/>
      </a:accent2>
      <a:accent3>
        <a:srgbClr val="C00000"/>
      </a:accent3>
      <a:accent4>
        <a:srgbClr val="FF000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3468</Words>
  <Application>Microsoft Office PowerPoint</Application>
  <PresentationFormat>全屏显示(16:9)</PresentationFormat>
  <Paragraphs>355</Paragraphs>
  <Slides>28</Slides>
  <Notes>20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28</vt:i4>
      </vt:variant>
    </vt:vector>
  </HeadingPairs>
  <TitlesOfParts>
    <vt:vector size="31" baseType="lpstr">
      <vt:lpstr>第一PPT，www.1ppt.com</vt:lpstr>
      <vt:lpstr>第一PPT，www.1ppt.com 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新年快乐</dc:title>
  <dc:creator>第一PPT</dc:creator>
  <cp:keywords>www.1ppt.com</cp:keywords>
  <dc:description>www.1ppt.com</dc:description>
  <cp:lastModifiedBy>Windows User</cp:lastModifiedBy>
  <cp:revision>19</cp:revision>
  <dcterms:created xsi:type="dcterms:W3CDTF">2016-12-25T02:27:54Z</dcterms:created>
  <dcterms:modified xsi:type="dcterms:W3CDTF">2018-12-19T06:16:02Z</dcterms:modified>
</cp:coreProperties>
</file>