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0"/>
  </p:notesMasterIdLst>
  <p:sldIdLst>
    <p:sldId id="256" r:id="rId3"/>
    <p:sldId id="259" r:id="rId4"/>
    <p:sldId id="257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4" r:id="rId19"/>
    <p:sldId id="275" r:id="rId20"/>
    <p:sldId id="272" r:id="rId21"/>
    <p:sldId id="276" r:id="rId22"/>
    <p:sldId id="277" r:id="rId23"/>
    <p:sldId id="279" r:id="rId24"/>
    <p:sldId id="278" r:id="rId25"/>
    <p:sldId id="281" r:id="rId26"/>
    <p:sldId id="280" r:id="rId27"/>
    <p:sldId id="282" r:id="rId28"/>
    <p:sldId id="283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37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C77B"/>
    <a:srgbClr val="F4C87D"/>
    <a:srgbClr val="FFAF57"/>
    <a:srgbClr val="E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268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-102" y="-1440"/>
      </p:cViewPr>
      <p:guideLst>
        <p:guide orient="horz" pos="2137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6CFA92-4344-4CB9-8FC5-B4659833EB87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BEB818-CBC8-452C-9633-FE7E983EC1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979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7EFC5-7DAF-4465-9AFF-65153599FF2E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3B6A1-FB8D-45D5-A355-A779CB3B1D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80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7EFC5-7DAF-4465-9AFF-65153599FF2E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3B6A1-FB8D-45D5-A355-A779CB3B1D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482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7EFC5-7DAF-4465-9AFF-65153599FF2E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3B6A1-FB8D-45D5-A355-A779CB3B1D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04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7EFC5-7DAF-4465-9AFF-65153599FF2E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3B6A1-FB8D-45D5-A355-A779CB3B1D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36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95958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1403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4753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0520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88754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4164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0868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7EFC5-7DAF-4465-9AFF-65153599FF2E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3B6A1-FB8D-45D5-A355-A779CB3B1D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706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736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2794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41184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379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7EFC5-7DAF-4465-9AFF-65153599FF2E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3B6A1-FB8D-45D5-A355-A779CB3B1D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069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7EFC5-7DAF-4465-9AFF-65153599FF2E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3B6A1-FB8D-45D5-A355-A779CB3B1D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1687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7EFC5-7DAF-4465-9AFF-65153599FF2E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3B6A1-FB8D-45D5-A355-A779CB3B1D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71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7EFC5-7DAF-4465-9AFF-65153599FF2E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3B6A1-FB8D-45D5-A355-A779CB3B1D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664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7EFC5-7DAF-4465-9AFF-65153599FF2E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3B6A1-FB8D-45D5-A355-A779CB3B1D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249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7EFC5-7DAF-4465-9AFF-65153599FF2E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3B6A1-FB8D-45D5-A355-A779CB3B1D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558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7EFC5-7DAF-4465-9AFF-65153599FF2E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3B6A1-FB8D-45D5-A355-A779CB3B1D1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202308" y="653018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840313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E7EFC5-7DAF-4465-9AFF-65153599FF2E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3B6A1-FB8D-45D5-A355-A779CB3B1D1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759" y="-9610"/>
            <a:ext cx="12228208" cy="6878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294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72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659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5.png"/><Relationship Id="rId26" Type="http://schemas.openxmlformats.org/officeDocument/2006/relationships/image" Target="../media/image23.png"/><Relationship Id="rId3" Type="http://schemas.openxmlformats.org/officeDocument/2006/relationships/image" Target="../media/image2.png"/><Relationship Id="rId21" Type="http://schemas.openxmlformats.org/officeDocument/2006/relationships/image" Target="../media/image18.png"/><Relationship Id="rId7" Type="http://schemas.microsoft.com/office/2007/relationships/hdphoto" Target="../media/hdphoto1.wdp"/><Relationship Id="rId12" Type="http://schemas.openxmlformats.org/officeDocument/2006/relationships/image" Target="../media/image10.png"/><Relationship Id="rId17" Type="http://schemas.openxmlformats.org/officeDocument/2006/relationships/image" Target="../media/image14.png"/><Relationship Id="rId25" Type="http://schemas.openxmlformats.org/officeDocument/2006/relationships/image" Target="../media/image22.png"/><Relationship Id="rId2" Type="http://schemas.openxmlformats.org/officeDocument/2006/relationships/image" Target="../media/image1.png"/><Relationship Id="rId16" Type="http://schemas.openxmlformats.org/officeDocument/2006/relationships/image" Target="../media/image13.png"/><Relationship Id="rId20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9.png"/><Relationship Id="rId24" Type="http://schemas.openxmlformats.org/officeDocument/2006/relationships/image" Target="../media/image21.png"/><Relationship Id="rId5" Type="http://schemas.openxmlformats.org/officeDocument/2006/relationships/image" Target="../media/image4.png"/><Relationship Id="rId15" Type="http://schemas.openxmlformats.org/officeDocument/2006/relationships/image" Target="../media/image12.png"/><Relationship Id="rId23" Type="http://schemas.openxmlformats.org/officeDocument/2006/relationships/image" Target="../media/image20.png"/><Relationship Id="rId10" Type="http://schemas.openxmlformats.org/officeDocument/2006/relationships/image" Target="../media/image8.png"/><Relationship Id="rId19" Type="http://schemas.openxmlformats.org/officeDocument/2006/relationships/image" Target="../media/image16.png"/><Relationship Id="rId4" Type="http://schemas.openxmlformats.org/officeDocument/2006/relationships/image" Target="../media/image3.png"/><Relationship Id="rId9" Type="http://schemas.openxmlformats.org/officeDocument/2006/relationships/image" Target="../media/image7.png"/><Relationship Id="rId14" Type="http://schemas.microsoft.com/office/2007/relationships/hdphoto" Target="../media/hdphoto2.wdp"/><Relationship Id="rId22" Type="http://schemas.openxmlformats.org/officeDocument/2006/relationships/image" Target="../media/image19.png"/><Relationship Id="rId27" Type="http://schemas.openxmlformats.org/officeDocument/2006/relationships/image" Target="../media/image2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5.png"/><Relationship Id="rId7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67.jpg"/><Relationship Id="rId5" Type="http://schemas.openxmlformats.org/officeDocument/2006/relationships/image" Target="../media/image28.png"/><Relationship Id="rId10" Type="http://schemas.openxmlformats.org/officeDocument/2006/relationships/image" Target="../media/image66.jpeg"/><Relationship Id="rId4" Type="http://schemas.openxmlformats.org/officeDocument/2006/relationships/image" Target="../media/image26.png"/><Relationship Id="rId9" Type="http://schemas.openxmlformats.org/officeDocument/2006/relationships/image" Target="../media/image6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g"/><Relationship Id="rId13" Type="http://schemas.openxmlformats.org/officeDocument/2006/relationships/image" Target="../media/image72.jpg"/><Relationship Id="rId3" Type="http://schemas.openxmlformats.org/officeDocument/2006/relationships/image" Target="../media/image25.png"/><Relationship Id="rId7" Type="http://schemas.openxmlformats.org/officeDocument/2006/relationships/image" Target="../media/image30.png"/><Relationship Id="rId12" Type="http://schemas.openxmlformats.org/officeDocument/2006/relationships/image" Target="../media/image7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70.jpg"/><Relationship Id="rId5" Type="http://schemas.openxmlformats.org/officeDocument/2006/relationships/image" Target="../media/image28.png"/><Relationship Id="rId15" Type="http://schemas.openxmlformats.org/officeDocument/2006/relationships/image" Target="../media/image74.jpg"/><Relationship Id="rId10" Type="http://schemas.openxmlformats.org/officeDocument/2006/relationships/image" Target="../media/image69.jpg"/><Relationship Id="rId4" Type="http://schemas.openxmlformats.org/officeDocument/2006/relationships/image" Target="../media/image26.png"/><Relationship Id="rId9" Type="http://schemas.openxmlformats.org/officeDocument/2006/relationships/image" Target="../media/image27.png"/><Relationship Id="rId14" Type="http://schemas.openxmlformats.org/officeDocument/2006/relationships/image" Target="../media/image73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5.png"/><Relationship Id="rId7" Type="http://schemas.openxmlformats.org/officeDocument/2006/relationships/image" Target="../media/image30.png"/><Relationship Id="rId12" Type="http://schemas.openxmlformats.org/officeDocument/2006/relationships/image" Target="../media/image78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77.jpg"/><Relationship Id="rId5" Type="http://schemas.openxmlformats.org/officeDocument/2006/relationships/image" Target="../media/image28.png"/><Relationship Id="rId10" Type="http://schemas.openxmlformats.org/officeDocument/2006/relationships/image" Target="../media/image76.jpg"/><Relationship Id="rId4" Type="http://schemas.openxmlformats.org/officeDocument/2006/relationships/image" Target="../media/image26.png"/><Relationship Id="rId9" Type="http://schemas.openxmlformats.org/officeDocument/2006/relationships/image" Target="../media/image75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54.jpe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8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11" Type="http://schemas.openxmlformats.org/officeDocument/2006/relationships/image" Target="../media/image81.jpeg"/><Relationship Id="rId5" Type="http://schemas.openxmlformats.org/officeDocument/2006/relationships/image" Target="../media/image79.jpeg"/><Relationship Id="rId10" Type="http://schemas.openxmlformats.org/officeDocument/2006/relationships/image" Target="../media/image80.jpeg"/><Relationship Id="rId4" Type="http://schemas.openxmlformats.org/officeDocument/2006/relationships/image" Target="../media/image26.png"/><Relationship Id="rId9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jpeg"/><Relationship Id="rId13" Type="http://schemas.openxmlformats.org/officeDocument/2006/relationships/image" Target="../media/image27.png"/><Relationship Id="rId3" Type="http://schemas.openxmlformats.org/officeDocument/2006/relationships/image" Target="../media/image25.png"/><Relationship Id="rId7" Type="http://schemas.openxmlformats.org/officeDocument/2006/relationships/image" Target="../media/image30.png"/><Relationship Id="rId12" Type="http://schemas.openxmlformats.org/officeDocument/2006/relationships/image" Target="../media/image8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86.jpeg"/><Relationship Id="rId5" Type="http://schemas.openxmlformats.org/officeDocument/2006/relationships/image" Target="../media/image28.png"/><Relationship Id="rId10" Type="http://schemas.openxmlformats.org/officeDocument/2006/relationships/image" Target="../media/image85.jpeg"/><Relationship Id="rId4" Type="http://schemas.openxmlformats.org/officeDocument/2006/relationships/image" Target="../media/image26.png"/><Relationship Id="rId9" Type="http://schemas.openxmlformats.org/officeDocument/2006/relationships/image" Target="../media/image84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jpeg"/><Relationship Id="rId3" Type="http://schemas.openxmlformats.org/officeDocument/2006/relationships/image" Target="../media/image25.png"/><Relationship Id="rId7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90.jpeg"/><Relationship Id="rId5" Type="http://schemas.openxmlformats.org/officeDocument/2006/relationships/image" Target="../media/image28.png"/><Relationship Id="rId10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89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5.png"/><Relationship Id="rId7" Type="http://schemas.openxmlformats.org/officeDocument/2006/relationships/image" Target="../media/image30.png"/><Relationship Id="rId12" Type="http://schemas.openxmlformats.org/officeDocument/2006/relationships/image" Target="../media/image8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92.jpeg"/><Relationship Id="rId5" Type="http://schemas.openxmlformats.org/officeDocument/2006/relationships/image" Target="../media/image28.png"/><Relationship Id="rId10" Type="http://schemas.openxmlformats.org/officeDocument/2006/relationships/image" Target="../media/image91.jpeg"/><Relationship Id="rId4" Type="http://schemas.openxmlformats.org/officeDocument/2006/relationships/image" Target="../media/image26.png"/><Relationship Id="rId9" Type="http://schemas.openxmlformats.org/officeDocument/2006/relationships/image" Target="../media/image90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9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11" Type="http://schemas.openxmlformats.org/officeDocument/2006/relationships/image" Target="../media/image27.png"/><Relationship Id="rId5" Type="http://schemas.openxmlformats.org/officeDocument/2006/relationships/image" Target="../media/image93.jpeg"/><Relationship Id="rId10" Type="http://schemas.openxmlformats.org/officeDocument/2006/relationships/image" Target="../media/image95.jpeg"/><Relationship Id="rId4" Type="http://schemas.openxmlformats.org/officeDocument/2006/relationships/image" Target="../media/image26.png"/><Relationship Id="rId9" Type="http://schemas.openxmlformats.org/officeDocument/2006/relationships/image" Target="../media/image94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11" Type="http://schemas.openxmlformats.org/officeDocument/2006/relationships/image" Target="../media/image100.jpeg"/><Relationship Id="rId5" Type="http://schemas.openxmlformats.org/officeDocument/2006/relationships/image" Target="../media/image97.jpeg"/><Relationship Id="rId10" Type="http://schemas.openxmlformats.org/officeDocument/2006/relationships/image" Target="../media/image99.jpeg"/><Relationship Id="rId4" Type="http://schemas.openxmlformats.org/officeDocument/2006/relationships/image" Target="../media/image26.png"/><Relationship Id="rId9" Type="http://schemas.openxmlformats.org/officeDocument/2006/relationships/image" Target="../media/image98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105.jpeg"/><Relationship Id="rId3" Type="http://schemas.openxmlformats.org/officeDocument/2006/relationships/image" Target="../media/image25.png"/><Relationship Id="rId7" Type="http://schemas.openxmlformats.org/officeDocument/2006/relationships/image" Target="../media/image30.png"/><Relationship Id="rId12" Type="http://schemas.openxmlformats.org/officeDocument/2006/relationships/image" Target="../media/image10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103.jpeg"/><Relationship Id="rId5" Type="http://schemas.openxmlformats.org/officeDocument/2006/relationships/image" Target="../media/image28.png"/><Relationship Id="rId10" Type="http://schemas.openxmlformats.org/officeDocument/2006/relationships/image" Target="../media/image102.jpeg"/><Relationship Id="rId4" Type="http://schemas.openxmlformats.org/officeDocument/2006/relationships/image" Target="../media/image26.png"/><Relationship Id="rId9" Type="http://schemas.openxmlformats.org/officeDocument/2006/relationships/image" Target="../media/image101.jpeg"/><Relationship Id="rId14" Type="http://schemas.openxmlformats.org/officeDocument/2006/relationships/image" Target="../media/image106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jp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34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11" Type="http://schemas.openxmlformats.org/officeDocument/2006/relationships/image" Target="../media/image33.jpg"/><Relationship Id="rId5" Type="http://schemas.openxmlformats.org/officeDocument/2006/relationships/image" Target="../media/image27.png"/><Relationship Id="rId10" Type="http://schemas.openxmlformats.org/officeDocument/2006/relationships/image" Target="../media/image32.jpg"/><Relationship Id="rId4" Type="http://schemas.openxmlformats.org/officeDocument/2006/relationships/image" Target="../media/image26.png"/><Relationship Id="rId9" Type="http://schemas.openxmlformats.org/officeDocument/2006/relationships/image" Target="../media/image31.jp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jpeg"/><Relationship Id="rId3" Type="http://schemas.openxmlformats.org/officeDocument/2006/relationships/image" Target="../media/image25.png"/><Relationship Id="rId7" Type="http://schemas.openxmlformats.org/officeDocument/2006/relationships/image" Target="../media/image30.png"/><Relationship Id="rId12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110.jpeg"/><Relationship Id="rId5" Type="http://schemas.openxmlformats.org/officeDocument/2006/relationships/image" Target="../media/image28.png"/><Relationship Id="rId10" Type="http://schemas.openxmlformats.org/officeDocument/2006/relationships/image" Target="../media/image109.jpeg"/><Relationship Id="rId4" Type="http://schemas.openxmlformats.org/officeDocument/2006/relationships/image" Target="../media/image26.png"/><Relationship Id="rId9" Type="http://schemas.openxmlformats.org/officeDocument/2006/relationships/image" Target="../media/image108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jpeg"/><Relationship Id="rId13" Type="http://schemas.openxmlformats.org/officeDocument/2006/relationships/image" Target="../media/image115.jpeg"/><Relationship Id="rId3" Type="http://schemas.openxmlformats.org/officeDocument/2006/relationships/image" Target="../media/image25.png"/><Relationship Id="rId7" Type="http://schemas.openxmlformats.org/officeDocument/2006/relationships/image" Target="../media/image30.png"/><Relationship Id="rId12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114.jpeg"/><Relationship Id="rId5" Type="http://schemas.openxmlformats.org/officeDocument/2006/relationships/image" Target="../media/image28.png"/><Relationship Id="rId10" Type="http://schemas.openxmlformats.org/officeDocument/2006/relationships/image" Target="../media/image113.jpeg"/><Relationship Id="rId4" Type="http://schemas.openxmlformats.org/officeDocument/2006/relationships/image" Target="../media/image26.png"/><Relationship Id="rId9" Type="http://schemas.openxmlformats.org/officeDocument/2006/relationships/image" Target="../media/image112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jpeg"/><Relationship Id="rId3" Type="http://schemas.openxmlformats.org/officeDocument/2006/relationships/image" Target="../media/image25.png"/><Relationship Id="rId7" Type="http://schemas.openxmlformats.org/officeDocument/2006/relationships/image" Target="../media/image30.png"/><Relationship Id="rId12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119.jpeg"/><Relationship Id="rId5" Type="http://schemas.openxmlformats.org/officeDocument/2006/relationships/image" Target="../media/image28.png"/><Relationship Id="rId10" Type="http://schemas.openxmlformats.org/officeDocument/2006/relationships/image" Target="../media/image118.jpeg"/><Relationship Id="rId4" Type="http://schemas.openxmlformats.org/officeDocument/2006/relationships/image" Target="../media/image26.png"/><Relationship Id="rId9" Type="http://schemas.openxmlformats.org/officeDocument/2006/relationships/image" Target="../media/image117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jpeg"/><Relationship Id="rId13" Type="http://schemas.openxmlformats.org/officeDocument/2006/relationships/image" Target="../media/image124.jpeg"/><Relationship Id="rId3" Type="http://schemas.openxmlformats.org/officeDocument/2006/relationships/image" Target="../media/image25.png"/><Relationship Id="rId7" Type="http://schemas.openxmlformats.org/officeDocument/2006/relationships/image" Target="../media/image30.png"/><Relationship Id="rId12" Type="http://schemas.openxmlformats.org/officeDocument/2006/relationships/image" Target="../media/image1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27.png"/><Relationship Id="rId5" Type="http://schemas.openxmlformats.org/officeDocument/2006/relationships/image" Target="../media/image28.png"/><Relationship Id="rId10" Type="http://schemas.openxmlformats.org/officeDocument/2006/relationships/image" Target="../media/image122.jpeg"/><Relationship Id="rId4" Type="http://schemas.openxmlformats.org/officeDocument/2006/relationships/image" Target="../media/image26.png"/><Relationship Id="rId9" Type="http://schemas.openxmlformats.org/officeDocument/2006/relationships/image" Target="../media/image121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jpeg"/><Relationship Id="rId3" Type="http://schemas.openxmlformats.org/officeDocument/2006/relationships/image" Target="../media/image25.png"/><Relationship Id="rId7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127.jpeg"/><Relationship Id="rId5" Type="http://schemas.openxmlformats.org/officeDocument/2006/relationships/image" Target="../media/image28.png"/><Relationship Id="rId10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126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jpeg"/><Relationship Id="rId13" Type="http://schemas.openxmlformats.org/officeDocument/2006/relationships/image" Target="../media/image107.jpeg"/><Relationship Id="rId18" Type="http://schemas.openxmlformats.org/officeDocument/2006/relationships/image" Target="../media/image135.jpeg"/><Relationship Id="rId26" Type="http://schemas.openxmlformats.org/officeDocument/2006/relationships/image" Target="../media/image115.jpeg"/><Relationship Id="rId3" Type="http://schemas.openxmlformats.org/officeDocument/2006/relationships/image" Target="../media/image25.png"/><Relationship Id="rId21" Type="http://schemas.openxmlformats.org/officeDocument/2006/relationships/image" Target="../media/image81.jpeg"/><Relationship Id="rId7" Type="http://schemas.openxmlformats.org/officeDocument/2006/relationships/image" Target="../media/image30.png"/><Relationship Id="rId12" Type="http://schemas.openxmlformats.org/officeDocument/2006/relationships/image" Target="../media/image125.jpeg"/><Relationship Id="rId17" Type="http://schemas.openxmlformats.org/officeDocument/2006/relationships/image" Target="../media/image134.jpeg"/><Relationship Id="rId25" Type="http://schemas.openxmlformats.org/officeDocument/2006/relationships/image" Target="../media/image139.jpeg"/><Relationship Id="rId2" Type="http://schemas.openxmlformats.org/officeDocument/2006/relationships/image" Target="../media/image1.png"/><Relationship Id="rId16" Type="http://schemas.openxmlformats.org/officeDocument/2006/relationships/image" Target="../media/image133.jpeg"/><Relationship Id="rId20" Type="http://schemas.openxmlformats.org/officeDocument/2006/relationships/image" Target="../media/image137.jpeg"/><Relationship Id="rId29" Type="http://schemas.openxmlformats.org/officeDocument/2006/relationships/image" Target="../media/image14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130.jpeg"/><Relationship Id="rId24" Type="http://schemas.openxmlformats.org/officeDocument/2006/relationships/image" Target="../media/image138.jpeg"/><Relationship Id="rId32" Type="http://schemas.openxmlformats.org/officeDocument/2006/relationships/image" Target="../media/image143.jpeg"/><Relationship Id="rId5" Type="http://schemas.openxmlformats.org/officeDocument/2006/relationships/image" Target="../media/image28.png"/><Relationship Id="rId15" Type="http://schemas.openxmlformats.org/officeDocument/2006/relationships/image" Target="../media/image132.jpeg"/><Relationship Id="rId23" Type="http://schemas.openxmlformats.org/officeDocument/2006/relationships/image" Target="../media/image54.jpeg"/><Relationship Id="rId28" Type="http://schemas.openxmlformats.org/officeDocument/2006/relationships/image" Target="../media/image27.png"/><Relationship Id="rId10" Type="http://schemas.openxmlformats.org/officeDocument/2006/relationships/image" Target="../media/image56.jpeg"/><Relationship Id="rId19" Type="http://schemas.openxmlformats.org/officeDocument/2006/relationships/image" Target="../media/image136.jpeg"/><Relationship Id="rId31" Type="http://schemas.openxmlformats.org/officeDocument/2006/relationships/image" Target="../media/image142.jpeg"/><Relationship Id="rId4" Type="http://schemas.openxmlformats.org/officeDocument/2006/relationships/image" Target="../media/image26.png"/><Relationship Id="rId9" Type="http://schemas.openxmlformats.org/officeDocument/2006/relationships/image" Target="../media/image129.jpeg"/><Relationship Id="rId14" Type="http://schemas.openxmlformats.org/officeDocument/2006/relationships/image" Target="../media/image131.jpeg"/><Relationship Id="rId22" Type="http://schemas.openxmlformats.org/officeDocument/2006/relationships/image" Target="../media/image82.jpeg"/><Relationship Id="rId27" Type="http://schemas.openxmlformats.org/officeDocument/2006/relationships/image" Target="../media/image119.jpeg"/><Relationship Id="rId30" Type="http://schemas.openxmlformats.org/officeDocument/2006/relationships/image" Target="../media/image141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4.jpeg"/><Relationship Id="rId13" Type="http://schemas.openxmlformats.org/officeDocument/2006/relationships/image" Target="../media/image148.jpeg"/><Relationship Id="rId3" Type="http://schemas.openxmlformats.org/officeDocument/2006/relationships/image" Target="../media/image25.png"/><Relationship Id="rId7" Type="http://schemas.openxmlformats.org/officeDocument/2006/relationships/image" Target="../media/image30.png"/><Relationship Id="rId12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147.jpeg"/><Relationship Id="rId5" Type="http://schemas.openxmlformats.org/officeDocument/2006/relationships/image" Target="../media/image28.png"/><Relationship Id="rId10" Type="http://schemas.openxmlformats.org/officeDocument/2006/relationships/image" Target="../media/image146.jpeg"/><Relationship Id="rId4" Type="http://schemas.openxmlformats.org/officeDocument/2006/relationships/image" Target="../media/image26.png"/><Relationship Id="rId9" Type="http://schemas.openxmlformats.org/officeDocument/2006/relationships/image" Target="../media/image145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149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151.png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150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25.png"/><Relationship Id="rId7" Type="http://schemas.openxmlformats.org/officeDocument/2006/relationships/image" Target="../media/image36.jpg"/><Relationship Id="rId12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11" Type="http://schemas.openxmlformats.org/officeDocument/2006/relationships/image" Target="../media/image30.png"/><Relationship Id="rId5" Type="http://schemas.openxmlformats.org/officeDocument/2006/relationships/image" Target="../media/image27.png"/><Relationship Id="rId10" Type="http://schemas.openxmlformats.org/officeDocument/2006/relationships/image" Target="../media/image29.png"/><Relationship Id="rId4" Type="http://schemas.openxmlformats.org/officeDocument/2006/relationships/image" Target="../media/image26.png"/><Relationship Id="rId9" Type="http://schemas.openxmlformats.org/officeDocument/2006/relationships/image" Target="../media/image3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4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11" Type="http://schemas.openxmlformats.org/officeDocument/2006/relationships/image" Target="../media/image42.jpg"/><Relationship Id="rId5" Type="http://schemas.openxmlformats.org/officeDocument/2006/relationships/image" Target="../media/image27.png"/><Relationship Id="rId10" Type="http://schemas.openxmlformats.org/officeDocument/2006/relationships/image" Target="../media/image41.jpg"/><Relationship Id="rId4" Type="http://schemas.openxmlformats.org/officeDocument/2006/relationships/image" Target="../media/image26.png"/><Relationship Id="rId9" Type="http://schemas.openxmlformats.org/officeDocument/2006/relationships/image" Target="../media/image40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13" Type="http://schemas.openxmlformats.org/officeDocument/2006/relationships/image" Target="../media/image27.png"/><Relationship Id="rId3" Type="http://schemas.openxmlformats.org/officeDocument/2006/relationships/image" Target="../media/image25.png"/><Relationship Id="rId7" Type="http://schemas.openxmlformats.org/officeDocument/2006/relationships/image" Target="../media/image30.png"/><Relationship Id="rId12" Type="http://schemas.openxmlformats.org/officeDocument/2006/relationships/image" Target="../media/image4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47.jpg"/><Relationship Id="rId5" Type="http://schemas.openxmlformats.org/officeDocument/2006/relationships/image" Target="../media/image28.png"/><Relationship Id="rId10" Type="http://schemas.openxmlformats.org/officeDocument/2006/relationships/image" Target="../media/image46.jpeg"/><Relationship Id="rId4" Type="http://schemas.openxmlformats.org/officeDocument/2006/relationships/image" Target="../media/image26.png"/><Relationship Id="rId9" Type="http://schemas.openxmlformats.org/officeDocument/2006/relationships/image" Target="../media/image4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25.png"/><Relationship Id="rId7" Type="http://schemas.openxmlformats.org/officeDocument/2006/relationships/image" Target="../media/image30.png"/><Relationship Id="rId12" Type="http://schemas.openxmlformats.org/officeDocument/2006/relationships/image" Target="../media/image5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50.jpeg"/><Relationship Id="rId5" Type="http://schemas.openxmlformats.org/officeDocument/2006/relationships/image" Target="../media/image28.png"/><Relationship Id="rId10" Type="http://schemas.openxmlformats.org/officeDocument/2006/relationships/image" Target="../media/image42.jpg"/><Relationship Id="rId4" Type="http://schemas.openxmlformats.org/officeDocument/2006/relationships/image" Target="../media/image26.png"/><Relationship Id="rId9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56.jpeg"/><Relationship Id="rId3" Type="http://schemas.openxmlformats.org/officeDocument/2006/relationships/image" Target="../media/image25.png"/><Relationship Id="rId7" Type="http://schemas.openxmlformats.org/officeDocument/2006/relationships/image" Target="../media/image30.png"/><Relationship Id="rId12" Type="http://schemas.openxmlformats.org/officeDocument/2006/relationships/image" Target="../media/image5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54.jpeg"/><Relationship Id="rId5" Type="http://schemas.openxmlformats.org/officeDocument/2006/relationships/image" Target="../media/image28.png"/><Relationship Id="rId10" Type="http://schemas.openxmlformats.org/officeDocument/2006/relationships/image" Target="../media/image53.jpeg"/><Relationship Id="rId4" Type="http://schemas.openxmlformats.org/officeDocument/2006/relationships/image" Target="../media/image26.png"/><Relationship Id="rId9" Type="http://schemas.openxmlformats.org/officeDocument/2006/relationships/image" Target="../media/image5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5.png"/><Relationship Id="rId7" Type="http://schemas.openxmlformats.org/officeDocument/2006/relationships/image" Target="../media/image30.png"/><Relationship Id="rId12" Type="http://schemas.openxmlformats.org/officeDocument/2006/relationships/image" Target="../media/image60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59.jpg"/><Relationship Id="rId5" Type="http://schemas.openxmlformats.org/officeDocument/2006/relationships/image" Target="../media/image28.png"/><Relationship Id="rId10" Type="http://schemas.openxmlformats.org/officeDocument/2006/relationships/image" Target="../media/image58.jpeg"/><Relationship Id="rId4" Type="http://schemas.openxmlformats.org/officeDocument/2006/relationships/image" Target="../media/image26.png"/><Relationship Id="rId9" Type="http://schemas.openxmlformats.org/officeDocument/2006/relationships/image" Target="../media/image5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5.png"/><Relationship Id="rId7" Type="http://schemas.openxmlformats.org/officeDocument/2006/relationships/image" Target="../media/image30.png"/><Relationship Id="rId12" Type="http://schemas.openxmlformats.org/officeDocument/2006/relationships/image" Target="../media/image6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63.jpeg"/><Relationship Id="rId5" Type="http://schemas.openxmlformats.org/officeDocument/2006/relationships/image" Target="../media/image28.png"/><Relationship Id="rId10" Type="http://schemas.openxmlformats.org/officeDocument/2006/relationships/image" Target="../media/image62.jpg"/><Relationship Id="rId4" Type="http://schemas.openxmlformats.org/officeDocument/2006/relationships/image" Target="../media/image26.png"/><Relationship Id="rId9" Type="http://schemas.openxmlformats.org/officeDocument/2006/relationships/image" Target="../media/image6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759" y="-9610"/>
            <a:ext cx="12228208" cy="687836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4562" y="960"/>
            <a:ext cx="4941945" cy="370493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914946" y="1258624"/>
            <a:ext cx="8362111" cy="3982707"/>
            <a:chOff x="1914945" y="1258622"/>
            <a:chExt cx="8362110" cy="3982707"/>
          </a:xfrm>
        </p:grpSpPr>
        <p:grpSp>
          <p:nvGrpSpPr>
            <p:cNvPr id="20" name="组合 19"/>
            <p:cNvGrpSpPr/>
            <p:nvPr/>
          </p:nvGrpSpPr>
          <p:grpSpPr>
            <a:xfrm>
              <a:off x="1914945" y="1258622"/>
              <a:ext cx="8362110" cy="3982707"/>
              <a:chOff x="2439054" y="1715929"/>
              <a:chExt cx="5958581" cy="2793930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478402" y="1751482"/>
                <a:ext cx="5881039" cy="2730985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439054" y="1715929"/>
                <a:ext cx="5958581" cy="2793930"/>
              </a:xfrm>
              <a:prstGeom prst="rect">
                <a:avLst/>
              </a:prstGeom>
            </p:spPr>
          </p:pic>
        </p:grpSp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031549" y="4552135"/>
              <a:ext cx="8123889" cy="570849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2498" y="1866894"/>
            <a:ext cx="1733069" cy="18598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3764" y="1900335"/>
            <a:ext cx="1737349" cy="18305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8063" y="1908685"/>
            <a:ext cx="1643328" cy="183635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47747"/>
          <a:stretch/>
        </p:blipFill>
        <p:spPr>
          <a:xfrm>
            <a:off x="8016293" y="1900336"/>
            <a:ext cx="1619820" cy="1836154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4395742" y="4002751"/>
            <a:ext cx="336342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E6000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幸福家 幸福年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79349">
            <a:off x="4031705" y="4070385"/>
            <a:ext cx="582686" cy="572623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820651" flipH="1">
            <a:off x="7558438" y="4070385"/>
            <a:ext cx="582686" cy="57262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4193" y="-948452"/>
            <a:ext cx="298584" cy="33261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271" y="5321028"/>
            <a:ext cx="761088" cy="947178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997" y="325975"/>
            <a:ext cx="2276875" cy="3064016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628" y="-737289"/>
            <a:ext cx="4601367" cy="2682155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5021" y="5523257"/>
            <a:ext cx="2916395" cy="107041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896694">
            <a:off x="5882225" y="-599403"/>
            <a:ext cx="291996" cy="325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4535" y="-502276"/>
            <a:ext cx="263516" cy="26848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5021" y="-1206243"/>
            <a:ext cx="342675" cy="28689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912295">
            <a:off x="3617959" y="-1010852"/>
            <a:ext cx="296299" cy="33006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514563">
            <a:off x="3897455" y="-459692"/>
            <a:ext cx="319900" cy="356359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21539">
            <a:off x="3328973" y="-568261"/>
            <a:ext cx="367713" cy="307853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3505" y="-954700"/>
            <a:ext cx="231977" cy="23635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916" y="-390808"/>
            <a:ext cx="422099" cy="353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838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1" presetClass="entr" presetSubtype="0" fill="hold" grpId="0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6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59259E-6 C 0.02018 0.09815 0.04076 0.15787 0.07539 0.28056 C 0.1155 0.40602 0.25248 0.48079 0.30833 0.56736 C 0.48815 0.7919 0.4306 0.91135 0.52305 0.99977 " pathEditMode="relative" rAng="0" ptsTypes="AAAA">
                                      <p:cBhvr>
                                        <p:cTn id="84" dur="1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146" y="49977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6.93889E-18 C 0.04388 0.16273 0.00417 0.15463 0.13164 0.48912 C 0.27318 0.78171 0.31341 0.73796 0.3987 0.79884 C 0.46419 0.84005 0.54987 0.86019 0.63177 0.87083 " pathEditMode="relative" rAng="0" ptsTypes="AAAA">
                                      <p:cBhvr>
                                        <p:cTn id="86" dur="1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589" y="43542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11111E-6 C 0.07591 0.06505 0.22122 0.08403 0.3431 0.19931 C 0.57018 0.48866 0.54362 0.4956 0.61719 0.6838 " pathEditMode="relative" rAng="0" ptsTypes="AAA">
                                      <p:cBhvr>
                                        <p:cTn id="88" dur="1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859" y="34190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22222E-6 C -0.04024 0.13935 -0.14909 0.16018 -0.15235 0.39907 C -0.14974 0.51273 -0.04362 0.68565 -0.04557 0.83541 C -0.04453 0.97083 -0.07356 0.96157 -0.07266 1.0956 " pathEditMode="relative" rAng="0" ptsTypes="AAAA">
                                      <p:cBhvr>
                                        <p:cTn id="90" dur="1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17" y="54769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22222E-6 C 0.01823 0.19236 -0.00534 0.22384 0.05469 0.57754 C 0.1125 0.81828 0.21185 0.85856 0.275 1.07176 " pathEditMode="relative" rAng="0" ptsTypes="AAA">
                                      <p:cBhvr>
                                        <p:cTn id="92" dur="1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50" y="53588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3.33333E-6 C -0.04713 0.14838 -0.07266 0.07824 -0.14075 0.44514 C -0.17864 0.83056 -0.07213 0.7132 -0.14088 1.11181 " pathEditMode="relative" rAng="0" ptsTypes="AAA">
                                      <p:cBhvr>
                                        <p:cTn id="94" dur="1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61" y="55579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7.40741E-7 C 0.01016 0.11643 -0.01081 0.11921 0.0237 0.33843 C 0.09167 0.60833 0.15338 0.61134 0.29049 0.80208 C 0.39088 0.9213 0.41562 0.99143 0.472 1.16065 " pathEditMode="relative" rAng="0" ptsTypes="AAAA">
                                      <p:cBhvr>
                                        <p:cTn id="96" dur="1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594" y="58032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7 C 0.04206 0.17593 0.02618 0.29167 0.15821 0.53171 C 0.26459 0.74352 0.22826 0.6713 0.34584 0.80023 C 0.41016 0.8625 0.53047 0.95278 0.58907 1.16667 " pathEditMode="relative" rAng="0" ptsTypes="AAAA">
                                      <p:cBhvr>
                                        <p:cTn id="98" dur="1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453" y="58333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1.11111E-6 C 0.05937 0.1118 0.30872 0.2456 0.40495 0.38958 C 0.51693 0.53356 0.60573 0.76134 0.70391 0.9368 " pathEditMode="relative" rAng="0" ptsTypes="AAA">
                                      <p:cBhvr>
                                        <p:cTn id="100" dur="1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195" y="46829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2" dur="1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4" dur="1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6" dur="1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8" dur="1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0" dur="1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2" dur="1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4" dur="1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6" dur="1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8" dur="1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759" y="-9610"/>
            <a:ext cx="12228208" cy="6878367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671839" y="793989"/>
            <a:ext cx="10861133" cy="5111010"/>
            <a:chOff x="2439054" y="1715929"/>
            <a:chExt cx="5958581" cy="279393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78402" y="1751482"/>
              <a:ext cx="5881039" cy="273098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39054" y="1715929"/>
              <a:ext cx="5958581" cy="2793930"/>
            </a:xfrm>
            <a:prstGeom prst="rect">
              <a:avLst/>
            </a:prstGeom>
          </p:spPr>
        </p:pic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0017" y="6043017"/>
            <a:ext cx="2250545" cy="82602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524" t="-1508" r="1"/>
          <a:stretch/>
        </p:blipFill>
        <p:spPr>
          <a:xfrm>
            <a:off x="-454703" y="-52297"/>
            <a:ext cx="1983884" cy="2669313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65"/>
          <a:stretch/>
        </p:blipFill>
        <p:spPr>
          <a:xfrm>
            <a:off x="8495654" y="5502775"/>
            <a:ext cx="3713439" cy="1366050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65"/>
          <a:stretch/>
        </p:blipFill>
        <p:spPr>
          <a:xfrm flipH="1">
            <a:off x="-3588" y="5493654"/>
            <a:ext cx="3713439" cy="136605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6041" y="1"/>
            <a:ext cx="1866019" cy="39751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8752" y="1572665"/>
            <a:ext cx="2908347" cy="1941322"/>
          </a:xfrm>
          <a:prstGeom prst="round2SameRect">
            <a:avLst>
              <a:gd name="adj1" fmla="val 10244"/>
              <a:gd name="adj2" fmla="val 0"/>
            </a:avLst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8643" y="1572665"/>
            <a:ext cx="5438523" cy="3613240"/>
          </a:xfrm>
          <a:prstGeom prst="roundRect">
            <a:avLst>
              <a:gd name="adj" fmla="val 7464"/>
            </a:avLst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9434" y="3606654"/>
            <a:ext cx="2906980" cy="1596706"/>
          </a:xfrm>
          <a:prstGeom prst="rect">
            <a:avLst/>
          </a:prstGeom>
        </p:spPr>
      </p:pic>
      <p:sp>
        <p:nvSpPr>
          <p:cNvPr id="63" name="六边形 62"/>
          <p:cNvSpPr/>
          <p:nvPr/>
        </p:nvSpPr>
        <p:spPr>
          <a:xfrm>
            <a:off x="7409777" y="3758018"/>
            <a:ext cx="2626297" cy="1293983"/>
          </a:xfrm>
          <a:prstGeom prst="hexagon">
            <a:avLst>
              <a:gd name="adj" fmla="val 0"/>
              <a:gd name="vf" fmla="val 115470"/>
            </a:avLst>
          </a:prstGeom>
          <a:solidFill>
            <a:srgbClr val="C00000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7457624" y="3889929"/>
            <a:ext cx="2441643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我爱我的家，爱家里的每一个成员</a:t>
            </a:r>
            <a:r>
              <a:rPr lang="zh-CN" altLang="en-US" sz="1600" dirty="0" smtClean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，更</a:t>
            </a:r>
            <a:r>
              <a:rPr lang="zh-CN" altLang="en-US" sz="1600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爱我家中每一个暖心的故事。</a:t>
            </a:r>
          </a:p>
        </p:txBody>
      </p:sp>
    </p:spTree>
    <p:extLst>
      <p:ext uri="{BB962C8B-B14F-4D97-AF65-F5344CB8AC3E}">
        <p14:creationId xmlns:p14="http://schemas.microsoft.com/office/powerpoint/2010/main" val="4260998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4" presetClass="entr" presetSubtype="5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4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4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759" y="-9610"/>
            <a:ext cx="12228208" cy="6878367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671839" y="793989"/>
            <a:ext cx="10861133" cy="5111010"/>
            <a:chOff x="2439054" y="1715929"/>
            <a:chExt cx="5958581" cy="279393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78402" y="1751482"/>
              <a:ext cx="5881039" cy="273098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39054" y="1715929"/>
              <a:ext cx="5958581" cy="2793930"/>
            </a:xfrm>
            <a:prstGeom prst="rect">
              <a:avLst/>
            </a:prstGeom>
          </p:spPr>
        </p:pic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0017" y="6043017"/>
            <a:ext cx="2250545" cy="82602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524" t="-1508" r="1"/>
          <a:stretch/>
        </p:blipFill>
        <p:spPr>
          <a:xfrm>
            <a:off x="-454703" y="-52297"/>
            <a:ext cx="1983884" cy="2669313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65"/>
          <a:stretch/>
        </p:blipFill>
        <p:spPr>
          <a:xfrm>
            <a:off x="8495654" y="5502775"/>
            <a:ext cx="3713439" cy="1366050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65"/>
          <a:stretch/>
        </p:blipFill>
        <p:spPr>
          <a:xfrm flipH="1">
            <a:off x="-3588" y="5493654"/>
            <a:ext cx="3713439" cy="1366050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8766" y="1289259"/>
            <a:ext cx="2773591" cy="1855143"/>
          </a:xfrm>
          <a:prstGeom prst="rect">
            <a:avLst/>
          </a:prstGeom>
          <a:effectLst/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6041" y="1"/>
            <a:ext cx="1866019" cy="397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3699" y="3641404"/>
            <a:ext cx="2752627" cy="183914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3269" y="3640617"/>
            <a:ext cx="2761451" cy="184299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6848" y="3639714"/>
            <a:ext cx="2767203" cy="184073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3518" y="1288925"/>
            <a:ext cx="2795380" cy="1869677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3471" y="1297757"/>
            <a:ext cx="2777779" cy="1845761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479" y="2877384"/>
            <a:ext cx="7066396" cy="966829"/>
          </a:xfrm>
          <a:prstGeom prst="rect">
            <a:avLst/>
          </a:prstGeom>
        </p:spPr>
      </p:pic>
      <p:sp>
        <p:nvSpPr>
          <p:cNvPr id="57" name="六边形 56"/>
          <p:cNvSpPr/>
          <p:nvPr/>
        </p:nvSpPr>
        <p:spPr>
          <a:xfrm>
            <a:off x="2743223" y="2996445"/>
            <a:ext cx="6630908" cy="728707"/>
          </a:xfrm>
          <a:prstGeom prst="hexagon">
            <a:avLst>
              <a:gd name="adj" fmla="val 0"/>
              <a:gd name="vf" fmla="val 115470"/>
            </a:avLst>
          </a:prstGeom>
          <a:solidFill>
            <a:srgbClr val="C00000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2831467" y="2994542"/>
            <a:ext cx="6454423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因为我们是一家</a:t>
            </a:r>
            <a:r>
              <a:rPr lang="zh-CN" altLang="en-US" sz="1600" dirty="0" smtClean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人家</a:t>
            </a:r>
            <a:r>
              <a:rPr lang="zh-CN" altLang="en-US" sz="1600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是港湾，家是避风港，家是引导我们前行的路标，家也是照亮我们人生道路的灯塔</a:t>
            </a:r>
            <a:r>
              <a:rPr lang="en-US" altLang="zh-CN" sz="1600" dirty="0" smtClean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……</a:t>
            </a:r>
            <a:endParaRPr lang="zh-CN" altLang="en-US" sz="1600" dirty="0">
              <a:solidFill>
                <a:srgbClr val="FFFF00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0058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6" presetClass="entr" presetSubtype="37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37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3" presetClass="entr" presetSubtype="36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ntr" presetSubtype="3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3" presetClass="entr" presetSubtype="3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759" y="-9610"/>
            <a:ext cx="12228208" cy="6878367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671839" y="793989"/>
            <a:ext cx="10861133" cy="5111010"/>
            <a:chOff x="2439054" y="1715929"/>
            <a:chExt cx="5958581" cy="279393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78402" y="1751482"/>
              <a:ext cx="5881039" cy="273098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39054" y="1715929"/>
              <a:ext cx="5958581" cy="2793930"/>
            </a:xfrm>
            <a:prstGeom prst="rect">
              <a:avLst/>
            </a:prstGeom>
          </p:spPr>
        </p:pic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0017" y="6043017"/>
            <a:ext cx="2250545" cy="82602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524" t="-1508" r="1"/>
          <a:stretch/>
        </p:blipFill>
        <p:spPr>
          <a:xfrm>
            <a:off x="-454703" y="-52297"/>
            <a:ext cx="1983884" cy="2669313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65"/>
          <a:stretch/>
        </p:blipFill>
        <p:spPr>
          <a:xfrm>
            <a:off x="8495654" y="5502775"/>
            <a:ext cx="3713439" cy="1366050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65"/>
          <a:stretch/>
        </p:blipFill>
        <p:spPr>
          <a:xfrm flipH="1">
            <a:off x="-3588" y="5493654"/>
            <a:ext cx="3713439" cy="136605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6041" y="1"/>
            <a:ext cx="1866019" cy="3975100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842056">
            <a:off x="6510272" y="1481346"/>
            <a:ext cx="2855141" cy="1903428"/>
          </a:xfrm>
          <a:prstGeom prst="rect">
            <a:avLst/>
          </a:prstGeom>
          <a:ln w="28575">
            <a:noFill/>
          </a:ln>
          <a:effectLst/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6646" y="2902054"/>
            <a:ext cx="2963807" cy="1975871"/>
          </a:xfrm>
          <a:prstGeom prst="rect">
            <a:avLst/>
          </a:prstGeom>
        </p:spPr>
      </p:pic>
      <p:pic>
        <p:nvPicPr>
          <p:cNvPr id="88" name="图片 8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5928" y="1335512"/>
            <a:ext cx="4460881" cy="3437073"/>
          </a:xfrm>
          <a:prstGeom prst="rect">
            <a:avLst/>
          </a:prstGeom>
        </p:spPr>
      </p:pic>
      <p:pic>
        <p:nvPicPr>
          <p:cNvPr id="90" name="图片 8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8401" y="3889989"/>
            <a:ext cx="3321392" cy="1596706"/>
          </a:xfrm>
          <a:prstGeom prst="rect">
            <a:avLst/>
          </a:prstGeom>
        </p:spPr>
      </p:pic>
      <p:sp>
        <p:nvSpPr>
          <p:cNvPr id="91" name="六边形 90"/>
          <p:cNvSpPr/>
          <p:nvPr/>
        </p:nvSpPr>
        <p:spPr>
          <a:xfrm>
            <a:off x="4458974" y="4041353"/>
            <a:ext cx="3000247" cy="1293983"/>
          </a:xfrm>
          <a:prstGeom prst="hexagon">
            <a:avLst>
              <a:gd name="adj" fmla="val 0"/>
              <a:gd name="vf" fmla="val 115470"/>
            </a:avLst>
          </a:prstGeom>
          <a:solidFill>
            <a:srgbClr val="C00000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91"/>
          <p:cNvSpPr/>
          <p:nvPr/>
        </p:nvSpPr>
        <p:spPr>
          <a:xfrm>
            <a:off x="4516153" y="4173263"/>
            <a:ext cx="2885888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幸福安康  阖家欢乐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无论天涯海角，无论富贵贫穷，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家永远是心中深深的眷恋！</a:t>
            </a:r>
          </a:p>
        </p:txBody>
      </p:sp>
    </p:spTree>
    <p:extLst>
      <p:ext uri="{BB962C8B-B14F-4D97-AF65-F5344CB8AC3E}">
        <p14:creationId xmlns:p14="http://schemas.microsoft.com/office/powerpoint/2010/main" val="4217162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1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2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2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 animBg="1"/>
      <p:bldP spid="9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759" y="-9610"/>
            <a:ext cx="12228208" cy="6878367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671839" y="793989"/>
            <a:ext cx="10861133" cy="5111010"/>
            <a:chOff x="2439054" y="1715929"/>
            <a:chExt cx="5958581" cy="279393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78402" y="1751482"/>
              <a:ext cx="5881039" cy="273098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39054" y="1715929"/>
              <a:ext cx="5958581" cy="2793930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18272" y="4634237"/>
            <a:ext cx="9735371" cy="845588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0017" y="6043017"/>
            <a:ext cx="2250545" cy="82602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524" t="-1508" r="1"/>
          <a:stretch/>
        </p:blipFill>
        <p:spPr>
          <a:xfrm>
            <a:off x="-454703" y="-52297"/>
            <a:ext cx="1983884" cy="2669313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65"/>
          <a:stretch/>
        </p:blipFill>
        <p:spPr>
          <a:xfrm>
            <a:off x="8495654" y="5502775"/>
            <a:ext cx="3713439" cy="1366050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65"/>
          <a:stretch/>
        </p:blipFill>
        <p:spPr>
          <a:xfrm flipH="1">
            <a:off x="-3588" y="5493654"/>
            <a:ext cx="3713439" cy="136605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6041" y="1"/>
            <a:ext cx="1866019" cy="397510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8272" y="1503357"/>
            <a:ext cx="3065123" cy="2043415"/>
          </a:xfrm>
          <a:prstGeom prst="rect">
            <a:avLst/>
          </a:prstGeom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5838" y="2202758"/>
            <a:ext cx="3081631" cy="2016270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2478" y="1451196"/>
            <a:ext cx="2982391" cy="1961093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7478" y="2176137"/>
            <a:ext cx="2946164" cy="1976975"/>
          </a:xfrm>
          <a:prstGeom prst="rect">
            <a:avLst/>
          </a:prstGeom>
        </p:spPr>
      </p:pic>
      <p:sp>
        <p:nvSpPr>
          <p:cNvPr id="89" name="六边形 88"/>
          <p:cNvSpPr/>
          <p:nvPr/>
        </p:nvSpPr>
        <p:spPr>
          <a:xfrm>
            <a:off x="1367074" y="4529217"/>
            <a:ext cx="9433711" cy="829956"/>
          </a:xfrm>
          <a:prstGeom prst="hexagon">
            <a:avLst>
              <a:gd name="adj" fmla="val 0"/>
              <a:gd name="vf" fmla="val 115470"/>
            </a:avLst>
          </a:prstGeom>
          <a:solidFill>
            <a:srgbClr val="C00000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91"/>
          <p:cNvSpPr/>
          <p:nvPr/>
        </p:nvSpPr>
        <p:spPr>
          <a:xfrm>
            <a:off x="1730610" y="4584985"/>
            <a:ext cx="8823903" cy="772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700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过年，过年，只有全家人围在一起，边看着电视，边聊着天，边吃年夜饭才有味道，才有亲情，才能吃出年味。</a:t>
            </a:r>
          </a:p>
        </p:txBody>
      </p:sp>
    </p:spTree>
    <p:extLst>
      <p:ext uri="{BB962C8B-B14F-4D97-AF65-F5344CB8AC3E}">
        <p14:creationId xmlns:p14="http://schemas.microsoft.com/office/powerpoint/2010/main" val="3050573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7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0" presetClass="entr" presetSubtype="0" decel="10000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animBg="1"/>
      <p:bldP spid="9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759" y="-9610"/>
            <a:ext cx="12228208" cy="6878367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671839" y="793989"/>
            <a:ext cx="10861133" cy="5111010"/>
            <a:chOff x="2439054" y="1715929"/>
            <a:chExt cx="5958581" cy="279393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78402" y="1751482"/>
              <a:ext cx="5881039" cy="273098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39054" y="1715929"/>
              <a:ext cx="5958581" cy="2793930"/>
            </a:xfrm>
            <a:prstGeom prst="rect">
              <a:avLst/>
            </a:prstGeom>
          </p:spPr>
        </p:pic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0017" y="6043017"/>
            <a:ext cx="2250545" cy="82602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524" t="-1508" r="1"/>
          <a:stretch/>
        </p:blipFill>
        <p:spPr>
          <a:xfrm>
            <a:off x="-454703" y="-52297"/>
            <a:ext cx="1983884" cy="2669313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65"/>
          <a:stretch/>
        </p:blipFill>
        <p:spPr>
          <a:xfrm>
            <a:off x="8495654" y="5502775"/>
            <a:ext cx="3713439" cy="1366050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65"/>
          <a:stretch/>
        </p:blipFill>
        <p:spPr>
          <a:xfrm flipH="1">
            <a:off x="-3588" y="5493654"/>
            <a:ext cx="3713439" cy="1366050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1999" y="3466258"/>
            <a:ext cx="3095289" cy="2025206"/>
          </a:xfrm>
          <a:prstGeom prst="flowChartConnector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6387" y="3474580"/>
            <a:ext cx="3004432" cy="1965759"/>
          </a:xfrm>
          <a:prstGeom prst="flowChartConnector">
            <a:avLst/>
          </a:prstGeom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1681" y="1212325"/>
            <a:ext cx="3095923" cy="2028153"/>
          </a:xfrm>
          <a:prstGeom prst="flowChartConnector">
            <a:avLst/>
          </a:pr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4669" y="1179090"/>
            <a:ext cx="2960455" cy="2074995"/>
          </a:xfrm>
          <a:prstGeom prst="flowChartConnector">
            <a:avLst/>
          </a:prstGeom>
        </p:spPr>
      </p:pic>
      <p:pic>
        <p:nvPicPr>
          <p:cNvPr id="80" name="图片 79"/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31538" y="1442487"/>
            <a:ext cx="2086527" cy="4010181"/>
          </a:xfrm>
          <a:prstGeom prst="rect">
            <a:avLst/>
          </a:prstGeom>
        </p:spPr>
      </p:pic>
      <p:sp>
        <p:nvSpPr>
          <p:cNvPr id="87" name="六边形 86"/>
          <p:cNvSpPr/>
          <p:nvPr/>
        </p:nvSpPr>
        <p:spPr>
          <a:xfrm>
            <a:off x="8878615" y="1615164"/>
            <a:ext cx="1792372" cy="3664822"/>
          </a:xfrm>
          <a:prstGeom prst="hexagon">
            <a:avLst>
              <a:gd name="adj" fmla="val 0"/>
              <a:gd name="vf" fmla="val 115470"/>
            </a:avLst>
          </a:prstGeom>
          <a:solidFill>
            <a:srgbClr val="C00000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87"/>
          <p:cNvSpPr/>
          <p:nvPr/>
        </p:nvSpPr>
        <p:spPr>
          <a:xfrm>
            <a:off x="8988516" y="1640929"/>
            <a:ext cx="1572571" cy="3613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品尝</a:t>
            </a:r>
            <a:r>
              <a:rPr lang="zh-CN" altLang="en-US" sz="1600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了满桌丰盛的菜肴，感觉年夜饭真是好吃极了。年夜饭在欢声笑语中开始，又在欢天喜地中结束，预示着每一个人都将迎来一个快乐的新年！</a:t>
            </a: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6041" y="1"/>
            <a:ext cx="1866019" cy="397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559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6" presetClass="entr" presetSubtype="3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3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3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8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3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1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4" dur="1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6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7" dur="1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  <p:bldP spid="8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759" y="-9610"/>
            <a:ext cx="12228208" cy="6878367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671839" y="793989"/>
            <a:ext cx="10861133" cy="5111010"/>
            <a:chOff x="2439054" y="1715929"/>
            <a:chExt cx="5958581" cy="279393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78402" y="1751482"/>
              <a:ext cx="5881039" cy="273098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39054" y="1715929"/>
              <a:ext cx="5958581" cy="2793930"/>
            </a:xfrm>
            <a:prstGeom prst="rect">
              <a:avLst/>
            </a:prstGeom>
          </p:spPr>
        </p:pic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0017" y="6043017"/>
            <a:ext cx="2250545" cy="82602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524" t="-1508" r="1"/>
          <a:stretch/>
        </p:blipFill>
        <p:spPr>
          <a:xfrm>
            <a:off x="-454703" y="-52297"/>
            <a:ext cx="1983884" cy="2669313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65"/>
          <a:stretch/>
        </p:blipFill>
        <p:spPr>
          <a:xfrm>
            <a:off x="8495654" y="5502775"/>
            <a:ext cx="3713439" cy="1366050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65"/>
          <a:stretch/>
        </p:blipFill>
        <p:spPr>
          <a:xfrm flipH="1">
            <a:off x="-3588" y="5493654"/>
            <a:ext cx="3713439" cy="13660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1049" y="1340171"/>
            <a:ext cx="4869131" cy="329418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98860">
            <a:off x="1399609" y="1835767"/>
            <a:ext cx="3335024" cy="2182061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6041" y="1"/>
            <a:ext cx="1866019" cy="3975100"/>
          </a:xfrm>
          <a:prstGeom prst="rect">
            <a:avLst/>
          </a:prstGeom>
        </p:spPr>
      </p:pic>
      <p:pic>
        <p:nvPicPr>
          <p:cNvPr id="89" name="图片 88"/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53131" y="4856045"/>
            <a:ext cx="8514216" cy="646005"/>
          </a:xfrm>
          <a:prstGeom prst="rect">
            <a:avLst/>
          </a:prstGeom>
        </p:spPr>
      </p:pic>
      <p:sp>
        <p:nvSpPr>
          <p:cNvPr id="90" name="六边形 89"/>
          <p:cNvSpPr/>
          <p:nvPr/>
        </p:nvSpPr>
        <p:spPr>
          <a:xfrm>
            <a:off x="2018686" y="4938592"/>
            <a:ext cx="8183109" cy="480911"/>
          </a:xfrm>
          <a:prstGeom prst="hexagon">
            <a:avLst>
              <a:gd name="adj" fmla="val 0"/>
              <a:gd name="vf" fmla="val 115470"/>
            </a:avLst>
          </a:prstGeom>
          <a:solidFill>
            <a:srgbClr val="C00000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91"/>
          <p:cNvSpPr/>
          <p:nvPr/>
        </p:nvSpPr>
        <p:spPr>
          <a:xfrm>
            <a:off x="2936918" y="4937628"/>
            <a:ext cx="6346645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2000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有福之</a:t>
            </a:r>
            <a:r>
              <a:rPr lang="zh-CN" altLang="en-US" sz="2000" dirty="0" smtClean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家  我</a:t>
            </a:r>
            <a:r>
              <a:rPr lang="zh-CN" altLang="en-US" sz="2000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爱这个温馨幸福的家，让爱永驻我家！</a:t>
            </a:r>
          </a:p>
        </p:txBody>
      </p:sp>
    </p:spTree>
    <p:extLst>
      <p:ext uri="{BB962C8B-B14F-4D97-AF65-F5344CB8AC3E}">
        <p14:creationId xmlns:p14="http://schemas.microsoft.com/office/powerpoint/2010/main" val="4155558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3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36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3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9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759" y="-9610"/>
            <a:ext cx="12228208" cy="6878367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671839" y="793989"/>
            <a:ext cx="10861133" cy="5111010"/>
            <a:chOff x="2439054" y="1715929"/>
            <a:chExt cx="5958581" cy="279393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78402" y="1751482"/>
              <a:ext cx="5881039" cy="273098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39054" y="1715929"/>
              <a:ext cx="5958581" cy="2793930"/>
            </a:xfrm>
            <a:prstGeom prst="rect">
              <a:avLst/>
            </a:prstGeom>
          </p:spPr>
        </p:pic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0017" y="6043017"/>
            <a:ext cx="2250545" cy="82602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524" t="-1508" r="1"/>
          <a:stretch/>
        </p:blipFill>
        <p:spPr>
          <a:xfrm>
            <a:off x="-454703" y="-52297"/>
            <a:ext cx="1983884" cy="2669313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65"/>
          <a:stretch/>
        </p:blipFill>
        <p:spPr>
          <a:xfrm>
            <a:off x="8495654" y="5502775"/>
            <a:ext cx="3713439" cy="1366050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65"/>
          <a:stretch/>
        </p:blipFill>
        <p:spPr>
          <a:xfrm flipH="1">
            <a:off x="-3588" y="5493654"/>
            <a:ext cx="3713439" cy="136605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6041" y="1"/>
            <a:ext cx="1866019" cy="3975100"/>
          </a:xfrm>
          <a:prstGeom prst="rect">
            <a:avLst/>
          </a:prstGeom>
        </p:spPr>
      </p:pic>
      <p:pic>
        <p:nvPicPr>
          <p:cNvPr id="89" name="图片 88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66579" y="4774568"/>
            <a:ext cx="8514216" cy="646005"/>
          </a:xfrm>
          <a:prstGeom prst="rect">
            <a:avLst/>
          </a:prstGeom>
        </p:spPr>
      </p:pic>
      <p:sp>
        <p:nvSpPr>
          <p:cNvPr id="90" name="六边形 89"/>
          <p:cNvSpPr/>
          <p:nvPr/>
        </p:nvSpPr>
        <p:spPr>
          <a:xfrm>
            <a:off x="2032132" y="4857115"/>
            <a:ext cx="8183109" cy="480911"/>
          </a:xfrm>
          <a:prstGeom prst="hexagon">
            <a:avLst>
              <a:gd name="adj" fmla="val 0"/>
              <a:gd name="vf" fmla="val 115470"/>
            </a:avLst>
          </a:prstGeom>
          <a:solidFill>
            <a:srgbClr val="C00000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91"/>
          <p:cNvSpPr/>
          <p:nvPr/>
        </p:nvSpPr>
        <p:spPr>
          <a:xfrm>
            <a:off x="2162458" y="4856151"/>
            <a:ext cx="802374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我们沉浸在年夜饭的那份亲情的氛围里，我们</a:t>
            </a:r>
            <a:r>
              <a:rPr lang="zh-CN" altLang="en-US" sz="2000" dirty="0" smtClean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是最最</a:t>
            </a:r>
            <a:r>
              <a:rPr lang="zh-CN" altLang="en-US" sz="2000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幸福的一家人！</a:t>
            </a:r>
          </a:p>
        </p:txBody>
      </p:sp>
      <p:pic>
        <p:nvPicPr>
          <p:cNvPr id="81" name="图片 80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0099" y="1540059"/>
            <a:ext cx="4233527" cy="2769940"/>
          </a:xfrm>
          <a:prstGeom prst="rect">
            <a:avLst/>
          </a:prstGeom>
        </p:spPr>
      </p:pic>
      <p:pic>
        <p:nvPicPr>
          <p:cNvPr id="83" name="图片 82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1350" y="1537457"/>
            <a:ext cx="4228215" cy="2766463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9609" y="1940547"/>
            <a:ext cx="3065123" cy="2043415"/>
          </a:xfrm>
          <a:prstGeom prst="hexagon">
            <a:avLst>
              <a:gd name="adj" fmla="val 22368"/>
              <a:gd name="vf" fmla="val 115470"/>
            </a:avLst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487857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6" presetClass="entr" presetSubtype="37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37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9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759" y="-9610"/>
            <a:ext cx="12228208" cy="6878367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671839" y="793989"/>
            <a:ext cx="10861133" cy="5111010"/>
            <a:chOff x="2439054" y="1715929"/>
            <a:chExt cx="5958581" cy="279393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78402" y="1751482"/>
              <a:ext cx="5881039" cy="273098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39054" y="1715929"/>
              <a:ext cx="5958581" cy="2793930"/>
            </a:xfrm>
            <a:prstGeom prst="rect">
              <a:avLst/>
            </a:prstGeom>
          </p:spPr>
        </p:pic>
      </p:grpSp>
      <p:pic>
        <p:nvPicPr>
          <p:cNvPr id="88" name="图片 87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1057" y="1839614"/>
            <a:ext cx="3554675" cy="3017494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0017" y="6043017"/>
            <a:ext cx="2250545" cy="82602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524" t="-1508" r="1"/>
          <a:stretch/>
        </p:blipFill>
        <p:spPr>
          <a:xfrm>
            <a:off x="-454703" y="-52297"/>
            <a:ext cx="1983884" cy="2669313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65"/>
          <a:stretch/>
        </p:blipFill>
        <p:spPr>
          <a:xfrm>
            <a:off x="8495654" y="5502775"/>
            <a:ext cx="3713439" cy="1366050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65"/>
          <a:stretch/>
        </p:blipFill>
        <p:spPr>
          <a:xfrm flipH="1">
            <a:off x="-3588" y="5493654"/>
            <a:ext cx="3713439" cy="136605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96488">
            <a:off x="1538283" y="1715881"/>
            <a:ext cx="4266872" cy="2791757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36505">
            <a:off x="2036007" y="1933959"/>
            <a:ext cx="4269415" cy="279342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6041" y="1"/>
            <a:ext cx="1866019" cy="3975100"/>
          </a:xfrm>
          <a:prstGeom prst="rect">
            <a:avLst/>
          </a:prstGeom>
        </p:spPr>
      </p:pic>
      <p:sp>
        <p:nvSpPr>
          <p:cNvPr id="80" name="六边形 79"/>
          <p:cNvSpPr/>
          <p:nvPr/>
        </p:nvSpPr>
        <p:spPr>
          <a:xfrm>
            <a:off x="7642865" y="2088302"/>
            <a:ext cx="3031059" cy="2520118"/>
          </a:xfrm>
          <a:prstGeom prst="hexagon">
            <a:avLst>
              <a:gd name="adj" fmla="val 0"/>
              <a:gd name="vf" fmla="val 115470"/>
            </a:avLst>
          </a:prstGeom>
          <a:solidFill>
            <a:srgbClr val="C00000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>
            <a:off x="7758659" y="2134177"/>
            <a:ext cx="2794012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 smtClean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       年夜饭</a:t>
            </a:r>
            <a:r>
              <a:rPr lang="zh-CN" altLang="en-US" sz="1600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，承载着中国的食文化、年文化、礼仪文化等，内涵丰富。在北方，爱包饺子，这与北方的饮食习俗有关，而在南方，则更加丰富。总体来说，这顿饭既是过去一年的总结，家庭会倾其所有，犒劳家人。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31544">
            <a:off x="2293772" y="2097320"/>
            <a:ext cx="4293208" cy="2808988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5862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2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2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8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759" y="-9610"/>
            <a:ext cx="12228208" cy="6878367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671839" y="793989"/>
            <a:ext cx="10861133" cy="5111010"/>
            <a:chOff x="2439054" y="1715929"/>
            <a:chExt cx="5958581" cy="279393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78402" y="1751482"/>
              <a:ext cx="5881039" cy="273098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39054" y="1715929"/>
              <a:ext cx="5958581" cy="2793930"/>
            </a:xfrm>
            <a:prstGeom prst="rect">
              <a:avLst/>
            </a:prstGeom>
          </p:spPr>
        </p:pic>
      </p:grpSp>
      <p:pic>
        <p:nvPicPr>
          <p:cNvPr id="88" name="图片 87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55064" y="1411565"/>
            <a:ext cx="4492547" cy="1777645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0017" y="6043017"/>
            <a:ext cx="2250545" cy="82602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524" t="-1508" r="1"/>
          <a:stretch/>
        </p:blipFill>
        <p:spPr>
          <a:xfrm>
            <a:off x="-454703" y="-52297"/>
            <a:ext cx="1983884" cy="2669313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65"/>
          <a:stretch/>
        </p:blipFill>
        <p:spPr>
          <a:xfrm>
            <a:off x="8495654" y="5502775"/>
            <a:ext cx="3713439" cy="1366050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65"/>
          <a:stretch/>
        </p:blipFill>
        <p:spPr>
          <a:xfrm flipH="1">
            <a:off x="-3588" y="5493654"/>
            <a:ext cx="3713439" cy="136605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9256" y="1424182"/>
            <a:ext cx="4476403" cy="2984268"/>
          </a:xfrm>
          <a:prstGeom prst="snip2DiagRect">
            <a:avLst>
              <a:gd name="adj1" fmla="val 0"/>
              <a:gd name="adj2" fmla="val 41450"/>
            </a:avLst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9759" y="3582536"/>
            <a:ext cx="2864943" cy="1874494"/>
          </a:xfrm>
          <a:prstGeom prst="snipRoundRect">
            <a:avLst>
              <a:gd name="adj1" fmla="val 16667"/>
              <a:gd name="adj2" fmla="val 38188"/>
            </a:avLst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1711" y="3568391"/>
            <a:ext cx="2913568" cy="1906308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6041" y="1"/>
            <a:ext cx="1866019" cy="3975100"/>
          </a:xfrm>
          <a:prstGeom prst="rect">
            <a:avLst/>
          </a:prstGeom>
        </p:spPr>
      </p:pic>
      <p:sp>
        <p:nvSpPr>
          <p:cNvPr id="80" name="六边形 79"/>
          <p:cNvSpPr/>
          <p:nvPr/>
        </p:nvSpPr>
        <p:spPr>
          <a:xfrm>
            <a:off x="1636360" y="1533018"/>
            <a:ext cx="4129957" cy="1534739"/>
          </a:xfrm>
          <a:prstGeom prst="hexagon">
            <a:avLst>
              <a:gd name="adj" fmla="val 0"/>
              <a:gd name="vf" fmla="val 115470"/>
            </a:avLst>
          </a:prstGeom>
          <a:solidFill>
            <a:srgbClr val="C00000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>
            <a:off x="1813981" y="1630971"/>
            <a:ext cx="3774715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除夕之夜，无论相隔多远，工作有多忙，人们都要回到自己家中，吃一顿团团圆圆的年夜饭。</a:t>
            </a:r>
          </a:p>
        </p:txBody>
      </p:sp>
    </p:spTree>
    <p:extLst>
      <p:ext uri="{BB962C8B-B14F-4D97-AF65-F5344CB8AC3E}">
        <p14:creationId xmlns:p14="http://schemas.microsoft.com/office/powerpoint/2010/main" val="1007976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1" presetClass="entr" presetSubtype="0" fill="hold" grpId="0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8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759" y="-9610"/>
            <a:ext cx="12228208" cy="6878367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671839" y="793989"/>
            <a:ext cx="10861133" cy="5111010"/>
            <a:chOff x="2439054" y="1715929"/>
            <a:chExt cx="5958581" cy="279393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78402" y="1751482"/>
              <a:ext cx="5881039" cy="273098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39054" y="1715929"/>
              <a:ext cx="5958581" cy="2793930"/>
            </a:xfrm>
            <a:prstGeom prst="rect">
              <a:avLst/>
            </a:prstGeom>
          </p:spPr>
        </p:pic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0017" y="6043017"/>
            <a:ext cx="2250545" cy="82602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524" t="-1508" r="1"/>
          <a:stretch/>
        </p:blipFill>
        <p:spPr>
          <a:xfrm>
            <a:off x="-454703" y="-52297"/>
            <a:ext cx="1983884" cy="2669313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65"/>
          <a:stretch/>
        </p:blipFill>
        <p:spPr>
          <a:xfrm>
            <a:off x="8495654" y="5502775"/>
            <a:ext cx="3713439" cy="1366050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65"/>
          <a:stretch/>
        </p:blipFill>
        <p:spPr>
          <a:xfrm flipH="1">
            <a:off x="-3588" y="5493654"/>
            <a:ext cx="3713439" cy="136605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6041" y="1"/>
            <a:ext cx="1866019" cy="39751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2076" y="1537846"/>
            <a:ext cx="2346579" cy="1760467"/>
          </a:xfrm>
          <a:prstGeom prst="heptagon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1369" y="1155747"/>
            <a:ext cx="2346579" cy="1774625"/>
          </a:xfrm>
          <a:prstGeom prst="heptagon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3883" y="1535154"/>
            <a:ext cx="2194877" cy="1765851"/>
          </a:xfrm>
          <a:prstGeom prst="heptagon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8840" y="3356275"/>
            <a:ext cx="2228777" cy="1793124"/>
          </a:xfrm>
          <a:prstGeom prst="heptagon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50434" y="3325291"/>
            <a:ext cx="2168684" cy="1744778"/>
          </a:xfrm>
          <a:prstGeom prst="heptagon">
            <a:avLst/>
          </a:prstGeom>
        </p:spPr>
      </p:pic>
      <p:pic>
        <p:nvPicPr>
          <p:cNvPr id="93" name="图片 92"/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63236" y="3832329"/>
            <a:ext cx="4951061" cy="1462482"/>
          </a:xfrm>
          <a:prstGeom prst="rect">
            <a:avLst/>
          </a:prstGeom>
        </p:spPr>
      </p:pic>
      <p:sp>
        <p:nvSpPr>
          <p:cNvPr id="94" name="六边形 93"/>
          <p:cNvSpPr/>
          <p:nvPr/>
        </p:nvSpPr>
        <p:spPr>
          <a:xfrm>
            <a:off x="3861563" y="3981883"/>
            <a:ext cx="4634092" cy="1216825"/>
          </a:xfrm>
          <a:prstGeom prst="hexagon">
            <a:avLst>
              <a:gd name="adj" fmla="val 0"/>
              <a:gd name="vf" fmla="val 115470"/>
            </a:avLst>
          </a:prstGeom>
          <a:solidFill>
            <a:srgbClr val="C00000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矩形 94"/>
          <p:cNvSpPr/>
          <p:nvPr/>
        </p:nvSpPr>
        <p:spPr>
          <a:xfrm>
            <a:off x="3978959" y="4071804"/>
            <a:ext cx="4477608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家是温暖的，它是传递爱的火炬。穿过温暖湿润的春天，跃过寒风凛冽的冬天，家永远是家，容纳爱的天地。我则是这片爱洋的的守护神。</a:t>
            </a:r>
          </a:p>
        </p:txBody>
      </p:sp>
    </p:spTree>
    <p:extLst>
      <p:ext uri="{BB962C8B-B14F-4D97-AF65-F5344CB8AC3E}">
        <p14:creationId xmlns:p14="http://schemas.microsoft.com/office/powerpoint/2010/main" val="2141321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6" presetClass="entr" presetSubtype="37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1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37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1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animBg="1"/>
      <p:bldP spid="9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759" y="-9610"/>
            <a:ext cx="12228208" cy="6878367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671839" y="793989"/>
            <a:ext cx="10861133" cy="5111010"/>
            <a:chOff x="2439054" y="1715929"/>
            <a:chExt cx="5958581" cy="279393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78402" y="1751482"/>
              <a:ext cx="5881039" cy="273098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39054" y="1715929"/>
              <a:ext cx="5958581" cy="2793930"/>
            </a:xfrm>
            <a:prstGeom prst="rect">
              <a:avLst/>
            </a:prstGeom>
          </p:spPr>
        </p:pic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6041" y="1"/>
            <a:ext cx="1866019" cy="3975100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0017" y="6043017"/>
            <a:ext cx="2250545" cy="82602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524" t="-1508" r="1"/>
          <a:stretch/>
        </p:blipFill>
        <p:spPr>
          <a:xfrm>
            <a:off x="-454703" y="-52297"/>
            <a:ext cx="1983884" cy="2669313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65"/>
          <a:stretch/>
        </p:blipFill>
        <p:spPr>
          <a:xfrm>
            <a:off x="8495654" y="5502775"/>
            <a:ext cx="3713439" cy="1366050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65"/>
          <a:stretch/>
        </p:blipFill>
        <p:spPr>
          <a:xfrm flipH="1">
            <a:off x="-3588" y="5493654"/>
            <a:ext cx="3713439" cy="136605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6789" y="1386611"/>
            <a:ext cx="2118409" cy="4078546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4456" y="1383078"/>
            <a:ext cx="2881877" cy="1919220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4738" y="1383768"/>
            <a:ext cx="2881879" cy="1919221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6023" y="3548562"/>
            <a:ext cx="2879308" cy="1923597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2302" y="3550674"/>
            <a:ext cx="2881879" cy="1919221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4794792" y="2124685"/>
            <a:ext cx="2602403" cy="2602403"/>
          </a:xfrm>
          <a:prstGeom prst="ellipse">
            <a:avLst/>
          </a:prstGeom>
          <a:solidFill>
            <a:srgbClr val="C00000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5747128" y="1968879"/>
            <a:ext cx="652213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600" dirty="0" smtClean="0">
                <a:solidFill>
                  <a:srgbClr val="FFFF0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家</a:t>
            </a:r>
            <a:endParaRPr lang="en-US" altLang="zh-CN" sz="4600" dirty="0" smtClean="0">
              <a:solidFill>
                <a:srgbClr val="FFFF0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  <a:p>
            <a:r>
              <a:rPr lang="zh-CN" altLang="en-US" sz="4600" dirty="0" smtClean="0">
                <a:solidFill>
                  <a:srgbClr val="FFFF0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的味</a:t>
            </a:r>
            <a:endParaRPr lang="en-US" altLang="zh-CN" sz="4600" dirty="0" smtClean="0">
              <a:solidFill>
                <a:srgbClr val="FFFF0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  <a:p>
            <a:r>
              <a:rPr lang="zh-CN" altLang="en-US" sz="4600" dirty="0">
                <a:solidFill>
                  <a:srgbClr val="FFFF0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道</a:t>
            </a:r>
          </a:p>
        </p:txBody>
      </p:sp>
    </p:spTree>
    <p:extLst>
      <p:ext uri="{BB962C8B-B14F-4D97-AF65-F5344CB8AC3E}">
        <p14:creationId xmlns:p14="http://schemas.microsoft.com/office/powerpoint/2010/main" val="375393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3" presetClass="entr" presetSubtype="3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1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759" y="-9610"/>
            <a:ext cx="12228208" cy="6878367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671839" y="793989"/>
            <a:ext cx="10861133" cy="5111010"/>
            <a:chOff x="2439054" y="1715929"/>
            <a:chExt cx="5958581" cy="279393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78402" y="1751482"/>
              <a:ext cx="5881039" cy="273098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39054" y="1715929"/>
              <a:ext cx="5958581" cy="2793930"/>
            </a:xfrm>
            <a:prstGeom prst="rect">
              <a:avLst/>
            </a:prstGeom>
          </p:spPr>
        </p:pic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0017" y="6043017"/>
            <a:ext cx="2250545" cy="82602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524" t="-1508" r="1"/>
          <a:stretch/>
        </p:blipFill>
        <p:spPr>
          <a:xfrm>
            <a:off x="-454703" y="-52297"/>
            <a:ext cx="1983884" cy="2669313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65"/>
          <a:stretch/>
        </p:blipFill>
        <p:spPr>
          <a:xfrm>
            <a:off x="8495654" y="5502775"/>
            <a:ext cx="3713439" cy="1366050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65"/>
          <a:stretch/>
        </p:blipFill>
        <p:spPr>
          <a:xfrm flipH="1">
            <a:off x="-3588" y="5493654"/>
            <a:ext cx="3713439" cy="136605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63945" y="1578013"/>
            <a:ext cx="3358219" cy="3426790"/>
          </a:xfrm>
          <a:prstGeom prst="rect">
            <a:avLst/>
          </a:prstGeom>
          <a:ln w="28575">
            <a:noFill/>
          </a:ln>
          <a:effectLst/>
        </p:spPr>
      </p:pic>
      <p:sp>
        <p:nvSpPr>
          <p:cNvPr id="61" name="矩形 60"/>
          <p:cNvSpPr/>
          <p:nvPr/>
        </p:nvSpPr>
        <p:spPr>
          <a:xfrm>
            <a:off x="7568435" y="2095583"/>
            <a:ext cx="2949236" cy="3319229"/>
          </a:xfrm>
          <a:prstGeom prst="rect">
            <a:avLst/>
          </a:prstGeom>
          <a:solidFill>
            <a:srgbClr val="C0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7848483" y="2332931"/>
            <a:ext cx="2389143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家，是一个温馨的字眼，宝盖头遮住了外面的寒风冷雨，一横三撇是家中人的期盼，向外的两撇是在外的人对家的眺望，一个竖钩把全家人紧紧的系在一起。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37634" y="3667736"/>
            <a:ext cx="2600377" cy="173645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8712" y="3667736"/>
            <a:ext cx="2653965" cy="1736453"/>
          </a:xfrm>
          <a:prstGeom prst="rect">
            <a:avLst/>
          </a:prstGeom>
        </p:spPr>
      </p:pic>
      <p:pic>
        <p:nvPicPr>
          <p:cNvPr id="77" name="图片 76"/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68359" y="1229839"/>
            <a:ext cx="5372540" cy="2199163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6041" y="1"/>
            <a:ext cx="1866019" cy="397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276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759" y="-9610"/>
            <a:ext cx="12228208" cy="6878367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671839" y="793989"/>
            <a:ext cx="10861133" cy="5111010"/>
            <a:chOff x="2439054" y="1715929"/>
            <a:chExt cx="5958581" cy="279393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78402" y="1751482"/>
              <a:ext cx="5881039" cy="273098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39054" y="1715929"/>
              <a:ext cx="5958581" cy="2793930"/>
            </a:xfrm>
            <a:prstGeom prst="rect">
              <a:avLst/>
            </a:prstGeom>
          </p:spPr>
        </p:pic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0017" y="6043017"/>
            <a:ext cx="2250545" cy="82602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524" t="-1508" r="1"/>
          <a:stretch/>
        </p:blipFill>
        <p:spPr>
          <a:xfrm>
            <a:off x="-454703" y="-52297"/>
            <a:ext cx="1983884" cy="2669313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65"/>
          <a:stretch/>
        </p:blipFill>
        <p:spPr>
          <a:xfrm>
            <a:off x="8495654" y="5502775"/>
            <a:ext cx="3713439" cy="1366050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65"/>
          <a:stretch/>
        </p:blipFill>
        <p:spPr>
          <a:xfrm flipH="1">
            <a:off x="-3588" y="5493654"/>
            <a:ext cx="3713439" cy="136605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1514" y="1241427"/>
            <a:ext cx="3256343" cy="2070491"/>
          </a:xfrm>
          <a:prstGeom prst="ellipse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7172" y="3558820"/>
            <a:ext cx="2767333" cy="1876933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4154" y="3571508"/>
            <a:ext cx="2866815" cy="1878064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1334" y="3556845"/>
            <a:ext cx="2773047" cy="1863214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6041" y="1"/>
            <a:ext cx="1866019" cy="3975100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84"/>
          <a:stretch/>
        </p:blipFill>
        <p:spPr>
          <a:xfrm>
            <a:off x="2108233" y="1496299"/>
            <a:ext cx="3322456" cy="1596706"/>
          </a:xfrm>
          <a:prstGeom prst="rect">
            <a:avLst/>
          </a:prstGeom>
        </p:spPr>
      </p:pic>
      <p:sp>
        <p:nvSpPr>
          <p:cNvPr id="58" name="六边形 57"/>
          <p:cNvSpPr/>
          <p:nvPr/>
        </p:nvSpPr>
        <p:spPr>
          <a:xfrm>
            <a:off x="2269338" y="1647663"/>
            <a:ext cx="3000247" cy="1293983"/>
          </a:xfrm>
          <a:prstGeom prst="hexagon">
            <a:avLst>
              <a:gd name="adj" fmla="val 0"/>
              <a:gd name="vf" fmla="val 115470"/>
            </a:avLst>
          </a:prstGeom>
          <a:solidFill>
            <a:srgbClr val="C00000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2326517" y="1779573"/>
            <a:ext cx="2885888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家，是一个提起就温馨，想起它就令人神往的字眼，也是有缘的人才能成为一家人。</a:t>
            </a:r>
          </a:p>
        </p:txBody>
      </p:sp>
    </p:spTree>
    <p:extLst>
      <p:ext uri="{BB962C8B-B14F-4D97-AF65-F5344CB8AC3E}">
        <p14:creationId xmlns:p14="http://schemas.microsoft.com/office/powerpoint/2010/main" val="148825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6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759" y="-9610"/>
            <a:ext cx="12228208" cy="6878367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671839" y="793989"/>
            <a:ext cx="10861133" cy="5111010"/>
            <a:chOff x="2439054" y="1715929"/>
            <a:chExt cx="5958581" cy="279393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78402" y="1751482"/>
              <a:ext cx="5881039" cy="273098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39054" y="1715929"/>
              <a:ext cx="5958581" cy="2793930"/>
            </a:xfrm>
            <a:prstGeom prst="rect">
              <a:avLst/>
            </a:prstGeom>
          </p:spPr>
        </p:pic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0017" y="6043017"/>
            <a:ext cx="2250545" cy="82602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524" t="-1508" r="1"/>
          <a:stretch/>
        </p:blipFill>
        <p:spPr>
          <a:xfrm>
            <a:off x="-454703" y="-52297"/>
            <a:ext cx="1983884" cy="2669313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65"/>
          <a:stretch/>
        </p:blipFill>
        <p:spPr>
          <a:xfrm>
            <a:off x="8495654" y="5502775"/>
            <a:ext cx="3713439" cy="1366050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65"/>
          <a:stretch/>
        </p:blipFill>
        <p:spPr>
          <a:xfrm flipH="1">
            <a:off x="-3588" y="5493654"/>
            <a:ext cx="3713439" cy="136605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7668" y="3438983"/>
            <a:ext cx="2895192" cy="1930128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9181" y="1335589"/>
            <a:ext cx="4246619" cy="4050841"/>
          </a:xfrm>
          <a:prstGeom prst="rect">
            <a:avLst/>
          </a:prstGeom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9902" y="1352297"/>
            <a:ext cx="2892959" cy="1854130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48768" y="1321301"/>
            <a:ext cx="1126245" cy="4001316"/>
          </a:xfrm>
          <a:prstGeom prst="rect">
            <a:avLst/>
          </a:prstGeom>
          <a:ln w="28575">
            <a:noFill/>
          </a:ln>
          <a:effectLst/>
        </p:spPr>
      </p:pic>
      <p:sp>
        <p:nvSpPr>
          <p:cNvPr id="73" name="矩形 72"/>
          <p:cNvSpPr/>
          <p:nvPr/>
        </p:nvSpPr>
        <p:spPr>
          <a:xfrm>
            <a:off x="9706984" y="1737374"/>
            <a:ext cx="809817" cy="3585243"/>
          </a:xfrm>
          <a:prstGeom prst="rect">
            <a:avLst/>
          </a:prstGeom>
          <a:solidFill>
            <a:srgbClr val="C0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6041" y="1"/>
            <a:ext cx="1866019" cy="3975100"/>
          </a:xfrm>
          <a:prstGeom prst="rect">
            <a:avLst/>
          </a:prstGeom>
        </p:spPr>
      </p:pic>
      <p:sp>
        <p:nvSpPr>
          <p:cNvPr id="77" name="矩形 76"/>
          <p:cNvSpPr/>
          <p:nvPr/>
        </p:nvSpPr>
        <p:spPr>
          <a:xfrm>
            <a:off x="9861373" y="1946618"/>
            <a:ext cx="456432" cy="3213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dirty="0" smtClean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家</a:t>
            </a:r>
            <a:endParaRPr lang="en-US" altLang="zh-CN" sz="2600" dirty="0" smtClean="0">
              <a:solidFill>
                <a:srgbClr val="FFFF00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600" dirty="0" smtClean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是</a:t>
            </a:r>
            <a:endParaRPr lang="en-US" altLang="zh-CN" sz="2600" dirty="0" smtClean="0">
              <a:solidFill>
                <a:srgbClr val="FFFF00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600" dirty="0" smtClean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心</a:t>
            </a:r>
            <a:endParaRPr lang="en-US" altLang="zh-CN" sz="2600" dirty="0" smtClean="0">
              <a:solidFill>
                <a:srgbClr val="FFFF00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600" dirty="0" smtClean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的</a:t>
            </a:r>
            <a:endParaRPr lang="en-US" altLang="zh-CN" sz="2600" dirty="0" smtClean="0">
              <a:solidFill>
                <a:srgbClr val="FFFF00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600" dirty="0" smtClean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归</a:t>
            </a:r>
            <a:endParaRPr lang="en-US" altLang="zh-CN" sz="2600" dirty="0" smtClean="0">
              <a:solidFill>
                <a:srgbClr val="FFFF00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600" dirty="0" smtClean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处</a:t>
            </a:r>
            <a:endParaRPr lang="en-US" altLang="zh-CN" sz="2600" dirty="0" smtClean="0">
              <a:solidFill>
                <a:srgbClr val="FFFF00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153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759" y="-9610"/>
            <a:ext cx="12228208" cy="6878367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671839" y="793989"/>
            <a:ext cx="10861133" cy="5111010"/>
            <a:chOff x="2439054" y="1715929"/>
            <a:chExt cx="5958581" cy="279393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78402" y="1751482"/>
              <a:ext cx="5881039" cy="273098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39054" y="1715929"/>
              <a:ext cx="5958581" cy="2793930"/>
            </a:xfrm>
            <a:prstGeom prst="rect">
              <a:avLst/>
            </a:prstGeom>
          </p:spPr>
        </p:pic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0017" y="6043017"/>
            <a:ext cx="2250545" cy="82602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524" t="-1508" r="1"/>
          <a:stretch/>
        </p:blipFill>
        <p:spPr>
          <a:xfrm>
            <a:off x="-454703" y="-52297"/>
            <a:ext cx="1983884" cy="2669313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65"/>
          <a:stretch/>
        </p:blipFill>
        <p:spPr>
          <a:xfrm>
            <a:off x="8495654" y="5502775"/>
            <a:ext cx="3713439" cy="1366050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65"/>
          <a:stretch/>
        </p:blipFill>
        <p:spPr>
          <a:xfrm flipH="1">
            <a:off x="-3588" y="5493654"/>
            <a:ext cx="3713439" cy="136605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83347">
            <a:off x="1312088" y="2891100"/>
            <a:ext cx="3562149" cy="2330666"/>
          </a:xfrm>
          <a:prstGeom prst="rect">
            <a:avLst/>
          </a:prstGeom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01078">
            <a:off x="3336878" y="3099566"/>
            <a:ext cx="3357951" cy="2197062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42655" y="1325105"/>
            <a:ext cx="9179717" cy="1011458"/>
          </a:xfrm>
          <a:prstGeom prst="rect">
            <a:avLst/>
          </a:prstGeom>
        </p:spPr>
      </p:pic>
      <p:sp>
        <p:nvSpPr>
          <p:cNvPr id="69" name="矩形 68"/>
          <p:cNvSpPr/>
          <p:nvPr/>
        </p:nvSpPr>
        <p:spPr>
          <a:xfrm>
            <a:off x="1552699" y="1443430"/>
            <a:ext cx="9159629" cy="774808"/>
          </a:xfrm>
          <a:prstGeom prst="rect">
            <a:avLst/>
          </a:prstGeom>
          <a:solidFill>
            <a:srgbClr val="C0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1649197" y="1601029"/>
            <a:ext cx="8952499" cy="432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700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岁月催人老</a:t>
            </a:r>
            <a:r>
              <a:rPr lang="en-US" altLang="zh-CN" sz="1700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,</a:t>
            </a:r>
            <a:r>
              <a:rPr lang="zh-CN" altLang="en-US" sz="1700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不老的是亲情。无论我们身处何境</a:t>
            </a:r>
            <a:r>
              <a:rPr lang="en-US" altLang="zh-CN" sz="1700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,</a:t>
            </a:r>
            <a:r>
              <a:rPr lang="zh-CN" altLang="en-US" sz="1700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身在何地</a:t>
            </a:r>
            <a:r>
              <a:rPr lang="en-US" altLang="zh-CN" sz="1700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,</a:t>
            </a:r>
            <a:r>
              <a:rPr lang="zh-CN" altLang="en-US" sz="1700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亲人永远是我们最坚实的精神寄托。</a:t>
            </a: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6041" y="1"/>
            <a:ext cx="1866019" cy="3975100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54455">
            <a:off x="4905866" y="2930156"/>
            <a:ext cx="3256343" cy="217089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63967">
            <a:off x="7306395" y="3014680"/>
            <a:ext cx="3510437" cy="229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932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759" y="-9610"/>
            <a:ext cx="12228208" cy="6878367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671839" y="793989"/>
            <a:ext cx="10861133" cy="5111010"/>
            <a:chOff x="2439054" y="1715929"/>
            <a:chExt cx="5958581" cy="279393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78402" y="1751482"/>
              <a:ext cx="5881039" cy="273098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39054" y="1715929"/>
              <a:ext cx="5958581" cy="2793930"/>
            </a:xfrm>
            <a:prstGeom prst="rect">
              <a:avLst/>
            </a:prstGeom>
          </p:spPr>
        </p:pic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0017" y="6043017"/>
            <a:ext cx="2250545" cy="82602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524" t="-1508" r="1"/>
          <a:stretch/>
        </p:blipFill>
        <p:spPr>
          <a:xfrm>
            <a:off x="-454703" y="-52297"/>
            <a:ext cx="1983884" cy="2669313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65"/>
          <a:stretch/>
        </p:blipFill>
        <p:spPr>
          <a:xfrm>
            <a:off x="8495654" y="5502775"/>
            <a:ext cx="3713439" cy="1366050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65"/>
          <a:stretch/>
        </p:blipFill>
        <p:spPr>
          <a:xfrm flipH="1">
            <a:off x="-3588" y="5493654"/>
            <a:ext cx="3713439" cy="1366050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0400" y="1593859"/>
            <a:ext cx="3692629" cy="3640091"/>
          </a:xfrm>
          <a:prstGeom prst="ellipse">
            <a:avLst/>
          </a:prstGeom>
          <a:ln w="28575">
            <a:solidFill>
              <a:srgbClr val="F5C77B"/>
            </a:solidFill>
          </a:ln>
          <a:effectLst/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5657" y="1641273"/>
            <a:ext cx="3507931" cy="3545263"/>
          </a:xfrm>
          <a:prstGeom prst="ellipse">
            <a:avLst/>
          </a:prstGeom>
          <a:ln w="28575">
            <a:solidFill>
              <a:srgbClr val="F5C77B"/>
            </a:solidFill>
          </a:ln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6041" y="1"/>
            <a:ext cx="1866019" cy="39751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460204" y="1667690"/>
            <a:ext cx="3388675" cy="3492424"/>
            <a:chOff x="7460204" y="1667690"/>
            <a:chExt cx="3388674" cy="3492424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60204" y="1667690"/>
              <a:ext cx="3388674" cy="3492424"/>
            </a:xfrm>
            <a:prstGeom prst="ellipse">
              <a:avLst/>
            </a:prstGeom>
          </p:spPr>
        </p:pic>
        <p:sp>
          <p:nvSpPr>
            <p:cNvPr id="2" name="椭圆 1"/>
            <p:cNvSpPr/>
            <p:nvPr/>
          </p:nvSpPr>
          <p:spPr>
            <a:xfrm>
              <a:off x="7684140" y="1904762"/>
              <a:ext cx="2974553" cy="3018281"/>
            </a:xfrm>
            <a:prstGeom prst="ellipse">
              <a:avLst/>
            </a:prstGeom>
            <a:solidFill>
              <a:srgbClr val="C0000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矩形 46"/>
          <p:cNvSpPr/>
          <p:nvPr/>
        </p:nvSpPr>
        <p:spPr>
          <a:xfrm>
            <a:off x="8034871" y="2328992"/>
            <a:ext cx="2371727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岁月催人老</a:t>
            </a:r>
            <a:r>
              <a:rPr lang="en-US" altLang="zh-CN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,</a:t>
            </a:r>
            <a:r>
              <a:rPr lang="zh-CN" altLang="en-US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不老的是亲情。无论我们身处何境</a:t>
            </a:r>
            <a:r>
              <a:rPr lang="en-US" altLang="zh-CN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,</a:t>
            </a:r>
            <a:r>
              <a:rPr lang="zh-CN" altLang="en-US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身在何地</a:t>
            </a:r>
            <a:r>
              <a:rPr lang="en-US" altLang="zh-CN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,</a:t>
            </a:r>
            <a:r>
              <a:rPr lang="zh-CN" altLang="en-US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亲人永远是我们最坚实的精神寄托。</a:t>
            </a:r>
          </a:p>
        </p:txBody>
      </p:sp>
    </p:spTree>
    <p:extLst>
      <p:ext uri="{BB962C8B-B14F-4D97-AF65-F5344CB8AC3E}">
        <p14:creationId xmlns:p14="http://schemas.microsoft.com/office/powerpoint/2010/main" val="238017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759" y="-9610"/>
            <a:ext cx="12228208" cy="6878367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671839" y="793989"/>
            <a:ext cx="10861133" cy="5111010"/>
            <a:chOff x="2439054" y="1715929"/>
            <a:chExt cx="5958581" cy="279393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78402" y="1751482"/>
              <a:ext cx="5881039" cy="273098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39054" y="1715929"/>
              <a:ext cx="5958581" cy="2793930"/>
            </a:xfrm>
            <a:prstGeom prst="rect">
              <a:avLst/>
            </a:prstGeom>
          </p:spPr>
        </p:pic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0017" y="6043017"/>
            <a:ext cx="2250545" cy="82602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524" t="-1508" r="1"/>
          <a:stretch/>
        </p:blipFill>
        <p:spPr>
          <a:xfrm>
            <a:off x="-454703" y="-52297"/>
            <a:ext cx="1983884" cy="2669313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65"/>
          <a:stretch/>
        </p:blipFill>
        <p:spPr>
          <a:xfrm>
            <a:off x="8495654" y="5502775"/>
            <a:ext cx="3713439" cy="1366050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65"/>
          <a:stretch/>
        </p:blipFill>
        <p:spPr>
          <a:xfrm flipH="1">
            <a:off x="-3588" y="5493654"/>
            <a:ext cx="3713439" cy="1366050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41190" y="8985245"/>
            <a:ext cx="3068943" cy="1994813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85675" y="9158320"/>
            <a:ext cx="3068943" cy="2045962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20787" y="7001814"/>
            <a:ext cx="3173919" cy="2115945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89526" y="-300369"/>
            <a:ext cx="3056615" cy="2037743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11042099" y="7112933"/>
            <a:ext cx="712487" cy="204538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1005" y="8481792"/>
            <a:ext cx="4992035" cy="3328023"/>
          </a:xfrm>
          <a:prstGeom prst="rect">
            <a:avLst/>
          </a:prstGeom>
          <a:ln w="28575">
            <a:noFill/>
          </a:ln>
          <a:effectLst/>
        </p:spPr>
      </p:pic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255840" y="1335587"/>
            <a:ext cx="3358219" cy="3426790"/>
          </a:xfrm>
          <a:prstGeom prst="rect">
            <a:avLst/>
          </a:prstGeom>
          <a:ln w="28575">
            <a:noFill/>
          </a:ln>
          <a:effectLst/>
        </p:spPr>
      </p:pic>
      <p:sp>
        <p:nvSpPr>
          <p:cNvPr id="61" name="矩形 60"/>
          <p:cNvSpPr/>
          <p:nvPr/>
        </p:nvSpPr>
        <p:spPr>
          <a:xfrm>
            <a:off x="17460331" y="1853157"/>
            <a:ext cx="2949236" cy="3319229"/>
          </a:xfrm>
          <a:prstGeom prst="rect">
            <a:avLst/>
          </a:prstGeom>
          <a:solidFill>
            <a:srgbClr val="C0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17740378" y="2090505"/>
            <a:ext cx="2389143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家，是一个温馨的字眼，宝盖头遮住了外面的寒风冷雨，一横三撇是家中人的期盼，向外的两撇是在外的人对家的眺望，一个竖钩把全家人紧紧的系在一起。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2580" y="10980056"/>
            <a:ext cx="3562149" cy="2330666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64628" y="11837796"/>
            <a:ext cx="3562149" cy="2330666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0412" y="12307021"/>
            <a:ext cx="3562149" cy="2330666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09915" y="7819910"/>
            <a:ext cx="3562149" cy="2330666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063839" y="4200488"/>
            <a:ext cx="4242832" cy="2776027"/>
          </a:xfrm>
          <a:prstGeom prst="rect">
            <a:avLst/>
          </a:prstGeom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724121" y="11462560"/>
            <a:ext cx="3562149" cy="2272400"/>
          </a:xfrm>
          <a:prstGeom prst="rect">
            <a:avLst/>
          </a:prstGeom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7619" y="11810100"/>
            <a:ext cx="3562149" cy="2330666"/>
          </a:xfrm>
          <a:prstGeom prst="rect">
            <a:avLst/>
          </a:prstGeom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85675" y="-2373204"/>
            <a:ext cx="3081631" cy="2016270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12315" y="-2864941"/>
            <a:ext cx="2982391" cy="1961093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017315" y="-2399827"/>
            <a:ext cx="2946164" cy="1976975"/>
          </a:xfrm>
          <a:prstGeom prst="rect">
            <a:avLst/>
          </a:prstGeom>
        </p:spPr>
      </p:pic>
      <p:pic>
        <p:nvPicPr>
          <p:cNvPr id="91" name="图片 90"/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54586" y="11512507"/>
            <a:ext cx="3812727" cy="2541817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84"/>
          <a:stretch/>
        </p:blipFill>
        <p:spPr>
          <a:xfrm>
            <a:off x="12982885" y="-1045103"/>
            <a:ext cx="2908347" cy="1596706"/>
          </a:xfrm>
          <a:prstGeom prst="rect">
            <a:avLst/>
          </a:prstGeom>
        </p:spPr>
      </p:pic>
      <p:sp>
        <p:nvSpPr>
          <p:cNvPr id="63" name="六边形 62"/>
          <p:cNvSpPr/>
          <p:nvPr/>
        </p:nvSpPr>
        <p:spPr>
          <a:xfrm>
            <a:off x="13123910" y="-893741"/>
            <a:ext cx="2626297" cy="1293983"/>
          </a:xfrm>
          <a:prstGeom prst="hexagon">
            <a:avLst>
              <a:gd name="adj" fmla="val 0"/>
              <a:gd name="vf" fmla="val 115470"/>
            </a:avLst>
          </a:prstGeom>
          <a:solidFill>
            <a:srgbClr val="C00000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13171757" y="-761830"/>
            <a:ext cx="2441643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我爱我的家，爱家里的每一个成员</a:t>
            </a:r>
            <a:r>
              <a:rPr lang="zh-CN" altLang="en-US" sz="1600" dirty="0" smtClean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，更</a:t>
            </a:r>
            <a:r>
              <a:rPr lang="zh-CN" altLang="en-US" sz="1600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爱我家中每一个暖心的故事。</a:t>
            </a: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84"/>
          <a:stretch/>
        </p:blipFill>
        <p:spPr>
          <a:xfrm>
            <a:off x="12729880" y="943863"/>
            <a:ext cx="3322456" cy="1596706"/>
          </a:xfrm>
          <a:prstGeom prst="rect">
            <a:avLst/>
          </a:prstGeom>
        </p:spPr>
      </p:pic>
      <p:sp>
        <p:nvSpPr>
          <p:cNvPr id="58" name="六边形 57"/>
          <p:cNvSpPr/>
          <p:nvPr/>
        </p:nvSpPr>
        <p:spPr>
          <a:xfrm>
            <a:off x="12890986" y="1095227"/>
            <a:ext cx="3000247" cy="1293983"/>
          </a:xfrm>
          <a:prstGeom prst="hexagon">
            <a:avLst>
              <a:gd name="adj" fmla="val 0"/>
              <a:gd name="vf" fmla="val 115470"/>
            </a:avLst>
          </a:prstGeom>
          <a:solidFill>
            <a:srgbClr val="C00000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12948164" y="1227137"/>
            <a:ext cx="2885888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家，是一个提起就温馨，想起它就令人神往的字眼，也是有缘的人才能成为一家人。</a:t>
            </a: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63879" y="1368193"/>
            <a:ext cx="1126245" cy="4001316"/>
          </a:xfrm>
          <a:prstGeom prst="rect">
            <a:avLst/>
          </a:prstGeom>
          <a:ln w="28575">
            <a:noFill/>
          </a:ln>
          <a:effectLst/>
        </p:spPr>
      </p:pic>
      <p:sp>
        <p:nvSpPr>
          <p:cNvPr id="73" name="矩形 72"/>
          <p:cNvSpPr/>
          <p:nvPr/>
        </p:nvSpPr>
        <p:spPr>
          <a:xfrm>
            <a:off x="1622093" y="1563230"/>
            <a:ext cx="809817" cy="3806281"/>
          </a:xfrm>
          <a:prstGeom prst="rect">
            <a:avLst/>
          </a:prstGeom>
          <a:solidFill>
            <a:srgbClr val="C0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6041" y="1"/>
            <a:ext cx="1866019" cy="3975100"/>
          </a:xfrm>
          <a:prstGeom prst="rect">
            <a:avLst/>
          </a:prstGeom>
        </p:spPr>
      </p:pic>
      <p:sp>
        <p:nvSpPr>
          <p:cNvPr id="77" name="矩形 76"/>
          <p:cNvSpPr/>
          <p:nvPr/>
        </p:nvSpPr>
        <p:spPr>
          <a:xfrm>
            <a:off x="1776483" y="1642713"/>
            <a:ext cx="45643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dirty="0" smtClean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家是</a:t>
            </a:r>
            <a:r>
              <a:rPr lang="zh-CN" altLang="en-US" sz="2600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心中深深的眷恋</a:t>
            </a:r>
            <a:endParaRPr lang="en-US" altLang="zh-CN" sz="2600" dirty="0" smtClean="0">
              <a:solidFill>
                <a:srgbClr val="FFFF00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85757" y="1368193"/>
            <a:ext cx="4037075" cy="4009768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7732" y="1318265"/>
            <a:ext cx="3735707" cy="2493509"/>
          </a:xfrm>
          <a:prstGeom prst="rect">
            <a:avLst/>
          </a:prstGeom>
        </p:spPr>
      </p:pic>
      <p:pic>
        <p:nvPicPr>
          <p:cNvPr id="84" name="图片 83"/>
          <p:cNvPicPr>
            <a:picLocks noChangeAspect="1"/>
          </p:cNvPicPr>
          <p:nvPr/>
        </p:nvPicPr>
        <p:blipFill rotWithShape="1"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13644" y="4068987"/>
            <a:ext cx="1619795" cy="128120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6256" y="4056371"/>
            <a:ext cx="1940725" cy="1293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950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6" presetClass="entr" presetSubtype="37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800" decel="100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759" y="-9610"/>
            <a:ext cx="12228208" cy="6878367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671839" y="793989"/>
            <a:ext cx="10861133" cy="5111010"/>
            <a:chOff x="2439054" y="1715929"/>
            <a:chExt cx="5958581" cy="279393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78402" y="1751482"/>
              <a:ext cx="5881039" cy="273098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39054" y="1715929"/>
              <a:ext cx="5958581" cy="2793930"/>
            </a:xfrm>
            <a:prstGeom prst="rect">
              <a:avLst/>
            </a:prstGeom>
          </p:spPr>
        </p:pic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0017" y="6043017"/>
            <a:ext cx="2250545" cy="82602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524" t="-1508" r="1"/>
          <a:stretch/>
        </p:blipFill>
        <p:spPr>
          <a:xfrm>
            <a:off x="-454703" y="-52297"/>
            <a:ext cx="1983884" cy="2669313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65"/>
          <a:stretch/>
        </p:blipFill>
        <p:spPr>
          <a:xfrm>
            <a:off x="8495654" y="5502775"/>
            <a:ext cx="3713439" cy="1366050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65"/>
          <a:stretch/>
        </p:blipFill>
        <p:spPr>
          <a:xfrm flipH="1">
            <a:off x="-3588" y="5493654"/>
            <a:ext cx="3713439" cy="1366050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99190" y="3498125"/>
            <a:ext cx="3182905" cy="20831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4977" y="3498125"/>
            <a:ext cx="3183920" cy="20831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98055" y="1095488"/>
            <a:ext cx="3183920" cy="20831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4977" y="1100321"/>
            <a:ext cx="3183920" cy="20831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6041" y="1"/>
            <a:ext cx="1866019" cy="3975100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3456" y="1835460"/>
            <a:ext cx="3058115" cy="3151744"/>
          </a:xfrm>
          <a:prstGeom prst="ellipse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4790318" y="2037376"/>
            <a:ext cx="2684391" cy="2723853"/>
          </a:xfrm>
          <a:prstGeom prst="ellipse">
            <a:avLst/>
          </a:prstGeom>
          <a:solidFill>
            <a:srgbClr val="C0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5062328" y="2458773"/>
            <a:ext cx="2140368" cy="2054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700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岁月催人老</a:t>
            </a:r>
            <a:r>
              <a:rPr lang="en-US" altLang="zh-CN" sz="1700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,</a:t>
            </a:r>
            <a:r>
              <a:rPr lang="zh-CN" altLang="en-US" sz="1700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不老的是亲情。无论我们身处何境</a:t>
            </a:r>
            <a:r>
              <a:rPr lang="en-US" altLang="zh-CN" sz="1700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,</a:t>
            </a:r>
            <a:r>
              <a:rPr lang="zh-CN" altLang="en-US" sz="1700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身在何地</a:t>
            </a:r>
            <a:r>
              <a:rPr lang="en-US" altLang="zh-CN" sz="1700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,</a:t>
            </a:r>
            <a:r>
              <a:rPr lang="zh-CN" altLang="en-US" sz="1700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亲人永远是我们最坚实的精神寄托。</a:t>
            </a:r>
          </a:p>
        </p:txBody>
      </p:sp>
    </p:spTree>
    <p:extLst>
      <p:ext uri="{BB962C8B-B14F-4D97-AF65-F5344CB8AC3E}">
        <p14:creationId xmlns:p14="http://schemas.microsoft.com/office/powerpoint/2010/main" val="3603171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3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3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3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63554" y="4437115"/>
            <a:ext cx="860743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12192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403" y="315180"/>
            <a:ext cx="10282184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419" y="3097348"/>
            <a:ext cx="5471583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3097348"/>
            <a:ext cx="5471584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75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33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4979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759" y="-9610"/>
            <a:ext cx="12228208" cy="6878367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671839" y="793989"/>
            <a:ext cx="10861133" cy="5111010"/>
            <a:chOff x="2439054" y="1715929"/>
            <a:chExt cx="5958581" cy="279393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78402" y="1751482"/>
              <a:ext cx="5881039" cy="273098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39054" y="1715929"/>
              <a:ext cx="5958581" cy="2793930"/>
            </a:xfrm>
            <a:prstGeom prst="rect">
              <a:avLst/>
            </a:prstGeom>
          </p:spPr>
        </p:pic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6041" y="1"/>
            <a:ext cx="1866019" cy="3975100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0017" y="6043017"/>
            <a:ext cx="2250545" cy="8260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8355" y="1331867"/>
            <a:ext cx="1339485" cy="4012366"/>
          </a:xfrm>
          <a:prstGeom prst="rect">
            <a:avLst/>
          </a:prstGeom>
        </p:spPr>
      </p:pic>
      <p:grpSp>
        <p:nvGrpSpPr>
          <p:cNvPr id="73" name="组合 72"/>
          <p:cNvGrpSpPr/>
          <p:nvPr/>
        </p:nvGrpSpPr>
        <p:grpSpPr>
          <a:xfrm>
            <a:off x="1654084" y="1512590"/>
            <a:ext cx="1103091" cy="3650920"/>
            <a:chOff x="1654083" y="1512590"/>
            <a:chExt cx="1103091" cy="3650920"/>
          </a:xfrm>
        </p:grpSpPr>
        <p:sp>
          <p:nvSpPr>
            <p:cNvPr id="28" name="矩形 27"/>
            <p:cNvSpPr/>
            <p:nvPr/>
          </p:nvSpPr>
          <p:spPr>
            <a:xfrm>
              <a:off x="1654083" y="1512590"/>
              <a:ext cx="1103091" cy="3650920"/>
            </a:xfrm>
            <a:prstGeom prst="rect">
              <a:avLst/>
            </a:prstGeom>
            <a:solidFill>
              <a:srgbClr val="C0000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1879522" y="1629890"/>
              <a:ext cx="652214" cy="34163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dirty="0" smtClean="0">
                  <a:solidFill>
                    <a:srgbClr val="FFFF00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幸</a:t>
              </a:r>
              <a:endParaRPr lang="en-US" altLang="zh-CN" sz="3600" dirty="0" smtClean="0">
                <a:solidFill>
                  <a:srgbClr val="FFFF0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  <a:p>
              <a:r>
                <a:rPr lang="zh-CN" altLang="en-US" sz="3600" dirty="0" smtClean="0">
                  <a:solidFill>
                    <a:srgbClr val="FFFF00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福</a:t>
              </a:r>
              <a:endParaRPr lang="en-US" altLang="zh-CN" sz="3600" dirty="0" smtClean="0">
                <a:solidFill>
                  <a:srgbClr val="FFFF0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  <a:p>
              <a:r>
                <a:rPr lang="zh-CN" altLang="en-US" sz="3600" dirty="0" smtClean="0">
                  <a:solidFill>
                    <a:srgbClr val="FFFF00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家 </a:t>
              </a:r>
              <a:endParaRPr lang="en-US" altLang="zh-CN" sz="3600" dirty="0" smtClean="0">
                <a:solidFill>
                  <a:srgbClr val="FFFF0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  <a:p>
              <a:r>
                <a:rPr lang="zh-CN" altLang="en-US" sz="3600" dirty="0" smtClean="0">
                  <a:solidFill>
                    <a:srgbClr val="FFFF00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幸</a:t>
              </a:r>
              <a:endParaRPr lang="en-US" altLang="zh-CN" sz="3600" dirty="0" smtClean="0">
                <a:solidFill>
                  <a:srgbClr val="FFFF0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  <a:p>
              <a:r>
                <a:rPr lang="zh-CN" altLang="en-US" sz="3600" dirty="0" smtClean="0">
                  <a:solidFill>
                    <a:srgbClr val="FFFF00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福</a:t>
              </a:r>
              <a:endParaRPr lang="en-US" altLang="zh-CN" sz="3600" dirty="0" smtClean="0">
                <a:solidFill>
                  <a:srgbClr val="FFFF0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  <a:p>
              <a:r>
                <a:rPr lang="zh-CN" altLang="en-US" sz="3600" dirty="0" smtClean="0">
                  <a:solidFill>
                    <a:srgbClr val="FFFF00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年</a:t>
              </a:r>
              <a:endParaRPr lang="zh-CN" altLang="en-US" sz="3600" dirty="0">
                <a:solidFill>
                  <a:srgbClr val="FFFF0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</p:grpSp>
      <p:pic>
        <p:nvPicPr>
          <p:cNvPr id="59" name="图片 58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59263">
            <a:off x="3323477" y="1678559"/>
            <a:ext cx="3530927" cy="2353951"/>
          </a:xfrm>
          <a:prstGeom prst="roundRect">
            <a:avLst>
              <a:gd name="adj" fmla="val 4611"/>
            </a:avLst>
          </a:prstGeom>
          <a:ln w="19050">
            <a:solidFill>
              <a:srgbClr val="F5C77B"/>
            </a:solidFill>
          </a:ln>
          <a:effectLst/>
        </p:spPr>
      </p:pic>
      <p:sp>
        <p:nvSpPr>
          <p:cNvPr id="62" name="矩形 61"/>
          <p:cNvSpPr/>
          <p:nvPr/>
        </p:nvSpPr>
        <p:spPr>
          <a:xfrm>
            <a:off x="5027886" y="4701018"/>
            <a:ext cx="323688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4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相亲相爱一家人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19669">
            <a:off x="7481730" y="2334866"/>
            <a:ext cx="3531157" cy="2359172"/>
          </a:xfrm>
          <a:prstGeom prst="roundRect">
            <a:avLst>
              <a:gd name="adj" fmla="val 5973"/>
            </a:avLst>
          </a:prstGeom>
          <a:ln w="19050">
            <a:solidFill>
              <a:srgbClr val="F5C77B"/>
            </a:solidFill>
          </a:ln>
          <a:effectLst/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524" t="-1508" r="1"/>
          <a:stretch/>
        </p:blipFill>
        <p:spPr>
          <a:xfrm>
            <a:off x="-454703" y="-52297"/>
            <a:ext cx="1983884" cy="2669313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65"/>
          <a:stretch/>
        </p:blipFill>
        <p:spPr>
          <a:xfrm>
            <a:off x="8495654" y="5502775"/>
            <a:ext cx="3713439" cy="1366050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65"/>
          <a:stretch/>
        </p:blipFill>
        <p:spPr>
          <a:xfrm flipH="1">
            <a:off x="-3588" y="5493654"/>
            <a:ext cx="3713439" cy="1366050"/>
          </a:xfrm>
          <a:prstGeom prst="rect">
            <a:avLst/>
          </a:pr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97409" y="4551162"/>
            <a:ext cx="1028915" cy="612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165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5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5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1" presetClass="entr" presetSubtype="0" fill="hold" grpId="0" nodeType="withEffect">
                                  <p:stCondLst>
                                    <p:cond delay="7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4.375E-6 -3.33333E-6 C -0.0276 0.03727 -0.09817 0.09422 -0.15572 0.10278 C -0.22526 0.1125 -0.29895 0.07662 -0.36484 0.07732 C -0.43112 0.07732 -0.46992 0.1007 -0.55299 0.10579 C -0.62148 0.09885 -0.66809 0.04815 -0.69453 0.02037 " pathEditMode="relative" rAng="0" ptsTypes="AAAAA">
                                      <p:cBhvr>
                                        <p:cTn id="64" dur="8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27" y="5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759" y="-9610"/>
            <a:ext cx="12228208" cy="6878367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671839" y="793989"/>
            <a:ext cx="10861133" cy="5111010"/>
            <a:chOff x="2439054" y="1715929"/>
            <a:chExt cx="5958581" cy="279393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78402" y="1751482"/>
              <a:ext cx="5881039" cy="273098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39054" y="1715929"/>
              <a:ext cx="5958581" cy="2793930"/>
            </a:xfrm>
            <a:prstGeom prst="rect">
              <a:avLst/>
            </a:prstGeom>
          </p:spPr>
        </p:pic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6041" y="1"/>
            <a:ext cx="1866019" cy="3975100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0017" y="6043017"/>
            <a:ext cx="2250545" cy="82602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524" t="-1508" r="1"/>
          <a:stretch/>
        </p:blipFill>
        <p:spPr>
          <a:xfrm>
            <a:off x="-454703" y="-52297"/>
            <a:ext cx="1983884" cy="2669313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65"/>
          <a:stretch/>
        </p:blipFill>
        <p:spPr>
          <a:xfrm>
            <a:off x="8495654" y="5502775"/>
            <a:ext cx="3713439" cy="1366050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65"/>
          <a:stretch/>
        </p:blipFill>
        <p:spPr>
          <a:xfrm flipH="1">
            <a:off x="-3588" y="5493654"/>
            <a:ext cx="3713439" cy="136605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4258" y="1744239"/>
            <a:ext cx="3120039" cy="2077994"/>
          </a:xfrm>
          <a:prstGeom prst="rect">
            <a:avLst/>
          </a:prstGeom>
          <a:ln w="28575">
            <a:noFill/>
          </a:ln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9103" y="1744239"/>
            <a:ext cx="3120039" cy="2077994"/>
          </a:xfrm>
          <a:prstGeom prst="rect">
            <a:avLst/>
          </a:prstGeom>
          <a:ln w="28575">
            <a:noFill/>
          </a:ln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8052" y="4367366"/>
            <a:ext cx="9801976" cy="1011458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7116" y="1743226"/>
            <a:ext cx="3116987" cy="2080025"/>
          </a:xfrm>
          <a:prstGeom prst="rect">
            <a:avLst/>
          </a:prstGeom>
          <a:ln w="28575">
            <a:noFill/>
          </a:ln>
        </p:spPr>
      </p:pic>
      <p:sp>
        <p:nvSpPr>
          <p:cNvPr id="56" name="矩形 55"/>
          <p:cNvSpPr/>
          <p:nvPr/>
        </p:nvSpPr>
        <p:spPr>
          <a:xfrm>
            <a:off x="1213046" y="4485691"/>
            <a:ext cx="9791987" cy="774808"/>
          </a:xfrm>
          <a:prstGeom prst="rect">
            <a:avLst/>
          </a:prstGeom>
          <a:solidFill>
            <a:srgbClr val="C0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01530" y="4643290"/>
            <a:ext cx="921502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珍惜和家人在一起的每一分每一秒，因为这是最快乐的时光，也是最美好的回忆。</a:t>
            </a:r>
          </a:p>
        </p:txBody>
      </p:sp>
    </p:spTree>
    <p:extLst>
      <p:ext uri="{BB962C8B-B14F-4D97-AF65-F5344CB8AC3E}">
        <p14:creationId xmlns:p14="http://schemas.microsoft.com/office/powerpoint/2010/main" val="549407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5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759" y="-9610"/>
            <a:ext cx="12228208" cy="6878367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671839" y="793989"/>
            <a:ext cx="10861133" cy="5111010"/>
            <a:chOff x="2439054" y="1715929"/>
            <a:chExt cx="5958581" cy="279393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78402" y="1751482"/>
              <a:ext cx="5881039" cy="273098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39054" y="1715929"/>
              <a:ext cx="5958581" cy="2793930"/>
            </a:xfrm>
            <a:prstGeom prst="rect">
              <a:avLst/>
            </a:prstGeom>
          </p:spPr>
        </p:pic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0017" y="6043017"/>
            <a:ext cx="2250545" cy="82602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524" t="-1508" r="1"/>
          <a:stretch/>
        </p:blipFill>
        <p:spPr>
          <a:xfrm>
            <a:off x="-454703" y="-52297"/>
            <a:ext cx="1983884" cy="2669313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65"/>
          <a:stretch/>
        </p:blipFill>
        <p:spPr>
          <a:xfrm>
            <a:off x="8495654" y="5502775"/>
            <a:ext cx="3713439" cy="1366050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65"/>
          <a:stretch/>
        </p:blipFill>
        <p:spPr>
          <a:xfrm flipH="1">
            <a:off x="-3588" y="5493654"/>
            <a:ext cx="3713439" cy="136605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1787" y="1301772"/>
            <a:ext cx="2914499" cy="1942999"/>
          </a:xfrm>
          <a:prstGeom prst="roundRect">
            <a:avLst>
              <a:gd name="adj" fmla="val 10634"/>
            </a:avLst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38025" y="1297368"/>
            <a:ext cx="2765788" cy="1942724"/>
          </a:xfrm>
          <a:prstGeom prst="roundRect">
            <a:avLst>
              <a:gd name="adj" fmla="val 10633"/>
            </a:avLst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0339" y="3533508"/>
            <a:ext cx="2773043" cy="1848694"/>
          </a:xfrm>
          <a:prstGeom prst="roundRect">
            <a:avLst>
              <a:gd name="adj" fmla="val 12228"/>
            </a:avLst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897" y="1300937"/>
            <a:ext cx="2812479" cy="413904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1787" y="3533093"/>
            <a:ext cx="2923300" cy="1841679"/>
          </a:xfrm>
          <a:prstGeom prst="roundRect">
            <a:avLst>
              <a:gd name="adj" fmla="val 11574"/>
            </a:avLst>
          </a:prstGeom>
        </p:spPr>
      </p:pic>
      <p:sp>
        <p:nvSpPr>
          <p:cNvPr id="56" name="矩形 55"/>
          <p:cNvSpPr/>
          <p:nvPr/>
        </p:nvSpPr>
        <p:spPr>
          <a:xfrm>
            <a:off x="1301865" y="1495372"/>
            <a:ext cx="2487327" cy="3723153"/>
          </a:xfrm>
          <a:prstGeom prst="rect">
            <a:avLst/>
          </a:prstGeom>
          <a:solidFill>
            <a:srgbClr val="C0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32534" y="1603647"/>
            <a:ext cx="2361476" cy="3582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dirty="0" smtClean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       我</a:t>
            </a:r>
            <a:r>
              <a:rPr lang="zh-CN" altLang="en-US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爱我的家，爱我们共同的家，不同的年龄，不同的经历，却有着相同的愿望。我爱我的家，爱我们共同的家，不同的笑脸，不同的问候，却都是亲切自然，让人难忘。</a:t>
            </a: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6041" y="1"/>
            <a:ext cx="1866019" cy="397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68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5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5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5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5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759" y="-9610"/>
            <a:ext cx="12228208" cy="6878367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671839" y="793989"/>
            <a:ext cx="10861133" cy="5111010"/>
            <a:chOff x="2439054" y="1715929"/>
            <a:chExt cx="5958581" cy="279393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78402" y="1751482"/>
              <a:ext cx="5881039" cy="273098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39054" y="1715929"/>
              <a:ext cx="5958581" cy="2793930"/>
            </a:xfrm>
            <a:prstGeom prst="rect">
              <a:avLst/>
            </a:prstGeom>
          </p:spPr>
        </p:pic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0017" y="6043017"/>
            <a:ext cx="2250545" cy="82602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524" t="-1508" r="1"/>
          <a:stretch/>
        </p:blipFill>
        <p:spPr>
          <a:xfrm>
            <a:off x="-454703" y="-52297"/>
            <a:ext cx="1983884" cy="2669313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65"/>
          <a:stretch/>
        </p:blipFill>
        <p:spPr>
          <a:xfrm>
            <a:off x="8495654" y="5502775"/>
            <a:ext cx="3713439" cy="1366050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65"/>
          <a:stretch/>
        </p:blipFill>
        <p:spPr>
          <a:xfrm flipH="1">
            <a:off x="-3588" y="5493654"/>
            <a:ext cx="3713439" cy="136605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639" y="1630749"/>
            <a:ext cx="3404248" cy="2269498"/>
          </a:xfrm>
          <a:prstGeom prst="flowChartDisplay">
            <a:avLst/>
          </a:prstGeom>
          <a:effectLst/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6041" y="1"/>
            <a:ext cx="1866019" cy="397510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1416" y="4300208"/>
            <a:ext cx="9801976" cy="1011458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1206411" y="4418533"/>
            <a:ext cx="9791987" cy="774808"/>
          </a:xfrm>
          <a:prstGeom prst="rect">
            <a:avLst/>
          </a:prstGeom>
          <a:solidFill>
            <a:srgbClr val="C0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666831" y="4576132"/>
            <a:ext cx="8871147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最亲密的</a:t>
            </a:r>
            <a:r>
              <a:rPr lang="zh-CN" altLang="en-US" sz="2000" dirty="0" smtClean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家人不管</a:t>
            </a:r>
            <a:r>
              <a:rPr lang="zh-CN" altLang="en-US" sz="2000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身在何处，都祝愿我的</a:t>
            </a:r>
            <a:r>
              <a:rPr lang="zh-CN" altLang="en-US" sz="2000" dirty="0" smtClean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家人开开心心</a:t>
            </a:r>
            <a:r>
              <a:rPr lang="zh-CN" altLang="en-US" sz="2000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、和和睦睦、平安</a:t>
            </a:r>
            <a:r>
              <a:rPr lang="zh-CN" altLang="en-US" sz="2000" dirty="0" smtClean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健康！</a:t>
            </a:r>
            <a:endParaRPr lang="zh-CN" altLang="en-US" sz="2000" dirty="0">
              <a:solidFill>
                <a:srgbClr val="FFFF00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7904" y="1613750"/>
            <a:ext cx="3434904" cy="2292798"/>
          </a:xfrm>
          <a:prstGeom prst="flowChartDisplay">
            <a:avLst/>
          </a:prstGeom>
          <a:effectLst/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9200" y="1613750"/>
            <a:ext cx="3439197" cy="2292798"/>
          </a:xfrm>
          <a:prstGeom prst="flowChartDisplay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763286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759" y="-9610"/>
            <a:ext cx="12228208" cy="6878367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671839" y="793989"/>
            <a:ext cx="10861133" cy="5111010"/>
            <a:chOff x="2439054" y="1715929"/>
            <a:chExt cx="5958581" cy="279393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78402" y="1751482"/>
              <a:ext cx="5881039" cy="273098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39054" y="1715929"/>
              <a:ext cx="5958581" cy="2793930"/>
            </a:xfrm>
            <a:prstGeom prst="rect">
              <a:avLst/>
            </a:prstGeom>
          </p:spPr>
        </p:pic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0017" y="6043017"/>
            <a:ext cx="2250545" cy="82602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524" t="-1508" r="1"/>
          <a:stretch/>
        </p:blipFill>
        <p:spPr>
          <a:xfrm>
            <a:off x="-454703" y="-52297"/>
            <a:ext cx="1983884" cy="2669313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65"/>
          <a:stretch/>
        </p:blipFill>
        <p:spPr>
          <a:xfrm>
            <a:off x="8495654" y="5502775"/>
            <a:ext cx="3713439" cy="1366050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65"/>
          <a:stretch/>
        </p:blipFill>
        <p:spPr>
          <a:xfrm flipH="1">
            <a:off x="-3588" y="5493654"/>
            <a:ext cx="3713439" cy="136605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6041" y="1"/>
            <a:ext cx="1866019" cy="39751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258182" y="2129042"/>
            <a:ext cx="3660220" cy="2679238"/>
            <a:chOff x="4279446" y="2107777"/>
            <a:chExt cx="3660220" cy="2679238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84"/>
            <a:stretch/>
          </p:blipFill>
          <p:spPr>
            <a:xfrm>
              <a:off x="4279446" y="2107777"/>
              <a:ext cx="3660220" cy="2679238"/>
            </a:xfrm>
            <a:prstGeom prst="hexagon">
              <a:avLst/>
            </a:prstGeom>
          </p:spPr>
        </p:pic>
        <p:sp>
          <p:nvSpPr>
            <p:cNvPr id="2" name="六边形 1"/>
            <p:cNvSpPr/>
            <p:nvPr/>
          </p:nvSpPr>
          <p:spPr>
            <a:xfrm>
              <a:off x="4448324" y="2243082"/>
              <a:ext cx="3322465" cy="2408629"/>
            </a:xfrm>
            <a:prstGeom prst="hexagon">
              <a:avLst/>
            </a:prstGeom>
            <a:solidFill>
              <a:srgbClr val="C00000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矩形 32"/>
          <p:cNvSpPr/>
          <p:nvPr/>
        </p:nvSpPr>
        <p:spPr>
          <a:xfrm>
            <a:off x="4988723" y="2719671"/>
            <a:ext cx="2372119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祝愿我们</a:t>
            </a:r>
            <a:r>
              <a:rPr lang="zh-CN" altLang="en-US" sz="2400" dirty="0" smtClean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一家人</a:t>
            </a:r>
            <a:endParaRPr lang="en-US" altLang="zh-CN" sz="2400" dirty="0" smtClean="0">
              <a:solidFill>
                <a:srgbClr val="FFFF00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400" dirty="0" smtClean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团团</a:t>
            </a:r>
            <a:r>
              <a:rPr lang="zh-CN" altLang="en-US" sz="2400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圆圆</a:t>
            </a:r>
            <a:r>
              <a:rPr lang="zh-CN" altLang="en-US" sz="2400" dirty="0" smtClean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！</a:t>
            </a:r>
            <a:endParaRPr lang="en-US" altLang="zh-CN" sz="2400" dirty="0" smtClean="0">
              <a:solidFill>
                <a:srgbClr val="FFFF00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400" dirty="0" smtClean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幸福</a:t>
            </a:r>
            <a:r>
              <a:rPr lang="zh-CN" altLang="en-US" sz="2400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安康！</a:t>
            </a: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6537" y="3460882"/>
            <a:ext cx="3173919" cy="2115946"/>
          </a:xfrm>
          <a:prstGeom prst="hexagon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17280" y="1179111"/>
            <a:ext cx="3157125" cy="2118538"/>
          </a:xfrm>
          <a:prstGeom prst="hexagon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7115" y="3469824"/>
            <a:ext cx="3160507" cy="2107004"/>
          </a:xfrm>
          <a:prstGeom prst="hexagon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6535" y="1179112"/>
            <a:ext cx="3173919" cy="2115945"/>
          </a:xfrm>
          <a:prstGeom prst="hexagon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41131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9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3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759" y="-9610"/>
            <a:ext cx="12228208" cy="6878367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671839" y="793989"/>
            <a:ext cx="10861133" cy="5111010"/>
            <a:chOff x="2439054" y="1715929"/>
            <a:chExt cx="5958581" cy="279393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78402" y="1751482"/>
              <a:ext cx="5881039" cy="273098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39054" y="1715929"/>
              <a:ext cx="5958581" cy="2793930"/>
            </a:xfrm>
            <a:prstGeom prst="rect">
              <a:avLst/>
            </a:prstGeom>
          </p:spPr>
        </p:pic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0017" y="6043017"/>
            <a:ext cx="2250545" cy="82602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524" t="-1508" r="1"/>
          <a:stretch/>
        </p:blipFill>
        <p:spPr>
          <a:xfrm>
            <a:off x="-454703" y="-52297"/>
            <a:ext cx="1983884" cy="2669313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65"/>
          <a:stretch/>
        </p:blipFill>
        <p:spPr>
          <a:xfrm>
            <a:off x="8495654" y="5502775"/>
            <a:ext cx="3713439" cy="1366050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65"/>
          <a:stretch/>
        </p:blipFill>
        <p:spPr>
          <a:xfrm flipH="1">
            <a:off x="-3588" y="5493654"/>
            <a:ext cx="3713439" cy="136605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6041" y="1"/>
            <a:ext cx="1866019" cy="39751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2973" y="3494320"/>
            <a:ext cx="3054667" cy="2036444"/>
          </a:xfrm>
          <a:prstGeom prst="flowChartPreparation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3564" y="1307741"/>
            <a:ext cx="3054667" cy="2036444"/>
          </a:xfrm>
          <a:prstGeom prst="flowChartPreparation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7717" y="1267537"/>
            <a:ext cx="4504267" cy="4101991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8936" y="1993516"/>
            <a:ext cx="759901" cy="2905861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6307705" y="1902600"/>
            <a:ext cx="712487" cy="3069821"/>
          </a:xfrm>
          <a:prstGeom prst="rect">
            <a:avLst/>
          </a:prstGeom>
          <a:solidFill>
            <a:srgbClr val="C00000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6446489" y="2098680"/>
            <a:ext cx="43491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和</a:t>
            </a:r>
            <a:endParaRPr lang="en-US" altLang="zh-CN" sz="2400" dirty="0" smtClean="0">
              <a:solidFill>
                <a:srgbClr val="FFFF00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  <a:p>
            <a:pPr algn="ctr"/>
            <a:r>
              <a:rPr lang="zh-CN" altLang="en-US" sz="2400" dirty="0" smtClean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睦</a:t>
            </a:r>
            <a:endParaRPr lang="en-US" altLang="zh-CN" sz="2400" dirty="0" smtClean="0">
              <a:solidFill>
                <a:srgbClr val="FFFF00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  <a:p>
            <a:pPr algn="ctr"/>
            <a:r>
              <a:rPr lang="zh-CN" altLang="en-US" sz="2400" dirty="0" smtClean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温</a:t>
            </a:r>
            <a:endParaRPr lang="en-US" altLang="zh-CN" sz="2400" dirty="0" smtClean="0">
              <a:solidFill>
                <a:srgbClr val="FFFF00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  <a:p>
            <a:pPr algn="ctr"/>
            <a:r>
              <a:rPr lang="zh-CN" altLang="en-US" sz="2400" dirty="0" smtClean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馨</a:t>
            </a:r>
            <a:endParaRPr lang="en-US" altLang="zh-CN" sz="2400" dirty="0" smtClean="0">
              <a:solidFill>
                <a:srgbClr val="FFFF00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  <a:p>
            <a:pPr algn="ctr"/>
            <a:r>
              <a:rPr lang="zh-CN" altLang="en-US" sz="2400" dirty="0" smtClean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一</a:t>
            </a:r>
            <a:endParaRPr lang="en-US" altLang="zh-CN" sz="2400" dirty="0" smtClean="0">
              <a:solidFill>
                <a:srgbClr val="FFFF00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  <a:p>
            <a:pPr algn="ctr"/>
            <a:r>
              <a:rPr lang="zh-CN" altLang="en-US" sz="2400" dirty="0" smtClean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家人</a:t>
            </a:r>
            <a:endParaRPr lang="zh-CN" altLang="en-US" sz="2400" dirty="0">
              <a:solidFill>
                <a:srgbClr val="FFFF00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3532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1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759" y="-9610"/>
            <a:ext cx="12228208" cy="6878367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671839" y="793989"/>
            <a:ext cx="10861133" cy="5111010"/>
            <a:chOff x="2439054" y="1715929"/>
            <a:chExt cx="5958581" cy="279393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78402" y="1751482"/>
              <a:ext cx="5881039" cy="273098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39054" y="1715929"/>
              <a:ext cx="5958581" cy="2793930"/>
            </a:xfrm>
            <a:prstGeom prst="rect">
              <a:avLst/>
            </a:prstGeom>
          </p:spPr>
        </p:pic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0017" y="6043017"/>
            <a:ext cx="2250545" cy="82602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524" t="-1508" r="1"/>
          <a:stretch/>
        </p:blipFill>
        <p:spPr>
          <a:xfrm>
            <a:off x="-454703" y="-52297"/>
            <a:ext cx="1983884" cy="2669313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65"/>
          <a:stretch/>
        </p:blipFill>
        <p:spPr>
          <a:xfrm>
            <a:off x="8495654" y="5502775"/>
            <a:ext cx="3713439" cy="1366050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65"/>
          <a:stretch/>
        </p:blipFill>
        <p:spPr>
          <a:xfrm flipH="1">
            <a:off x="-3588" y="5493654"/>
            <a:ext cx="3713439" cy="136605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6041" y="1"/>
            <a:ext cx="1866019" cy="3975100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91661" y="1357628"/>
            <a:ext cx="2674351" cy="1782900"/>
          </a:xfrm>
          <a:prstGeom prst="roundRect">
            <a:avLst>
              <a:gd name="adj" fmla="val 11816"/>
            </a:avLst>
          </a:prstGeom>
          <a:ln w="28575">
            <a:noFill/>
          </a:ln>
          <a:effectLst/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0073" y="1494819"/>
            <a:ext cx="3599179" cy="3422689"/>
          </a:xfrm>
          <a:prstGeom prst="rect">
            <a:avLst/>
          </a:prstGeom>
          <a:ln w="28575">
            <a:noFill/>
          </a:ln>
          <a:effectLst/>
        </p:spPr>
      </p:pic>
      <p:sp>
        <p:nvSpPr>
          <p:cNvPr id="61" name="矩形 60"/>
          <p:cNvSpPr/>
          <p:nvPr/>
        </p:nvSpPr>
        <p:spPr>
          <a:xfrm>
            <a:off x="1448719" y="2010336"/>
            <a:ext cx="3221887" cy="3319229"/>
          </a:xfrm>
          <a:prstGeom prst="rect">
            <a:avLst/>
          </a:prstGeom>
          <a:solidFill>
            <a:srgbClr val="C0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1717826" y="2279997"/>
            <a:ext cx="2688801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dirty="0" smtClean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家</a:t>
            </a:r>
            <a:r>
              <a:rPr lang="zh-CN" altLang="en-US" sz="2000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是一把伞，帮我们遮风挡雨；家是心灵绿洲，带给我们快乐，排遣我们的烦恼；家是一盏灯，帮我们照亮前行之路。家中有</a:t>
            </a:r>
            <a:r>
              <a:rPr lang="zh-CN" altLang="en-US" sz="2000" dirty="0" smtClean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亲情家</a:t>
            </a:r>
            <a:r>
              <a:rPr lang="zh-CN" altLang="en-US" sz="2000" dirty="0">
                <a:solidFill>
                  <a:srgbClr val="FFFF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中有温暖。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56061">
            <a:off x="8074893" y="2488282"/>
            <a:ext cx="2823875" cy="1882583"/>
          </a:xfrm>
          <a:prstGeom prst="roundRect">
            <a:avLst>
              <a:gd name="adj" fmla="val 12113"/>
            </a:avLst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39331">
            <a:off x="5615288" y="3467826"/>
            <a:ext cx="2844925" cy="1896616"/>
          </a:xfrm>
          <a:prstGeom prst="roundRect">
            <a:avLst>
              <a:gd name="adj" fmla="val 14024"/>
            </a:avLst>
          </a:prstGeom>
        </p:spPr>
      </p:pic>
    </p:spTree>
    <p:extLst>
      <p:ext uri="{BB962C8B-B14F-4D97-AF65-F5344CB8AC3E}">
        <p14:creationId xmlns:p14="http://schemas.microsoft.com/office/powerpoint/2010/main" val="1890495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5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accel="500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accel="500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5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accel="500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accel="500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5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accel="500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accel="500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2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544</TotalTime>
  <Words>1327</Words>
  <Application>Microsoft Office PowerPoint</Application>
  <PresentationFormat>自定义</PresentationFormat>
  <Paragraphs>65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29" baseType="lpstr">
      <vt:lpstr>第一PPT，www.1ppt.com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新年</dc:title>
  <dc:creator>第一PPT</dc:creator>
  <cp:keywords>www.1ppt.com</cp:keywords>
  <dc:description>www.1ppt.com</dc:description>
  <cp:lastModifiedBy>Windows User</cp:lastModifiedBy>
  <cp:revision>95</cp:revision>
  <dcterms:created xsi:type="dcterms:W3CDTF">2018-01-24T02:41:28Z</dcterms:created>
  <dcterms:modified xsi:type="dcterms:W3CDTF">2018-12-19T03:01:33Z</dcterms:modified>
</cp:coreProperties>
</file>