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91" r:id="rId3"/>
    <p:sldId id="3199" r:id="rId4"/>
    <p:sldId id="3198" r:id="rId5"/>
    <p:sldId id="3117" r:id="rId6"/>
    <p:sldId id="3105" r:id="rId7"/>
    <p:sldId id="3107" r:id="rId8"/>
    <p:sldId id="3116" r:id="rId9"/>
    <p:sldId id="3200" r:id="rId10"/>
    <p:sldId id="3109" r:id="rId11"/>
    <p:sldId id="3114" r:id="rId12"/>
    <p:sldId id="3103" r:id="rId13"/>
    <p:sldId id="3112" r:id="rId14"/>
    <p:sldId id="3201" r:id="rId15"/>
    <p:sldId id="3104" r:id="rId16"/>
    <p:sldId id="3111" r:id="rId17"/>
    <p:sldId id="3110" r:id="rId18"/>
    <p:sldId id="3113" r:id="rId19"/>
    <p:sldId id="3202" r:id="rId20"/>
    <p:sldId id="3106" r:id="rId21"/>
    <p:sldId id="3108" r:id="rId22"/>
    <p:sldId id="3115" r:id="rId23"/>
    <p:sldId id="3203" r:id="rId24"/>
    <p:sldId id="320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8A1"/>
    <a:srgbClr val="067BEC"/>
    <a:srgbClr val="F3C5BE"/>
    <a:srgbClr val="60AEA9"/>
    <a:srgbClr val="00B369"/>
    <a:srgbClr val="1A8CE1"/>
    <a:srgbClr val="FFFFFF"/>
    <a:srgbClr val="A78357"/>
    <a:srgbClr val="28C7D4"/>
    <a:srgbClr val="F9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5" autoAdjust="0"/>
    <p:restoredTop sz="96340" autoAdjust="0"/>
  </p:normalViewPr>
  <p:slideViewPr>
    <p:cSldViewPr>
      <p:cViewPr>
        <p:scale>
          <a:sx n="50" d="100"/>
          <a:sy n="50" d="100"/>
        </p:scale>
        <p:origin x="-402" y="-159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65568"/>
        <c:axId val="59567104"/>
      </c:areaChart>
      <c:catAx>
        <c:axId val="5956556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59567104"/>
        <c:crosses val="autoZero"/>
        <c:auto val="1"/>
        <c:lblAlgn val="ctr"/>
        <c:lblOffset val="100"/>
        <c:noMultiLvlLbl val="1"/>
      </c:catAx>
      <c:valAx>
        <c:axId val="595671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5956556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837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958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513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125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4878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8405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150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670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271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473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389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688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06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2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3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773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46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80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533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7917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5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596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2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84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4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57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3268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96900" y="4624437"/>
            <a:ext cx="7371944" cy="923330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 </a:t>
            </a:r>
            <a:r>
              <a:rPr lang="zh-CN" altLang="en-US" sz="4799" b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4799" b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4799" b="1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596900" y="5568182"/>
            <a:ext cx="7329957" cy="276999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Year-end summary plan PPT in the New Year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900" y="5880423"/>
            <a:ext cx="6876669" cy="307777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1437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9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/>
      <p:bldP spid="15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1000">
        <p15:prstTrans prst="peelOff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9683"/>
            <a:ext cx="12857163" cy="4326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4" y="447"/>
            <a:ext cx="12857163" cy="427207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406" y="4739312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947" y="4601347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814" y="6252538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413" y="4564561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4" y="612455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417" y="612455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5175" y="4796454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4" y="641419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417" y="641419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0062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6000">
        <p15:prstTrans prst="peelOff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9683"/>
            <a:ext cx="12857163" cy="4326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4" y="447"/>
            <a:ext cx="12857163" cy="427207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406" y="4739312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947" y="4601347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814" y="6252538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413" y="4564561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4" y="612455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417" y="612455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5175" y="4796454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4" y="641419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417" y="641419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2882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877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96900" y="4624437"/>
            <a:ext cx="7371944" cy="738536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 批评指导</a:t>
            </a:r>
            <a:endParaRPr lang="zh-CN" altLang="en-US" sz="4799" b="1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596900" y="5568182"/>
            <a:ext cx="7329957" cy="276999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Year-end summary plan PPT in the New Year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900" y="5880423"/>
            <a:ext cx="6876669" cy="307777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319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/>
      <p:bldP spid="15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3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9683"/>
            <a:ext cx="12857163" cy="4326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4" y="447"/>
            <a:ext cx="12857163" cy="427207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406" y="4739312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947" y="4601347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814" y="6252538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413" y="4564561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4" y="612455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417" y="612455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5175" y="4796454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4" y="641419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417" y="641419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58217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9683"/>
            <a:ext cx="12857163" cy="43266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4" y="447"/>
            <a:ext cx="12857163" cy="427207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406" y="4739312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947" y="4601347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814" y="6252538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413" y="4564561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4" y="612455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417" y="612455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5175" y="4796454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4" y="6414197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417" y="6414197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985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3F9A8E8-BB92-4397-BBBA-BED32D1C49D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012.pptx"/>
</p:tagLst>
</file>

<file path=ppt/theme/theme1.xml><?xml version="1.0" encoding="utf-8"?>
<a:theme xmlns:a="http://schemas.openxmlformats.org/drawingml/2006/main" name="第一PPT，www.1ppt.com">
  <a:themeElements>
    <a:clrScheme name="自定义 1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46C0A"/>
      </a:accent1>
      <a:accent2>
        <a:srgbClr val="E2E2E2"/>
      </a:accent2>
      <a:accent3>
        <a:srgbClr val="E46C0A"/>
      </a:accent3>
      <a:accent4>
        <a:srgbClr val="E2E2E2"/>
      </a:accent4>
      <a:accent5>
        <a:srgbClr val="E46C0A"/>
      </a:accent5>
      <a:accent6>
        <a:srgbClr val="E2E2E2"/>
      </a:accent6>
      <a:hlink>
        <a:srgbClr val="E46C0A"/>
      </a:hlink>
      <a:folHlink>
        <a:srgbClr val="E2E2E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2951</Words>
  <Application>Microsoft Office PowerPoint</Application>
  <PresentationFormat>自定义</PresentationFormat>
  <Paragraphs>249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2016-10-17T14:00:15Z</dcterms:created>
  <dcterms:modified xsi:type="dcterms:W3CDTF">2018-12-13T06:59:07Z</dcterms:modified>
</cp:coreProperties>
</file>