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6" r:id="rId3"/>
    <p:sldId id="257" r:id="rId4"/>
    <p:sldId id="258" r:id="rId5"/>
    <p:sldId id="259" r:id="rId6"/>
    <p:sldId id="260" r:id="rId7"/>
    <p:sldId id="266" r:id="rId8"/>
    <p:sldId id="267" r:id="rId9"/>
    <p:sldId id="268" r:id="rId10"/>
    <p:sldId id="281" r:id="rId11"/>
    <p:sldId id="269" r:id="rId12"/>
    <p:sldId id="270" r:id="rId13"/>
    <p:sldId id="271" r:id="rId14"/>
    <p:sldId id="272" r:id="rId15"/>
    <p:sldId id="282" r:id="rId16"/>
    <p:sldId id="273" r:id="rId17"/>
    <p:sldId id="274" r:id="rId18"/>
    <p:sldId id="275" r:id="rId19"/>
    <p:sldId id="276" r:id="rId20"/>
    <p:sldId id="283" r:id="rId21"/>
    <p:sldId id="277" r:id="rId22"/>
    <p:sldId id="278" r:id="rId23"/>
    <p:sldId id="280" r:id="rId24"/>
    <p:sldId id="279" r:id="rId25"/>
    <p:sldId id="284" r:id="rId26"/>
    <p:sldId id="285" r:id="rId2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C0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-450" y="-17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25"/>
          <c:y val="8.8007807086133899E-2"/>
          <c:w val="0.53865932578740161"/>
          <c:h val="0.807988938977058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8AC028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25"/>
          <c:y val="8.8007807086133899E-2"/>
          <c:w val="0.53865932578740161"/>
          <c:h val="0.807988938977058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8AC028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25"/>
          <c:y val="8.8007807086133899E-2"/>
          <c:w val="0.53865932578740161"/>
          <c:h val="0.807988938977058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8AC028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25"/>
          <c:y val="8.8007807086133899E-2"/>
          <c:w val="0.53865932578740161"/>
          <c:h val="0.807988938977058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dPt>
            <c:idx val="0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8AC028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86"/>
            <a:ext cx="9144000" cy="513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067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28A1-5649-4197-A1FA-89A621256E8B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B8A4-E512-43A8-B69D-9879E54E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394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28A1-5649-4197-A1FA-89A621256E8B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B8A4-E512-43A8-B69D-9879E54E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236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28A1-5649-4197-A1FA-89A621256E8B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B8A4-E512-43A8-B69D-9879E54E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648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45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04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456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255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6605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7099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771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28A1-5649-4197-A1FA-89A621256E8B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B8A4-E512-43A8-B69D-9879E54E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2627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238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3869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1201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306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28A1-5649-4197-A1FA-89A621256E8B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B8A4-E512-43A8-B69D-9879E54E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18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28A1-5649-4197-A1FA-89A621256E8B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B8A4-E512-43A8-B69D-9879E54E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076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28A1-5649-4197-A1FA-89A621256E8B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B8A4-E512-43A8-B69D-9879E54E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6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28A1-5649-4197-A1FA-89A621256E8B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B8A4-E512-43A8-B69D-9879E54E8E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6656085" y="388931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91237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28A1-5649-4197-A1FA-89A621256E8B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B8A4-E512-43A8-B69D-9879E54E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816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28A1-5649-4197-A1FA-89A621256E8B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B8A4-E512-43A8-B69D-9879E54E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512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28A1-5649-4197-A1FA-89A621256E8B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B8A4-E512-43A8-B69D-9879E54E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53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828A1-5649-4197-A1FA-89A621256E8B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CB8A4-E512-43A8-B69D-9879E54E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459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2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884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gongdapaopao.yanj.c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microsoft.com/office/2007/relationships/hdphoto" Target="../media/hdphoto2.wdp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29784"/>
          </a:xfrm>
          <a:prstGeom prst="rect">
            <a:avLst/>
          </a:prstGeom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013" y="369866"/>
            <a:ext cx="1409412" cy="15567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37660">
            <a:off x="67540" y="2708573"/>
            <a:ext cx="742857" cy="66666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597468">
            <a:off x="65172" y="1811998"/>
            <a:ext cx="742857" cy="66666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62215">
            <a:off x="901216" y="2923790"/>
            <a:ext cx="496805" cy="4458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08280">
            <a:off x="865086" y="2236140"/>
            <a:ext cx="742857" cy="66666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41201">
            <a:off x="720570" y="839920"/>
            <a:ext cx="449603" cy="4034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37660">
            <a:off x="4369198" y="-23456"/>
            <a:ext cx="742857" cy="66666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597468">
            <a:off x="4923405" y="409018"/>
            <a:ext cx="534404" cy="47959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73720">
            <a:off x="5575855" y="804487"/>
            <a:ext cx="1017905" cy="91350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13757">
            <a:off x="5282260" y="914478"/>
            <a:ext cx="665828" cy="59753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62215">
            <a:off x="4708524" y="1180196"/>
            <a:ext cx="620965" cy="557276"/>
          </a:xfrm>
          <a:prstGeom prst="rect">
            <a:avLst/>
          </a:prstGeom>
          <a:ln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08280">
            <a:off x="5468044" y="257508"/>
            <a:ext cx="534404" cy="479594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3725359" y="3222193"/>
            <a:ext cx="692111" cy="692111"/>
            <a:chOff x="4967145" y="3923836"/>
            <a:chExt cx="922815" cy="922815"/>
          </a:xfrm>
        </p:grpSpPr>
        <p:sp>
          <p:nvSpPr>
            <p:cNvPr id="18" name="椭圆 17"/>
            <p:cNvSpPr/>
            <p:nvPr/>
          </p:nvSpPr>
          <p:spPr>
            <a:xfrm>
              <a:off x="4967145" y="3923836"/>
              <a:ext cx="922815" cy="92281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126546" y="4062077"/>
              <a:ext cx="53065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b="1" dirty="0">
                  <a:gradFill flip="none" rotWithShape="1">
                    <a:gsLst>
                      <a:gs pos="0">
                        <a:srgbClr val="8AC028"/>
                      </a:gs>
                      <a:gs pos="100000">
                        <a:srgbClr val="296700"/>
                      </a:gs>
                    </a:gsLst>
                    <a:lin ang="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3995290" y="4206896"/>
            <a:ext cx="4631762" cy="0"/>
          </a:xfrm>
          <a:prstGeom prst="line">
            <a:avLst/>
          </a:prstGeom>
          <a:ln w="19050">
            <a:solidFill>
              <a:srgbClr val="8AC0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646348" y="4368258"/>
            <a:ext cx="3435556" cy="323165"/>
          </a:xfrm>
          <a:prstGeom prst="rect">
            <a:avLst/>
          </a:prstGeom>
          <a:solidFill>
            <a:srgbClr val="8AC028"/>
          </a:solidFill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年终总结 新年计划 商务汇报 颁奖晚会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638025" y="3222193"/>
            <a:ext cx="692111" cy="692111"/>
            <a:chOff x="4967145" y="3923836"/>
            <a:chExt cx="922815" cy="922815"/>
          </a:xfrm>
        </p:grpSpPr>
        <p:sp>
          <p:nvSpPr>
            <p:cNvPr id="23" name="椭圆 22"/>
            <p:cNvSpPr/>
            <p:nvPr/>
          </p:nvSpPr>
          <p:spPr>
            <a:xfrm>
              <a:off x="4967145" y="3923836"/>
              <a:ext cx="922815" cy="92281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126546" y="4062077"/>
              <a:ext cx="53065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b="1" dirty="0">
                  <a:gradFill flip="none" rotWithShape="1">
                    <a:gsLst>
                      <a:gs pos="0">
                        <a:srgbClr val="8AC028"/>
                      </a:gs>
                      <a:gs pos="100000">
                        <a:srgbClr val="296700"/>
                      </a:gs>
                    </a:gsLst>
                    <a:lin ang="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终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550690" y="3222193"/>
            <a:ext cx="692111" cy="692111"/>
            <a:chOff x="4967145" y="3923836"/>
            <a:chExt cx="922815" cy="922815"/>
          </a:xfrm>
        </p:grpSpPr>
        <p:sp>
          <p:nvSpPr>
            <p:cNvPr id="26" name="椭圆 25"/>
            <p:cNvSpPr/>
            <p:nvPr/>
          </p:nvSpPr>
          <p:spPr>
            <a:xfrm>
              <a:off x="4967145" y="3923836"/>
              <a:ext cx="922815" cy="92281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126546" y="4062077"/>
              <a:ext cx="53065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b="1" dirty="0">
                  <a:gradFill flip="none" rotWithShape="1">
                    <a:gsLst>
                      <a:gs pos="0">
                        <a:srgbClr val="8AC028"/>
                      </a:gs>
                      <a:gs pos="100000">
                        <a:srgbClr val="296700"/>
                      </a:gs>
                    </a:gsLst>
                    <a:lin ang="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463355" y="3222193"/>
            <a:ext cx="692111" cy="692111"/>
            <a:chOff x="4967145" y="3923836"/>
            <a:chExt cx="922815" cy="922815"/>
          </a:xfrm>
        </p:grpSpPr>
        <p:sp>
          <p:nvSpPr>
            <p:cNvPr id="29" name="椭圆 28"/>
            <p:cNvSpPr/>
            <p:nvPr/>
          </p:nvSpPr>
          <p:spPr>
            <a:xfrm>
              <a:off x="4967145" y="3923836"/>
              <a:ext cx="922815" cy="92281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126546" y="4062077"/>
              <a:ext cx="53065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b="1" dirty="0">
                  <a:gradFill flip="none" rotWithShape="1">
                    <a:gsLst>
                      <a:gs pos="0">
                        <a:srgbClr val="8AC028"/>
                      </a:gs>
                      <a:gs pos="100000">
                        <a:srgbClr val="296700"/>
                      </a:gs>
                    </a:gsLst>
                    <a:lin ang="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376020" y="3222193"/>
            <a:ext cx="692111" cy="692111"/>
            <a:chOff x="4967145" y="3923836"/>
            <a:chExt cx="922815" cy="922815"/>
          </a:xfrm>
        </p:grpSpPr>
        <p:sp>
          <p:nvSpPr>
            <p:cNvPr id="32" name="椭圆 31"/>
            <p:cNvSpPr/>
            <p:nvPr/>
          </p:nvSpPr>
          <p:spPr>
            <a:xfrm>
              <a:off x="4967145" y="3923836"/>
              <a:ext cx="922815" cy="92281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126546" y="4062077"/>
              <a:ext cx="53065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b="1" dirty="0">
                  <a:gradFill flip="none" rotWithShape="1">
                    <a:gsLst>
                      <a:gs pos="0">
                        <a:srgbClr val="8AC028"/>
                      </a:gs>
                      <a:gs pos="100000">
                        <a:srgbClr val="296700"/>
                      </a:gs>
                    </a:gsLst>
                    <a:lin ang="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288686" y="3222193"/>
            <a:ext cx="692111" cy="692111"/>
            <a:chOff x="4967145" y="3923836"/>
            <a:chExt cx="922815" cy="922815"/>
          </a:xfrm>
        </p:grpSpPr>
        <p:sp>
          <p:nvSpPr>
            <p:cNvPr id="35" name="椭圆 34"/>
            <p:cNvSpPr/>
            <p:nvPr/>
          </p:nvSpPr>
          <p:spPr>
            <a:xfrm>
              <a:off x="4967145" y="3923836"/>
              <a:ext cx="922815" cy="92281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126546" y="4062077"/>
              <a:ext cx="53065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b="1" dirty="0">
                  <a:gradFill flip="none" rotWithShape="1">
                    <a:gsLst>
                      <a:gs pos="0">
                        <a:srgbClr val="8AC028"/>
                      </a:gs>
                      <a:gs pos="100000">
                        <a:srgbClr val="296700"/>
                      </a:gs>
                    </a:gsLst>
                    <a:lin ang="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</a:t>
              </a:r>
            </a:p>
          </p:txBody>
        </p:sp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443" y="-209544"/>
            <a:ext cx="5304131" cy="388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70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00"/>
                            </p:stCondLst>
                            <p:childTnLst>
                              <p:par>
                                <p:cTn id="22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0" dur="2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7" dur="2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44" dur="2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51" dur="2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8" dur="2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600"/>
                            </p:stCondLst>
                            <p:childTnLst>
                              <p:par>
                                <p:cTn id="6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100"/>
                            </p:stCondLst>
                            <p:childTnLst>
                              <p:par>
                                <p:cTn id="6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350"/>
                            </p:stCondLst>
                            <p:childTnLst>
                              <p:par>
                                <p:cTn id="6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8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86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92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9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04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5" presetID="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8" presetClass="emph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110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1" presetID="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8" presetClass="emph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Rot by="21600000">
                                      <p:cBhvr>
                                        <p:cTn id="11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7" presetID="2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8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12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3" presetID="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8" presetClass="emph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Rot by="21600000">
                                      <p:cBhvr>
                                        <p:cTn id="12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3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8AC028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40F15B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8" name="椭圆 7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11" name="圆角矩形 10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Picture 2" descr="C:\Users\Administrator\Desktop\微立体创业计划\00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0995" y="1154364"/>
            <a:ext cx="2214666" cy="221466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Administrator\Desktop\15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3537" y="1220218"/>
            <a:ext cx="1898562" cy="179845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1563215" y="3242698"/>
            <a:ext cx="154060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  <a:endParaRPr lang="zh-CN" altLang="en-US" b="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7"/>
          <p:cNvSpPr>
            <a:spLocks noChangeArrowheads="1"/>
          </p:cNvSpPr>
          <p:nvPr/>
        </p:nvSpPr>
        <p:spPr bwMode="auto">
          <a:xfrm>
            <a:off x="2767753" y="3238234"/>
            <a:ext cx="966306" cy="39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公司总经理</a:t>
            </a:r>
            <a:endParaRPr lang="en-US" altLang="zh-CN" sz="1000" b="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职务或头衔</a:t>
            </a:r>
          </a:p>
        </p:txBody>
      </p:sp>
      <p:sp>
        <p:nvSpPr>
          <p:cNvPr id="18" name="TextBox 78"/>
          <p:cNvSpPr txBox="1"/>
          <p:nvPr/>
        </p:nvSpPr>
        <p:spPr>
          <a:xfrm>
            <a:off x="1154583" y="3689342"/>
            <a:ext cx="3265065" cy="10153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None/>
              <a:defRPr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在这里输入主要的职业经验及任职主要机构等等，如：某大学工商学院研究生，有十余年行业经验，是某领域领军人物。      </a:t>
            </a:r>
            <a:endParaRPr lang="en-US" altLang="zh-CN" sz="800" b="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1992</a:t>
            </a:r>
            <a:r>
              <a:rPr lang="zh-CN" altLang="en-US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年在某公司担任中层管理；</a:t>
            </a:r>
            <a:r>
              <a:rPr lang="en-US" altLang="zh-CN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2003</a:t>
            </a:r>
            <a:r>
              <a:rPr lang="zh-CN" altLang="en-US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年任某公司执</a:t>
            </a:r>
            <a:r>
              <a:rPr lang="en-US" altLang="zh-CN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COO</a:t>
            </a:r>
            <a:r>
              <a:rPr lang="zh-CN" altLang="en-US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；</a:t>
            </a:r>
            <a:r>
              <a:rPr lang="en-US" altLang="zh-CN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2007</a:t>
            </a:r>
            <a:r>
              <a:rPr lang="zh-CN" altLang="en-US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年担任某公司执行总裁。曾于某年、某年、</a:t>
            </a:r>
            <a:r>
              <a:rPr lang="en-US" altLang="zh-CN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2012</a:t>
            </a:r>
            <a:r>
              <a:rPr lang="zh-CN" altLang="en-US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年分别获得某某奖项。</a:t>
            </a:r>
          </a:p>
        </p:txBody>
      </p:sp>
      <p:pic>
        <p:nvPicPr>
          <p:cNvPr id="19" name="Picture 2" descr="C:\Users\Administrator\Desktop\微立体创业计划\00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0025" y="1154364"/>
            <a:ext cx="2214666" cy="221466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94343" y="1220218"/>
            <a:ext cx="1872364" cy="179845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矩形 9"/>
          <p:cNvSpPr>
            <a:spLocks noChangeArrowheads="1"/>
          </p:cNvSpPr>
          <p:nvPr/>
        </p:nvSpPr>
        <p:spPr bwMode="auto">
          <a:xfrm>
            <a:off x="5285341" y="3242698"/>
            <a:ext cx="154060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22" name="矩形 7"/>
          <p:cNvSpPr>
            <a:spLocks noChangeArrowheads="1"/>
          </p:cNvSpPr>
          <p:nvPr/>
        </p:nvSpPr>
        <p:spPr bwMode="auto">
          <a:xfrm>
            <a:off x="6489877" y="3238234"/>
            <a:ext cx="966306" cy="39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公司总经理</a:t>
            </a:r>
            <a:endParaRPr lang="en-US" altLang="zh-CN" sz="1000" b="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职务或头衔</a:t>
            </a:r>
          </a:p>
        </p:txBody>
      </p:sp>
      <p:sp>
        <p:nvSpPr>
          <p:cNvPr id="23" name="TextBox 84"/>
          <p:cNvSpPr txBox="1"/>
          <p:nvPr/>
        </p:nvSpPr>
        <p:spPr>
          <a:xfrm>
            <a:off x="4876708" y="3689342"/>
            <a:ext cx="3265065" cy="10153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None/>
              <a:defRPr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在这里输入主要的职业经验及任职主要机构等等，如：某大学工商学院研究生，有十余年行业经验，是某领域领军人物。      </a:t>
            </a:r>
            <a:endParaRPr lang="en-US" altLang="zh-CN" sz="800" b="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1992</a:t>
            </a:r>
            <a:r>
              <a:rPr lang="zh-CN" altLang="en-US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年在某公司担任中层管理；</a:t>
            </a:r>
            <a:r>
              <a:rPr lang="en-US" altLang="zh-CN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2003</a:t>
            </a:r>
            <a:r>
              <a:rPr lang="zh-CN" altLang="en-US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年任某公司执</a:t>
            </a:r>
            <a:r>
              <a:rPr lang="en-US" altLang="zh-CN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COO</a:t>
            </a:r>
            <a:r>
              <a:rPr lang="zh-CN" altLang="en-US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；</a:t>
            </a:r>
            <a:r>
              <a:rPr lang="en-US" altLang="zh-CN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2007</a:t>
            </a:r>
            <a:r>
              <a:rPr lang="zh-CN" altLang="en-US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年担任某公司执行总裁。曾于某年、某年、</a:t>
            </a:r>
            <a:r>
              <a:rPr lang="en-US" altLang="zh-CN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2012</a:t>
            </a:r>
            <a:r>
              <a:rPr lang="zh-CN" altLang="en-US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年分别获得某某奖项。</a:t>
            </a:r>
          </a:p>
        </p:txBody>
      </p:sp>
    </p:spTree>
    <p:extLst>
      <p:ext uri="{BB962C8B-B14F-4D97-AF65-F5344CB8AC3E}">
        <p14:creationId xmlns:p14="http://schemas.microsoft.com/office/powerpoint/2010/main" val="228312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1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4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5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5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6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6" grpId="0"/>
          <p:bldP spid="17" grpId="0"/>
          <p:bldP spid="18" grpId="0"/>
          <p:bldP spid="21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1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4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5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5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6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6" grpId="0"/>
          <p:bldP spid="17" grpId="0"/>
          <p:bldP spid="18" grpId="0"/>
          <p:bldP spid="21" grpId="0"/>
          <p:bldP spid="22" grpId="0"/>
          <p:bldP spid="23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8AC028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40F15B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8" name="椭圆 7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11" name="圆角矩形 10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5516562" y="1975763"/>
            <a:ext cx="236017" cy="234819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64988" y="2002741"/>
            <a:ext cx="2343031" cy="351893"/>
            <a:chOff x="7285702" y="2315256"/>
            <a:chExt cx="3123634" cy="469300"/>
          </a:xfrm>
        </p:grpSpPr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10191576" y="2567822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285702" y="2315256"/>
              <a:ext cx="2912224" cy="429601"/>
              <a:chOff x="7285702" y="2315256"/>
              <a:chExt cx="2912224" cy="429601"/>
            </a:xfrm>
          </p:grpSpPr>
          <p:sp>
            <p:nvSpPr>
              <p:cNvPr id="18" name="任意多边形 17"/>
              <p:cNvSpPr/>
              <p:nvPr/>
            </p:nvSpPr>
            <p:spPr>
              <a:xfrm rot="2700000" flipH="1">
                <a:off x="7085301" y="2515657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 flipH="1">
                <a:off x="7442294" y="2664258"/>
                <a:ext cx="2755632" cy="2880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20" name="Freeform 16"/>
          <p:cNvSpPr>
            <a:spLocks noEditPoints="1"/>
          </p:cNvSpPr>
          <p:nvPr/>
        </p:nvSpPr>
        <p:spPr bwMode="auto">
          <a:xfrm>
            <a:off x="5785678" y="3720035"/>
            <a:ext cx="236017" cy="234819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734105" y="3747012"/>
            <a:ext cx="2025967" cy="351893"/>
            <a:chOff x="7644477" y="4641489"/>
            <a:chExt cx="2700937" cy="469300"/>
          </a:xfrm>
        </p:grpSpPr>
        <p:grpSp>
          <p:nvGrpSpPr>
            <p:cNvPr id="22" name="组合 21"/>
            <p:cNvGrpSpPr/>
            <p:nvPr/>
          </p:nvGrpSpPr>
          <p:grpSpPr>
            <a:xfrm>
              <a:off x="7644477" y="4641489"/>
              <a:ext cx="2488890" cy="429601"/>
              <a:chOff x="7644477" y="4641489"/>
              <a:chExt cx="2488890" cy="429601"/>
            </a:xfrm>
          </p:grpSpPr>
          <p:sp>
            <p:nvSpPr>
              <p:cNvPr id="24" name="矩形 23"/>
              <p:cNvSpPr/>
              <p:nvPr/>
            </p:nvSpPr>
            <p:spPr>
              <a:xfrm flipH="1">
                <a:off x="7800060" y="4990491"/>
                <a:ext cx="2333307" cy="2880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 rot="2700000" flipH="1">
                <a:off x="7444076" y="4841890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0127654" y="4894055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6" name="Freeform 16"/>
          <p:cNvSpPr>
            <a:spLocks noEditPoints="1"/>
          </p:cNvSpPr>
          <p:nvPr/>
        </p:nvSpPr>
        <p:spPr bwMode="auto">
          <a:xfrm flipH="1" flipV="1">
            <a:off x="2907814" y="2507978"/>
            <a:ext cx="236017" cy="234819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91087" y="2406502"/>
            <a:ext cx="2418618" cy="354905"/>
            <a:chOff x="1054646" y="2853730"/>
            <a:chExt cx="3224404" cy="473316"/>
          </a:xfrm>
        </p:grpSpPr>
        <p:grpSp>
          <p:nvGrpSpPr>
            <p:cNvPr id="28" name="组合 27"/>
            <p:cNvGrpSpPr/>
            <p:nvPr/>
          </p:nvGrpSpPr>
          <p:grpSpPr>
            <a:xfrm>
              <a:off x="1270669" y="2897445"/>
              <a:ext cx="3008381" cy="429601"/>
              <a:chOff x="1414685" y="2583842"/>
              <a:chExt cx="3008381" cy="429601"/>
            </a:xfrm>
          </p:grpSpPr>
          <p:sp>
            <p:nvSpPr>
              <p:cNvPr id="30" name="矩形 29"/>
              <p:cNvSpPr/>
              <p:nvPr/>
            </p:nvSpPr>
            <p:spPr>
              <a:xfrm flipV="1">
                <a:off x="1414685" y="2641741"/>
                <a:ext cx="2852495" cy="2160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 rot="2700000" flipV="1">
                <a:off x="4193865" y="2784243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29" name="Freeform 16"/>
            <p:cNvSpPr>
              <a:spLocks noEditPoints="1"/>
            </p:cNvSpPr>
            <p:nvPr/>
          </p:nvSpPr>
          <p:spPr bwMode="auto">
            <a:xfrm flipH="1" flipV="1">
              <a:off x="1054646" y="2853730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2" name="Freeform 16"/>
          <p:cNvSpPr>
            <a:spLocks noEditPoints="1"/>
          </p:cNvSpPr>
          <p:nvPr/>
        </p:nvSpPr>
        <p:spPr bwMode="auto">
          <a:xfrm flipH="1" flipV="1">
            <a:off x="3452583" y="4023717"/>
            <a:ext cx="236017" cy="234819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897812" y="3915790"/>
            <a:ext cx="2853363" cy="356540"/>
            <a:chOff x="1196926" y="4866578"/>
            <a:chExt cx="3803989" cy="475497"/>
          </a:xfrm>
        </p:grpSpPr>
        <p:grpSp>
          <p:nvGrpSpPr>
            <p:cNvPr id="34" name="组合 33"/>
            <p:cNvGrpSpPr/>
            <p:nvPr/>
          </p:nvGrpSpPr>
          <p:grpSpPr>
            <a:xfrm>
              <a:off x="1414686" y="4912474"/>
              <a:ext cx="3586229" cy="429601"/>
              <a:chOff x="1414686" y="4912474"/>
              <a:chExt cx="3586229" cy="429601"/>
            </a:xfrm>
          </p:grpSpPr>
          <p:sp>
            <p:nvSpPr>
              <p:cNvPr id="36" name="矩形 35"/>
              <p:cNvSpPr/>
              <p:nvPr/>
            </p:nvSpPr>
            <p:spPr>
              <a:xfrm flipV="1">
                <a:off x="1414686" y="4964274"/>
                <a:ext cx="3420000" cy="2880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 rot="2700000" flipV="1">
                <a:off x="4771714" y="5112875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35" name="Freeform 16"/>
            <p:cNvSpPr>
              <a:spLocks noEditPoints="1"/>
            </p:cNvSpPr>
            <p:nvPr/>
          </p:nvSpPr>
          <p:spPr bwMode="auto">
            <a:xfrm flipH="1" flipV="1">
              <a:off x="1196926" y="4866578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129570" y="990307"/>
            <a:ext cx="1287320" cy="1286855"/>
            <a:chOff x="5505375" y="965032"/>
            <a:chExt cx="1716204" cy="1716204"/>
          </a:xfrm>
        </p:grpSpPr>
        <p:grpSp>
          <p:nvGrpSpPr>
            <p:cNvPr id="39" name="组合 38"/>
            <p:cNvGrpSpPr/>
            <p:nvPr/>
          </p:nvGrpSpPr>
          <p:grpSpPr>
            <a:xfrm>
              <a:off x="5505375" y="965032"/>
              <a:ext cx="1716204" cy="1716204"/>
              <a:chOff x="1200760" y="3842075"/>
              <a:chExt cx="1784148" cy="1784148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8AC028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0" name="文本框 66"/>
            <p:cNvSpPr txBox="1"/>
            <p:nvPr/>
          </p:nvSpPr>
          <p:spPr>
            <a:xfrm>
              <a:off x="5676154" y="1414524"/>
              <a:ext cx="1374644" cy="861974"/>
            </a:xfrm>
            <a:prstGeom prst="rect">
              <a:avLst/>
            </a:prstGeom>
            <a:noFill/>
            <a:effectLst>
              <a:outerShdw blurRad="25400" dist="12700" algn="l" rotWithShape="0">
                <a:prstClr val="black">
                  <a:alpha val="19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effectLst>
                    <a:outerShdw blurRad="76200" dist="63500" dir="2700000" algn="tl" rotWithShape="0">
                      <a:prstClr val="black">
                        <a:lumMod val="65000"/>
                        <a:lumOff val="35000"/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A</a:t>
              </a:r>
              <a:endParaRPr lang="zh-CN" altLang="en-US" sz="3600" dirty="0">
                <a:solidFill>
                  <a:schemeClr val="bg1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407641" y="2230447"/>
            <a:ext cx="1148039" cy="1147625"/>
            <a:chOff x="4542929" y="2618936"/>
            <a:chExt cx="1530520" cy="1530520"/>
          </a:xfrm>
        </p:grpSpPr>
        <p:grpSp>
          <p:nvGrpSpPr>
            <p:cNvPr id="44" name="组合 43"/>
            <p:cNvGrpSpPr/>
            <p:nvPr/>
          </p:nvGrpSpPr>
          <p:grpSpPr>
            <a:xfrm>
              <a:off x="4542929" y="2618936"/>
              <a:ext cx="1530520" cy="1530520"/>
              <a:chOff x="1200760" y="3842075"/>
              <a:chExt cx="1784148" cy="1784148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8AC028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5" name="文本框 80"/>
            <p:cNvSpPr txBox="1"/>
            <p:nvPr/>
          </p:nvSpPr>
          <p:spPr>
            <a:xfrm>
              <a:off x="4625120" y="2975870"/>
              <a:ext cx="1374644" cy="861974"/>
            </a:xfrm>
            <a:prstGeom prst="rect">
              <a:avLst/>
            </a:prstGeom>
            <a:noFill/>
            <a:effectLst>
              <a:outerShdw blurRad="25400" dist="12700" algn="l" rotWithShape="0">
                <a:prstClr val="black">
                  <a:alpha val="19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effectLst>
                    <a:outerShdw blurRad="76200" dist="63500" dir="2700000" algn="tl" rotWithShape="0">
                      <a:prstClr val="black">
                        <a:lumMod val="65000"/>
                        <a:lumOff val="35000"/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B</a:t>
              </a:r>
              <a:endParaRPr lang="zh-CN" altLang="en-US" sz="3600" dirty="0">
                <a:solidFill>
                  <a:schemeClr val="bg1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599347" y="2966419"/>
            <a:ext cx="1057680" cy="1057298"/>
            <a:chOff x="6131664" y="3600460"/>
            <a:chExt cx="1410056" cy="1410056"/>
          </a:xfrm>
        </p:grpSpPr>
        <p:grpSp>
          <p:nvGrpSpPr>
            <p:cNvPr id="49" name="组合 48"/>
            <p:cNvGrpSpPr/>
            <p:nvPr/>
          </p:nvGrpSpPr>
          <p:grpSpPr>
            <a:xfrm>
              <a:off x="6131664" y="3600460"/>
              <a:ext cx="1410056" cy="1410056"/>
              <a:chOff x="1200760" y="3842075"/>
              <a:chExt cx="1784148" cy="1784148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8AC028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0" name="文本框 81"/>
            <p:cNvSpPr txBox="1"/>
            <p:nvPr/>
          </p:nvSpPr>
          <p:spPr>
            <a:xfrm>
              <a:off x="6154376" y="3896098"/>
              <a:ext cx="1374645" cy="861974"/>
            </a:xfrm>
            <a:prstGeom prst="rect">
              <a:avLst/>
            </a:prstGeom>
            <a:noFill/>
            <a:effectLst>
              <a:outerShdw blurRad="25400" dist="12700" algn="l" rotWithShape="0">
                <a:prstClr val="black">
                  <a:alpha val="19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effectLst>
                    <a:outerShdw blurRad="76200" dist="63500" dir="2700000" algn="tl" rotWithShape="0">
                      <a:prstClr val="black">
                        <a:lumMod val="65000"/>
                        <a:lumOff val="35000"/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C</a:t>
              </a:r>
              <a:endParaRPr lang="zh-CN" altLang="en-US" sz="3600" dirty="0">
                <a:solidFill>
                  <a:schemeClr val="bg1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863160" y="3984017"/>
            <a:ext cx="1031117" cy="917252"/>
            <a:chOff x="5150210" y="4957584"/>
            <a:chExt cx="1374644" cy="1223288"/>
          </a:xfrm>
        </p:grpSpPr>
        <p:grpSp>
          <p:nvGrpSpPr>
            <p:cNvPr id="54" name="组合 53"/>
            <p:cNvGrpSpPr/>
            <p:nvPr/>
          </p:nvGrpSpPr>
          <p:grpSpPr>
            <a:xfrm>
              <a:off x="5225889" y="4957584"/>
              <a:ext cx="1223288" cy="1223288"/>
              <a:chOff x="1200760" y="3842075"/>
              <a:chExt cx="1784148" cy="1784148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8AC028"/>
              </a:solidFill>
              <a:ln>
                <a:noFill/>
              </a:ln>
              <a:effectLst>
                <a:innerShdw blurRad="228600" dist="889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5" name="文本框 82"/>
            <p:cNvSpPr txBox="1"/>
            <p:nvPr/>
          </p:nvSpPr>
          <p:spPr>
            <a:xfrm>
              <a:off x="5150210" y="5146140"/>
              <a:ext cx="1374644" cy="861977"/>
            </a:xfrm>
            <a:prstGeom prst="rect">
              <a:avLst/>
            </a:prstGeom>
            <a:noFill/>
            <a:effectLst>
              <a:outerShdw blurRad="25400" dist="12700" algn="l" rotWithShape="0">
                <a:prstClr val="black">
                  <a:alpha val="19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effectLst>
                    <a:outerShdw blurRad="76200" dist="63500" dir="2700000" algn="tl" rotWithShape="0">
                      <a:prstClr val="black">
                        <a:lumMod val="65000"/>
                        <a:lumOff val="35000"/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D</a:t>
              </a:r>
              <a:endParaRPr lang="zh-CN" altLang="en-US" sz="3600" dirty="0">
                <a:solidFill>
                  <a:schemeClr val="bg1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036184" y="3258453"/>
            <a:ext cx="1240380" cy="683007"/>
            <a:chOff x="1381398" y="3989930"/>
            <a:chExt cx="1653625" cy="910888"/>
          </a:xfrm>
        </p:grpSpPr>
        <p:sp>
          <p:nvSpPr>
            <p:cNvPr id="59" name="Freeform 983"/>
            <p:cNvSpPr>
              <a:spLocks noEditPoints="1"/>
            </p:cNvSpPr>
            <p:nvPr/>
          </p:nvSpPr>
          <p:spPr bwMode="auto">
            <a:xfrm>
              <a:off x="1873575" y="3989930"/>
              <a:ext cx="540751" cy="554818"/>
            </a:xfrm>
            <a:custGeom>
              <a:avLst/>
              <a:gdLst>
                <a:gd name="T0" fmla="*/ 116 w 232"/>
                <a:gd name="T1" fmla="*/ 88 h 239"/>
                <a:gd name="T2" fmla="*/ 84 w 232"/>
                <a:gd name="T3" fmla="*/ 119 h 239"/>
                <a:gd name="T4" fmla="*/ 116 w 232"/>
                <a:gd name="T5" fmla="*/ 151 h 239"/>
                <a:gd name="T6" fmla="*/ 148 w 232"/>
                <a:gd name="T7" fmla="*/ 119 h 239"/>
                <a:gd name="T8" fmla="*/ 116 w 232"/>
                <a:gd name="T9" fmla="*/ 88 h 239"/>
                <a:gd name="T10" fmla="*/ 49 w 232"/>
                <a:gd name="T11" fmla="*/ 197 h 239"/>
                <a:gd name="T12" fmla="*/ 44 w 232"/>
                <a:gd name="T13" fmla="*/ 191 h 239"/>
                <a:gd name="T14" fmla="*/ 14 w 232"/>
                <a:gd name="T15" fmla="*/ 119 h 239"/>
                <a:gd name="T16" fmla="*/ 93 w 232"/>
                <a:gd name="T17" fmla="*/ 20 h 239"/>
                <a:gd name="T18" fmla="*/ 90 w 232"/>
                <a:gd name="T19" fmla="*/ 7 h 239"/>
                <a:gd name="T20" fmla="*/ 0 w 232"/>
                <a:gd name="T21" fmla="*/ 119 h 239"/>
                <a:gd name="T22" fmla="*/ 34 w 232"/>
                <a:gd name="T23" fmla="*/ 201 h 239"/>
                <a:gd name="T24" fmla="*/ 44 w 232"/>
                <a:gd name="T25" fmla="*/ 210 h 239"/>
                <a:gd name="T26" fmla="*/ 34 w 232"/>
                <a:gd name="T27" fmla="*/ 239 h 239"/>
                <a:gd name="T28" fmla="*/ 116 w 232"/>
                <a:gd name="T29" fmla="*/ 228 h 239"/>
                <a:gd name="T30" fmla="*/ 60 w 232"/>
                <a:gd name="T31" fmla="*/ 167 h 239"/>
                <a:gd name="T32" fmla="*/ 49 w 232"/>
                <a:gd name="T33" fmla="*/ 197 h 239"/>
                <a:gd name="T34" fmla="*/ 188 w 232"/>
                <a:gd name="T35" fmla="*/ 29 h 239"/>
                <a:gd name="T36" fmla="*/ 198 w 232"/>
                <a:gd name="T37" fmla="*/ 0 h 239"/>
                <a:gd name="T38" fmla="*/ 116 w 232"/>
                <a:gd name="T39" fmla="*/ 10 h 239"/>
                <a:gd name="T40" fmla="*/ 172 w 232"/>
                <a:gd name="T41" fmla="*/ 72 h 239"/>
                <a:gd name="T42" fmla="*/ 183 w 232"/>
                <a:gd name="T43" fmla="*/ 42 h 239"/>
                <a:gd name="T44" fmla="*/ 218 w 232"/>
                <a:gd name="T45" fmla="*/ 119 h 239"/>
                <a:gd name="T46" fmla="*/ 188 w 232"/>
                <a:gd name="T47" fmla="*/ 191 h 239"/>
                <a:gd name="T48" fmla="*/ 139 w 232"/>
                <a:gd name="T49" fmla="*/ 219 h 239"/>
                <a:gd name="T50" fmla="*/ 142 w 232"/>
                <a:gd name="T51" fmla="*/ 232 h 239"/>
                <a:gd name="T52" fmla="*/ 198 w 232"/>
                <a:gd name="T53" fmla="*/ 201 h 239"/>
                <a:gd name="T54" fmla="*/ 232 w 232"/>
                <a:gd name="T55" fmla="*/ 119 h 239"/>
                <a:gd name="T56" fmla="*/ 188 w 232"/>
                <a:gd name="T57" fmla="*/ 2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2" h="239">
                  <a:moveTo>
                    <a:pt x="116" y="88"/>
                  </a:moveTo>
                  <a:cubicBezTo>
                    <a:pt x="98" y="88"/>
                    <a:pt x="84" y="102"/>
                    <a:pt x="84" y="119"/>
                  </a:cubicBezTo>
                  <a:cubicBezTo>
                    <a:pt x="84" y="137"/>
                    <a:pt x="98" y="151"/>
                    <a:pt x="116" y="151"/>
                  </a:cubicBezTo>
                  <a:cubicBezTo>
                    <a:pt x="134" y="151"/>
                    <a:pt x="148" y="137"/>
                    <a:pt x="148" y="119"/>
                  </a:cubicBezTo>
                  <a:cubicBezTo>
                    <a:pt x="148" y="102"/>
                    <a:pt x="134" y="88"/>
                    <a:pt x="116" y="88"/>
                  </a:cubicBezTo>
                  <a:close/>
                  <a:moveTo>
                    <a:pt x="49" y="197"/>
                  </a:moveTo>
                  <a:cubicBezTo>
                    <a:pt x="47" y="195"/>
                    <a:pt x="46" y="193"/>
                    <a:pt x="44" y="191"/>
                  </a:cubicBezTo>
                  <a:cubicBezTo>
                    <a:pt x="25" y="172"/>
                    <a:pt x="14" y="147"/>
                    <a:pt x="14" y="119"/>
                  </a:cubicBezTo>
                  <a:cubicBezTo>
                    <a:pt x="14" y="71"/>
                    <a:pt x="48" y="30"/>
                    <a:pt x="93" y="2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39" y="19"/>
                    <a:pt x="0" y="65"/>
                    <a:pt x="0" y="119"/>
                  </a:cubicBezTo>
                  <a:cubicBezTo>
                    <a:pt x="0" y="150"/>
                    <a:pt x="12" y="179"/>
                    <a:pt x="34" y="201"/>
                  </a:cubicBezTo>
                  <a:cubicBezTo>
                    <a:pt x="37" y="204"/>
                    <a:pt x="41" y="207"/>
                    <a:pt x="44" y="210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116" y="228"/>
                    <a:pt x="116" y="228"/>
                    <a:pt x="116" y="228"/>
                  </a:cubicBezTo>
                  <a:cubicBezTo>
                    <a:pt x="60" y="167"/>
                    <a:pt x="60" y="167"/>
                    <a:pt x="60" y="167"/>
                  </a:cubicBezTo>
                  <a:lnTo>
                    <a:pt x="49" y="197"/>
                  </a:lnTo>
                  <a:close/>
                  <a:moveTo>
                    <a:pt x="188" y="29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204" y="61"/>
                    <a:pt x="218" y="89"/>
                    <a:pt x="218" y="119"/>
                  </a:cubicBezTo>
                  <a:cubicBezTo>
                    <a:pt x="218" y="147"/>
                    <a:pt x="207" y="172"/>
                    <a:pt x="188" y="191"/>
                  </a:cubicBezTo>
                  <a:cubicBezTo>
                    <a:pt x="174" y="205"/>
                    <a:pt x="157" y="214"/>
                    <a:pt x="139" y="219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63" y="227"/>
                    <a:pt x="182" y="217"/>
                    <a:pt x="198" y="201"/>
                  </a:cubicBezTo>
                  <a:cubicBezTo>
                    <a:pt x="220" y="179"/>
                    <a:pt x="232" y="150"/>
                    <a:pt x="232" y="119"/>
                  </a:cubicBezTo>
                  <a:cubicBezTo>
                    <a:pt x="232" y="83"/>
                    <a:pt x="214" y="50"/>
                    <a:pt x="188" y="29"/>
                  </a:cubicBezTo>
                  <a:close/>
                </a:path>
              </a:pathLst>
            </a:custGeom>
            <a:solidFill>
              <a:srgbClr val="8AC02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0" name="文本框 102"/>
            <p:cNvSpPr txBox="1"/>
            <p:nvPr/>
          </p:nvSpPr>
          <p:spPr>
            <a:xfrm>
              <a:off x="1381398" y="4531400"/>
              <a:ext cx="1653625" cy="369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007140" y="1218645"/>
            <a:ext cx="1971179" cy="1241987"/>
            <a:chOff x="1342678" y="1269554"/>
            <a:chExt cx="2627897" cy="1656366"/>
          </a:xfrm>
        </p:grpSpPr>
        <p:sp>
          <p:nvSpPr>
            <p:cNvPr id="62" name="Freeform 979"/>
            <p:cNvSpPr>
              <a:spLocks noEditPoints="1"/>
            </p:cNvSpPr>
            <p:nvPr/>
          </p:nvSpPr>
          <p:spPr bwMode="auto">
            <a:xfrm>
              <a:off x="1730116" y="1269554"/>
              <a:ext cx="642872" cy="574887"/>
            </a:xfrm>
            <a:custGeom>
              <a:avLst/>
              <a:gdLst>
                <a:gd name="T0" fmla="*/ 242 w 364"/>
                <a:gd name="T1" fmla="*/ 177 h 326"/>
                <a:gd name="T2" fmla="*/ 202 w 364"/>
                <a:gd name="T3" fmla="*/ 142 h 326"/>
                <a:gd name="T4" fmla="*/ 188 w 364"/>
                <a:gd name="T5" fmla="*/ 100 h 326"/>
                <a:gd name="T6" fmla="*/ 135 w 364"/>
                <a:gd name="T7" fmla="*/ 104 h 326"/>
                <a:gd name="T8" fmla="*/ 95 w 364"/>
                <a:gd name="T9" fmla="*/ 84 h 326"/>
                <a:gd name="T10" fmla="*/ 60 w 364"/>
                <a:gd name="T11" fmla="*/ 124 h 326"/>
                <a:gd name="T12" fmla="*/ 18 w 364"/>
                <a:gd name="T13" fmla="*/ 138 h 326"/>
                <a:gd name="T14" fmla="*/ 22 w 364"/>
                <a:gd name="T15" fmla="*/ 191 h 326"/>
                <a:gd name="T16" fmla="*/ 2 w 364"/>
                <a:gd name="T17" fmla="*/ 231 h 326"/>
                <a:gd name="T18" fmla="*/ 42 w 364"/>
                <a:gd name="T19" fmla="*/ 266 h 326"/>
                <a:gd name="T20" fmla="*/ 56 w 364"/>
                <a:gd name="T21" fmla="*/ 308 h 326"/>
                <a:gd name="T22" fmla="*/ 109 w 364"/>
                <a:gd name="T23" fmla="*/ 304 h 326"/>
                <a:gd name="T24" fmla="*/ 149 w 364"/>
                <a:gd name="T25" fmla="*/ 324 h 326"/>
                <a:gd name="T26" fmla="*/ 184 w 364"/>
                <a:gd name="T27" fmla="*/ 283 h 326"/>
                <a:gd name="T28" fmla="*/ 226 w 364"/>
                <a:gd name="T29" fmla="*/ 270 h 326"/>
                <a:gd name="T30" fmla="*/ 222 w 364"/>
                <a:gd name="T31" fmla="*/ 216 h 326"/>
                <a:gd name="T32" fmla="*/ 127 w 364"/>
                <a:gd name="T33" fmla="*/ 280 h 326"/>
                <a:gd name="T34" fmla="*/ 117 w 364"/>
                <a:gd name="T35" fmla="*/ 127 h 326"/>
                <a:gd name="T36" fmla="*/ 127 w 364"/>
                <a:gd name="T37" fmla="*/ 280 h 326"/>
                <a:gd name="T38" fmla="*/ 364 w 364"/>
                <a:gd name="T39" fmla="*/ 90 h 326"/>
                <a:gd name="T40" fmla="*/ 348 w 364"/>
                <a:gd name="T41" fmla="*/ 66 h 326"/>
                <a:gd name="T42" fmla="*/ 345 w 364"/>
                <a:gd name="T43" fmla="*/ 29 h 326"/>
                <a:gd name="T44" fmla="*/ 316 w 364"/>
                <a:gd name="T45" fmla="*/ 24 h 326"/>
                <a:gd name="T46" fmla="*/ 289 w 364"/>
                <a:gd name="T47" fmla="*/ 0 h 326"/>
                <a:gd name="T48" fmla="*/ 264 w 364"/>
                <a:gd name="T49" fmla="*/ 16 h 326"/>
                <a:gd name="T50" fmla="*/ 228 w 364"/>
                <a:gd name="T51" fmla="*/ 19 h 326"/>
                <a:gd name="T52" fmla="*/ 222 w 364"/>
                <a:gd name="T53" fmla="*/ 48 h 326"/>
                <a:gd name="T54" fmla="*/ 198 w 364"/>
                <a:gd name="T55" fmla="*/ 75 h 326"/>
                <a:gd name="T56" fmla="*/ 215 w 364"/>
                <a:gd name="T57" fmla="*/ 100 h 326"/>
                <a:gd name="T58" fmla="*/ 217 w 364"/>
                <a:gd name="T59" fmla="*/ 136 h 326"/>
                <a:gd name="T60" fmla="*/ 247 w 364"/>
                <a:gd name="T61" fmla="*/ 142 h 326"/>
                <a:gd name="T62" fmla="*/ 274 w 364"/>
                <a:gd name="T63" fmla="*/ 166 h 326"/>
                <a:gd name="T64" fmla="*/ 299 w 364"/>
                <a:gd name="T65" fmla="*/ 149 h 326"/>
                <a:gd name="T66" fmla="*/ 335 w 364"/>
                <a:gd name="T67" fmla="*/ 147 h 326"/>
                <a:gd name="T68" fmla="*/ 340 w 364"/>
                <a:gd name="T69" fmla="*/ 117 h 326"/>
                <a:gd name="T70" fmla="*/ 285 w 364"/>
                <a:gd name="T71" fmla="*/ 135 h 326"/>
                <a:gd name="T72" fmla="*/ 278 w 364"/>
                <a:gd name="T73" fmla="*/ 31 h 326"/>
                <a:gd name="T74" fmla="*/ 285 w 364"/>
                <a:gd name="T75" fmla="*/ 135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4" h="326">
                  <a:moveTo>
                    <a:pt x="244" y="215"/>
                  </a:moveTo>
                  <a:cubicBezTo>
                    <a:pt x="242" y="177"/>
                    <a:pt x="242" y="177"/>
                    <a:pt x="242" y="177"/>
                  </a:cubicBezTo>
                  <a:cubicBezTo>
                    <a:pt x="219" y="179"/>
                    <a:pt x="219" y="179"/>
                    <a:pt x="219" y="179"/>
                  </a:cubicBezTo>
                  <a:cubicBezTo>
                    <a:pt x="216" y="165"/>
                    <a:pt x="210" y="153"/>
                    <a:pt x="202" y="142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61" y="110"/>
                    <a:pt x="148" y="106"/>
                    <a:pt x="135" y="10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83" y="110"/>
                    <a:pt x="71" y="116"/>
                    <a:pt x="60" y="12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28" y="164"/>
                    <a:pt x="24" y="177"/>
                    <a:pt x="22" y="191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25" y="229"/>
                    <a:pt x="25" y="229"/>
                    <a:pt x="25" y="229"/>
                  </a:cubicBezTo>
                  <a:cubicBezTo>
                    <a:pt x="28" y="243"/>
                    <a:pt x="34" y="255"/>
                    <a:pt x="42" y="266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56" y="308"/>
                    <a:pt x="56" y="308"/>
                    <a:pt x="56" y="308"/>
                  </a:cubicBezTo>
                  <a:cubicBezTo>
                    <a:pt x="71" y="291"/>
                    <a:pt x="71" y="291"/>
                    <a:pt x="71" y="291"/>
                  </a:cubicBezTo>
                  <a:cubicBezTo>
                    <a:pt x="83" y="297"/>
                    <a:pt x="96" y="302"/>
                    <a:pt x="109" y="304"/>
                  </a:cubicBezTo>
                  <a:cubicBezTo>
                    <a:pt x="111" y="326"/>
                    <a:pt x="111" y="326"/>
                    <a:pt x="111" y="326"/>
                  </a:cubicBezTo>
                  <a:cubicBezTo>
                    <a:pt x="149" y="324"/>
                    <a:pt x="149" y="324"/>
                    <a:pt x="149" y="324"/>
                  </a:cubicBezTo>
                  <a:cubicBezTo>
                    <a:pt x="147" y="301"/>
                    <a:pt x="147" y="301"/>
                    <a:pt x="147" y="301"/>
                  </a:cubicBezTo>
                  <a:cubicBezTo>
                    <a:pt x="161" y="298"/>
                    <a:pt x="173" y="292"/>
                    <a:pt x="184" y="283"/>
                  </a:cubicBezTo>
                  <a:cubicBezTo>
                    <a:pt x="201" y="298"/>
                    <a:pt x="201" y="298"/>
                    <a:pt x="201" y="298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09" y="255"/>
                    <a:pt x="209" y="255"/>
                    <a:pt x="209" y="255"/>
                  </a:cubicBezTo>
                  <a:cubicBezTo>
                    <a:pt x="216" y="243"/>
                    <a:pt x="220" y="230"/>
                    <a:pt x="222" y="216"/>
                  </a:cubicBezTo>
                  <a:lnTo>
                    <a:pt x="244" y="215"/>
                  </a:lnTo>
                  <a:close/>
                  <a:moveTo>
                    <a:pt x="127" y="280"/>
                  </a:moveTo>
                  <a:cubicBezTo>
                    <a:pt x="85" y="283"/>
                    <a:pt x="48" y="251"/>
                    <a:pt x="45" y="209"/>
                  </a:cubicBezTo>
                  <a:cubicBezTo>
                    <a:pt x="43" y="167"/>
                    <a:pt x="75" y="130"/>
                    <a:pt x="117" y="127"/>
                  </a:cubicBezTo>
                  <a:cubicBezTo>
                    <a:pt x="159" y="124"/>
                    <a:pt x="196" y="157"/>
                    <a:pt x="199" y="199"/>
                  </a:cubicBezTo>
                  <a:cubicBezTo>
                    <a:pt x="201" y="241"/>
                    <a:pt x="169" y="278"/>
                    <a:pt x="127" y="280"/>
                  </a:cubicBezTo>
                  <a:close/>
                  <a:moveTo>
                    <a:pt x="349" y="91"/>
                  </a:moveTo>
                  <a:cubicBezTo>
                    <a:pt x="364" y="90"/>
                    <a:pt x="364" y="90"/>
                    <a:pt x="364" y="90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48" y="66"/>
                    <a:pt x="348" y="66"/>
                    <a:pt x="348" y="66"/>
                  </a:cubicBezTo>
                  <a:cubicBezTo>
                    <a:pt x="345" y="56"/>
                    <a:pt x="341" y="48"/>
                    <a:pt x="335" y="41"/>
                  </a:cubicBezTo>
                  <a:cubicBezTo>
                    <a:pt x="345" y="29"/>
                    <a:pt x="345" y="29"/>
                    <a:pt x="345" y="29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16" y="24"/>
                    <a:pt x="316" y="24"/>
                    <a:pt x="316" y="24"/>
                  </a:cubicBezTo>
                  <a:cubicBezTo>
                    <a:pt x="308" y="19"/>
                    <a:pt x="299" y="16"/>
                    <a:pt x="290" y="15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63" y="1"/>
                    <a:pt x="263" y="1"/>
                    <a:pt x="263" y="1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55" y="19"/>
                    <a:pt x="247" y="23"/>
                    <a:pt x="239" y="29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11" y="38"/>
                    <a:pt x="211" y="38"/>
                    <a:pt x="211" y="38"/>
                  </a:cubicBezTo>
                  <a:cubicBezTo>
                    <a:pt x="222" y="48"/>
                    <a:pt x="222" y="48"/>
                    <a:pt x="222" y="48"/>
                  </a:cubicBezTo>
                  <a:cubicBezTo>
                    <a:pt x="218" y="56"/>
                    <a:pt x="215" y="65"/>
                    <a:pt x="213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15" y="100"/>
                    <a:pt x="215" y="100"/>
                    <a:pt x="215" y="100"/>
                  </a:cubicBezTo>
                  <a:cubicBezTo>
                    <a:pt x="218" y="109"/>
                    <a:pt x="222" y="117"/>
                    <a:pt x="227" y="125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37" y="153"/>
                    <a:pt x="237" y="153"/>
                    <a:pt x="237" y="153"/>
                  </a:cubicBezTo>
                  <a:cubicBezTo>
                    <a:pt x="247" y="142"/>
                    <a:pt x="247" y="142"/>
                    <a:pt x="247" y="142"/>
                  </a:cubicBezTo>
                  <a:cubicBezTo>
                    <a:pt x="255" y="146"/>
                    <a:pt x="263" y="149"/>
                    <a:pt x="273" y="151"/>
                  </a:cubicBezTo>
                  <a:cubicBezTo>
                    <a:pt x="274" y="166"/>
                    <a:pt x="274" y="166"/>
                    <a:pt x="274" y="166"/>
                  </a:cubicBezTo>
                  <a:cubicBezTo>
                    <a:pt x="300" y="164"/>
                    <a:pt x="300" y="164"/>
                    <a:pt x="300" y="164"/>
                  </a:cubicBezTo>
                  <a:cubicBezTo>
                    <a:pt x="299" y="149"/>
                    <a:pt x="299" y="149"/>
                    <a:pt x="299" y="149"/>
                  </a:cubicBezTo>
                  <a:cubicBezTo>
                    <a:pt x="308" y="147"/>
                    <a:pt x="316" y="142"/>
                    <a:pt x="323" y="137"/>
                  </a:cubicBezTo>
                  <a:cubicBezTo>
                    <a:pt x="335" y="147"/>
                    <a:pt x="335" y="147"/>
                    <a:pt x="335" y="147"/>
                  </a:cubicBezTo>
                  <a:cubicBezTo>
                    <a:pt x="352" y="127"/>
                    <a:pt x="352" y="127"/>
                    <a:pt x="352" y="127"/>
                  </a:cubicBezTo>
                  <a:cubicBezTo>
                    <a:pt x="340" y="117"/>
                    <a:pt x="340" y="117"/>
                    <a:pt x="340" y="117"/>
                  </a:cubicBezTo>
                  <a:cubicBezTo>
                    <a:pt x="345" y="110"/>
                    <a:pt x="348" y="101"/>
                    <a:pt x="349" y="91"/>
                  </a:cubicBezTo>
                  <a:close/>
                  <a:moveTo>
                    <a:pt x="285" y="135"/>
                  </a:moveTo>
                  <a:cubicBezTo>
                    <a:pt x="256" y="137"/>
                    <a:pt x="231" y="115"/>
                    <a:pt x="229" y="86"/>
                  </a:cubicBezTo>
                  <a:cubicBezTo>
                    <a:pt x="227" y="57"/>
                    <a:pt x="249" y="32"/>
                    <a:pt x="278" y="31"/>
                  </a:cubicBezTo>
                  <a:cubicBezTo>
                    <a:pt x="307" y="29"/>
                    <a:pt x="332" y="51"/>
                    <a:pt x="333" y="79"/>
                  </a:cubicBezTo>
                  <a:cubicBezTo>
                    <a:pt x="335" y="108"/>
                    <a:pt x="313" y="133"/>
                    <a:pt x="285" y="135"/>
                  </a:cubicBezTo>
                  <a:close/>
                </a:path>
              </a:pathLst>
            </a:custGeom>
            <a:solidFill>
              <a:srgbClr val="8AC02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3" name="文本框 118"/>
            <p:cNvSpPr txBox="1"/>
            <p:nvPr/>
          </p:nvSpPr>
          <p:spPr>
            <a:xfrm>
              <a:off x="1342678" y="1809776"/>
              <a:ext cx="1653625" cy="369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64" name="矩形 47"/>
            <p:cNvSpPr>
              <a:spLocks noChangeArrowheads="1"/>
            </p:cNvSpPr>
            <p:nvPr/>
          </p:nvSpPr>
          <p:spPr bwMode="auto">
            <a:xfrm>
              <a:off x="1364664" y="2136297"/>
              <a:ext cx="2605911" cy="789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65" name="矩形 47"/>
          <p:cNvSpPr>
            <a:spLocks noChangeArrowheads="1"/>
          </p:cNvSpPr>
          <p:nvPr/>
        </p:nvSpPr>
        <p:spPr bwMode="auto">
          <a:xfrm>
            <a:off x="1060945" y="4082286"/>
            <a:ext cx="1954687" cy="592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您的内容打在这里或者通过复制您的文本后，在此框中选择粘贴，并选择只保留文字。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5706273" y="963125"/>
            <a:ext cx="1972127" cy="1281532"/>
            <a:chOff x="7607374" y="928782"/>
            <a:chExt cx="2629160" cy="1709106"/>
          </a:xfrm>
        </p:grpSpPr>
        <p:sp>
          <p:nvSpPr>
            <p:cNvPr id="67" name="Freeform 975"/>
            <p:cNvSpPr>
              <a:spLocks noEditPoints="1"/>
            </p:cNvSpPr>
            <p:nvPr/>
          </p:nvSpPr>
          <p:spPr bwMode="auto">
            <a:xfrm>
              <a:off x="9378174" y="928782"/>
              <a:ext cx="425060" cy="524931"/>
            </a:xfrm>
            <a:custGeom>
              <a:avLst/>
              <a:gdLst>
                <a:gd name="T0" fmla="*/ 120 w 349"/>
                <a:gd name="T1" fmla="*/ 0 h 431"/>
                <a:gd name="T2" fmla="*/ 117 w 349"/>
                <a:gd name="T3" fmla="*/ 3 h 431"/>
                <a:gd name="T4" fmla="*/ 2 w 349"/>
                <a:gd name="T5" fmla="*/ 117 h 431"/>
                <a:gd name="T6" fmla="*/ 0 w 349"/>
                <a:gd name="T7" fmla="*/ 120 h 431"/>
                <a:gd name="T8" fmla="*/ 0 w 349"/>
                <a:gd name="T9" fmla="*/ 431 h 431"/>
                <a:gd name="T10" fmla="*/ 349 w 349"/>
                <a:gd name="T11" fmla="*/ 431 h 431"/>
                <a:gd name="T12" fmla="*/ 349 w 349"/>
                <a:gd name="T13" fmla="*/ 0 h 431"/>
                <a:gd name="T14" fmla="*/ 120 w 349"/>
                <a:gd name="T15" fmla="*/ 0 h 431"/>
                <a:gd name="T16" fmla="*/ 114 w 349"/>
                <a:gd name="T17" fmla="*/ 37 h 431"/>
                <a:gd name="T18" fmla="*/ 114 w 349"/>
                <a:gd name="T19" fmla="*/ 114 h 431"/>
                <a:gd name="T20" fmla="*/ 37 w 349"/>
                <a:gd name="T21" fmla="*/ 114 h 431"/>
                <a:gd name="T22" fmla="*/ 114 w 349"/>
                <a:gd name="T23" fmla="*/ 37 h 431"/>
                <a:gd name="T24" fmla="*/ 328 w 349"/>
                <a:gd name="T25" fmla="*/ 410 h 431"/>
                <a:gd name="T26" fmla="*/ 20 w 349"/>
                <a:gd name="T27" fmla="*/ 410 h 431"/>
                <a:gd name="T28" fmla="*/ 20 w 349"/>
                <a:gd name="T29" fmla="*/ 136 h 431"/>
                <a:gd name="T30" fmla="*/ 135 w 349"/>
                <a:gd name="T31" fmla="*/ 136 h 431"/>
                <a:gd name="T32" fmla="*/ 135 w 349"/>
                <a:gd name="T33" fmla="*/ 22 h 431"/>
                <a:gd name="T34" fmla="*/ 328 w 349"/>
                <a:gd name="T35" fmla="*/ 22 h 431"/>
                <a:gd name="T36" fmla="*/ 328 w 349"/>
                <a:gd name="T37" fmla="*/ 410 h 431"/>
                <a:gd name="T38" fmla="*/ 75 w 349"/>
                <a:gd name="T39" fmla="*/ 317 h 431"/>
                <a:gd name="T40" fmla="*/ 145 w 349"/>
                <a:gd name="T41" fmla="*/ 249 h 431"/>
                <a:gd name="T42" fmla="*/ 187 w 349"/>
                <a:gd name="T43" fmla="*/ 290 h 431"/>
                <a:gd name="T44" fmla="*/ 300 w 349"/>
                <a:gd name="T45" fmla="*/ 178 h 431"/>
                <a:gd name="T46" fmla="*/ 285 w 349"/>
                <a:gd name="T47" fmla="*/ 163 h 431"/>
                <a:gd name="T48" fmla="*/ 187 w 349"/>
                <a:gd name="T49" fmla="*/ 259 h 431"/>
                <a:gd name="T50" fmla="*/ 152 w 349"/>
                <a:gd name="T51" fmla="*/ 225 h 431"/>
                <a:gd name="T52" fmla="*/ 145 w 349"/>
                <a:gd name="T53" fmla="*/ 218 h 431"/>
                <a:gd name="T54" fmla="*/ 138 w 349"/>
                <a:gd name="T55" fmla="*/ 225 h 431"/>
                <a:gd name="T56" fmla="*/ 60 w 349"/>
                <a:gd name="T57" fmla="*/ 302 h 431"/>
                <a:gd name="T58" fmla="*/ 75 w 349"/>
                <a:gd name="T59" fmla="*/ 317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9" h="431">
                  <a:moveTo>
                    <a:pt x="120" y="0"/>
                  </a:moveTo>
                  <a:lnTo>
                    <a:pt x="117" y="3"/>
                  </a:lnTo>
                  <a:lnTo>
                    <a:pt x="2" y="117"/>
                  </a:lnTo>
                  <a:lnTo>
                    <a:pt x="0" y="120"/>
                  </a:lnTo>
                  <a:lnTo>
                    <a:pt x="0" y="431"/>
                  </a:lnTo>
                  <a:lnTo>
                    <a:pt x="349" y="431"/>
                  </a:lnTo>
                  <a:lnTo>
                    <a:pt x="349" y="0"/>
                  </a:lnTo>
                  <a:lnTo>
                    <a:pt x="120" y="0"/>
                  </a:lnTo>
                  <a:close/>
                  <a:moveTo>
                    <a:pt x="114" y="37"/>
                  </a:moveTo>
                  <a:lnTo>
                    <a:pt x="114" y="114"/>
                  </a:lnTo>
                  <a:lnTo>
                    <a:pt x="37" y="114"/>
                  </a:lnTo>
                  <a:lnTo>
                    <a:pt x="114" y="37"/>
                  </a:lnTo>
                  <a:close/>
                  <a:moveTo>
                    <a:pt x="328" y="410"/>
                  </a:moveTo>
                  <a:lnTo>
                    <a:pt x="20" y="410"/>
                  </a:lnTo>
                  <a:lnTo>
                    <a:pt x="20" y="136"/>
                  </a:lnTo>
                  <a:lnTo>
                    <a:pt x="135" y="136"/>
                  </a:lnTo>
                  <a:lnTo>
                    <a:pt x="135" y="22"/>
                  </a:lnTo>
                  <a:lnTo>
                    <a:pt x="328" y="22"/>
                  </a:lnTo>
                  <a:lnTo>
                    <a:pt x="328" y="410"/>
                  </a:lnTo>
                  <a:close/>
                  <a:moveTo>
                    <a:pt x="75" y="317"/>
                  </a:moveTo>
                  <a:lnTo>
                    <a:pt x="145" y="249"/>
                  </a:lnTo>
                  <a:lnTo>
                    <a:pt x="187" y="290"/>
                  </a:lnTo>
                  <a:lnTo>
                    <a:pt x="300" y="178"/>
                  </a:lnTo>
                  <a:lnTo>
                    <a:pt x="285" y="163"/>
                  </a:lnTo>
                  <a:lnTo>
                    <a:pt x="187" y="259"/>
                  </a:lnTo>
                  <a:lnTo>
                    <a:pt x="152" y="225"/>
                  </a:lnTo>
                  <a:lnTo>
                    <a:pt x="145" y="218"/>
                  </a:lnTo>
                  <a:lnTo>
                    <a:pt x="138" y="225"/>
                  </a:lnTo>
                  <a:lnTo>
                    <a:pt x="60" y="302"/>
                  </a:lnTo>
                  <a:lnTo>
                    <a:pt x="75" y="317"/>
                  </a:lnTo>
                  <a:close/>
                </a:path>
              </a:pathLst>
            </a:custGeom>
            <a:solidFill>
              <a:srgbClr val="8AC02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8" name="文本框 96"/>
            <p:cNvSpPr txBox="1"/>
            <p:nvPr/>
          </p:nvSpPr>
          <p:spPr>
            <a:xfrm>
              <a:off x="8834069" y="1507064"/>
              <a:ext cx="1402465" cy="615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69" name="矩形 47"/>
            <p:cNvSpPr>
              <a:spLocks noChangeArrowheads="1"/>
            </p:cNvSpPr>
            <p:nvPr/>
          </p:nvSpPr>
          <p:spPr bwMode="auto">
            <a:xfrm>
              <a:off x="7607374" y="1848265"/>
              <a:ext cx="2605910" cy="789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744905" y="2482258"/>
            <a:ext cx="1954687" cy="1381770"/>
            <a:chOff x="7658876" y="2954762"/>
            <a:chExt cx="2605910" cy="1842787"/>
          </a:xfrm>
        </p:grpSpPr>
        <p:sp>
          <p:nvSpPr>
            <p:cNvPr id="71" name="Freeform 987"/>
            <p:cNvSpPr>
              <a:spLocks noEditPoints="1"/>
            </p:cNvSpPr>
            <p:nvPr/>
          </p:nvSpPr>
          <p:spPr bwMode="auto">
            <a:xfrm>
              <a:off x="9385696" y="2954762"/>
              <a:ext cx="446333" cy="717951"/>
            </a:xfrm>
            <a:custGeom>
              <a:avLst/>
              <a:gdLst>
                <a:gd name="T0" fmla="*/ 133 w 205"/>
                <a:gd name="T1" fmla="*/ 170 h 331"/>
                <a:gd name="T2" fmla="*/ 148 w 205"/>
                <a:gd name="T3" fmla="*/ 126 h 331"/>
                <a:gd name="T4" fmla="*/ 148 w 205"/>
                <a:gd name="T5" fmla="*/ 110 h 331"/>
                <a:gd name="T6" fmla="*/ 48 w 205"/>
                <a:gd name="T7" fmla="*/ 118 h 331"/>
                <a:gd name="T8" fmla="*/ 71 w 205"/>
                <a:gd name="T9" fmla="*/ 126 h 331"/>
                <a:gd name="T10" fmla="*/ 39 w 205"/>
                <a:gd name="T11" fmla="*/ 224 h 331"/>
                <a:gd name="T12" fmla="*/ 44 w 205"/>
                <a:gd name="T13" fmla="*/ 331 h 331"/>
                <a:gd name="T14" fmla="*/ 205 w 205"/>
                <a:gd name="T15" fmla="*/ 298 h 331"/>
                <a:gd name="T16" fmla="*/ 161 w 205"/>
                <a:gd name="T17" fmla="*/ 315 h 331"/>
                <a:gd name="T18" fmla="*/ 16 w 205"/>
                <a:gd name="T19" fmla="*/ 298 h 331"/>
                <a:gd name="T20" fmla="*/ 87 w 205"/>
                <a:gd name="T21" fmla="*/ 170 h 331"/>
                <a:gd name="T22" fmla="*/ 117 w 205"/>
                <a:gd name="T23" fmla="*/ 126 h 331"/>
                <a:gd name="T24" fmla="*/ 153 w 205"/>
                <a:gd name="T25" fmla="*/ 234 h 331"/>
                <a:gd name="T26" fmla="*/ 161 w 205"/>
                <a:gd name="T27" fmla="*/ 315 h 331"/>
                <a:gd name="T28" fmla="*/ 121 w 205"/>
                <a:gd name="T29" fmla="*/ 262 h 331"/>
                <a:gd name="T30" fmla="*/ 101 w 205"/>
                <a:gd name="T31" fmla="*/ 258 h 331"/>
                <a:gd name="T32" fmla="*/ 63 w 205"/>
                <a:gd name="T33" fmla="*/ 263 h 331"/>
                <a:gd name="T34" fmla="*/ 48 w 205"/>
                <a:gd name="T35" fmla="*/ 259 h 331"/>
                <a:gd name="T36" fmla="*/ 24 w 205"/>
                <a:gd name="T37" fmla="*/ 298 h 331"/>
                <a:gd name="T38" fmla="*/ 161 w 205"/>
                <a:gd name="T39" fmla="*/ 307 h 331"/>
                <a:gd name="T40" fmla="*/ 167 w 205"/>
                <a:gd name="T41" fmla="*/ 266 h 331"/>
                <a:gd name="T42" fmla="*/ 165 w 205"/>
                <a:gd name="T43" fmla="*/ 264 h 331"/>
                <a:gd name="T44" fmla="*/ 144 w 205"/>
                <a:gd name="T45" fmla="*/ 248 h 331"/>
                <a:gd name="T46" fmla="*/ 124 w 205"/>
                <a:gd name="T47" fmla="*/ 23 h 331"/>
                <a:gd name="T48" fmla="*/ 124 w 205"/>
                <a:gd name="T49" fmla="*/ 0 h 331"/>
                <a:gd name="T50" fmla="*/ 124 w 205"/>
                <a:gd name="T51" fmla="*/ 23 h 331"/>
                <a:gd name="T52" fmla="*/ 91 w 205"/>
                <a:gd name="T53" fmla="*/ 49 h 331"/>
                <a:gd name="T54" fmla="*/ 74 w 205"/>
                <a:gd name="T55" fmla="*/ 32 h 331"/>
                <a:gd name="T56" fmla="*/ 58 w 205"/>
                <a:gd name="T57" fmla="*/ 49 h 331"/>
                <a:gd name="T58" fmla="*/ 68 w 205"/>
                <a:gd name="T59" fmla="*/ 43 h 331"/>
                <a:gd name="T60" fmla="*/ 80 w 205"/>
                <a:gd name="T61" fmla="*/ 43 h 331"/>
                <a:gd name="T62" fmla="*/ 74 w 205"/>
                <a:gd name="T63" fmla="*/ 57 h 331"/>
                <a:gd name="T64" fmla="*/ 68 w 205"/>
                <a:gd name="T65" fmla="*/ 43 h 331"/>
                <a:gd name="T66" fmla="*/ 92 w 205"/>
                <a:gd name="T67" fmla="*/ 102 h 331"/>
                <a:gd name="T68" fmla="*/ 98 w 205"/>
                <a:gd name="T69" fmla="*/ 82 h 331"/>
                <a:gd name="T70" fmla="*/ 129 w 205"/>
                <a:gd name="T71" fmla="*/ 82 h 331"/>
                <a:gd name="T72" fmla="*/ 134 w 205"/>
                <a:gd name="T73" fmla="*/ 102 h 331"/>
                <a:gd name="T74" fmla="*/ 143 w 205"/>
                <a:gd name="T75" fmla="*/ 97 h 331"/>
                <a:gd name="T76" fmla="*/ 113 w 205"/>
                <a:gd name="T77" fmla="*/ 68 h 331"/>
                <a:gd name="T78" fmla="*/ 84 w 205"/>
                <a:gd name="T79" fmla="*/ 9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5" h="331">
                  <a:moveTo>
                    <a:pt x="165" y="224"/>
                  </a:moveTo>
                  <a:cubicBezTo>
                    <a:pt x="150" y="204"/>
                    <a:pt x="133" y="184"/>
                    <a:pt x="133" y="170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153" y="126"/>
                    <a:pt x="156" y="122"/>
                    <a:pt x="156" y="118"/>
                  </a:cubicBezTo>
                  <a:cubicBezTo>
                    <a:pt x="156" y="113"/>
                    <a:pt x="153" y="110"/>
                    <a:pt x="148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2" y="110"/>
                    <a:pt x="48" y="113"/>
                    <a:pt x="48" y="118"/>
                  </a:cubicBezTo>
                  <a:cubicBezTo>
                    <a:pt x="48" y="122"/>
                    <a:pt x="52" y="126"/>
                    <a:pt x="56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71" y="184"/>
                    <a:pt x="55" y="204"/>
                    <a:pt x="39" y="224"/>
                  </a:cubicBezTo>
                  <a:cubicBezTo>
                    <a:pt x="20" y="249"/>
                    <a:pt x="0" y="274"/>
                    <a:pt x="0" y="298"/>
                  </a:cubicBezTo>
                  <a:cubicBezTo>
                    <a:pt x="0" y="318"/>
                    <a:pt x="16" y="331"/>
                    <a:pt x="44" y="331"/>
                  </a:cubicBezTo>
                  <a:cubicBezTo>
                    <a:pt x="161" y="331"/>
                    <a:pt x="161" y="331"/>
                    <a:pt x="161" y="331"/>
                  </a:cubicBezTo>
                  <a:cubicBezTo>
                    <a:pt x="188" y="331"/>
                    <a:pt x="205" y="318"/>
                    <a:pt x="205" y="298"/>
                  </a:cubicBezTo>
                  <a:cubicBezTo>
                    <a:pt x="205" y="274"/>
                    <a:pt x="185" y="249"/>
                    <a:pt x="165" y="224"/>
                  </a:cubicBezTo>
                  <a:close/>
                  <a:moveTo>
                    <a:pt x="161" y="315"/>
                  </a:moveTo>
                  <a:cubicBezTo>
                    <a:pt x="44" y="315"/>
                    <a:pt x="44" y="315"/>
                    <a:pt x="44" y="315"/>
                  </a:cubicBezTo>
                  <a:cubicBezTo>
                    <a:pt x="33" y="315"/>
                    <a:pt x="16" y="313"/>
                    <a:pt x="16" y="298"/>
                  </a:cubicBezTo>
                  <a:cubicBezTo>
                    <a:pt x="16" y="280"/>
                    <a:pt x="34" y="257"/>
                    <a:pt x="52" y="234"/>
                  </a:cubicBezTo>
                  <a:cubicBezTo>
                    <a:pt x="70" y="211"/>
                    <a:pt x="87" y="189"/>
                    <a:pt x="87" y="170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189"/>
                    <a:pt x="135" y="211"/>
                    <a:pt x="153" y="234"/>
                  </a:cubicBezTo>
                  <a:cubicBezTo>
                    <a:pt x="171" y="257"/>
                    <a:pt x="189" y="280"/>
                    <a:pt x="189" y="298"/>
                  </a:cubicBezTo>
                  <a:cubicBezTo>
                    <a:pt x="189" y="313"/>
                    <a:pt x="171" y="315"/>
                    <a:pt x="161" y="315"/>
                  </a:cubicBezTo>
                  <a:close/>
                  <a:moveTo>
                    <a:pt x="122" y="263"/>
                  </a:moveTo>
                  <a:cubicBezTo>
                    <a:pt x="122" y="263"/>
                    <a:pt x="121" y="263"/>
                    <a:pt x="121" y="262"/>
                  </a:cubicBezTo>
                  <a:cubicBezTo>
                    <a:pt x="118" y="258"/>
                    <a:pt x="114" y="256"/>
                    <a:pt x="109" y="256"/>
                  </a:cubicBezTo>
                  <a:cubicBezTo>
                    <a:pt x="106" y="256"/>
                    <a:pt x="103" y="257"/>
                    <a:pt x="101" y="258"/>
                  </a:cubicBezTo>
                  <a:cubicBezTo>
                    <a:pt x="99" y="250"/>
                    <a:pt x="91" y="244"/>
                    <a:pt x="82" y="244"/>
                  </a:cubicBezTo>
                  <a:cubicBezTo>
                    <a:pt x="72" y="244"/>
                    <a:pt x="63" y="252"/>
                    <a:pt x="63" y="263"/>
                  </a:cubicBezTo>
                  <a:cubicBezTo>
                    <a:pt x="63" y="264"/>
                    <a:pt x="63" y="264"/>
                    <a:pt x="63" y="265"/>
                  </a:cubicBezTo>
                  <a:cubicBezTo>
                    <a:pt x="59" y="261"/>
                    <a:pt x="54" y="259"/>
                    <a:pt x="48" y="259"/>
                  </a:cubicBezTo>
                  <a:cubicBezTo>
                    <a:pt x="46" y="259"/>
                    <a:pt x="44" y="260"/>
                    <a:pt x="42" y="260"/>
                  </a:cubicBezTo>
                  <a:cubicBezTo>
                    <a:pt x="32" y="274"/>
                    <a:pt x="24" y="288"/>
                    <a:pt x="24" y="298"/>
                  </a:cubicBezTo>
                  <a:cubicBezTo>
                    <a:pt x="24" y="306"/>
                    <a:pt x="34" y="307"/>
                    <a:pt x="44" y="307"/>
                  </a:cubicBezTo>
                  <a:cubicBezTo>
                    <a:pt x="161" y="307"/>
                    <a:pt x="161" y="307"/>
                    <a:pt x="161" y="307"/>
                  </a:cubicBezTo>
                  <a:cubicBezTo>
                    <a:pt x="170" y="307"/>
                    <a:pt x="181" y="306"/>
                    <a:pt x="181" y="298"/>
                  </a:cubicBezTo>
                  <a:cubicBezTo>
                    <a:pt x="181" y="289"/>
                    <a:pt x="175" y="278"/>
                    <a:pt x="167" y="266"/>
                  </a:cubicBezTo>
                  <a:cubicBezTo>
                    <a:pt x="167" y="266"/>
                    <a:pt x="166" y="266"/>
                    <a:pt x="166" y="266"/>
                  </a:cubicBezTo>
                  <a:cubicBezTo>
                    <a:pt x="166" y="265"/>
                    <a:pt x="166" y="265"/>
                    <a:pt x="165" y="264"/>
                  </a:cubicBezTo>
                  <a:cubicBezTo>
                    <a:pt x="163" y="260"/>
                    <a:pt x="160" y="256"/>
                    <a:pt x="156" y="252"/>
                  </a:cubicBezTo>
                  <a:cubicBezTo>
                    <a:pt x="153" y="249"/>
                    <a:pt x="148" y="248"/>
                    <a:pt x="144" y="248"/>
                  </a:cubicBezTo>
                  <a:cubicBezTo>
                    <a:pt x="134" y="248"/>
                    <a:pt x="125" y="254"/>
                    <a:pt x="122" y="263"/>
                  </a:cubicBezTo>
                  <a:close/>
                  <a:moveTo>
                    <a:pt x="124" y="23"/>
                  </a:moveTo>
                  <a:cubicBezTo>
                    <a:pt x="130" y="23"/>
                    <a:pt x="135" y="18"/>
                    <a:pt x="135" y="11"/>
                  </a:cubicBezTo>
                  <a:cubicBezTo>
                    <a:pt x="135" y="5"/>
                    <a:pt x="130" y="0"/>
                    <a:pt x="124" y="0"/>
                  </a:cubicBezTo>
                  <a:cubicBezTo>
                    <a:pt x="118" y="0"/>
                    <a:pt x="112" y="5"/>
                    <a:pt x="112" y="11"/>
                  </a:cubicBezTo>
                  <a:cubicBezTo>
                    <a:pt x="112" y="18"/>
                    <a:pt x="118" y="23"/>
                    <a:pt x="124" y="23"/>
                  </a:cubicBezTo>
                  <a:close/>
                  <a:moveTo>
                    <a:pt x="74" y="65"/>
                  </a:moveTo>
                  <a:cubicBezTo>
                    <a:pt x="83" y="65"/>
                    <a:pt x="91" y="58"/>
                    <a:pt x="91" y="49"/>
                  </a:cubicBezTo>
                  <a:cubicBezTo>
                    <a:pt x="91" y="45"/>
                    <a:pt x="89" y="40"/>
                    <a:pt x="86" y="37"/>
                  </a:cubicBezTo>
                  <a:cubicBezTo>
                    <a:pt x="83" y="34"/>
                    <a:pt x="79" y="32"/>
                    <a:pt x="74" y="32"/>
                  </a:cubicBezTo>
                  <a:cubicBezTo>
                    <a:pt x="70" y="32"/>
                    <a:pt x="66" y="34"/>
                    <a:pt x="62" y="37"/>
                  </a:cubicBezTo>
                  <a:cubicBezTo>
                    <a:pt x="59" y="40"/>
                    <a:pt x="58" y="45"/>
                    <a:pt x="58" y="49"/>
                  </a:cubicBezTo>
                  <a:cubicBezTo>
                    <a:pt x="58" y="58"/>
                    <a:pt x="65" y="65"/>
                    <a:pt x="74" y="65"/>
                  </a:cubicBezTo>
                  <a:close/>
                  <a:moveTo>
                    <a:pt x="68" y="43"/>
                  </a:moveTo>
                  <a:cubicBezTo>
                    <a:pt x="70" y="41"/>
                    <a:pt x="72" y="40"/>
                    <a:pt x="74" y="40"/>
                  </a:cubicBezTo>
                  <a:cubicBezTo>
                    <a:pt x="76" y="40"/>
                    <a:pt x="79" y="41"/>
                    <a:pt x="80" y="43"/>
                  </a:cubicBezTo>
                  <a:cubicBezTo>
                    <a:pt x="82" y="45"/>
                    <a:pt x="83" y="47"/>
                    <a:pt x="83" y="49"/>
                  </a:cubicBezTo>
                  <a:cubicBezTo>
                    <a:pt x="83" y="54"/>
                    <a:pt x="79" y="57"/>
                    <a:pt x="74" y="57"/>
                  </a:cubicBezTo>
                  <a:cubicBezTo>
                    <a:pt x="69" y="57"/>
                    <a:pt x="66" y="54"/>
                    <a:pt x="66" y="49"/>
                  </a:cubicBezTo>
                  <a:cubicBezTo>
                    <a:pt x="66" y="47"/>
                    <a:pt x="66" y="45"/>
                    <a:pt x="68" y="43"/>
                  </a:cubicBezTo>
                  <a:close/>
                  <a:moveTo>
                    <a:pt x="84" y="102"/>
                  </a:moveTo>
                  <a:cubicBezTo>
                    <a:pt x="92" y="102"/>
                    <a:pt x="92" y="102"/>
                    <a:pt x="92" y="102"/>
                  </a:cubicBezTo>
                  <a:cubicBezTo>
                    <a:pt x="92" y="100"/>
                    <a:pt x="92" y="99"/>
                    <a:pt x="92" y="97"/>
                  </a:cubicBezTo>
                  <a:cubicBezTo>
                    <a:pt x="92" y="92"/>
                    <a:pt x="94" y="86"/>
                    <a:pt x="98" y="82"/>
                  </a:cubicBezTo>
                  <a:cubicBezTo>
                    <a:pt x="102" y="78"/>
                    <a:pt x="108" y="76"/>
                    <a:pt x="113" y="76"/>
                  </a:cubicBezTo>
                  <a:cubicBezTo>
                    <a:pt x="119" y="76"/>
                    <a:pt x="124" y="78"/>
                    <a:pt x="129" y="82"/>
                  </a:cubicBezTo>
                  <a:cubicBezTo>
                    <a:pt x="133" y="86"/>
                    <a:pt x="135" y="92"/>
                    <a:pt x="135" y="97"/>
                  </a:cubicBezTo>
                  <a:cubicBezTo>
                    <a:pt x="135" y="99"/>
                    <a:pt x="135" y="100"/>
                    <a:pt x="134" y="102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3" y="100"/>
                    <a:pt x="143" y="99"/>
                    <a:pt x="143" y="97"/>
                  </a:cubicBezTo>
                  <a:cubicBezTo>
                    <a:pt x="143" y="89"/>
                    <a:pt x="140" y="82"/>
                    <a:pt x="134" y="76"/>
                  </a:cubicBezTo>
                  <a:cubicBezTo>
                    <a:pt x="129" y="71"/>
                    <a:pt x="121" y="68"/>
                    <a:pt x="113" y="68"/>
                  </a:cubicBezTo>
                  <a:cubicBezTo>
                    <a:pt x="105" y="68"/>
                    <a:pt x="98" y="71"/>
                    <a:pt x="92" y="76"/>
                  </a:cubicBezTo>
                  <a:cubicBezTo>
                    <a:pt x="87" y="82"/>
                    <a:pt x="84" y="89"/>
                    <a:pt x="84" y="97"/>
                  </a:cubicBezTo>
                  <a:cubicBezTo>
                    <a:pt x="84" y="99"/>
                    <a:pt x="84" y="100"/>
                    <a:pt x="84" y="102"/>
                  </a:cubicBezTo>
                  <a:close/>
                </a:path>
              </a:pathLst>
            </a:custGeom>
            <a:solidFill>
              <a:srgbClr val="8AC02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2" name="文本框 98"/>
            <p:cNvSpPr txBox="1"/>
            <p:nvPr/>
          </p:nvSpPr>
          <p:spPr>
            <a:xfrm>
              <a:off x="8834070" y="3667304"/>
              <a:ext cx="1402465" cy="615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73" name="矩形 47"/>
            <p:cNvSpPr>
              <a:spLocks noChangeArrowheads="1"/>
            </p:cNvSpPr>
            <p:nvPr/>
          </p:nvSpPr>
          <p:spPr bwMode="auto">
            <a:xfrm>
              <a:off x="7658876" y="4007926"/>
              <a:ext cx="2605910" cy="789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299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1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2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2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7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43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4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2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1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2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6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3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6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6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7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2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2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8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9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9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9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9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1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2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800"/>
                                </p:stCondLst>
                                <p:childTnLst>
                                  <p:par>
                                    <p:cTn id="11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1800"/>
                                </p:stCondLst>
                                <p:childTnLst>
                                  <p:par>
                                    <p:cTn id="11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2300"/>
                                </p:stCondLst>
                                <p:childTnLst>
                                  <p:par>
                                    <p:cTn id="12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4" grpId="0" animBg="1"/>
          <p:bldP spid="20" grpId="0" animBg="1"/>
          <p:bldP spid="26" grpId="0" animBg="1"/>
          <p:bldP spid="32" grpId="0" animBg="1"/>
          <p:bldP spid="6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1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2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2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7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43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4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2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1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2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6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3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6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6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7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2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2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8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9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9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9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9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1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2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2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800"/>
                                </p:stCondLst>
                                <p:childTnLst>
                                  <p:par>
                                    <p:cTn id="11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1800"/>
                                </p:stCondLst>
                                <p:childTnLst>
                                  <p:par>
                                    <p:cTn id="11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2300"/>
                                </p:stCondLst>
                                <p:childTnLst>
                                  <p:par>
                                    <p:cTn id="12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4" grpId="0" animBg="1"/>
          <p:bldP spid="20" grpId="0" animBg="1"/>
          <p:bldP spid="26" grpId="0" animBg="1"/>
          <p:bldP spid="32" grpId="0" animBg="1"/>
          <p:bldP spid="65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8AC028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40F15B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8" name="椭圆 7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11" name="圆角矩形 10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459663" y="1326802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361136" y="1777942"/>
            <a:ext cx="769476" cy="769476"/>
            <a:chOff x="1695226" y="3321784"/>
            <a:chExt cx="1250759" cy="1250759"/>
          </a:xfrm>
        </p:grpSpPr>
        <p:sp>
          <p:nvSpPr>
            <p:cNvPr id="18" name="椭圆 1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8AC028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002793" y="2383112"/>
            <a:ext cx="890519" cy="8905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3" name="TextBox 13"/>
          <p:cNvSpPr txBox="1"/>
          <p:nvPr/>
        </p:nvSpPr>
        <p:spPr>
          <a:xfrm>
            <a:off x="6505928" y="1500492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4" name="TextBox 14"/>
          <p:cNvSpPr txBox="1"/>
          <p:nvPr/>
        </p:nvSpPr>
        <p:spPr>
          <a:xfrm>
            <a:off x="6475857" y="1217207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2013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5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6403468" y="2415502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标题内容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6406262" y="2128651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2013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8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7" name="TextBox 17"/>
          <p:cNvSpPr txBox="1"/>
          <p:nvPr/>
        </p:nvSpPr>
        <p:spPr>
          <a:xfrm>
            <a:off x="6049331" y="3383232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8" name="TextBox 18"/>
          <p:cNvSpPr txBox="1"/>
          <p:nvPr/>
        </p:nvSpPr>
        <p:spPr>
          <a:xfrm>
            <a:off x="6028655" y="3065467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2014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4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9" name="TextBox 19"/>
          <p:cNvSpPr txBox="1"/>
          <p:nvPr/>
        </p:nvSpPr>
        <p:spPr>
          <a:xfrm>
            <a:off x="4747284" y="433329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0" name="TextBox 20"/>
          <p:cNvSpPr txBox="1"/>
          <p:nvPr/>
        </p:nvSpPr>
        <p:spPr>
          <a:xfrm>
            <a:off x="4750901" y="3960386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2014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5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1" name="TextBox 21"/>
          <p:cNvSpPr txBox="1"/>
          <p:nvPr/>
        </p:nvSpPr>
        <p:spPr>
          <a:xfrm>
            <a:off x="1625751" y="3828975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2" name="TextBox 22"/>
          <p:cNvSpPr txBox="1"/>
          <p:nvPr/>
        </p:nvSpPr>
        <p:spPr>
          <a:xfrm>
            <a:off x="1584525" y="3442513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2014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12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3" name="TextBox 23"/>
          <p:cNvSpPr txBox="1"/>
          <p:nvPr/>
        </p:nvSpPr>
        <p:spPr>
          <a:xfrm>
            <a:off x="1103607" y="1886185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4" name="TextBox 24"/>
          <p:cNvSpPr txBox="1"/>
          <p:nvPr/>
        </p:nvSpPr>
        <p:spPr>
          <a:xfrm>
            <a:off x="1098608" y="1533148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2015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5" name="直接连接符 34"/>
          <p:cNvCxnSpPr/>
          <p:nvPr/>
        </p:nvCxnSpPr>
        <p:spPr>
          <a:xfrm flipV="1">
            <a:off x="6473197" y="1217208"/>
            <a:ext cx="0" cy="544894"/>
          </a:xfrm>
          <a:prstGeom prst="line">
            <a:avLst/>
          </a:prstGeom>
          <a:ln w="12700">
            <a:solidFill>
              <a:srgbClr val="8AC0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 flipV="1">
            <a:off x="6023716" y="3065467"/>
            <a:ext cx="4076" cy="619757"/>
          </a:xfrm>
          <a:prstGeom prst="line">
            <a:avLst/>
          </a:prstGeom>
          <a:ln w="12700">
            <a:solidFill>
              <a:srgbClr val="8AC0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 flipV="1">
            <a:off x="6403468" y="2200659"/>
            <a:ext cx="3324" cy="620469"/>
          </a:xfrm>
          <a:prstGeom prst="line">
            <a:avLst/>
          </a:prstGeom>
          <a:ln w="12700">
            <a:solidFill>
              <a:srgbClr val="8AC0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V="1">
            <a:off x="4747284" y="3960386"/>
            <a:ext cx="8518" cy="660954"/>
          </a:xfrm>
          <a:prstGeom prst="line">
            <a:avLst/>
          </a:prstGeom>
          <a:ln w="12700">
            <a:solidFill>
              <a:srgbClr val="8AC0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1579624" y="3383232"/>
            <a:ext cx="4901" cy="734040"/>
          </a:xfrm>
          <a:prstGeom prst="line">
            <a:avLst/>
          </a:prstGeom>
          <a:ln w="12700">
            <a:solidFill>
              <a:srgbClr val="8AC0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1091912" y="1500492"/>
            <a:ext cx="0" cy="782048"/>
          </a:xfrm>
          <a:prstGeom prst="line">
            <a:avLst/>
          </a:prstGeom>
          <a:ln w="12700">
            <a:solidFill>
              <a:srgbClr val="8AC0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4304319" y="2821128"/>
            <a:ext cx="984394" cy="984394"/>
            <a:chOff x="1695226" y="3321784"/>
            <a:chExt cx="1250759" cy="1250759"/>
          </a:xfrm>
        </p:grpSpPr>
        <p:sp>
          <p:nvSpPr>
            <p:cNvPr id="42" name="椭圆 41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8AC028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210252" y="2461088"/>
            <a:ext cx="1360493" cy="13604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681865" y="1278821"/>
            <a:ext cx="1625118" cy="1625118"/>
            <a:chOff x="1695226" y="3321784"/>
            <a:chExt cx="1250759" cy="1250759"/>
          </a:xfrm>
        </p:grpSpPr>
        <p:sp>
          <p:nvSpPr>
            <p:cNvPr id="48" name="椭圆 4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8AC028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966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9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7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93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9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11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1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9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9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1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1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8AC028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40F15B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8" name="椭圆 7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11" name="圆角矩形 10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4074954743"/>
              </p:ext>
            </p:extLst>
          </p:nvPr>
        </p:nvGraphicFramePr>
        <p:xfrm>
          <a:off x="-258963" y="1133213"/>
          <a:ext cx="3561380" cy="2030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928720924"/>
              </p:ext>
            </p:extLst>
          </p:nvPr>
        </p:nvGraphicFramePr>
        <p:xfrm>
          <a:off x="1774950" y="1133213"/>
          <a:ext cx="3561380" cy="2030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val="205338768"/>
              </p:ext>
            </p:extLst>
          </p:nvPr>
        </p:nvGraphicFramePr>
        <p:xfrm>
          <a:off x="3808861" y="1133213"/>
          <a:ext cx="3561380" cy="2030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图表 16"/>
          <p:cNvGraphicFramePr/>
          <p:nvPr>
            <p:extLst>
              <p:ext uri="{D42A27DB-BD31-4B8C-83A1-F6EECF244321}">
                <p14:modId xmlns:p14="http://schemas.microsoft.com/office/powerpoint/2010/main" val="3636226231"/>
              </p:ext>
            </p:extLst>
          </p:nvPr>
        </p:nvGraphicFramePr>
        <p:xfrm>
          <a:off x="5842773" y="1133213"/>
          <a:ext cx="3561380" cy="2030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文本框 27"/>
          <p:cNvSpPr txBox="1"/>
          <p:nvPr/>
        </p:nvSpPr>
        <p:spPr>
          <a:xfrm>
            <a:off x="920707" y="1906497"/>
            <a:ext cx="1086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30</a:t>
            </a:r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%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9" name="文本框 28"/>
          <p:cNvSpPr txBox="1"/>
          <p:nvPr/>
        </p:nvSpPr>
        <p:spPr>
          <a:xfrm>
            <a:off x="2944449" y="1906497"/>
            <a:ext cx="1086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50</a:t>
            </a:r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%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0" name="文本框 29"/>
          <p:cNvSpPr txBox="1"/>
          <p:nvPr/>
        </p:nvSpPr>
        <p:spPr>
          <a:xfrm>
            <a:off x="4968191" y="1906497"/>
            <a:ext cx="1086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80</a:t>
            </a:r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%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1" name="文本框 30"/>
          <p:cNvSpPr txBox="1"/>
          <p:nvPr/>
        </p:nvSpPr>
        <p:spPr>
          <a:xfrm>
            <a:off x="7042782" y="1906497"/>
            <a:ext cx="1086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100</a:t>
            </a:r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%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2" name="文本框 32"/>
          <p:cNvSpPr txBox="1"/>
          <p:nvPr/>
        </p:nvSpPr>
        <p:spPr>
          <a:xfrm>
            <a:off x="846304" y="3239840"/>
            <a:ext cx="123040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添加标题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3" name="文本框 32"/>
          <p:cNvSpPr txBox="1"/>
          <p:nvPr/>
        </p:nvSpPr>
        <p:spPr>
          <a:xfrm>
            <a:off x="2890522" y="3233180"/>
            <a:ext cx="123040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添加标题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4" name="文本框 32"/>
          <p:cNvSpPr txBox="1"/>
          <p:nvPr/>
        </p:nvSpPr>
        <p:spPr>
          <a:xfrm>
            <a:off x="4954148" y="3233180"/>
            <a:ext cx="123040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添加标题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5" name="文本框 32"/>
          <p:cNvSpPr txBox="1"/>
          <p:nvPr/>
        </p:nvSpPr>
        <p:spPr>
          <a:xfrm>
            <a:off x="6957176" y="3233180"/>
            <a:ext cx="123040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添加标题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6" name="文本框 129"/>
          <p:cNvSpPr txBox="1"/>
          <p:nvPr/>
        </p:nvSpPr>
        <p:spPr>
          <a:xfrm>
            <a:off x="890907" y="3625773"/>
            <a:ext cx="113817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</a:p>
        </p:txBody>
      </p:sp>
      <p:sp>
        <p:nvSpPr>
          <p:cNvPr id="27" name="文本框 129"/>
          <p:cNvSpPr txBox="1"/>
          <p:nvPr/>
        </p:nvSpPr>
        <p:spPr>
          <a:xfrm>
            <a:off x="2936639" y="3625773"/>
            <a:ext cx="113817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</a:p>
        </p:txBody>
      </p:sp>
      <p:sp>
        <p:nvSpPr>
          <p:cNvPr id="28" name="文本框 129"/>
          <p:cNvSpPr txBox="1"/>
          <p:nvPr/>
        </p:nvSpPr>
        <p:spPr>
          <a:xfrm>
            <a:off x="5000266" y="3625773"/>
            <a:ext cx="113817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</a:p>
        </p:txBody>
      </p:sp>
      <p:sp>
        <p:nvSpPr>
          <p:cNvPr id="29" name="文本框 129"/>
          <p:cNvSpPr txBox="1"/>
          <p:nvPr/>
        </p:nvSpPr>
        <p:spPr>
          <a:xfrm>
            <a:off x="7003294" y="3625773"/>
            <a:ext cx="113817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718071" y="3589627"/>
            <a:ext cx="1482491" cy="0"/>
          </a:xfrm>
          <a:prstGeom prst="line">
            <a:avLst/>
          </a:prstGeom>
          <a:ln w="12700">
            <a:solidFill>
              <a:schemeClr val="bg1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2764481" y="3589627"/>
            <a:ext cx="1482491" cy="0"/>
          </a:xfrm>
          <a:prstGeom prst="line">
            <a:avLst/>
          </a:prstGeom>
          <a:ln w="12700">
            <a:solidFill>
              <a:schemeClr val="bg1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4828107" y="3589627"/>
            <a:ext cx="1482491" cy="0"/>
          </a:xfrm>
          <a:prstGeom prst="line">
            <a:avLst/>
          </a:prstGeom>
          <a:ln w="12700">
            <a:solidFill>
              <a:schemeClr val="bg1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6844591" y="3589627"/>
            <a:ext cx="1482491" cy="0"/>
          </a:xfrm>
          <a:prstGeom prst="line">
            <a:avLst/>
          </a:prstGeom>
          <a:ln w="12700">
            <a:solidFill>
              <a:schemeClr val="bg1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88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1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fill="hold" grpId="2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2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fill="hold" grpId="3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fill="hold" grpId="4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2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1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fill="hold" grpId="2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2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fill="hold" grpId="3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fill="hold" grpId="4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2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1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fill="hold" grpId="2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2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fill="hold" grpId="3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1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fill="hold" grpId="4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2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1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fill="hold" grpId="2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2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6" presetClass="emph" presetSubtype="0" fill="hold" grpId="3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73" dur="1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fill="hold" grpId="4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2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7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9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10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Graphic spid="14" grpId="0">
            <p:bldAsOne/>
          </p:bldGraphic>
          <p:bldGraphic spid="14" grpId="1">
            <p:bldAsOne/>
          </p:bldGraphic>
          <p:bldGraphic spid="14" grpId="2">
            <p:bldAsOne/>
          </p:bldGraphic>
          <p:bldGraphic spid="14" grpId="3">
            <p:bldAsOne/>
          </p:bldGraphic>
          <p:bldGraphic spid="14" grpId="4">
            <p:bldAsOne/>
          </p:bldGraphic>
          <p:bldGraphic spid="15" grpId="0">
            <p:bldAsOne/>
          </p:bldGraphic>
          <p:bldGraphic spid="15" grpId="1">
            <p:bldAsOne/>
          </p:bldGraphic>
          <p:bldGraphic spid="15" grpId="2">
            <p:bldAsOne/>
          </p:bldGraphic>
          <p:bldGraphic spid="15" grpId="3">
            <p:bldAsOne/>
          </p:bldGraphic>
          <p:bldGraphic spid="15" grpId="4">
            <p:bldAsOne/>
          </p:bldGraphic>
          <p:bldGraphic spid="16" grpId="0">
            <p:bldAsOne/>
          </p:bldGraphic>
          <p:bldGraphic spid="16" grpId="1">
            <p:bldAsOne/>
          </p:bldGraphic>
          <p:bldGraphic spid="16" grpId="2">
            <p:bldAsOne/>
          </p:bldGraphic>
          <p:bldGraphic spid="16" grpId="3">
            <p:bldAsOne/>
          </p:bldGraphic>
          <p:bldGraphic spid="16" grpId="4">
            <p:bldAsOne/>
          </p:bldGraphic>
          <p:bldGraphic spid="17" grpId="0">
            <p:bldAsOne/>
          </p:bldGraphic>
          <p:bldGraphic spid="17" grpId="1">
            <p:bldAsOne/>
          </p:bldGraphic>
          <p:bldGraphic spid="17" grpId="2">
            <p:bldAsOne/>
          </p:bldGraphic>
          <p:bldGraphic spid="17" grpId="3">
            <p:bldAsOne/>
          </p:bldGraphic>
          <p:bldGraphic spid="17" grpId="4">
            <p:bldAsOne/>
          </p:bldGraphic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1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fill="hold" grpId="2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2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fill="hold" grpId="3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fill="hold" grpId="4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2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1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fill="hold" grpId="2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2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fill="hold" grpId="3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fill="hold" grpId="4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2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1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fill="hold" grpId="2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2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fill="hold" grpId="3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1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fill="hold" grpId="4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2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1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fill="hold" grpId="2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2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6" presetClass="emph" presetSubtype="0" fill="hold" grpId="3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73" dur="1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fill="hold" grpId="4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2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7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9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10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Graphic spid="14" grpId="0">
            <p:bldAsOne/>
          </p:bldGraphic>
          <p:bldGraphic spid="14" grpId="1">
            <p:bldAsOne/>
          </p:bldGraphic>
          <p:bldGraphic spid="14" grpId="2">
            <p:bldAsOne/>
          </p:bldGraphic>
          <p:bldGraphic spid="14" grpId="3">
            <p:bldAsOne/>
          </p:bldGraphic>
          <p:bldGraphic spid="14" grpId="4">
            <p:bldAsOne/>
          </p:bldGraphic>
          <p:bldGraphic spid="15" grpId="0">
            <p:bldAsOne/>
          </p:bldGraphic>
          <p:bldGraphic spid="15" grpId="1">
            <p:bldAsOne/>
          </p:bldGraphic>
          <p:bldGraphic spid="15" grpId="2">
            <p:bldAsOne/>
          </p:bldGraphic>
          <p:bldGraphic spid="15" grpId="3">
            <p:bldAsOne/>
          </p:bldGraphic>
          <p:bldGraphic spid="15" grpId="4">
            <p:bldAsOne/>
          </p:bldGraphic>
          <p:bldGraphic spid="16" grpId="0">
            <p:bldAsOne/>
          </p:bldGraphic>
          <p:bldGraphic spid="16" grpId="1">
            <p:bldAsOne/>
          </p:bldGraphic>
          <p:bldGraphic spid="16" grpId="2">
            <p:bldAsOne/>
          </p:bldGraphic>
          <p:bldGraphic spid="16" grpId="3">
            <p:bldAsOne/>
          </p:bldGraphic>
          <p:bldGraphic spid="16" grpId="4">
            <p:bldAsOne/>
          </p:bldGraphic>
          <p:bldGraphic spid="17" grpId="0">
            <p:bldAsOne/>
          </p:bldGraphic>
          <p:bldGraphic spid="17" grpId="1">
            <p:bldAsOne/>
          </p:bldGraphic>
          <p:bldGraphic spid="17" grpId="2">
            <p:bldAsOne/>
          </p:bldGraphic>
          <p:bldGraphic spid="17" grpId="3">
            <p:bldAsOne/>
          </p:bldGraphic>
          <p:bldGraphic spid="17" grpId="4">
            <p:bldAsOne/>
          </p:bldGraphic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C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菱形 1"/>
          <p:cNvSpPr/>
          <p:nvPr/>
        </p:nvSpPr>
        <p:spPr>
          <a:xfrm>
            <a:off x="3222000" y="657225"/>
            <a:ext cx="2700000" cy="2700000"/>
          </a:xfrm>
          <a:prstGeom prst="diamond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/>
          </a:p>
        </p:txBody>
      </p:sp>
      <p:sp>
        <p:nvSpPr>
          <p:cNvPr id="3" name="文本框 2"/>
          <p:cNvSpPr txBox="1"/>
          <p:nvPr/>
        </p:nvSpPr>
        <p:spPr>
          <a:xfrm>
            <a:off x="2528888" y="3733891"/>
            <a:ext cx="40862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57538" y="1418603"/>
            <a:ext cx="2828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PART</a:t>
            </a:r>
          </a:p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THREE</a:t>
            </a:r>
            <a:endParaRPr lang="zh-CN" altLang="en-US" sz="36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直角三角形 5"/>
          <p:cNvSpPr>
            <a:spLocks noChangeAspect="1"/>
          </p:cNvSpPr>
          <p:nvPr/>
        </p:nvSpPr>
        <p:spPr>
          <a:xfrm flipV="1">
            <a:off x="3157538" y="579432"/>
            <a:ext cx="1350000" cy="13500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13757">
            <a:off x="5591999" y="1927552"/>
            <a:ext cx="665828" cy="59753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47946">
            <a:off x="5819790" y="1835625"/>
            <a:ext cx="665828" cy="59753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383925" y="1760871"/>
            <a:ext cx="665828" cy="59753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13757">
            <a:off x="2736961" y="1945212"/>
            <a:ext cx="665828" cy="59753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47946">
            <a:off x="2964752" y="1853285"/>
            <a:ext cx="665828" cy="59753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528887" y="1778532"/>
            <a:ext cx="665828" cy="597538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3157538" y="4217771"/>
            <a:ext cx="295670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Click here to add a caption</a:t>
            </a:r>
            <a:endParaRPr lang="da-DK" altLang="zh-CN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52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4286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5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5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6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7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/>
      <p:bldP spid="5" grpId="0"/>
      <p:bldP spid="6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8AC028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40F15B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8" name="椭圆 7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11" name="圆角矩形 10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17150" y="1498880"/>
            <a:ext cx="2500355" cy="1132145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5" name="圆角矩形 1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Round Diagonal Corner Rectangle 3"/>
          <p:cNvSpPr/>
          <p:nvPr/>
        </p:nvSpPr>
        <p:spPr bwMode="auto">
          <a:xfrm rot="5400000">
            <a:off x="6735109" y="1089227"/>
            <a:ext cx="1187368" cy="2019471"/>
          </a:xfrm>
          <a:prstGeom prst="round2DiagRect">
            <a:avLst/>
          </a:pr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77" tIns="49089" rIns="98177" bIns="49089" numCol="1" rtlCol="0" anchor="t" anchorCtr="0" compatLnSpc="1">
            <a:prstTxWarp prst="textNoShape">
              <a:avLst/>
            </a:prstTxWarp>
          </a:bodyPr>
          <a:lstStyle/>
          <a:p>
            <a:pPr defTabSz="981781"/>
            <a:endParaRPr lang="en-US" sz="5998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8" name="Round Diagonal Corner Rectangle 180"/>
          <p:cNvSpPr/>
          <p:nvPr/>
        </p:nvSpPr>
        <p:spPr bwMode="auto">
          <a:xfrm rot="5400000">
            <a:off x="6735109" y="2568040"/>
            <a:ext cx="1187366" cy="2019467"/>
          </a:xfrm>
          <a:prstGeom prst="round2DiagRect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77" tIns="49089" rIns="98177" bIns="49089" numCol="1" rtlCol="0" anchor="t" anchorCtr="0" compatLnSpc="1">
            <a:prstTxWarp prst="textNoShape">
              <a:avLst/>
            </a:prstTxWarp>
          </a:bodyPr>
          <a:lstStyle/>
          <a:p>
            <a:pPr defTabSz="981781"/>
            <a:endParaRPr lang="en-US" sz="5998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68170" y="1717765"/>
            <a:ext cx="620854" cy="6208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b="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b="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2" name="Group 41"/>
          <p:cNvGrpSpPr>
            <a:grpSpLocks/>
          </p:cNvGrpSpPr>
          <p:nvPr/>
        </p:nvGrpSpPr>
        <p:grpSpPr bwMode="auto">
          <a:xfrm>
            <a:off x="1581139" y="1717764"/>
            <a:ext cx="1457721" cy="799505"/>
            <a:chOff x="0" y="0"/>
            <a:chExt cx="2419" cy="1343"/>
          </a:xfrm>
        </p:grpSpPr>
        <p:sp>
          <p:nvSpPr>
            <p:cNvPr id="23" name="Rectangle 42"/>
            <p:cNvSpPr>
              <a:spLocks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200" b="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4" name="Rectangle 43"/>
            <p:cNvSpPr>
              <a:spLocks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b="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900" b="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1011621" y="1908449"/>
            <a:ext cx="281873" cy="224397"/>
          </a:xfrm>
          <a:custGeom>
            <a:avLst/>
            <a:gdLst>
              <a:gd name="T0" fmla="*/ 54 w 159"/>
              <a:gd name="T1" fmla="*/ 126 h 128"/>
              <a:gd name="T2" fmla="*/ 57 w 159"/>
              <a:gd name="T3" fmla="*/ 127 h 128"/>
              <a:gd name="T4" fmla="*/ 81 w 159"/>
              <a:gd name="T5" fmla="*/ 105 h 128"/>
              <a:gd name="T6" fmla="*/ 54 w 159"/>
              <a:gd name="T7" fmla="*/ 91 h 128"/>
              <a:gd name="T8" fmla="*/ 54 w 159"/>
              <a:gd name="T9" fmla="*/ 126 h 128"/>
              <a:gd name="T10" fmla="*/ 154 w 159"/>
              <a:gd name="T11" fmla="*/ 1 h 128"/>
              <a:gd name="T12" fmla="*/ 3 w 159"/>
              <a:gd name="T13" fmla="*/ 54 h 128"/>
              <a:gd name="T14" fmla="*/ 2 w 159"/>
              <a:gd name="T15" fmla="*/ 58 h 128"/>
              <a:gd name="T16" fmla="*/ 35 w 159"/>
              <a:gd name="T17" fmla="*/ 71 h 128"/>
              <a:gd name="T18" fmla="*/ 35 w 159"/>
              <a:gd name="T19" fmla="*/ 71 h 128"/>
              <a:gd name="T20" fmla="*/ 54 w 159"/>
              <a:gd name="T21" fmla="*/ 79 h 128"/>
              <a:gd name="T22" fmla="*/ 148 w 159"/>
              <a:gd name="T23" fmla="*/ 10 h 128"/>
              <a:gd name="T24" fmla="*/ 150 w 159"/>
              <a:gd name="T25" fmla="*/ 12 h 128"/>
              <a:gd name="T26" fmla="*/ 83 w 159"/>
              <a:gd name="T27" fmla="*/ 85 h 128"/>
              <a:gd name="T28" fmla="*/ 83 w 159"/>
              <a:gd name="T29" fmla="*/ 85 h 128"/>
              <a:gd name="T30" fmla="*/ 79 w 159"/>
              <a:gd name="T31" fmla="*/ 89 h 128"/>
              <a:gd name="T32" fmla="*/ 84 w 159"/>
              <a:gd name="T33" fmla="*/ 92 h 128"/>
              <a:gd name="T34" fmla="*/ 84 w 159"/>
              <a:gd name="T35" fmla="*/ 92 h 128"/>
              <a:gd name="T36" fmla="*/ 127 w 159"/>
              <a:gd name="T37" fmla="*/ 115 h 128"/>
              <a:gd name="T38" fmla="*/ 133 w 159"/>
              <a:gd name="T39" fmla="*/ 112 h 128"/>
              <a:gd name="T40" fmla="*/ 158 w 159"/>
              <a:gd name="T41" fmla="*/ 5 h 128"/>
              <a:gd name="T42" fmla="*/ 154 w 159"/>
              <a:gd name="T43" fmla="*/ 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9" h="128">
                <a:moveTo>
                  <a:pt x="54" y="126"/>
                </a:moveTo>
                <a:cubicBezTo>
                  <a:pt x="54" y="128"/>
                  <a:pt x="55" y="128"/>
                  <a:pt x="57" y="127"/>
                </a:cubicBezTo>
                <a:cubicBezTo>
                  <a:pt x="59" y="125"/>
                  <a:pt x="81" y="105"/>
                  <a:pt x="81" y="105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126"/>
                  <a:pt x="54" y="126"/>
                  <a:pt x="54" y="126"/>
                </a:cubicBezTo>
                <a:close/>
                <a:moveTo>
                  <a:pt x="154" y="1"/>
                </a:moveTo>
                <a:cubicBezTo>
                  <a:pt x="151" y="2"/>
                  <a:pt x="5" y="53"/>
                  <a:pt x="3" y="54"/>
                </a:cubicBezTo>
                <a:cubicBezTo>
                  <a:pt x="0" y="55"/>
                  <a:pt x="0" y="57"/>
                  <a:pt x="2" y="58"/>
                </a:cubicBezTo>
                <a:cubicBezTo>
                  <a:pt x="6" y="60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147" y="11"/>
                  <a:pt x="148" y="10"/>
                </a:cubicBezTo>
                <a:cubicBezTo>
                  <a:pt x="150" y="9"/>
                  <a:pt x="151" y="11"/>
                  <a:pt x="150" y="12"/>
                </a:cubicBezTo>
                <a:cubicBezTo>
                  <a:pt x="149" y="13"/>
                  <a:pt x="83" y="85"/>
                  <a:pt x="83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79" y="89"/>
                  <a:pt x="79" y="89"/>
                  <a:pt x="79" y="89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124" y="113"/>
                  <a:pt x="127" y="115"/>
                </a:cubicBezTo>
                <a:cubicBezTo>
                  <a:pt x="129" y="116"/>
                  <a:pt x="132" y="115"/>
                  <a:pt x="133" y="112"/>
                </a:cubicBezTo>
                <a:cubicBezTo>
                  <a:pt x="134" y="108"/>
                  <a:pt x="158" y="7"/>
                  <a:pt x="158" y="5"/>
                </a:cubicBezTo>
                <a:cubicBezTo>
                  <a:pt x="159" y="2"/>
                  <a:pt x="157" y="0"/>
                  <a:pt x="154" y="1"/>
                </a:cubicBezTo>
                <a:close/>
              </a:path>
            </a:pathLst>
          </a:custGeom>
          <a:solidFill>
            <a:srgbClr val="8AC028"/>
          </a:solidFill>
          <a:ln>
            <a:noFill/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199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548377" y="1498880"/>
            <a:ext cx="2500355" cy="1132145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7" name="圆角矩形 2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699397" y="1717765"/>
            <a:ext cx="620854" cy="6208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0" name="同心圆 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b="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b="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2" name="Group 41"/>
          <p:cNvGrpSpPr>
            <a:grpSpLocks/>
          </p:cNvGrpSpPr>
          <p:nvPr/>
        </p:nvGrpSpPr>
        <p:grpSpPr bwMode="auto">
          <a:xfrm>
            <a:off x="4412365" y="1717764"/>
            <a:ext cx="1457721" cy="799505"/>
            <a:chOff x="0" y="0"/>
            <a:chExt cx="2419" cy="1343"/>
          </a:xfrm>
        </p:grpSpPr>
        <p:sp>
          <p:nvSpPr>
            <p:cNvPr id="33" name="Rectangle 42"/>
            <p:cNvSpPr>
              <a:spLocks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200" b="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34" name="Rectangle 43"/>
            <p:cNvSpPr>
              <a:spLocks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b="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900" b="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35" name="Freeform 8"/>
          <p:cNvSpPr>
            <a:spLocks noEditPoints="1"/>
          </p:cNvSpPr>
          <p:nvPr/>
        </p:nvSpPr>
        <p:spPr bwMode="auto">
          <a:xfrm>
            <a:off x="3887628" y="1948698"/>
            <a:ext cx="244391" cy="242169"/>
          </a:xfrm>
          <a:custGeom>
            <a:avLst/>
            <a:gdLst>
              <a:gd name="T0" fmla="*/ 18 w 138"/>
              <a:gd name="T1" fmla="*/ 69 h 138"/>
              <a:gd name="T2" fmla="*/ 0 w 138"/>
              <a:gd name="T3" fmla="*/ 69 h 138"/>
              <a:gd name="T4" fmla="*/ 0 w 138"/>
              <a:gd name="T5" fmla="*/ 121 h 138"/>
              <a:gd name="T6" fmla="*/ 18 w 138"/>
              <a:gd name="T7" fmla="*/ 138 h 138"/>
              <a:gd name="T8" fmla="*/ 69 w 138"/>
              <a:gd name="T9" fmla="*/ 138 h 138"/>
              <a:gd name="T10" fmla="*/ 69 w 138"/>
              <a:gd name="T11" fmla="*/ 121 h 138"/>
              <a:gd name="T12" fmla="*/ 18 w 138"/>
              <a:gd name="T13" fmla="*/ 121 h 138"/>
              <a:gd name="T14" fmla="*/ 18 w 138"/>
              <a:gd name="T15" fmla="*/ 69 h 138"/>
              <a:gd name="T16" fmla="*/ 121 w 138"/>
              <a:gd name="T17" fmla="*/ 86 h 138"/>
              <a:gd name="T18" fmla="*/ 52 w 138"/>
              <a:gd name="T19" fmla="*/ 86 h 138"/>
              <a:gd name="T20" fmla="*/ 52 w 138"/>
              <a:gd name="T21" fmla="*/ 18 h 138"/>
              <a:gd name="T22" fmla="*/ 121 w 138"/>
              <a:gd name="T23" fmla="*/ 18 h 138"/>
              <a:gd name="T24" fmla="*/ 121 w 138"/>
              <a:gd name="T25" fmla="*/ 86 h 138"/>
              <a:gd name="T26" fmla="*/ 121 w 138"/>
              <a:gd name="T27" fmla="*/ 0 h 138"/>
              <a:gd name="T28" fmla="*/ 52 w 138"/>
              <a:gd name="T29" fmla="*/ 0 h 138"/>
              <a:gd name="T30" fmla="*/ 35 w 138"/>
              <a:gd name="T31" fmla="*/ 17 h 138"/>
              <a:gd name="T32" fmla="*/ 35 w 138"/>
              <a:gd name="T33" fmla="*/ 86 h 138"/>
              <a:gd name="T34" fmla="*/ 52 w 138"/>
              <a:gd name="T35" fmla="*/ 103 h 138"/>
              <a:gd name="T36" fmla="*/ 121 w 138"/>
              <a:gd name="T37" fmla="*/ 103 h 138"/>
              <a:gd name="T38" fmla="*/ 138 w 138"/>
              <a:gd name="T39" fmla="*/ 86 h 138"/>
              <a:gd name="T40" fmla="*/ 138 w 138"/>
              <a:gd name="T41" fmla="*/ 18 h 138"/>
              <a:gd name="T42" fmla="*/ 121 w 138"/>
              <a:gd name="T43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8" h="138">
                <a:moveTo>
                  <a:pt x="18" y="69"/>
                </a:moveTo>
                <a:cubicBezTo>
                  <a:pt x="0" y="69"/>
                  <a:pt x="0" y="69"/>
                  <a:pt x="0" y="69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0"/>
                  <a:pt x="8" y="138"/>
                  <a:pt x="18" y="138"/>
                </a:cubicBezTo>
                <a:cubicBezTo>
                  <a:pt x="69" y="138"/>
                  <a:pt x="69" y="138"/>
                  <a:pt x="69" y="138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18" y="121"/>
                  <a:pt x="18" y="121"/>
                  <a:pt x="18" y="121"/>
                </a:cubicBezTo>
                <a:cubicBezTo>
                  <a:pt x="18" y="69"/>
                  <a:pt x="18" y="69"/>
                  <a:pt x="18" y="69"/>
                </a:cubicBezTo>
                <a:close/>
                <a:moveTo>
                  <a:pt x="121" y="86"/>
                </a:moveTo>
                <a:cubicBezTo>
                  <a:pt x="52" y="86"/>
                  <a:pt x="52" y="86"/>
                  <a:pt x="52" y="86"/>
                </a:cubicBezTo>
                <a:cubicBezTo>
                  <a:pt x="52" y="18"/>
                  <a:pt x="52" y="18"/>
                  <a:pt x="52" y="18"/>
                </a:cubicBezTo>
                <a:cubicBezTo>
                  <a:pt x="121" y="18"/>
                  <a:pt x="121" y="18"/>
                  <a:pt x="121" y="18"/>
                </a:cubicBezTo>
                <a:cubicBezTo>
                  <a:pt x="121" y="86"/>
                  <a:pt x="121" y="86"/>
                  <a:pt x="121" y="86"/>
                </a:cubicBezTo>
                <a:close/>
                <a:moveTo>
                  <a:pt x="121" y="0"/>
                </a:moveTo>
                <a:cubicBezTo>
                  <a:pt x="52" y="0"/>
                  <a:pt x="52" y="0"/>
                  <a:pt x="52" y="0"/>
                </a:cubicBezTo>
                <a:cubicBezTo>
                  <a:pt x="42" y="0"/>
                  <a:pt x="35" y="8"/>
                  <a:pt x="35" y="17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96"/>
                  <a:pt x="42" y="103"/>
                  <a:pt x="52" y="103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30" y="103"/>
                  <a:pt x="138" y="96"/>
                  <a:pt x="138" y="86"/>
                </a:cubicBezTo>
                <a:cubicBezTo>
                  <a:pt x="138" y="18"/>
                  <a:pt x="138" y="18"/>
                  <a:pt x="138" y="18"/>
                </a:cubicBezTo>
                <a:cubicBezTo>
                  <a:pt x="138" y="8"/>
                  <a:pt x="130" y="0"/>
                  <a:pt x="121" y="0"/>
                </a:cubicBezTo>
                <a:close/>
              </a:path>
            </a:pathLst>
          </a:custGeom>
          <a:solidFill>
            <a:srgbClr val="8AC028"/>
          </a:solidFill>
          <a:ln>
            <a:noFill/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199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717150" y="2958929"/>
            <a:ext cx="2500355" cy="1132145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7" name="圆角矩形 3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68170" y="3177815"/>
            <a:ext cx="620854" cy="6208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3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b="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b="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2" name="Group 41"/>
          <p:cNvGrpSpPr>
            <a:grpSpLocks/>
          </p:cNvGrpSpPr>
          <p:nvPr/>
        </p:nvGrpSpPr>
        <p:grpSpPr bwMode="auto">
          <a:xfrm>
            <a:off x="1581139" y="3177813"/>
            <a:ext cx="1457721" cy="799505"/>
            <a:chOff x="0" y="0"/>
            <a:chExt cx="2419" cy="1343"/>
          </a:xfrm>
        </p:grpSpPr>
        <p:sp>
          <p:nvSpPr>
            <p:cNvPr id="43" name="Rectangle 42"/>
            <p:cNvSpPr>
              <a:spLocks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200" b="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4" name="Rectangle 43"/>
            <p:cNvSpPr>
              <a:spLocks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b="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900" b="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45" name="Freeform 7"/>
          <p:cNvSpPr>
            <a:spLocks/>
          </p:cNvSpPr>
          <p:nvPr/>
        </p:nvSpPr>
        <p:spPr bwMode="auto">
          <a:xfrm>
            <a:off x="1003623" y="3339383"/>
            <a:ext cx="296118" cy="297714"/>
          </a:xfrm>
          <a:custGeom>
            <a:avLst/>
            <a:gdLst>
              <a:gd name="T0" fmla="*/ 48 w 167"/>
              <a:gd name="T1" fmla="*/ 170 h 170"/>
              <a:gd name="T2" fmla="*/ 18 w 167"/>
              <a:gd name="T3" fmla="*/ 158 h 170"/>
              <a:gd name="T4" fmla="*/ 20 w 167"/>
              <a:gd name="T5" fmla="*/ 97 h 170"/>
              <a:gd name="T6" fmla="*/ 105 w 167"/>
              <a:gd name="T7" fmla="*/ 12 h 170"/>
              <a:gd name="T8" fmla="*/ 135 w 167"/>
              <a:gd name="T9" fmla="*/ 3 h 170"/>
              <a:gd name="T10" fmla="*/ 157 w 167"/>
              <a:gd name="T11" fmla="*/ 24 h 170"/>
              <a:gd name="T12" fmla="*/ 148 w 167"/>
              <a:gd name="T13" fmla="*/ 54 h 170"/>
              <a:gd name="T14" fmla="*/ 66 w 167"/>
              <a:gd name="T15" fmla="*/ 136 h 170"/>
              <a:gd name="T16" fmla="*/ 51 w 167"/>
              <a:gd name="T17" fmla="*/ 143 h 170"/>
              <a:gd name="T18" fmla="*/ 38 w 167"/>
              <a:gd name="T19" fmla="*/ 139 h 170"/>
              <a:gd name="T20" fmla="*/ 41 w 167"/>
              <a:gd name="T21" fmla="*/ 110 h 170"/>
              <a:gd name="T22" fmla="*/ 98 w 167"/>
              <a:gd name="T23" fmla="*/ 53 h 170"/>
              <a:gd name="T24" fmla="*/ 106 w 167"/>
              <a:gd name="T25" fmla="*/ 53 h 170"/>
              <a:gd name="T26" fmla="*/ 106 w 167"/>
              <a:gd name="T27" fmla="*/ 62 h 170"/>
              <a:gd name="T28" fmla="*/ 49 w 167"/>
              <a:gd name="T29" fmla="*/ 119 h 170"/>
              <a:gd name="T30" fmla="*/ 46 w 167"/>
              <a:gd name="T31" fmla="*/ 130 h 170"/>
              <a:gd name="T32" fmla="*/ 50 w 167"/>
              <a:gd name="T33" fmla="*/ 132 h 170"/>
              <a:gd name="T34" fmla="*/ 58 w 167"/>
              <a:gd name="T35" fmla="*/ 127 h 170"/>
              <a:gd name="T36" fmla="*/ 139 w 167"/>
              <a:gd name="T37" fmla="*/ 46 h 170"/>
              <a:gd name="T38" fmla="*/ 145 w 167"/>
              <a:gd name="T39" fmla="*/ 27 h 170"/>
              <a:gd name="T40" fmla="*/ 132 w 167"/>
              <a:gd name="T41" fmla="*/ 14 h 170"/>
              <a:gd name="T42" fmla="*/ 114 w 167"/>
              <a:gd name="T43" fmla="*/ 20 h 170"/>
              <a:gd name="T44" fmla="*/ 29 w 167"/>
              <a:gd name="T45" fmla="*/ 105 h 170"/>
              <a:gd name="T46" fmla="*/ 27 w 167"/>
              <a:gd name="T47" fmla="*/ 150 h 170"/>
              <a:gd name="T48" fmla="*/ 71 w 167"/>
              <a:gd name="T49" fmla="*/ 148 h 170"/>
              <a:gd name="T50" fmla="*/ 156 w 167"/>
              <a:gd name="T51" fmla="*/ 63 h 170"/>
              <a:gd name="T52" fmla="*/ 165 w 167"/>
              <a:gd name="T53" fmla="*/ 63 h 170"/>
              <a:gd name="T54" fmla="*/ 165 w 167"/>
              <a:gd name="T55" fmla="*/ 71 h 170"/>
              <a:gd name="T56" fmla="*/ 80 w 167"/>
              <a:gd name="T57" fmla="*/ 156 h 170"/>
              <a:gd name="T58" fmla="*/ 48 w 167"/>
              <a:gd name="T5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7" h="170">
                <a:moveTo>
                  <a:pt x="48" y="170"/>
                </a:moveTo>
                <a:cubicBezTo>
                  <a:pt x="37" y="170"/>
                  <a:pt x="26" y="166"/>
                  <a:pt x="18" y="158"/>
                </a:cubicBezTo>
                <a:cubicBezTo>
                  <a:pt x="4" y="143"/>
                  <a:pt x="0" y="117"/>
                  <a:pt x="20" y="97"/>
                </a:cubicBezTo>
                <a:cubicBezTo>
                  <a:pt x="32" y="85"/>
                  <a:pt x="81" y="36"/>
                  <a:pt x="105" y="12"/>
                </a:cubicBezTo>
                <a:cubicBezTo>
                  <a:pt x="114" y="3"/>
                  <a:pt x="125" y="0"/>
                  <a:pt x="135" y="3"/>
                </a:cubicBezTo>
                <a:cubicBezTo>
                  <a:pt x="146" y="5"/>
                  <a:pt x="154" y="14"/>
                  <a:pt x="157" y="24"/>
                </a:cubicBezTo>
                <a:cubicBezTo>
                  <a:pt x="160" y="35"/>
                  <a:pt x="156" y="46"/>
                  <a:pt x="148" y="54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2" y="140"/>
                  <a:pt x="57" y="143"/>
                  <a:pt x="51" y="143"/>
                </a:cubicBezTo>
                <a:cubicBezTo>
                  <a:pt x="46" y="144"/>
                  <a:pt x="41" y="142"/>
                  <a:pt x="38" y="139"/>
                </a:cubicBezTo>
                <a:cubicBezTo>
                  <a:pt x="31" y="133"/>
                  <a:pt x="30" y="121"/>
                  <a:pt x="41" y="110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1"/>
                  <a:pt x="104" y="51"/>
                  <a:pt x="106" y="53"/>
                </a:cubicBezTo>
                <a:cubicBezTo>
                  <a:pt x="109" y="55"/>
                  <a:pt x="109" y="59"/>
                  <a:pt x="106" y="62"/>
                </a:cubicBezTo>
                <a:cubicBezTo>
                  <a:pt x="49" y="119"/>
                  <a:pt x="49" y="119"/>
                  <a:pt x="49" y="119"/>
                </a:cubicBezTo>
                <a:cubicBezTo>
                  <a:pt x="44" y="124"/>
                  <a:pt x="44" y="128"/>
                  <a:pt x="46" y="130"/>
                </a:cubicBezTo>
                <a:cubicBezTo>
                  <a:pt x="47" y="131"/>
                  <a:pt x="48" y="132"/>
                  <a:pt x="50" y="132"/>
                </a:cubicBezTo>
                <a:cubicBezTo>
                  <a:pt x="52" y="131"/>
                  <a:pt x="55" y="130"/>
                  <a:pt x="58" y="127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45" y="40"/>
                  <a:pt x="147" y="34"/>
                  <a:pt x="145" y="27"/>
                </a:cubicBezTo>
                <a:cubicBezTo>
                  <a:pt x="144" y="21"/>
                  <a:pt x="138" y="16"/>
                  <a:pt x="132" y="14"/>
                </a:cubicBezTo>
                <a:cubicBezTo>
                  <a:pt x="126" y="13"/>
                  <a:pt x="119" y="15"/>
                  <a:pt x="114" y="20"/>
                </a:cubicBezTo>
                <a:cubicBezTo>
                  <a:pt x="89" y="45"/>
                  <a:pt x="41" y="93"/>
                  <a:pt x="29" y="105"/>
                </a:cubicBezTo>
                <a:cubicBezTo>
                  <a:pt x="13" y="121"/>
                  <a:pt x="17" y="139"/>
                  <a:pt x="27" y="150"/>
                </a:cubicBezTo>
                <a:cubicBezTo>
                  <a:pt x="37" y="160"/>
                  <a:pt x="55" y="164"/>
                  <a:pt x="71" y="148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9" y="60"/>
                  <a:pt x="162" y="60"/>
                  <a:pt x="165" y="63"/>
                </a:cubicBezTo>
                <a:cubicBezTo>
                  <a:pt x="167" y="65"/>
                  <a:pt x="167" y="69"/>
                  <a:pt x="165" y="71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0" y="166"/>
                  <a:pt x="58" y="170"/>
                  <a:pt x="48" y="170"/>
                </a:cubicBezTo>
                <a:close/>
              </a:path>
            </a:pathLst>
          </a:custGeom>
          <a:solidFill>
            <a:srgbClr val="8AC028"/>
          </a:solidFill>
          <a:ln>
            <a:noFill/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199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549628" y="2958929"/>
            <a:ext cx="2500355" cy="1132145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7" name="圆角矩形 4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700648" y="3177815"/>
            <a:ext cx="620854" cy="6208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b="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1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b="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2" name="Group 41"/>
          <p:cNvGrpSpPr>
            <a:grpSpLocks/>
          </p:cNvGrpSpPr>
          <p:nvPr/>
        </p:nvGrpSpPr>
        <p:grpSpPr bwMode="auto">
          <a:xfrm>
            <a:off x="4413616" y="3177813"/>
            <a:ext cx="1457721" cy="799505"/>
            <a:chOff x="0" y="0"/>
            <a:chExt cx="2419" cy="1343"/>
          </a:xfrm>
        </p:grpSpPr>
        <p:sp>
          <p:nvSpPr>
            <p:cNvPr id="53" name="Rectangle 42"/>
            <p:cNvSpPr>
              <a:spLocks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200" b="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54" name="Rectangle 43"/>
            <p:cNvSpPr>
              <a:spLocks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b="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900" b="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55" name="Freeform 6"/>
          <p:cNvSpPr>
            <a:spLocks noEditPoints="1"/>
          </p:cNvSpPr>
          <p:nvPr/>
        </p:nvSpPr>
        <p:spPr bwMode="auto">
          <a:xfrm>
            <a:off x="3890941" y="3360860"/>
            <a:ext cx="272128" cy="276237"/>
          </a:xfrm>
          <a:custGeom>
            <a:avLst/>
            <a:gdLst>
              <a:gd name="T0" fmla="*/ 13 w 154"/>
              <a:gd name="T1" fmla="*/ 28 h 158"/>
              <a:gd name="T2" fmla="*/ 34 w 154"/>
              <a:gd name="T3" fmla="*/ 28 h 158"/>
              <a:gd name="T4" fmla="*/ 43 w 154"/>
              <a:gd name="T5" fmla="*/ 73 h 158"/>
              <a:gd name="T6" fmla="*/ 13 w 154"/>
              <a:gd name="T7" fmla="*/ 28 h 158"/>
              <a:gd name="T8" fmla="*/ 77 w 154"/>
              <a:gd name="T9" fmla="*/ 11 h 158"/>
              <a:gd name="T10" fmla="*/ 110 w 154"/>
              <a:gd name="T11" fmla="*/ 24 h 158"/>
              <a:gd name="T12" fmla="*/ 77 w 154"/>
              <a:gd name="T13" fmla="*/ 37 h 158"/>
              <a:gd name="T14" fmla="*/ 45 w 154"/>
              <a:gd name="T15" fmla="*/ 24 h 158"/>
              <a:gd name="T16" fmla="*/ 77 w 154"/>
              <a:gd name="T17" fmla="*/ 11 h 158"/>
              <a:gd name="T18" fmla="*/ 111 w 154"/>
              <a:gd name="T19" fmla="*/ 73 h 158"/>
              <a:gd name="T20" fmla="*/ 121 w 154"/>
              <a:gd name="T21" fmla="*/ 28 h 158"/>
              <a:gd name="T22" fmla="*/ 142 w 154"/>
              <a:gd name="T23" fmla="*/ 28 h 158"/>
              <a:gd name="T24" fmla="*/ 111 w 154"/>
              <a:gd name="T25" fmla="*/ 73 h 158"/>
              <a:gd name="T26" fmla="*/ 87 w 154"/>
              <a:gd name="T27" fmla="*/ 116 h 158"/>
              <a:gd name="T28" fmla="*/ 112 w 154"/>
              <a:gd name="T29" fmla="*/ 87 h 158"/>
              <a:gd name="T30" fmla="*/ 154 w 154"/>
              <a:gd name="T31" fmla="*/ 22 h 158"/>
              <a:gd name="T32" fmla="*/ 148 w 154"/>
              <a:gd name="T33" fmla="*/ 16 h 158"/>
              <a:gd name="T34" fmla="*/ 119 w 154"/>
              <a:gd name="T35" fmla="*/ 16 h 158"/>
              <a:gd name="T36" fmla="*/ 77 w 154"/>
              <a:gd name="T37" fmla="*/ 0 h 158"/>
              <a:gd name="T38" fmla="*/ 36 w 154"/>
              <a:gd name="T39" fmla="*/ 16 h 158"/>
              <a:gd name="T40" fmla="*/ 6 w 154"/>
              <a:gd name="T41" fmla="*/ 16 h 158"/>
              <a:gd name="T42" fmla="*/ 0 w 154"/>
              <a:gd name="T43" fmla="*/ 22 h 158"/>
              <a:gd name="T44" fmla="*/ 42 w 154"/>
              <a:gd name="T45" fmla="*/ 87 h 158"/>
              <a:gd name="T46" fmla="*/ 67 w 154"/>
              <a:gd name="T47" fmla="*/ 116 h 158"/>
              <a:gd name="T48" fmla="*/ 67 w 154"/>
              <a:gd name="T49" fmla="*/ 128 h 158"/>
              <a:gd name="T50" fmla="*/ 39 w 154"/>
              <a:gd name="T51" fmla="*/ 143 h 158"/>
              <a:gd name="T52" fmla="*/ 77 w 154"/>
              <a:gd name="T53" fmla="*/ 158 h 158"/>
              <a:gd name="T54" fmla="*/ 115 w 154"/>
              <a:gd name="T55" fmla="*/ 143 h 158"/>
              <a:gd name="T56" fmla="*/ 87 w 154"/>
              <a:gd name="T57" fmla="*/ 128 h 158"/>
              <a:gd name="T58" fmla="*/ 87 w 154"/>
              <a:gd name="T59" fmla="*/ 116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4" h="158">
                <a:moveTo>
                  <a:pt x="13" y="28"/>
                </a:moveTo>
                <a:cubicBezTo>
                  <a:pt x="34" y="28"/>
                  <a:pt x="34" y="28"/>
                  <a:pt x="34" y="28"/>
                </a:cubicBezTo>
                <a:cubicBezTo>
                  <a:pt x="35" y="49"/>
                  <a:pt x="39" y="63"/>
                  <a:pt x="43" y="73"/>
                </a:cubicBezTo>
                <a:cubicBezTo>
                  <a:pt x="28" y="63"/>
                  <a:pt x="15" y="51"/>
                  <a:pt x="13" y="28"/>
                </a:cubicBezTo>
                <a:close/>
                <a:moveTo>
                  <a:pt x="77" y="11"/>
                </a:moveTo>
                <a:cubicBezTo>
                  <a:pt x="101" y="11"/>
                  <a:pt x="110" y="20"/>
                  <a:pt x="110" y="24"/>
                </a:cubicBezTo>
                <a:cubicBezTo>
                  <a:pt x="110" y="27"/>
                  <a:pt x="101" y="37"/>
                  <a:pt x="77" y="37"/>
                </a:cubicBezTo>
                <a:cubicBezTo>
                  <a:pt x="54" y="37"/>
                  <a:pt x="45" y="27"/>
                  <a:pt x="45" y="24"/>
                </a:cubicBezTo>
                <a:cubicBezTo>
                  <a:pt x="45" y="20"/>
                  <a:pt x="54" y="11"/>
                  <a:pt x="77" y="11"/>
                </a:cubicBezTo>
                <a:close/>
                <a:moveTo>
                  <a:pt x="111" y="73"/>
                </a:moveTo>
                <a:cubicBezTo>
                  <a:pt x="116" y="63"/>
                  <a:pt x="120" y="49"/>
                  <a:pt x="121" y="28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0" y="51"/>
                  <a:pt x="126" y="63"/>
                  <a:pt x="111" y="73"/>
                </a:cubicBezTo>
                <a:close/>
                <a:moveTo>
                  <a:pt x="87" y="116"/>
                </a:moveTo>
                <a:cubicBezTo>
                  <a:pt x="87" y="104"/>
                  <a:pt x="97" y="97"/>
                  <a:pt x="112" y="87"/>
                </a:cubicBezTo>
                <a:cubicBezTo>
                  <a:pt x="131" y="74"/>
                  <a:pt x="154" y="59"/>
                  <a:pt x="154" y="22"/>
                </a:cubicBezTo>
                <a:cubicBezTo>
                  <a:pt x="154" y="19"/>
                  <a:pt x="152" y="16"/>
                  <a:pt x="148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5" y="8"/>
                  <a:pt x="102" y="0"/>
                  <a:pt x="77" y="0"/>
                </a:cubicBezTo>
                <a:cubicBezTo>
                  <a:pt x="52" y="0"/>
                  <a:pt x="40" y="8"/>
                  <a:pt x="3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3" y="16"/>
                  <a:pt x="0" y="19"/>
                  <a:pt x="0" y="22"/>
                </a:cubicBezTo>
                <a:cubicBezTo>
                  <a:pt x="0" y="59"/>
                  <a:pt x="24" y="74"/>
                  <a:pt x="42" y="87"/>
                </a:cubicBezTo>
                <a:cubicBezTo>
                  <a:pt x="58" y="97"/>
                  <a:pt x="67" y="104"/>
                  <a:pt x="67" y="116"/>
                </a:cubicBezTo>
                <a:cubicBezTo>
                  <a:pt x="67" y="128"/>
                  <a:pt x="67" y="128"/>
                  <a:pt x="67" y="128"/>
                </a:cubicBezTo>
                <a:cubicBezTo>
                  <a:pt x="51" y="129"/>
                  <a:pt x="39" y="135"/>
                  <a:pt x="39" y="143"/>
                </a:cubicBezTo>
                <a:cubicBezTo>
                  <a:pt x="39" y="151"/>
                  <a:pt x="56" y="158"/>
                  <a:pt x="77" y="158"/>
                </a:cubicBezTo>
                <a:cubicBezTo>
                  <a:pt x="98" y="158"/>
                  <a:pt x="115" y="151"/>
                  <a:pt x="115" y="143"/>
                </a:cubicBezTo>
                <a:cubicBezTo>
                  <a:pt x="115" y="135"/>
                  <a:pt x="104" y="129"/>
                  <a:pt x="87" y="128"/>
                </a:cubicBezTo>
                <a:cubicBezTo>
                  <a:pt x="87" y="116"/>
                  <a:pt x="87" y="116"/>
                  <a:pt x="87" y="116"/>
                </a:cubicBezTo>
                <a:close/>
              </a:path>
            </a:pathLst>
          </a:custGeom>
          <a:solidFill>
            <a:srgbClr val="8AC028"/>
          </a:solidFill>
          <a:ln>
            <a:noFill/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199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70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8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9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0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0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7" grpId="0" animBg="1"/>
          <p:bldP spid="18" grpId="0" animBg="1"/>
          <p:bldP spid="25" grpId="0" animBg="1"/>
          <p:bldP spid="35" grpId="0" animBg="1"/>
          <p:bldP spid="45" grpId="0" animBg="1"/>
          <p:bldP spid="5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8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9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0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0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7" grpId="0" animBg="1"/>
          <p:bldP spid="18" grpId="0" animBg="1"/>
          <p:bldP spid="25" grpId="0" animBg="1"/>
          <p:bldP spid="35" grpId="0" animBg="1"/>
          <p:bldP spid="45" grpId="0" animBg="1"/>
          <p:bldP spid="55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8AC028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40F15B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8" name="椭圆 7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11" name="圆角矩形 10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691864" y="1292235"/>
            <a:ext cx="4074164" cy="3708832"/>
            <a:chOff x="2638696" y="526547"/>
            <a:chExt cx="6346736" cy="5779709"/>
          </a:xfrm>
        </p:grpSpPr>
        <p:grpSp>
          <p:nvGrpSpPr>
            <p:cNvPr id="15" name="组合 14"/>
            <p:cNvGrpSpPr/>
            <p:nvPr/>
          </p:nvGrpSpPr>
          <p:grpSpPr>
            <a:xfrm>
              <a:off x="2638696" y="526547"/>
              <a:ext cx="3383280" cy="3383640"/>
              <a:chOff x="2987040" y="1497648"/>
              <a:chExt cx="3383280" cy="3383640"/>
            </a:xfrm>
          </p:grpSpPr>
          <p:sp>
            <p:nvSpPr>
              <p:cNvPr id="29" name="任意多边形 28"/>
              <p:cNvSpPr/>
              <p:nvPr/>
            </p:nvSpPr>
            <p:spPr>
              <a:xfrm flipH="1">
                <a:off x="2987040" y="1497648"/>
                <a:ext cx="3383280" cy="3383640"/>
              </a:xfrm>
              <a:custGeom>
                <a:avLst/>
                <a:gdLst>
                  <a:gd name="connsiteX0" fmla="*/ 1691640 w 3383280"/>
                  <a:gd name="connsiteY0" fmla="*/ 0 h 3383640"/>
                  <a:gd name="connsiteX1" fmla="*/ 3383280 w 3383280"/>
                  <a:gd name="connsiteY1" fmla="*/ 1691640 h 3383640"/>
                  <a:gd name="connsiteX2" fmla="*/ 1864601 w 3383280"/>
                  <a:gd name="connsiteY2" fmla="*/ 3374547 h 3383640"/>
                  <a:gd name="connsiteX3" fmla="*/ 1725867 w 3383280"/>
                  <a:gd name="connsiteY3" fmla="*/ 3381552 h 3383640"/>
                  <a:gd name="connsiteX4" fmla="*/ 1728000 w 3383280"/>
                  <a:gd name="connsiteY4" fmla="*/ 3383640 h 3383640"/>
                  <a:gd name="connsiteX5" fmla="*/ 0 w 3383280"/>
                  <a:gd name="connsiteY5" fmla="*/ 3383640 h 3383640"/>
                  <a:gd name="connsiteX6" fmla="*/ 0 w 3383280"/>
                  <a:gd name="connsiteY6" fmla="*/ 1691640 h 3383640"/>
                  <a:gd name="connsiteX7" fmla="*/ 1691640 w 3383280"/>
                  <a:gd name="connsiteY7" fmla="*/ 0 h 338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83280" h="3383640">
                    <a:moveTo>
                      <a:pt x="1691640" y="0"/>
                    </a:moveTo>
                    <a:cubicBezTo>
                      <a:pt x="2625907" y="0"/>
                      <a:pt x="3383280" y="757373"/>
                      <a:pt x="3383280" y="1691640"/>
                    </a:cubicBezTo>
                    <a:cubicBezTo>
                      <a:pt x="3383280" y="2567515"/>
                      <a:pt x="2717620" y="3287918"/>
                      <a:pt x="1864601" y="3374547"/>
                    </a:cubicBezTo>
                    <a:lnTo>
                      <a:pt x="1725867" y="3381552"/>
                    </a:lnTo>
                    <a:lnTo>
                      <a:pt x="1728000" y="3383640"/>
                    </a:lnTo>
                    <a:lnTo>
                      <a:pt x="0" y="3383640"/>
                    </a:lnTo>
                    <a:lnTo>
                      <a:pt x="0" y="1691640"/>
                    </a:lnTo>
                    <a:cubicBezTo>
                      <a:pt x="0" y="757373"/>
                      <a:pt x="757373" y="0"/>
                      <a:pt x="169164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1D1D1"/>
                  </a:gs>
                </a:gsLst>
                <a:lin ang="8100000" scaled="1"/>
                <a:tileRect/>
              </a:gradFill>
              <a:ln w="285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197860" y="1708648"/>
                <a:ext cx="2961640" cy="2961640"/>
              </a:xfrm>
              <a:prstGeom prst="ellipse">
                <a:avLst/>
              </a:prstGeom>
              <a:solidFill>
                <a:srgbClr val="8AC028"/>
              </a:solidFill>
              <a:ln>
                <a:noFill/>
              </a:ln>
              <a:effectLst>
                <a:innerShdw blurRad="114300" dist="25400" dir="13500000">
                  <a:prstClr val="black">
                    <a:alpha val="4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flipH="1">
              <a:off x="6145712" y="1070165"/>
              <a:ext cx="2839720" cy="2840022"/>
              <a:chOff x="6748780" y="1497648"/>
              <a:chExt cx="3383280" cy="3383640"/>
            </a:xfrm>
          </p:grpSpPr>
          <p:sp>
            <p:nvSpPr>
              <p:cNvPr id="27" name="任意多边形 26"/>
              <p:cNvSpPr/>
              <p:nvPr/>
            </p:nvSpPr>
            <p:spPr>
              <a:xfrm flipH="1">
                <a:off x="6748780" y="1497648"/>
                <a:ext cx="3383280" cy="3383640"/>
              </a:xfrm>
              <a:custGeom>
                <a:avLst/>
                <a:gdLst>
                  <a:gd name="connsiteX0" fmla="*/ 1691640 w 3383280"/>
                  <a:gd name="connsiteY0" fmla="*/ 0 h 3383640"/>
                  <a:gd name="connsiteX1" fmla="*/ 3383280 w 3383280"/>
                  <a:gd name="connsiteY1" fmla="*/ 1691640 h 3383640"/>
                  <a:gd name="connsiteX2" fmla="*/ 1864601 w 3383280"/>
                  <a:gd name="connsiteY2" fmla="*/ 3374547 h 3383640"/>
                  <a:gd name="connsiteX3" fmla="*/ 1725867 w 3383280"/>
                  <a:gd name="connsiteY3" fmla="*/ 3381552 h 3383640"/>
                  <a:gd name="connsiteX4" fmla="*/ 1728000 w 3383280"/>
                  <a:gd name="connsiteY4" fmla="*/ 3383640 h 3383640"/>
                  <a:gd name="connsiteX5" fmla="*/ 0 w 3383280"/>
                  <a:gd name="connsiteY5" fmla="*/ 3383640 h 3383640"/>
                  <a:gd name="connsiteX6" fmla="*/ 0 w 3383280"/>
                  <a:gd name="connsiteY6" fmla="*/ 1691640 h 3383640"/>
                  <a:gd name="connsiteX7" fmla="*/ 1691640 w 3383280"/>
                  <a:gd name="connsiteY7" fmla="*/ 0 h 338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83280" h="3383640">
                    <a:moveTo>
                      <a:pt x="1691640" y="0"/>
                    </a:moveTo>
                    <a:cubicBezTo>
                      <a:pt x="2625907" y="0"/>
                      <a:pt x="3383280" y="757373"/>
                      <a:pt x="3383280" y="1691640"/>
                    </a:cubicBezTo>
                    <a:cubicBezTo>
                      <a:pt x="3383280" y="2567515"/>
                      <a:pt x="2717620" y="3287918"/>
                      <a:pt x="1864601" y="3374547"/>
                    </a:cubicBezTo>
                    <a:lnTo>
                      <a:pt x="1725867" y="3381552"/>
                    </a:lnTo>
                    <a:lnTo>
                      <a:pt x="1728000" y="3383640"/>
                    </a:lnTo>
                    <a:lnTo>
                      <a:pt x="0" y="3383640"/>
                    </a:lnTo>
                    <a:lnTo>
                      <a:pt x="0" y="1691640"/>
                    </a:lnTo>
                    <a:cubicBezTo>
                      <a:pt x="0" y="757373"/>
                      <a:pt x="757373" y="0"/>
                      <a:pt x="169164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1D1D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6959600" y="1708648"/>
                <a:ext cx="2961640" cy="2961640"/>
              </a:xfrm>
              <a:prstGeom prst="ellipse">
                <a:avLst/>
              </a:prstGeom>
              <a:solidFill>
                <a:srgbClr val="8AC028"/>
              </a:solidFill>
              <a:ln>
                <a:noFill/>
              </a:ln>
              <a:effectLst>
                <a:innerShdw blurRad="114300" dist="25400" dir="18900000">
                  <a:prstClr val="black">
                    <a:alpha val="4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 flipH="1" flipV="1">
              <a:off x="6145712" y="4029232"/>
              <a:ext cx="2276782" cy="2277024"/>
              <a:chOff x="6748780" y="1497648"/>
              <a:chExt cx="3383280" cy="3383640"/>
            </a:xfrm>
          </p:grpSpPr>
          <p:sp>
            <p:nvSpPr>
              <p:cNvPr id="25" name="任意多边形 24"/>
              <p:cNvSpPr/>
              <p:nvPr/>
            </p:nvSpPr>
            <p:spPr>
              <a:xfrm flipH="1">
                <a:off x="6748780" y="1497648"/>
                <a:ext cx="3383280" cy="3383640"/>
              </a:xfrm>
              <a:custGeom>
                <a:avLst/>
                <a:gdLst>
                  <a:gd name="connsiteX0" fmla="*/ 1691640 w 3383280"/>
                  <a:gd name="connsiteY0" fmla="*/ 0 h 3383640"/>
                  <a:gd name="connsiteX1" fmla="*/ 3383280 w 3383280"/>
                  <a:gd name="connsiteY1" fmla="*/ 1691640 h 3383640"/>
                  <a:gd name="connsiteX2" fmla="*/ 1864601 w 3383280"/>
                  <a:gd name="connsiteY2" fmla="*/ 3374547 h 3383640"/>
                  <a:gd name="connsiteX3" fmla="*/ 1725867 w 3383280"/>
                  <a:gd name="connsiteY3" fmla="*/ 3381552 h 3383640"/>
                  <a:gd name="connsiteX4" fmla="*/ 1728000 w 3383280"/>
                  <a:gd name="connsiteY4" fmla="*/ 3383640 h 3383640"/>
                  <a:gd name="connsiteX5" fmla="*/ 0 w 3383280"/>
                  <a:gd name="connsiteY5" fmla="*/ 3383640 h 3383640"/>
                  <a:gd name="connsiteX6" fmla="*/ 0 w 3383280"/>
                  <a:gd name="connsiteY6" fmla="*/ 1691640 h 3383640"/>
                  <a:gd name="connsiteX7" fmla="*/ 1691640 w 3383280"/>
                  <a:gd name="connsiteY7" fmla="*/ 0 h 338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83280" h="3383640">
                    <a:moveTo>
                      <a:pt x="1691640" y="0"/>
                    </a:moveTo>
                    <a:cubicBezTo>
                      <a:pt x="2625907" y="0"/>
                      <a:pt x="3383280" y="757373"/>
                      <a:pt x="3383280" y="1691640"/>
                    </a:cubicBezTo>
                    <a:cubicBezTo>
                      <a:pt x="3383280" y="2567515"/>
                      <a:pt x="2717620" y="3287918"/>
                      <a:pt x="1864601" y="3374547"/>
                    </a:cubicBezTo>
                    <a:lnTo>
                      <a:pt x="1725867" y="3381552"/>
                    </a:lnTo>
                    <a:lnTo>
                      <a:pt x="1728000" y="3383640"/>
                    </a:lnTo>
                    <a:lnTo>
                      <a:pt x="0" y="3383640"/>
                    </a:lnTo>
                    <a:lnTo>
                      <a:pt x="0" y="1691640"/>
                    </a:lnTo>
                    <a:cubicBezTo>
                      <a:pt x="0" y="757373"/>
                      <a:pt x="757373" y="0"/>
                      <a:pt x="169164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1D1D1"/>
                  </a:gs>
                </a:gsLst>
                <a:lin ang="18900000" scaled="1"/>
                <a:tileRect/>
              </a:gradFill>
              <a:ln w="285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  <a:tileRect/>
                </a:gradFill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6959600" y="1708648"/>
                <a:ext cx="2961640" cy="2961640"/>
              </a:xfrm>
              <a:prstGeom prst="ellipse">
                <a:avLst/>
              </a:prstGeom>
              <a:solidFill>
                <a:srgbClr val="8AC028"/>
              </a:solidFill>
              <a:ln>
                <a:noFill/>
              </a:ln>
              <a:effectLst>
                <a:innerShdw blurRad="114300" dist="25400" dir="2700000">
                  <a:prstClr val="black">
                    <a:alpha val="4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 flipV="1">
              <a:off x="4310634" y="4018644"/>
              <a:ext cx="1708764" cy="1708946"/>
              <a:chOff x="6748780" y="1497648"/>
              <a:chExt cx="3383280" cy="3383640"/>
            </a:xfrm>
          </p:grpSpPr>
          <p:sp>
            <p:nvSpPr>
              <p:cNvPr id="23" name="任意多边形 22"/>
              <p:cNvSpPr/>
              <p:nvPr/>
            </p:nvSpPr>
            <p:spPr>
              <a:xfrm flipH="1">
                <a:off x="6748780" y="1497648"/>
                <a:ext cx="3383280" cy="3383640"/>
              </a:xfrm>
              <a:custGeom>
                <a:avLst/>
                <a:gdLst>
                  <a:gd name="connsiteX0" fmla="*/ 1691640 w 3383280"/>
                  <a:gd name="connsiteY0" fmla="*/ 0 h 3383640"/>
                  <a:gd name="connsiteX1" fmla="*/ 3383280 w 3383280"/>
                  <a:gd name="connsiteY1" fmla="*/ 1691640 h 3383640"/>
                  <a:gd name="connsiteX2" fmla="*/ 1864601 w 3383280"/>
                  <a:gd name="connsiteY2" fmla="*/ 3374547 h 3383640"/>
                  <a:gd name="connsiteX3" fmla="*/ 1725867 w 3383280"/>
                  <a:gd name="connsiteY3" fmla="*/ 3381552 h 3383640"/>
                  <a:gd name="connsiteX4" fmla="*/ 1728000 w 3383280"/>
                  <a:gd name="connsiteY4" fmla="*/ 3383640 h 3383640"/>
                  <a:gd name="connsiteX5" fmla="*/ 0 w 3383280"/>
                  <a:gd name="connsiteY5" fmla="*/ 3383640 h 3383640"/>
                  <a:gd name="connsiteX6" fmla="*/ 0 w 3383280"/>
                  <a:gd name="connsiteY6" fmla="*/ 1691640 h 3383640"/>
                  <a:gd name="connsiteX7" fmla="*/ 1691640 w 3383280"/>
                  <a:gd name="connsiteY7" fmla="*/ 0 h 338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83280" h="3383640">
                    <a:moveTo>
                      <a:pt x="1691640" y="0"/>
                    </a:moveTo>
                    <a:cubicBezTo>
                      <a:pt x="2625907" y="0"/>
                      <a:pt x="3383280" y="757373"/>
                      <a:pt x="3383280" y="1691640"/>
                    </a:cubicBezTo>
                    <a:cubicBezTo>
                      <a:pt x="3383280" y="2567515"/>
                      <a:pt x="2717620" y="3287918"/>
                      <a:pt x="1864601" y="3374547"/>
                    </a:cubicBezTo>
                    <a:lnTo>
                      <a:pt x="1725867" y="3381552"/>
                    </a:lnTo>
                    <a:lnTo>
                      <a:pt x="1728000" y="3383640"/>
                    </a:lnTo>
                    <a:lnTo>
                      <a:pt x="0" y="3383640"/>
                    </a:lnTo>
                    <a:lnTo>
                      <a:pt x="0" y="1691640"/>
                    </a:lnTo>
                    <a:cubicBezTo>
                      <a:pt x="0" y="757373"/>
                      <a:pt x="757373" y="0"/>
                      <a:pt x="169164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1D1D1"/>
                  </a:gs>
                </a:gsLst>
                <a:lin ang="13500000" scaled="0"/>
                <a:tileRect/>
              </a:gradFill>
              <a:ln w="285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3500000" scaled="0"/>
                  <a:tileRect/>
                </a:gradFill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6959600" y="1708648"/>
                <a:ext cx="2961640" cy="2961640"/>
              </a:xfrm>
              <a:prstGeom prst="ellipse">
                <a:avLst/>
              </a:prstGeom>
              <a:solidFill>
                <a:srgbClr val="8AC028"/>
              </a:solidFill>
              <a:ln>
                <a:noFill/>
              </a:ln>
              <a:effectLst>
                <a:innerShdw blurRad="114300" dist="25400" dir="8100000">
                  <a:prstClr val="black">
                    <a:alpha val="4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" name="文本框 40"/>
            <p:cNvSpPr txBox="1"/>
            <p:nvPr/>
          </p:nvSpPr>
          <p:spPr>
            <a:xfrm>
              <a:off x="3520710" y="1665289"/>
              <a:ext cx="1619250" cy="1223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500" dirty="0">
                  <a:solidFill>
                    <a:schemeClr val="bg1"/>
                  </a:solidFill>
                  <a:latin typeface="Impact" panose="020B0806030902050204" pitchFamily="34" charset="0"/>
                </a:rPr>
                <a:t>95</a:t>
              </a:r>
              <a:r>
                <a:rPr lang="en-US" altLang="zh-CN" sz="2700" dirty="0">
                  <a:solidFill>
                    <a:schemeClr val="bg1"/>
                  </a:solidFill>
                  <a:latin typeface="Impact" panose="020B0806030902050204" pitchFamily="34" charset="0"/>
                </a:rPr>
                <a:t>%</a:t>
              </a:r>
              <a:endParaRPr lang="zh-CN" altLang="en-US" sz="27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0" name="文本框 41"/>
            <p:cNvSpPr txBox="1"/>
            <p:nvPr/>
          </p:nvSpPr>
          <p:spPr>
            <a:xfrm>
              <a:off x="6755946" y="1982344"/>
              <a:ext cx="1619250" cy="1115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50" dirty="0">
                  <a:solidFill>
                    <a:schemeClr val="bg1"/>
                  </a:solidFill>
                  <a:latin typeface="Impact" panose="020B0806030902050204" pitchFamily="34" charset="0"/>
                </a:rPr>
                <a:t>77</a:t>
              </a:r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</a:rPr>
                <a:t>%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1" name="文本框 42"/>
            <p:cNvSpPr txBox="1"/>
            <p:nvPr/>
          </p:nvSpPr>
          <p:spPr>
            <a:xfrm>
              <a:off x="6474478" y="4706078"/>
              <a:ext cx="1619250" cy="1007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</a:rPr>
                <a:t>56</a:t>
              </a:r>
              <a:r>
                <a:rPr lang="en-US" altLang="zh-CN" sz="2100" dirty="0">
                  <a:solidFill>
                    <a:schemeClr val="bg1"/>
                  </a:solidFill>
                  <a:latin typeface="Impact" panose="020B0806030902050204" pitchFamily="34" charset="0"/>
                </a:rPr>
                <a:t>%</a:t>
              </a:r>
              <a:endParaRPr lang="zh-CN" altLang="en-US" sz="21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2" name="文本框 43"/>
            <p:cNvSpPr txBox="1"/>
            <p:nvPr/>
          </p:nvSpPr>
          <p:spPr>
            <a:xfrm>
              <a:off x="4381056" y="4491775"/>
              <a:ext cx="1619250" cy="935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300" dirty="0">
                  <a:solidFill>
                    <a:schemeClr val="bg1"/>
                  </a:solidFill>
                  <a:latin typeface="Impact" panose="020B0806030902050204" pitchFamily="34" charset="0"/>
                </a:rPr>
                <a:t>36</a:t>
              </a:r>
              <a:r>
                <a:rPr lang="en-US" altLang="zh-CN" sz="1800" dirty="0">
                  <a:solidFill>
                    <a:schemeClr val="bg1"/>
                  </a:solidFill>
                  <a:latin typeface="Impact" panose="020B0806030902050204" pitchFamily="34" charset="0"/>
                </a:rPr>
                <a:t>%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1" name="文本框 96"/>
          <p:cNvSpPr txBox="1"/>
          <p:nvPr/>
        </p:nvSpPr>
        <p:spPr>
          <a:xfrm>
            <a:off x="6897363" y="2024168"/>
            <a:ext cx="1120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2" name="文本框 113"/>
          <p:cNvSpPr txBox="1"/>
          <p:nvPr/>
        </p:nvSpPr>
        <p:spPr>
          <a:xfrm>
            <a:off x="827767" y="2325922"/>
            <a:ext cx="168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</a:t>
            </a:r>
          </a:p>
        </p:txBody>
      </p:sp>
      <p:sp>
        <p:nvSpPr>
          <p:cNvPr id="33" name="文本框 100"/>
          <p:cNvSpPr txBox="1"/>
          <p:nvPr/>
        </p:nvSpPr>
        <p:spPr>
          <a:xfrm>
            <a:off x="6519272" y="3967934"/>
            <a:ext cx="1120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4" name="文本框 113"/>
          <p:cNvSpPr txBox="1"/>
          <p:nvPr/>
        </p:nvSpPr>
        <p:spPr>
          <a:xfrm>
            <a:off x="1941904" y="4085281"/>
            <a:ext cx="168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</a:t>
            </a:r>
          </a:p>
        </p:txBody>
      </p:sp>
      <p:sp>
        <p:nvSpPr>
          <p:cNvPr id="35" name="文本框 104"/>
          <p:cNvSpPr txBox="1"/>
          <p:nvPr/>
        </p:nvSpPr>
        <p:spPr>
          <a:xfrm>
            <a:off x="2590062" y="3859947"/>
            <a:ext cx="1120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6" name="文本框 113"/>
          <p:cNvSpPr txBox="1"/>
          <p:nvPr/>
        </p:nvSpPr>
        <p:spPr>
          <a:xfrm>
            <a:off x="6897362" y="2272333"/>
            <a:ext cx="168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</a:t>
            </a:r>
          </a:p>
        </p:txBody>
      </p:sp>
      <p:sp>
        <p:nvSpPr>
          <p:cNvPr id="37" name="文本框 108"/>
          <p:cNvSpPr txBox="1"/>
          <p:nvPr/>
        </p:nvSpPr>
        <p:spPr>
          <a:xfrm>
            <a:off x="1455788" y="2051893"/>
            <a:ext cx="1120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8" name="文本框 113"/>
          <p:cNvSpPr txBox="1"/>
          <p:nvPr/>
        </p:nvSpPr>
        <p:spPr>
          <a:xfrm>
            <a:off x="6548011" y="4228320"/>
            <a:ext cx="168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</a:t>
            </a:r>
          </a:p>
        </p:txBody>
      </p:sp>
    </p:spTree>
    <p:extLst>
      <p:ext uri="{BB962C8B-B14F-4D97-AF65-F5344CB8AC3E}">
        <p14:creationId xmlns:p14="http://schemas.microsoft.com/office/powerpoint/2010/main" val="268278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2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2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8AC028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40F15B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8" name="椭圆 7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11" name="圆角矩形 10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rot="5400000">
            <a:off x="4049709" y="1721558"/>
            <a:ext cx="100784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5400000">
            <a:off x="5613383" y="1721558"/>
            <a:ext cx="100784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5400000">
            <a:off x="2480385" y="1721558"/>
            <a:ext cx="100784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任意多边形 16"/>
          <p:cNvSpPr/>
          <p:nvPr/>
        </p:nvSpPr>
        <p:spPr>
          <a:xfrm>
            <a:off x="717976" y="2282375"/>
            <a:ext cx="7679714" cy="494385"/>
          </a:xfrm>
          <a:custGeom>
            <a:avLst/>
            <a:gdLst>
              <a:gd name="connsiteX0" fmla="*/ 0 w 8999702"/>
              <a:gd name="connsiteY0" fmla="*/ 0 h 659180"/>
              <a:gd name="connsiteX1" fmla="*/ 8610600 w 8999702"/>
              <a:gd name="connsiteY1" fmla="*/ 0 h 659180"/>
              <a:gd name="connsiteX2" fmla="*/ 8999702 w 8999702"/>
              <a:gd name="connsiteY2" fmla="*/ 329590 h 659180"/>
              <a:gd name="connsiteX3" fmla="*/ 8610600 w 8999702"/>
              <a:gd name="connsiteY3" fmla="*/ 659180 h 659180"/>
              <a:gd name="connsiteX4" fmla="*/ 8610600 w 8999702"/>
              <a:gd name="connsiteY4" fmla="*/ 659179 h 659180"/>
              <a:gd name="connsiteX5" fmla="*/ 1 w 8999702"/>
              <a:gd name="connsiteY5" fmla="*/ 659179 h 659180"/>
              <a:gd name="connsiteX6" fmla="*/ 389102 w 8999702"/>
              <a:gd name="connsiteY6" fmla="*/ 329590 h 65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99702" h="659180">
                <a:moveTo>
                  <a:pt x="0" y="0"/>
                </a:moveTo>
                <a:lnTo>
                  <a:pt x="8610600" y="0"/>
                </a:lnTo>
                <a:lnTo>
                  <a:pt x="8999702" y="329590"/>
                </a:lnTo>
                <a:lnTo>
                  <a:pt x="8610600" y="659180"/>
                </a:lnTo>
                <a:lnTo>
                  <a:pt x="8610600" y="659179"/>
                </a:lnTo>
                <a:lnTo>
                  <a:pt x="1" y="659179"/>
                </a:lnTo>
                <a:lnTo>
                  <a:pt x="389102" y="329590"/>
                </a:lnTo>
                <a:close/>
              </a:path>
            </a:pathLst>
          </a:custGeom>
          <a:solidFill>
            <a:srgbClr val="E6E6E6"/>
          </a:solidFill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8" name="任意多边形 17"/>
          <p:cNvSpPr/>
          <p:nvPr/>
        </p:nvSpPr>
        <p:spPr>
          <a:xfrm rot="-2700000">
            <a:off x="1682415" y="2223972"/>
            <a:ext cx="619356" cy="619356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8AC028"/>
          </a:solidFill>
          <a:ln>
            <a:noFill/>
          </a:ln>
          <a:effectLst>
            <a:outerShdw blurRad="762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/>
          </a:p>
        </p:txBody>
      </p:sp>
      <p:sp>
        <p:nvSpPr>
          <p:cNvPr id="19" name="任意多边形 18"/>
          <p:cNvSpPr/>
          <p:nvPr/>
        </p:nvSpPr>
        <p:spPr>
          <a:xfrm rot="-2700000">
            <a:off x="3321164" y="2223972"/>
            <a:ext cx="619356" cy="619356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8AC028"/>
          </a:solidFill>
          <a:ln>
            <a:noFill/>
          </a:ln>
          <a:effectLst>
            <a:outerShdw blurRad="762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/>
          </a:p>
        </p:txBody>
      </p:sp>
      <p:sp>
        <p:nvSpPr>
          <p:cNvPr id="20" name="任意多边形 19"/>
          <p:cNvSpPr/>
          <p:nvPr/>
        </p:nvSpPr>
        <p:spPr>
          <a:xfrm rot="-2700000">
            <a:off x="4959912" y="2223972"/>
            <a:ext cx="619356" cy="619356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8AC028"/>
          </a:solidFill>
          <a:ln>
            <a:noFill/>
          </a:ln>
          <a:effectLst>
            <a:outerShdw blurRad="762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/>
          </a:p>
        </p:txBody>
      </p:sp>
      <p:sp>
        <p:nvSpPr>
          <p:cNvPr id="21" name="任意多边形 20"/>
          <p:cNvSpPr/>
          <p:nvPr/>
        </p:nvSpPr>
        <p:spPr>
          <a:xfrm rot="-2700000">
            <a:off x="6598661" y="2223972"/>
            <a:ext cx="619356" cy="619356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8AC028"/>
          </a:solidFill>
          <a:ln>
            <a:noFill/>
          </a:ln>
          <a:effectLst>
            <a:outerShdw blurRad="762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/>
          </a:p>
        </p:txBody>
      </p:sp>
      <p:sp>
        <p:nvSpPr>
          <p:cNvPr id="22" name="文本框 25"/>
          <p:cNvSpPr txBox="1"/>
          <p:nvPr/>
        </p:nvSpPr>
        <p:spPr>
          <a:xfrm>
            <a:off x="1023780" y="2337442"/>
            <a:ext cx="7500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rPr>
              <a:t>01</a:t>
            </a:r>
            <a:endParaRPr lang="zh-CN" altLang="en-US" sz="2100" dirty="0">
              <a:solidFill>
                <a:schemeClr val="tx1">
                  <a:lumMod val="50000"/>
                  <a:lumOff val="5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3" name="文本框 26"/>
          <p:cNvSpPr txBox="1"/>
          <p:nvPr/>
        </p:nvSpPr>
        <p:spPr>
          <a:xfrm>
            <a:off x="2601184" y="2337442"/>
            <a:ext cx="7500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rPr>
              <a:t>02</a:t>
            </a:r>
            <a:endParaRPr lang="zh-CN" altLang="en-US" sz="2100" dirty="0">
              <a:solidFill>
                <a:schemeClr val="tx1">
                  <a:lumMod val="50000"/>
                  <a:lumOff val="5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4" name="文本框 27"/>
          <p:cNvSpPr txBox="1"/>
          <p:nvPr/>
        </p:nvSpPr>
        <p:spPr>
          <a:xfrm>
            <a:off x="4178588" y="2337442"/>
            <a:ext cx="7500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rPr>
              <a:t>03</a:t>
            </a:r>
            <a:endParaRPr lang="zh-CN" altLang="en-US" sz="2100" dirty="0">
              <a:solidFill>
                <a:schemeClr val="tx1">
                  <a:lumMod val="50000"/>
                  <a:lumOff val="5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5" name="文本框 28"/>
          <p:cNvSpPr txBox="1"/>
          <p:nvPr/>
        </p:nvSpPr>
        <p:spPr>
          <a:xfrm>
            <a:off x="5755992" y="2337442"/>
            <a:ext cx="7500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rPr>
              <a:t>04</a:t>
            </a:r>
            <a:endParaRPr lang="zh-CN" altLang="en-US" sz="2100" dirty="0">
              <a:solidFill>
                <a:schemeClr val="tx1">
                  <a:lumMod val="50000"/>
                  <a:lumOff val="5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6" name="文本框 29"/>
          <p:cNvSpPr txBox="1"/>
          <p:nvPr/>
        </p:nvSpPr>
        <p:spPr>
          <a:xfrm>
            <a:off x="7333395" y="2337442"/>
            <a:ext cx="7500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rPr>
              <a:t>05</a:t>
            </a:r>
            <a:endParaRPr lang="zh-CN" altLang="en-US" sz="2100" dirty="0">
              <a:solidFill>
                <a:schemeClr val="tx1">
                  <a:lumMod val="50000"/>
                  <a:lumOff val="5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2942104" y="1066474"/>
            <a:ext cx="84611" cy="84611"/>
          </a:xfrm>
          <a:prstGeom prst="ellipse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8" name="椭圆 27"/>
          <p:cNvSpPr/>
          <p:nvPr/>
        </p:nvSpPr>
        <p:spPr>
          <a:xfrm>
            <a:off x="4511325" y="1066474"/>
            <a:ext cx="84611" cy="84611"/>
          </a:xfrm>
          <a:prstGeom prst="ellipse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9" name="椭圆 28"/>
          <p:cNvSpPr/>
          <p:nvPr/>
        </p:nvSpPr>
        <p:spPr>
          <a:xfrm>
            <a:off x="6074998" y="1066474"/>
            <a:ext cx="84611" cy="84611"/>
          </a:xfrm>
          <a:prstGeom prst="ellipse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0" name="圆角矩形 46"/>
          <p:cNvSpPr/>
          <p:nvPr/>
        </p:nvSpPr>
        <p:spPr>
          <a:xfrm flipH="1">
            <a:off x="6228849" y="1115784"/>
            <a:ext cx="1485303" cy="1093844"/>
          </a:xfrm>
          <a:custGeom>
            <a:avLst/>
            <a:gdLst>
              <a:gd name="connsiteX0" fmla="*/ 0 w 1803400"/>
              <a:gd name="connsiteY0" fmla="*/ 213108 h 1671566"/>
              <a:gd name="connsiteX1" fmla="*/ 213108 w 1803400"/>
              <a:gd name="connsiteY1" fmla="*/ 0 h 1671566"/>
              <a:gd name="connsiteX2" fmla="*/ 1590292 w 1803400"/>
              <a:gd name="connsiteY2" fmla="*/ 0 h 1671566"/>
              <a:gd name="connsiteX3" fmla="*/ 1803400 w 1803400"/>
              <a:gd name="connsiteY3" fmla="*/ 213108 h 1671566"/>
              <a:gd name="connsiteX4" fmla="*/ 1803400 w 1803400"/>
              <a:gd name="connsiteY4" fmla="*/ 1458458 h 1671566"/>
              <a:gd name="connsiteX5" fmla="*/ 1590292 w 1803400"/>
              <a:gd name="connsiteY5" fmla="*/ 1671566 h 1671566"/>
              <a:gd name="connsiteX6" fmla="*/ 213108 w 1803400"/>
              <a:gd name="connsiteY6" fmla="*/ 1671566 h 1671566"/>
              <a:gd name="connsiteX7" fmla="*/ 0 w 1803400"/>
              <a:gd name="connsiteY7" fmla="*/ 1458458 h 1671566"/>
              <a:gd name="connsiteX8" fmla="*/ 0 w 1803400"/>
              <a:gd name="connsiteY8" fmla="*/ 213108 h 1671566"/>
              <a:gd name="connsiteX0" fmla="*/ 213108 w 1803400"/>
              <a:gd name="connsiteY0" fmla="*/ 1671566 h 1763006"/>
              <a:gd name="connsiteX1" fmla="*/ 0 w 1803400"/>
              <a:gd name="connsiteY1" fmla="*/ 1458458 h 1763006"/>
              <a:gd name="connsiteX2" fmla="*/ 0 w 1803400"/>
              <a:gd name="connsiteY2" fmla="*/ 213108 h 1763006"/>
              <a:gd name="connsiteX3" fmla="*/ 213108 w 1803400"/>
              <a:gd name="connsiteY3" fmla="*/ 0 h 1763006"/>
              <a:gd name="connsiteX4" fmla="*/ 1590292 w 1803400"/>
              <a:gd name="connsiteY4" fmla="*/ 0 h 1763006"/>
              <a:gd name="connsiteX5" fmla="*/ 1803400 w 1803400"/>
              <a:gd name="connsiteY5" fmla="*/ 213108 h 1763006"/>
              <a:gd name="connsiteX6" fmla="*/ 1803400 w 1803400"/>
              <a:gd name="connsiteY6" fmla="*/ 1458458 h 1763006"/>
              <a:gd name="connsiteX7" fmla="*/ 1590292 w 1803400"/>
              <a:gd name="connsiteY7" fmla="*/ 1671566 h 1763006"/>
              <a:gd name="connsiteX8" fmla="*/ 304548 w 1803400"/>
              <a:gd name="connsiteY8" fmla="*/ 1763006 h 1763006"/>
              <a:gd name="connsiteX0" fmla="*/ 0 w 1803400"/>
              <a:gd name="connsiteY0" fmla="*/ 1458458 h 1763006"/>
              <a:gd name="connsiteX1" fmla="*/ 0 w 1803400"/>
              <a:gd name="connsiteY1" fmla="*/ 213108 h 1763006"/>
              <a:gd name="connsiteX2" fmla="*/ 213108 w 1803400"/>
              <a:gd name="connsiteY2" fmla="*/ 0 h 1763006"/>
              <a:gd name="connsiteX3" fmla="*/ 1590292 w 1803400"/>
              <a:gd name="connsiteY3" fmla="*/ 0 h 1763006"/>
              <a:gd name="connsiteX4" fmla="*/ 1803400 w 1803400"/>
              <a:gd name="connsiteY4" fmla="*/ 213108 h 1763006"/>
              <a:gd name="connsiteX5" fmla="*/ 1803400 w 1803400"/>
              <a:gd name="connsiteY5" fmla="*/ 1458458 h 1763006"/>
              <a:gd name="connsiteX6" fmla="*/ 1590292 w 1803400"/>
              <a:gd name="connsiteY6" fmla="*/ 1671566 h 1763006"/>
              <a:gd name="connsiteX7" fmla="*/ 304548 w 1803400"/>
              <a:gd name="connsiteY7" fmla="*/ 1763006 h 1763006"/>
              <a:gd name="connsiteX0" fmla="*/ 0 w 1803400"/>
              <a:gd name="connsiteY0" fmla="*/ 1458458 h 1671566"/>
              <a:gd name="connsiteX1" fmla="*/ 0 w 1803400"/>
              <a:gd name="connsiteY1" fmla="*/ 213108 h 1671566"/>
              <a:gd name="connsiteX2" fmla="*/ 213108 w 1803400"/>
              <a:gd name="connsiteY2" fmla="*/ 0 h 1671566"/>
              <a:gd name="connsiteX3" fmla="*/ 1590292 w 1803400"/>
              <a:gd name="connsiteY3" fmla="*/ 0 h 1671566"/>
              <a:gd name="connsiteX4" fmla="*/ 1803400 w 1803400"/>
              <a:gd name="connsiteY4" fmla="*/ 213108 h 1671566"/>
              <a:gd name="connsiteX5" fmla="*/ 1803400 w 1803400"/>
              <a:gd name="connsiteY5" fmla="*/ 1458458 h 1671566"/>
              <a:gd name="connsiteX6" fmla="*/ 1590292 w 1803400"/>
              <a:gd name="connsiteY6" fmla="*/ 1671566 h 1671566"/>
              <a:gd name="connsiteX0" fmla="*/ 0 w 1803400"/>
              <a:gd name="connsiteY0" fmla="*/ 1458458 h 1458458"/>
              <a:gd name="connsiteX1" fmla="*/ 0 w 1803400"/>
              <a:gd name="connsiteY1" fmla="*/ 213108 h 1458458"/>
              <a:gd name="connsiteX2" fmla="*/ 213108 w 1803400"/>
              <a:gd name="connsiteY2" fmla="*/ 0 h 1458458"/>
              <a:gd name="connsiteX3" fmla="*/ 1590292 w 1803400"/>
              <a:gd name="connsiteY3" fmla="*/ 0 h 1458458"/>
              <a:gd name="connsiteX4" fmla="*/ 1803400 w 1803400"/>
              <a:gd name="connsiteY4" fmla="*/ 213108 h 1458458"/>
              <a:gd name="connsiteX5" fmla="*/ 1803400 w 1803400"/>
              <a:gd name="connsiteY5" fmla="*/ 1458458 h 1458458"/>
              <a:gd name="connsiteX0" fmla="*/ 0 w 1803400"/>
              <a:gd name="connsiteY0" fmla="*/ 1458458 h 1458458"/>
              <a:gd name="connsiteX1" fmla="*/ 0 w 1803400"/>
              <a:gd name="connsiteY1" fmla="*/ 213108 h 1458458"/>
              <a:gd name="connsiteX2" fmla="*/ 213108 w 1803400"/>
              <a:gd name="connsiteY2" fmla="*/ 0 h 1458458"/>
              <a:gd name="connsiteX3" fmla="*/ 1590292 w 1803400"/>
              <a:gd name="connsiteY3" fmla="*/ 0 h 1458458"/>
              <a:gd name="connsiteX4" fmla="*/ 1803400 w 1803400"/>
              <a:gd name="connsiteY4" fmla="*/ 213108 h 1458458"/>
              <a:gd name="connsiteX0" fmla="*/ 0 w 1590292"/>
              <a:gd name="connsiteY0" fmla="*/ 1458458 h 1458458"/>
              <a:gd name="connsiteX1" fmla="*/ 0 w 1590292"/>
              <a:gd name="connsiteY1" fmla="*/ 213108 h 1458458"/>
              <a:gd name="connsiteX2" fmla="*/ 213108 w 1590292"/>
              <a:gd name="connsiteY2" fmla="*/ 0 h 1458458"/>
              <a:gd name="connsiteX3" fmla="*/ 1590292 w 1590292"/>
              <a:gd name="connsiteY3" fmla="*/ 0 h 145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0292" h="1458458">
                <a:moveTo>
                  <a:pt x="0" y="1458458"/>
                </a:moveTo>
                <a:lnTo>
                  <a:pt x="0" y="213108"/>
                </a:lnTo>
                <a:cubicBezTo>
                  <a:pt x="0" y="95412"/>
                  <a:pt x="95412" y="0"/>
                  <a:pt x="213108" y="0"/>
                </a:cubicBezTo>
                <a:lnTo>
                  <a:pt x="1590292" y="0"/>
                </a:lnTo>
              </a:path>
            </a:pathLst>
          </a:custGeom>
          <a:noFill/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/>
          </a:p>
        </p:txBody>
      </p:sp>
      <p:sp>
        <p:nvSpPr>
          <p:cNvPr id="31" name="圆角矩形 46"/>
          <p:cNvSpPr/>
          <p:nvPr/>
        </p:nvSpPr>
        <p:spPr>
          <a:xfrm>
            <a:off x="1401204" y="1115784"/>
            <a:ext cx="1481245" cy="1093844"/>
          </a:xfrm>
          <a:custGeom>
            <a:avLst/>
            <a:gdLst>
              <a:gd name="connsiteX0" fmla="*/ 0 w 1803400"/>
              <a:gd name="connsiteY0" fmla="*/ 213108 h 1671566"/>
              <a:gd name="connsiteX1" fmla="*/ 213108 w 1803400"/>
              <a:gd name="connsiteY1" fmla="*/ 0 h 1671566"/>
              <a:gd name="connsiteX2" fmla="*/ 1590292 w 1803400"/>
              <a:gd name="connsiteY2" fmla="*/ 0 h 1671566"/>
              <a:gd name="connsiteX3" fmla="*/ 1803400 w 1803400"/>
              <a:gd name="connsiteY3" fmla="*/ 213108 h 1671566"/>
              <a:gd name="connsiteX4" fmla="*/ 1803400 w 1803400"/>
              <a:gd name="connsiteY4" fmla="*/ 1458458 h 1671566"/>
              <a:gd name="connsiteX5" fmla="*/ 1590292 w 1803400"/>
              <a:gd name="connsiteY5" fmla="*/ 1671566 h 1671566"/>
              <a:gd name="connsiteX6" fmla="*/ 213108 w 1803400"/>
              <a:gd name="connsiteY6" fmla="*/ 1671566 h 1671566"/>
              <a:gd name="connsiteX7" fmla="*/ 0 w 1803400"/>
              <a:gd name="connsiteY7" fmla="*/ 1458458 h 1671566"/>
              <a:gd name="connsiteX8" fmla="*/ 0 w 1803400"/>
              <a:gd name="connsiteY8" fmla="*/ 213108 h 1671566"/>
              <a:gd name="connsiteX0" fmla="*/ 213108 w 1803400"/>
              <a:gd name="connsiteY0" fmla="*/ 1671566 h 1763006"/>
              <a:gd name="connsiteX1" fmla="*/ 0 w 1803400"/>
              <a:gd name="connsiteY1" fmla="*/ 1458458 h 1763006"/>
              <a:gd name="connsiteX2" fmla="*/ 0 w 1803400"/>
              <a:gd name="connsiteY2" fmla="*/ 213108 h 1763006"/>
              <a:gd name="connsiteX3" fmla="*/ 213108 w 1803400"/>
              <a:gd name="connsiteY3" fmla="*/ 0 h 1763006"/>
              <a:gd name="connsiteX4" fmla="*/ 1590292 w 1803400"/>
              <a:gd name="connsiteY4" fmla="*/ 0 h 1763006"/>
              <a:gd name="connsiteX5" fmla="*/ 1803400 w 1803400"/>
              <a:gd name="connsiteY5" fmla="*/ 213108 h 1763006"/>
              <a:gd name="connsiteX6" fmla="*/ 1803400 w 1803400"/>
              <a:gd name="connsiteY6" fmla="*/ 1458458 h 1763006"/>
              <a:gd name="connsiteX7" fmla="*/ 1590292 w 1803400"/>
              <a:gd name="connsiteY7" fmla="*/ 1671566 h 1763006"/>
              <a:gd name="connsiteX8" fmla="*/ 304548 w 1803400"/>
              <a:gd name="connsiteY8" fmla="*/ 1763006 h 1763006"/>
              <a:gd name="connsiteX0" fmla="*/ 0 w 1803400"/>
              <a:gd name="connsiteY0" fmla="*/ 1458458 h 1763006"/>
              <a:gd name="connsiteX1" fmla="*/ 0 w 1803400"/>
              <a:gd name="connsiteY1" fmla="*/ 213108 h 1763006"/>
              <a:gd name="connsiteX2" fmla="*/ 213108 w 1803400"/>
              <a:gd name="connsiteY2" fmla="*/ 0 h 1763006"/>
              <a:gd name="connsiteX3" fmla="*/ 1590292 w 1803400"/>
              <a:gd name="connsiteY3" fmla="*/ 0 h 1763006"/>
              <a:gd name="connsiteX4" fmla="*/ 1803400 w 1803400"/>
              <a:gd name="connsiteY4" fmla="*/ 213108 h 1763006"/>
              <a:gd name="connsiteX5" fmla="*/ 1803400 w 1803400"/>
              <a:gd name="connsiteY5" fmla="*/ 1458458 h 1763006"/>
              <a:gd name="connsiteX6" fmla="*/ 1590292 w 1803400"/>
              <a:gd name="connsiteY6" fmla="*/ 1671566 h 1763006"/>
              <a:gd name="connsiteX7" fmla="*/ 304548 w 1803400"/>
              <a:gd name="connsiteY7" fmla="*/ 1763006 h 1763006"/>
              <a:gd name="connsiteX0" fmla="*/ 0 w 1803400"/>
              <a:gd name="connsiteY0" fmla="*/ 1458458 h 1671566"/>
              <a:gd name="connsiteX1" fmla="*/ 0 w 1803400"/>
              <a:gd name="connsiteY1" fmla="*/ 213108 h 1671566"/>
              <a:gd name="connsiteX2" fmla="*/ 213108 w 1803400"/>
              <a:gd name="connsiteY2" fmla="*/ 0 h 1671566"/>
              <a:gd name="connsiteX3" fmla="*/ 1590292 w 1803400"/>
              <a:gd name="connsiteY3" fmla="*/ 0 h 1671566"/>
              <a:gd name="connsiteX4" fmla="*/ 1803400 w 1803400"/>
              <a:gd name="connsiteY4" fmla="*/ 213108 h 1671566"/>
              <a:gd name="connsiteX5" fmla="*/ 1803400 w 1803400"/>
              <a:gd name="connsiteY5" fmla="*/ 1458458 h 1671566"/>
              <a:gd name="connsiteX6" fmla="*/ 1590292 w 1803400"/>
              <a:gd name="connsiteY6" fmla="*/ 1671566 h 1671566"/>
              <a:gd name="connsiteX0" fmla="*/ 0 w 1803400"/>
              <a:gd name="connsiteY0" fmla="*/ 1458458 h 1458458"/>
              <a:gd name="connsiteX1" fmla="*/ 0 w 1803400"/>
              <a:gd name="connsiteY1" fmla="*/ 213108 h 1458458"/>
              <a:gd name="connsiteX2" fmla="*/ 213108 w 1803400"/>
              <a:gd name="connsiteY2" fmla="*/ 0 h 1458458"/>
              <a:gd name="connsiteX3" fmla="*/ 1590292 w 1803400"/>
              <a:gd name="connsiteY3" fmla="*/ 0 h 1458458"/>
              <a:gd name="connsiteX4" fmla="*/ 1803400 w 1803400"/>
              <a:gd name="connsiteY4" fmla="*/ 213108 h 1458458"/>
              <a:gd name="connsiteX5" fmla="*/ 1803400 w 1803400"/>
              <a:gd name="connsiteY5" fmla="*/ 1458458 h 1458458"/>
              <a:gd name="connsiteX0" fmla="*/ 0 w 1803400"/>
              <a:gd name="connsiteY0" fmla="*/ 1458458 h 1458458"/>
              <a:gd name="connsiteX1" fmla="*/ 0 w 1803400"/>
              <a:gd name="connsiteY1" fmla="*/ 213108 h 1458458"/>
              <a:gd name="connsiteX2" fmla="*/ 213108 w 1803400"/>
              <a:gd name="connsiteY2" fmla="*/ 0 h 1458458"/>
              <a:gd name="connsiteX3" fmla="*/ 1590292 w 1803400"/>
              <a:gd name="connsiteY3" fmla="*/ 0 h 1458458"/>
              <a:gd name="connsiteX4" fmla="*/ 1803400 w 1803400"/>
              <a:gd name="connsiteY4" fmla="*/ 213108 h 1458458"/>
              <a:gd name="connsiteX0" fmla="*/ 0 w 1590292"/>
              <a:gd name="connsiteY0" fmla="*/ 1458458 h 1458458"/>
              <a:gd name="connsiteX1" fmla="*/ 0 w 1590292"/>
              <a:gd name="connsiteY1" fmla="*/ 213108 h 1458458"/>
              <a:gd name="connsiteX2" fmla="*/ 213108 w 1590292"/>
              <a:gd name="connsiteY2" fmla="*/ 0 h 1458458"/>
              <a:gd name="connsiteX3" fmla="*/ 1590292 w 1590292"/>
              <a:gd name="connsiteY3" fmla="*/ 0 h 145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0292" h="1458458">
                <a:moveTo>
                  <a:pt x="0" y="1458458"/>
                </a:moveTo>
                <a:lnTo>
                  <a:pt x="0" y="213108"/>
                </a:lnTo>
                <a:cubicBezTo>
                  <a:pt x="0" y="95412"/>
                  <a:pt x="95412" y="0"/>
                  <a:pt x="213108" y="0"/>
                </a:cubicBezTo>
                <a:lnTo>
                  <a:pt x="1590292" y="0"/>
                </a:lnTo>
              </a:path>
            </a:pathLst>
          </a:custGeom>
          <a:noFill/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/>
          </a:p>
        </p:txBody>
      </p:sp>
      <p:cxnSp>
        <p:nvCxnSpPr>
          <p:cNvPr id="32" name="直接连接符 31"/>
          <p:cNvCxnSpPr/>
          <p:nvPr/>
        </p:nvCxnSpPr>
        <p:spPr>
          <a:xfrm>
            <a:off x="3081909" y="1112212"/>
            <a:ext cx="1355882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4660835" y="1112212"/>
            <a:ext cx="1355882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1366242" y="2905486"/>
            <a:ext cx="69926" cy="536405"/>
            <a:chOff x="2690232" y="4097191"/>
            <a:chExt cx="93235" cy="715207"/>
          </a:xfrm>
        </p:grpSpPr>
        <p:sp>
          <p:nvSpPr>
            <p:cNvPr id="35" name="椭圆 34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8AC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6" name="椭圆 35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37" name="直接连接符 36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2953171" y="2905486"/>
            <a:ext cx="69926" cy="536405"/>
            <a:chOff x="2690232" y="4097191"/>
            <a:chExt cx="93235" cy="715207"/>
          </a:xfrm>
        </p:grpSpPr>
        <p:sp>
          <p:nvSpPr>
            <p:cNvPr id="39" name="椭圆 38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8AC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40" name="椭圆 39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41" name="直接连接符 40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4540099" y="2905486"/>
            <a:ext cx="69926" cy="536405"/>
            <a:chOff x="2690232" y="4097191"/>
            <a:chExt cx="93235" cy="715207"/>
          </a:xfrm>
        </p:grpSpPr>
        <p:sp>
          <p:nvSpPr>
            <p:cNvPr id="43" name="椭圆 42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8AC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44" name="椭圆 43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45" name="直接连接符 44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>
            <a:off x="6094372" y="2905486"/>
            <a:ext cx="69926" cy="536405"/>
            <a:chOff x="2690232" y="4097191"/>
            <a:chExt cx="93235" cy="715207"/>
          </a:xfrm>
        </p:grpSpPr>
        <p:sp>
          <p:nvSpPr>
            <p:cNvPr id="47" name="椭圆 46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8AC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48" name="椭圆 47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49" name="直接连接符 48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圆角矩形 49"/>
          <p:cNvSpPr/>
          <p:nvPr/>
        </p:nvSpPr>
        <p:spPr>
          <a:xfrm>
            <a:off x="717977" y="3594967"/>
            <a:ext cx="1235189" cy="1107661"/>
          </a:xfrm>
          <a:prstGeom prst="roundRect">
            <a:avLst>
              <a:gd name="adj" fmla="val 6402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1" name="组合 50"/>
          <p:cNvGrpSpPr/>
          <p:nvPr/>
        </p:nvGrpSpPr>
        <p:grpSpPr>
          <a:xfrm>
            <a:off x="790303" y="3474349"/>
            <a:ext cx="1149947" cy="253916"/>
            <a:chOff x="1053736" y="4632469"/>
            <a:chExt cx="1533263" cy="338555"/>
          </a:xfrm>
        </p:grpSpPr>
        <p:sp>
          <p:nvSpPr>
            <p:cNvPr id="52" name="圆角矩形 51"/>
            <p:cNvSpPr/>
            <p:nvPr/>
          </p:nvSpPr>
          <p:spPr>
            <a:xfrm>
              <a:off x="1053736" y="4632469"/>
              <a:ext cx="1457761" cy="325884"/>
            </a:xfrm>
            <a:prstGeom prst="roundRect">
              <a:avLst/>
            </a:prstGeom>
            <a:solidFill>
              <a:srgbClr val="8AC028"/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01600" dist="50800" dir="13500000">
                <a:prstClr val="black">
                  <a:alpha val="3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3" name="文本框 60"/>
            <p:cNvSpPr txBox="1"/>
            <p:nvPr/>
          </p:nvSpPr>
          <p:spPr>
            <a:xfrm>
              <a:off x="1158573" y="4632469"/>
              <a:ext cx="1428426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b="1" dirty="0">
                  <a:solidFill>
                    <a:schemeClr val="bg1"/>
                  </a:solidFill>
                  <a:latin typeface="+mn-ea"/>
                </a:rPr>
                <a:t>在此添加标题</a:t>
              </a:r>
            </a:p>
          </p:txBody>
        </p:sp>
      </p:grpSp>
      <p:sp>
        <p:nvSpPr>
          <p:cNvPr id="54" name="圆角矩形 53"/>
          <p:cNvSpPr/>
          <p:nvPr/>
        </p:nvSpPr>
        <p:spPr>
          <a:xfrm>
            <a:off x="2339358" y="3594967"/>
            <a:ext cx="1235189" cy="1107661"/>
          </a:xfrm>
          <a:prstGeom prst="roundRect">
            <a:avLst>
              <a:gd name="adj" fmla="val 6402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5" name="组合 54"/>
          <p:cNvGrpSpPr/>
          <p:nvPr/>
        </p:nvGrpSpPr>
        <p:grpSpPr>
          <a:xfrm>
            <a:off x="2411682" y="3474349"/>
            <a:ext cx="1149948" cy="253916"/>
            <a:chOff x="3215576" y="4632469"/>
            <a:chExt cx="1533264" cy="338555"/>
          </a:xfrm>
        </p:grpSpPr>
        <p:sp>
          <p:nvSpPr>
            <p:cNvPr id="56" name="圆角矩形 55"/>
            <p:cNvSpPr/>
            <p:nvPr/>
          </p:nvSpPr>
          <p:spPr>
            <a:xfrm>
              <a:off x="3215576" y="4632469"/>
              <a:ext cx="1457761" cy="325884"/>
            </a:xfrm>
            <a:prstGeom prst="roundRect">
              <a:avLst/>
            </a:prstGeom>
            <a:solidFill>
              <a:srgbClr val="8AC028"/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01600" dist="50800" dir="13500000">
                <a:prstClr val="black">
                  <a:alpha val="3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7" name="文本框 135"/>
            <p:cNvSpPr txBox="1"/>
            <p:nvPr/>
          </p:nvSpPr>
          <p:spPr>
            <a:xfrm>
              <a:off x="3320415" y="4632469"/>
              <a:ext cx="1428425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b="1" dirty="0">
                  <a:solidFill>
                    <a:schemeClr val="bg1"/>
                  </a:solidFill>
                  <a:latin typeface="+mn-ea"/>
                </a:rPr>
                <a:t>在此添加标题</a:t>
              </a:r>
            </a:p>
          </p:txBody>
        </p:sp>
      </p:grpSp>
      <p:sp>
        <p:nvSpPr>
          <p:cNvPr id="58" name="圆角矩形 57"/>
          <p:cNvSpPr/>
          <p:nvPr/>
        </p:nvSpPr>
        <p:spPr>
          <a:xfrm>
            <a:off x="3960737" y="3594967"/>
            <a:ext cx="1235189" cy="1107661"/>
          </a:xfrm>
          <a:prstGeom prst="roundRect">
            <a:avLst>
              <a:gd name="adj" fmla="val 6402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9" name="组合 58"/>
          <p:cNvGrpSpPr/>
          <p:nvPr/>
        </p:nvGrpSpPr>
        <p:grpSpPr>
          <a:xfrm>
            <a:off x="4033063" y="3474349"/>
            <a:ext cx="1149947" cy="253916"/>
            <a:chOff x="5377417" y="4632469"/>
            <a:chExt cx="1533262" cy="338555"/>
          </a:xfrm>
        </p:grpSpPr>
        <p:sp>
          <p:nvSpPr>
            <p:cNvPr id="60" name="圆角矩形 59"/>
            <p:cNvSpPr/>
            <p:nvPr/>
          </p:nvSpPr>
          <p:spPr>
            <a:xfrm>
              <a:off x="5377417" y="4632469"/>
              <a:ext cx="1457761" cy="325884"/>
            </a:xfrm>
            <a:prstGeom prst="roundRect">
              <a:avLst/>
            </a:prstGeom>
            <a:solidFill>
              <a:srgbClr val="8AC028"/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01600" dist="50800" dir="13500000">
                <a:prstClr val="black">
                  <a:alpha val="3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61" name="文本框 148"/>
            <p:cNvSpPr txBox="1"/>
            <p:nvPr/>
          </p:nvSpPr>
          <p:spPr>
            <a:xfrm>
              <a:off x="5482254" y="4632469"/>
              <a:ext cx="1428425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b="1" dirty="0">
                  <a:solidFill>
                    <a:schemeClr val="bg1"/>
                  </a:solidFill>
                  <a:latin typeface="+mn-ea"/>
                </a:rPr>
                <a:t>在此添加标题</a:t>
              </a:r>
            </a:p>
          </p:txBody>
        </p:sp>
      </p:grpSp>
      <p:sp>
        <p:nvSpPr>
          <p:cNvPr id="62" name="圆角矩形 61"/>
          <p:cNvSpPr/>
          <p:nvPr/>
        </p:nvSpPr>
        <p:spPr>
          <a:xfrm>
            <a:off x="5582118" y="3594967"/>
            <a:ext cx="1235189" cy="1107661"/>
          </a:xfrm>
          <a:prstGeom prst="roundRect">
            <a:avLst>
              <a:gd name="adj" fmla="val 6402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63" name="组合 62"/>
          <p:cNvGrpSpPr/>
          <p:nvPr/>
        </p:nvGrpSpPr>
        <p:grpSpPr>
          <a:xfrm>
            <a:off x="5654444" y="3474349"/>
            <a:ext cx="1149947" cy="253916"/>
            <a:chOff x="7539258" y="4632469"/>
            <a:chExt cx="1533263" cy="338555"/>
          </a:xfrm>
        </p:grpSpPr>
        <p:sp>
          <p:nvSpPr>
            <p:cNvPr id="64" name="圆角矩形 63"/>
            <p:cNvSpPr/>
            <p:nvPr/>
          </p:nvSpPr>
          <p:spPr>
            <a:xfrm>
              <a:off x="7539258" y="4632469"/>
              <a:ext cx="1457761" cy="325884"/>
            </a:xfrm>
            <a:prstGeom prst="roundRect">
              <a:avLst/>
            </a:prstGeom>
            <a:solidFill>
              <a:srgbClr val="8AC028"/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01600" dist="50800" dir="13500000">
                <a:prstClr val="black">
                  <a:alpha val="3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65" name="文本框 161"/>
            <p:cNvSpPr txBox="1"/>
            <p:nvPr/>
          </p:nvSpPr>
          <p:spPr>
            <a:xfrm>
              <a:off x="7644095" y="4632469"/>
              <a:ext cx="1428426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b="1" dirty="0">
                  <a:solidFill>
                    <a:schemeClr val="bg1"/>
                  </a:solidFill>
                  <a:latin typeface="+mn-ea"/>
                </a:rPr>
                <a:t>在此添加标题</a:t>
              </a:r>
            </a:p>
          </p:txBody>
        </p:sp>
      </p:grpSp>
      <p:sp>
        <p:nvSpPr>
          <p:cNvPr id="66" name="圆角矩形 65"/>
          <p:cNvSpPr/>
          <p:nvPr/>
        </p:nvSpPr>
        <p:spPr>
          <a:xfrm>
            <a:off x="7203499" y="3594967"/>
            <a:ext cx="1235189" cy="1107661"/>
          </a:xfrm>
          <a:prstGeom prst="roundRect">
            <a:avLst>
              <a:gd name="adj" fmla="val 6402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67" name="组合 66"/>
          <p:cNvGrpSpPr/>
          <p:nvPr/>
        </p:nvGrpSpPr>
        <p:grpSpPr>
          <a:xfrm>
            <a:off x="7275824" y="3474349"/>
            <a:ext cx="1149948" cy="253916"/>
            <a:chOff x="9701098" y="4632469"/>
            <a:chExt cx="1533264" cy="338555"/>
          </a:xfrm>
        </p:grpSpPr>
        <p:sp>
          <p:nvSpPr>
            <p:cNvPr id="68" name="圆角矩形 67"/>
            <p:cNvSpPr/>
            <p:nvPr/>
          </p:nvSpPr>
          <p:spPr>
            <a:xfrm>
              <a:off x="9701098" y="4632469"/>
              <a:ext cx="1457761" cy="325884"/>
            </a:xfrm>
            <a:prstGeom prst="roundRect">
              <a:avLst/>
            </a:prstGeom>
            <a:solidFill>
              <a:srgbClr val="8AC028"/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01600" dist="50800" dir="13500000">
                <a:prstClr val="black">
                  <a:alpha val="3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69" name="文本框 174"/>
            <p:cNvSpPr txBox="1"/>
            <p:nvPr/>
          </p:nvSpPr>
          <p:spPr>
            <a:xfrm>
              <a:off x="9805937" y="4632469"/>
              <a:ext cx="1428425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b="1" dirty="0">
                  <a:solidFill>
                    <a:schemeClr val="bg1"/>
                  </a:solidFill>
                  <a:latin typeface="+mn-ea"/>
                </a:rPr>
                <a:t>在此添加标题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7713957" y="2905486"/>
            <a:ext cx="69926" cy="536405"/>
            <a:chOff x="2690232" y="4097191"/>
            <a:chExt cx="93235" cy="715207"/>
          </a:xfrm>
        </p:grpSpPr>
        <p:sp>
          <p:nvSpPr>
            <p:cNvPr id="71" name="椭圆 70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8AC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72" name="椭圆 71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73" name="直接连接符 72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组合 73"/>
          <p:cNvGrpSpPr/>
          <p:nvPr/>
        </p:nvGrpSpPr>
        <p:grpSpPr>
          <a:xfrm>
            <a:off x="1114923" y="1377278"/>
            <a:ext cx="567801" cy="567801"/>
            <a:chOff x="1486564" y="1720258"/>
            <a:chExt cx="757068" cy="757068"/>
          </a:xfrm>
        </p:grpSpPr>
        <p:grpSp>
          <p:nvGrpSpPr>
            <p:cNvPr id="75" name="组合 74"/>
            <p:cNvGrpSpPr/>
            <p:nvPr/>
          </p:nvGrpSpPr>
          <p:grpSpPr>
            <a:xfrm>
              <a:off x="1486564" y="1720258"/>
              <a:ext cx="757068" cy="757068"/>
              <a:chOff x="2208974" y="1732724"/>
              <a:chExt cx="916052" cy="916052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2208974" y="1732724"/>
                <a:ext cx="916052" cy="916052"/>
              </a:xfrm>
              <a:prstGeom prst="ellipse">
                <a:avLst/>
              </a:prstGeom>
              <a:solidFill>
                <a:srgbClr val="8AC028"/>
              </a:solidFill>
              <a:ln w="1905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254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2295525" y="1819275"/>
                <a:ext cx="742950" cy="7429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5875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76" name="Group 4"/>
            <p:cNvGrpSpPr>
              <a:grpSpLocks noChangeAspect="1"/>
            </p:cNvGrpSpPr>
            <p:nvPr/>
          </p:nvGrpSpPr>
          <p:grpSpPr bwMode="auto">
            <a:xfrm>
              <a:off x="1723569" y="1914763"/>
              <a:ext cx="308457" cy="361475"/>
              <a:chOff x="1776" y="1776"/>
              <a:chExt cx="64" cy="75"/>
            </a:xfrm>
            <a:solidFill>
              <a:schemeClr val="bg1">
                <a:lumMod val="50000"/>
              </a:schemeClr>
            </a:solidFill>
          </p:grpSpPr>
          <p:sp>
            <p:nvSpPr>
              <p:cNvPr id="77" name="Freeform 5"/>
              <p:cNvSpPr>
                <a:spLocks/>
              </p:cNvSpPr>
              <p:nvPr/>
            </p:nvSpPr>
            <p:spPr bwMode="auto">
              <a:xfrm>
                <a:off x="1795" y="1779"/>
                <a:ext cx="29" cy="26"/>
              </a:xfrm>
              <a:custGeom>
                <a:avLst/>
                <a:gdLst>
                  <a:gd name="T0" fmla="*/ 5 w 11"/>
                  <a:gd name="T1" fmla="*/ 10 h 10"/>
                  <a:gd name="T2" fmla="*/ 5 w 11"/>
                  <a:gd name="T3" fmla="*/ 10 h 10"/>
                  <a:gd name="T4" fmla="*/ 11 w 11"/>
                  <a:gd name="T5" fmla="*/ 5 h 10"/>
                  <a:gd name="T6" fmla="*/ 5 w 11"/>
                  <a:gd name="T7" fmla="*/ 0 h 10"/>
                  <a:gd name="T8" fmla="*/ 5 w 11"/>
                  <a:gd name="T9" fmla="*/ 0 h 10"/>
                  <a:gd name="T10" fmla="*/ 0 w 11"/>
                  <a:gd name="T11" fmla="*/ 5 h 10"/>
                  <a:gd name="T12" fmla="*/ 5 w 1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8" y="10"/>
                      <a:pt x="11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6"/>
              <p:cNvSpPr>
                <a:spLocks/>
              </p:cNvSpPr>
              <p:nvPr/>
            </p:nvSpPr>
            <p:spPr bwMode="auto">
              <a:xfrm>
                <a:off x="1776" y="1810"/>
                <a:ext cx="64" cy="41"/>
              </a:xfrm>
              <a:custGeom>
                <a:avLst/>
                <a:gdLst>
                  <a:gd name="T0" fmla="*/ 23 w 24"/>
                  <a:gd name="T1" fmla="*/ 3 h 16"/>
                  <a:gd name="T2" fmla="*/ 19 w 24"/>
                  <a:gd name="T3" fmla="*/ 0 h 16"/>
                  <a:gd name="T4" fmla="*/ 19 w 24"/>
                  <a:gd name="T5" fmla="*/ 0 h 16"/>
                  <a:gd name="T6" fmla="*/ 17 w 24"/>
                  <a:gd name="T7" fmla="*/ 0 h 16"/>
                  <a:gd name="T8" fmla="*/ 15 w 24"/>
                  <a:gd name="T9" fmla="*/ 5 h 16"/>
                  <a:gd name="T10" fmla="*/ 12 w 24"/>
                  <a:gd name="T11" fmla="*/ 11 h 16"/>
                  <a:gd name="T12" fmla="*/ 14 w 24"/>
                  <a:gd name="T13" fmla="*/ 7 h 16"/>
                  <a:gd name="T14" fmla="*/ 13 w 24"/>
                  <a:gd name="T15" fmla="*/ 1 h 16"/>
                  <a:gd name="T16" fmla="*/ 13 w 24"/>
                  <a:gd name="T17" fmla="*/ 1 h 16"/>
                  <a:gd name="T18" fmla="*/ 12 w 24"/>
                  <a:gd name="T19" fmla="*/ 0 h 16"/>
                  <a:gd name="T20" fmla="*/ 12 w 24"/>
                  <a:gd name="T21" fmla="*/ 0 h 16"/>
                  <a:gd name="T22" fmla="*/ 12 w 24"/>
                  <a:gd name="T23" fmla="*/ 1 h 16"/>
                  <a:gd name="T24" fmla="*/ 12 w 24"/>
                  <a:gd name="T25" fmla="*/ 1 h 16"/>
                  <a:gd name="T26" fmla="*/ 11 w 24"/>
                  <a:gd name="T27" fmla="*/ 7 h 16"/>
                  <a:gd name="T28" fmla="*/ 10 w 24"/>
                  <a:gd name="T29" fmla="*/ 5 h 16"/>
                  <a:gd name="T30" fmla="*/ 8 w 24"/>
                  <a:gd name="T31" fmla="*/ 0 h 16"/>
                  <a:gd name="T32" fmla="*/ 5 w 24"/>
                  <a:gd name="T33" fmla="*/ 0 h 16"/>
                  <a:gd name="T34" fmla="*/ 5 w 24"/>
                  <a:gd name="T35" fmla="*/ 0 h 16"/>
                  <a:gd name="T36" fmla="*/ 1 w 24"/>
                  <a:gd name="T37" fmla="*/ 3 h 16"/>
                  <a:gd name="T38" fmla="*/ 0 w 24"/>
                  <a:gd name="T39" fmla="*/ 16 h 16"/>
                  <a:gd name="T40" fmla="*/ 4 w 24"/>
                  <a:gd name="T41" fmla="*/ 16 h 16"/>
                  <a:gd name="T42" fmla="*/ 4 w 24"/>
                  <a:gd name="T43" fmla="*/ 6 h 16"/>
                  <a:gd name="T44" fmla="*/ 5 w 24"/>
                  <a:gd name="T45" fmla="*/ 6 h 16"/>
                  <a:gd name="T46" fmla="*/ 5 w 24"/>
                  <a:gd name="T47" fmla="*/ 16 h 16"/>
                  <a:gd name="T48" fmla="*/ 12 w 24"/>
                  <a:gd name="T49" fmla="*/ 16 h 16"/>
                  <a:gd name="T50" fmla="*/ 19 w 24"/>
                  <a:gd name="T51" fmla="*/ 16 h 16"/>
                  <a:gd name="T52" fmla="*/ 19 w 24"/>
                  <a:gd name="T53" fmla="*/ 6 h 16"/>
                  <a:gd name="T54" fmla="*/ 19 w 24"/>
                  <a:gd name="T55" fmla="*/ 6 h 16"/>
                  <a:gd name="T56" fmla="*/ 20 w 24"/>
                  <a:gd name="T57" fmla="*/ 6 h 16"/>
                  <a:gd name="T58" fmla="*/ 20 w 24"/>
                  <a:gd name="T59" fmla="*/ 16 h 16"/>
                  <a:gd name="T60" fmla="*/ 23 w 24"/>
                  <a:gd name="T61" fmla="*/ 16 h 16"/>
                  <a:gd name="T62" fmla="*/ 23 w 24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16">
                    <a:moveTo>
                      <a:pt x="23" y="3"/>
                    </a:moveTo>
                    <a:cubicBezTo>
                      <a:pt x="22" y="1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0" y="11"/>
                      <a:pt x="0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1"/>
                      <a:pt x="24" y="5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7"/>
              <p:cNvSpPr>
                <a:spLocks/>
              </p:cNvSpPr>
              <p:nvPr/>
            </p:nvSpPr>
            <p:spPr bwMode="auto">
              <a:xfrm>
                <a:off x="1795" y="1776"/>
                <a:ext cx="29" cy="26"/>
              </a:xfrm>
              <a:custGeom>
                <a:avLst/>
                <a:gdLst>
                  <a:gd name="T0" fmla="*/ 5 w 11"/>
                  <a:gd name="T1" fmla="*/ 10 h 10"/>
                  <a:gd name="T2" fmla="*/ 5 w 11"/>
                  <a:gd name="T3" fmla="*/ 10 h 10"/>
                  <a:gd name="T4" fmla="*/ 11 w 11"/>
                  <a:gd name="T5" fmla="*/ 5 h 10"/>
                  <a:gd name="T6" fmla="*/ 5 w 11"/>
                  <a:gd name="T7" fmla="*/ 0 h 10"/>
                  <a:gd name="T8" fmla="*/ 5 w 11"/>
                  <a:gd name="T9" fmla="*/ 0 h 10"/>
                  <a:gd name="T10" fmla="*/ 0 w 11"/>
                  <a:gd name="T11" fmla="*/ 5 h 10"/>
                  <a:gd name="T12" fmla="*/ 5 w 1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8" y="10"/>
                      <a:pt x="11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Freeform 8"/>
              <p:cNvSpPr>
                <a:spLocks/>
              </p:cNvSpPr>
              <p:nvPr/>
            </p:nvSpPr>
            <p:spPr bwMode="auto">
              <a:xfrm>
                <a:off x="1776" y="1807"/>
                <a:ext cx="64" cy="42"/>
              </a:xfrm>
              <a:custGeom>
                <a:avLst/>
                <a:gdLst>
                  <a:gd name="T0" fmla="*/ 23 w 24"/>
                  <a:gd name="T1" fmla="*/ 3 h 16"/>
                  <a:gd name="T2" fmla="*/ 19 w 24"/>
                  <a:gd name="T3" fmla="*/ 0 h 16"/>
                  <a:gd name="T4" fmla="*/ 19 w 24"/>
                  <a:gd name="T5" fmla="*/ 0 h 16"/>
                  <a:gd name="T6" fmla="*/ 17 w 24"/>
                  <a:gd name="T7" fmla="*/ 0 h 16"/>
                  <a:gd name="T8" fmla="*/ 15 w 24"/>
                  <a:gd name="T9" fmla="*/ 5 h 16"/>
                  <a:gd name="T10" fmla="*/ 12 w 24"/>
                  <a:gd name="T11" fmla="*/ 11 h 16"/>
                  <a:gd name="T12" fmla="*/ 14 w 24"/>
                  <a:gd name="T13" fmla="*/ 7 h 16"/>
                  <a:gd name="T14" fmla="*/ 13 w 24"/>
                  <a:gd name="T15" fmla="*/ 1 h 16"/>
                  <a:gd name="T16" fmla="*/ 13 w 24"/>
                  <a:gd name="T17" fmla="*/ 1 h 16"/>
                  <a:gd name="T18" fmla="*/ 12 w 24"/>
                  <a:gd name="T19" fmla="*/ 0 h 16"/>
                  <a:gd name="T20" fmla="*/ 12 w 24"/>
                  <a:gd name="T21" fmla="*/ 0 h 16"/>
                  <a:gd name="T22" fmla="*/ 12 w 24"/>
                  <a:gd name="T23" fmla="*/ 1 h 16"/>
                  <a:gd name="T24" fmla="*/ 12 w 24"/>
                  <a:gd name="T25" fmla="*/ 1 h 16"/>
                  <a:gd name="T26" fmla="*/ 11 w 24"/>
                  <a:gd name="T27" fmla="*/ 7 h 16"/>
                  <a:gd name="T28" fmla="*/ 10 w 24"/>
                  <a:gd name="T29" fmla="*/ 5 h 16"/>
                  <a:gd name="T30" fmla="*/ 8 w 24"/>
                  <a:gd name="T31" fmla="*/ 0 h 16"/>
                  <a:gd name="T32" fmla="*/ 5 w 24"/>
                  <a:gd name="T33" fmla="*/ 0 h 16"/>
                  <a:gd name="T34" fmla="*/ 5 w 24"/>
                  <a:gd name="T35" fmla="*/ 0 h 16"/>
                  <a:gd name="T36" fmla="*/ 1 w 24"/>
                  <a:gd name="T37" fmla="*/ 3 h 16"/>
                  <a:gd name="T38" fmla="*/ 0 w 24"/>
                  <a:gd name="T39" fmla="*/ 16 h 16"/>
                  <a:gd name="T40" fmla="*/ 4 w 24"/>
                  <a:gd name="T41" fmla="*/ 16 h 16"/>
                  <a:gd name="T42" fmla="*/ 4 w 24"/>
                  <a:gd name="T43" fmla="*/ 6 h 16"/>
                  <a:gd name="T44" fmla="*/ 5 w 24"/>
                  <a:gd name="T45" fmla="*/ 6 h 16"/>
                  <a:gd name="T46" fmla="*/ 5 w 24"/>
                  <a:gd name="T47" fmla="*/ 16 h 16"/>
                  <a:gd name="T48" fmla="*/ 12 w 24"/>
                  <a:gd name="T49" fmla="*/ 16 h 16"/>
                  <a:gd name="T50" fmla="*/ 19 w 24"/>
                  <a:gd name="T51" fmla="*/ 16 h 16"/>
                  <a:gd name="T52" fmla="*/ 19 w 24"/>
                  <a:gd name="T53" fmla="*/ 6 h 16"/>
                  <a:gd name="T54" fmla="*/ 19 w 24"/>
                  <a:gd name="T55" fmla="*/ 6 h 16"/>
                  <a:gd name="T56" fmla="*/ 20 w 24"/>
                  <a:gd name="T57" fmla="*/ 6 h 16"/>
                  <a:gd name="T58" fmla="*/ 20 w 24"/>
                  <a:gd name="T59" fmla="*/ 16 h 16"/>
                  <a:gd name="T60" fmla="*/ 23 w 24"/>
                  <a:gd name="T61" fmla="*/ 16 h 16"/>
                  <a:gd name="T62" fmla="*/ 23 w 24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16">
                    <a:moveTo>
                      <a:pt x="23" y="3"/>
                    </a:moveTo>
                    <a:cubicBezTo>
                      <a:pt x="22" y="1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0" y="11"/>
                      <a:pt x="0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1"/>
                      <a:pt x="24" y="5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3" name="组合 82"/>
          <p:cNvGrpSpPr/>
          <p:nvPr/>
        </p:nvGrpSpPr>
        <p:grpSpPr>
          <a:xfrm>
            <a:off x="2692327" y="1377278"/>
            <a:ext cx="567801" cy="567801"/>
            <a:chOff x="3923590" y="1720258"/>
            <a:chExt cx="757068" cy="757068"/>
          </a:xfrm>
        </p:grpSpPr>
        <p:grpSp>
          <p:nvGrpSpPr>
            <p:cNvPr id="84" name="组合 83"/>
            <p:cNvGrpSpPr/>
            <p:nvPr/>
          </p:nvGrpSpPr>
          <p:grpSpPr>
            <a:xfrm>
              <a:off x="3923590" y="1720258"/>
              <a:ext cx="757068" cy="757068"/>
              <a:chOff x="2208974" y="1732724"/>
              <a:chExt cx="916052" cy="916052"/>
            </a:xfrm>
          </p:grpSpPr>
          <p:sp>
            <p:nvSpPr>
              <p:cNvPr id="91" name="椭圆 90"/>
              <p:cNvSpPr/>
              <p:nvPr/>
            </p:nvSpPr>
            <p:spPr>
              <a:xfrm>
                <a:off x="2208974" y="1732724"/>
                <a:ext cx="916052" cy="916052"/>
              </a:xfrm>
              <a:prstGeom prst="ellipse">
                <a:avLst/>
              </a:prstGeom>
              <a:solidFill>
                <a:srgbClr val="8AC028"/>
              </a:solidFill>
              <a:ln w="1905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254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2295525" y="1819275"/>
                <a:ext cx="742950" cy="7429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5875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85" name="Group 18"/>
            <p:cNvGrpSpPr>
              <a:grpSpLocks noChangeAspect="1"/>
            </p:cNvGrpSpPr>
            <p:nvPr/>
          </p:nvGrpSpPr>
          <p:grpSpPr bwMode="auto">
            <a:xfrm>
              <a:off x="4140201" y="1949548"/>
              <a:ext cx="313265" cy="291904"/>
              <a:chOff x="3802" y="2858"/>
              <a:chExt cx="616" cy="574"/>
            </a:xfrm>
            <a:solidFill>
              <a:schemeClr val="bg1">
                <a:lumMod val="50000"/>
              </a:schemeClr>
            </a:solidFill>
          </p:grpSpPr>
          <p:sp>
            <p:nvSpPr>
              <p:cNvPr id="86" name="Rectangle 19"/>
              <p:cNvSpPr>
                <a:spLocks noChangeArrowheads="1"/>
              </p:cNvSpPr>
              <p:nvPr/>
            </p:nvSpPr>
            <p:spPr bwMode="auto">
              <a:xfrm>
                <a:off x="3802" y="3205"/>
                <a:ext cx="129" cy="2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Rectangle 20"/>
              <p:cNvSpPr>
                <a:spLocks noChangeArrowheads="1"/>
              </p:cNvSpPr>
              <p:nvPr/>
            </p:nvSpPr>
            <p:spPr bwMode="auto">
              <a:xfrm>
                <a:off x="3964" y="3174"/>
                <a:ext cx="129" cy="25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Rectangle 21"/>
              <p:cNvSpPr>
                <a:spLocks noChangeArrowheads="1"/>
              </p:cNvSpPr>
              <p:nvPr/>
            </p:nvSpPr>
            <p:spPr bwMode="auto">
              <a:xfrm>
                <a:off x="4129" y="3131"/>
                <a:ext cx="129" cy="30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Rectangle 22"/>
              <p:cNvSpPr>
                <a:spLocks noChangeArrowheads="1"/>
              </p:cNvSpPr>
              <p:nvPr/>
            </p:nvSpPr>
            <p:spPr bwMode="auto">
              <a:xfrm>
                <a:off x="4289" y="3078"/>
                <a:ext cx="129" cy="3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23"/>
              <p:cNvSpPr>
                <a:spLocks/>
              </p:cNvSpPr>
              <p:nvPr/>
            </p:nvSpPr>
            <p:spPr bwMode="auto">
              <a:xfrm>
                <a:off x="3888" y="2858"/>
                <a:ext cx="370" cy="270"/>
              </a:xfrm>
              <a:custGeom>
                <a:avLst/>
                <a:gdLst>
                  <a:gd name="T0" fmla="*/ 94 w 155"/>
                  <a:gd name="T1" fmla="*/ 21 h 113"/>
                  <a:gd name="T2" fmla="*/ 0 w 155"/>
                  <a:gd name="T3" fmla="*/ 72 h 113"/>
                  <a:gd name="T4" fmla="*/ 114 w 155"/>
                  <a:gd name="T5" fmla="*/ 63 h 113"/>
                  <a:gd name="T6" fmla="*/ 122 w 155"/>
                  <a:gd name="T7" fmla="*/ 82 h 113"/>
                  <a:gd name="T8" fmla="*/ 155 w 155"/>
                  <a:gd name="T9" fmla="*/ 0 h 113"/>
                  <a:gd name="T10" fmla="*/ 85 w 155"/>
                  <a:gd name="T11" fmla="*/ 2 h 113"/>
                  <a:gd name="T12" fmla="*/ 94 w 155"/>
                  <a:gd name="T13" fmla="*/ 2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3">
                    <a:moveTo>
                      <a:pt x="94" y="21"/>
                    </a:moveTo>
                    <a:cubicBezTo>
                      <a:pt x="85" y="33"/>
                      <a:pt x="53" y="68"/>
                      <a:pt x="0" y="72"/>
                    </a:cubicBezTo>
                    <a:cubicBezTo>
                      <a:pt x="0" y="72"/>
                      <a:pt x="31" y="113"/>
                      <a:pt x="114" y="63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85" y="2"/>
                      <a:pt x="85" y="2"/>
                      <a:pt x="85" y="2"/>
                    </a:cubicBezTo>
                    <a:lnTo>
                      <a:pt x="94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3" name="组合 92"/>
          <p:cNvGrpSpPr/>
          <p:nvPr/>
        </p:nvGrpSpPr>
        <p:grpSpPr>
          <a:xfrm>
            <a:off x="4269731" y="1377278"/>
            <a:ext cx="567801" cy="567801"/>
            <a:chOff x="5736515" y="1720258"/>
            <a:chExt cx="757068" cy="757068"/>
          </a:xfrm>
        </p:grpSpPr>
        <p:grpSp>
          <p:nvGrpSpPr>
            <p:cNvPr id="94" name="组合 93"/>
            <p:cNvGrpSpPr/>
            <p:nvPr/>
          </p:nvGrpSpPr>
          <p:grpSpPr>
            <a:xfrm>
              <a:off x="5736515" y="1720258"/>
              <a:ext cx="757068" cy="757068"/>
              <a:chOff x="2208974" y="1732724"/>
              <a:chExt cx="916052" cy="916052"/>
            </a:xfrm>
          </p:grpSpPr>
          <p:sp>
            <p:nvSpPr>
              <p:cNvPr id="98" name="椭圆 97"/>
              <p:cNvSpPr/>
              <p:nvPr/>
            </p:nvSpPr>
            <p:spPr>
              <a:xfrm>
                <a:off x="2208974" y="1732724"/>
                <a:ext cx="916052" cy="916052"/>
              </a:xfrm>
              <a:prstGeom prst="ellipse">
                <a:avLst/>
              </a:prstGeom>
              <a:solidFill>
                <a:srgbClr val="8AC028"/>
              </a:solidFill>
              <a:ln w="1905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254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99" name="椭圆 98"/>
              <p:cNvSpPr/>
              <p:nvPr/>
            </p:nvSpPr>
            <p:spPr>
              <a:xfrm>
                <a:off x="2295525" y="1819275"/>
                <a:ext cx="742950" cy="7429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5875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95" name="Group 13"/>
            <p:cNvGrpSpPr>
              <a:grpSpLocks noChangeAspect="1"/>
            </p:cNvGrpSpPr>
            <p:nvPr/>
          </p:nvGrpSpPr>
          <p:grpSpPr bwMode="auto">
            <a:xfrm>
              <a:off x="5932265" y="1905203"/>
              <a:ext cx="376153" cy="380595"/>
              <a:chOff x="2426" y="2781"/>
              <a:chExt cx="593" cy="600"/>
            </a:xfrm>
            <a:solidFill>
              <a:schemeClr val="bg1">
                <a:lumMod val="50000"/>
              </a:schemeClr>
            </a:solidFill>
          </p:grpSpPr>
          <p:sp>
            <p:nvSpPr>
              <p:cNvPr id="96" name="Freeform 14"/>
              <p:cNvSpPr>
                <a:spLocks/>
              </p:cNvSpPr>
              <p:nvPr/>
            </p:nvSpPr>
            <p:spPr bwMode="auto">
              <a:xfrm>
                <a:off x="2442" y="2805"/>
                <a:ext cx="577" cy="576"/>
              </a:xfrm>
              <a:custGeom>
                <a:avLst/>
                <a:gdLst>
                  <a:gd name="T0" fmla="*/ 0 w 241"/>
                  <a:gd name="T1" fmla="*/ 115 h 241"/>
                  <a:gd name="T2" fmla="*/ 0 w 241"/>
                  <a:gd name="T3" fmla="*/ 121 h 241"/>
                  <a:gd name="T4" fmla="*/ 121 w 241"/>
                  <a:gd name="T5" fmla="*/ 241 h 241"/>
                  <a:gd name="T6" fmla="*/ 241 w 241"/>
                  <a:gd name="T7" fmla="*/ 121 h 241"/>
                  <a:gd name="T8" fmla="*/ 121 w 241"/>
                  <a:gd name="T9" fmla="*/ 0 h 241"/>
                  <a:gd name="T10" fmla="*/ 121 w 241"/>
                  <a:gd name="T11" fmla="*/ 115 h 241"/>
                  <a:gd name="T12" fmla="*/ 0 w 241"/>
                  <a:gd name="T13" fmla="*/ 11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1">
                    <a:moveTo>
                      <a:pt x="0" y="115"/>
                    </a:moveTo>
                    <a:cubicBezTo>
                      <a:pt x="0" y="117"/>
                      <a:pt x="0" y="119"/>
                      <a:pt x="0" y="121"/>
                    </a:cubicBezTo>
                    <a:cubicBezTo>
                      <a:pt x="0" y="187"/>
                      <a:pt x="54" y="241"/>
                      <a:pt x="121" y="241"/>
                    </a:cubicBezTo>
                    <a:cubicBezTo>
                      <a:pt x="187" y="241"/>
                      <a:pt x="241" y="187"/>
                      <a:pt x="241" y="121"/>
                    </a:cubicBezTo>
                    <a:cubicBezTo>
                      <a:pt x="241" y="54"/>
                      <a:pt x="187" y="0"/>
                      <a:pt x="121" y="0"/>
                    </a:cubicBezTo>
                    <a:cubicBezTo>
                      <a:pt x="121" y="115"/>
                      <a:pt x="121" y="115"/>
                      <a:pt x="121" y="115"/>
                    </a:cubicBezTo>
                    <a:lnTo>
                      <a:pt x="0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7" name="Freeform 15"/>
              <p:cNvSpPr>
                <a:spLocks noEditPoints="1"/>
              </p:cNvSpPr>
              <p:nvPr/>
            </p:nvSpPr>
            <p:spPr bwMode="auto">
              <a:xfrm>
                <a:off x="2426" y="2781"/>
                <a:ext cx="275" cy="273"/>
              </a:xfrm>
              <a:custGeom>
                <a:avLst/>
                <a:gdLst>
                  <a:gd name="T0" fmla="*/ 0 w 115"/>
                  <a:gd name="T1" fmla="*/ 114 h 114"/>
                  <a:gd name="T2" fmla="*/ 115 w 115"/>
                  <a:gd name="T3" fmla="*/ 114 h 114"/>
                  <a:gd name="T4" fmla="*/ 115 w 115"/>
                  <a:gd name="T5" fmla="*/ 0 h 114"/>
                  <a:gd name="T6" fmla="*/ 0 w 115"/>
                  <a:gd name="T7" fmla="*/ 114 h 114"/>
                  <a:gd name="T8" fmla="*/ 15 w 115"/>
                  <a:gd name="T9" fmla="*/ 104 h 114"/>
                  <a:gd name="T10" fmla="*/ 104 w 115"/>
                  <a:gd name="T11" fmla="*/ 14 h 114"/>
                  <a:gd name="T12" fmla="*/ 104 w 115"/>
                  <a:gd name="T13" fmla="*/ 104 h 114"/>
                  <a:gd name="T14" fmla="*/ 15 w 115"/>
                  <a:gd name="T15" fmla="*/ 10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114">
                    <a:moveTo>
                      <a:pt x="0" y="114"/>
                    </a:moveTo>
                    <a:cubicBezTo>
                      <a:pt x="115" y="114"/>
                      <a:pt x="115" y="114"/>
                      <a:pt x="115" y="114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51" y="0"/>
                      <a:pt x="0" y="51"/>
                      <a:pt x="0" y="114"/>
                    </a:cubicBezTo>
                    <a:close/>
                    <a:moveTo>
                      <a:pt x="15" y="104"/>
                    </a:moveTo>
                    <a:cubicBezTo>
                      <a:pt x="15" y="54"/>
                      <a:pt x="55" y="14"/>
                      <a:pt x="104" y="14"/>
                    </a:cubicBezTo>
                    <a:cubicBezTo>
                      <a:pt x="104" y="104"/>
                      <a:pt x="104" y="104"/>
                      <a:pt x="104" y="104"/>
                    </a:cubicBezTo>
                    <a:lnTo>
                      <a:pt x="15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>
            <a:off x="5847134" y="1377278"/>
            <a:ext cx="567801" cy="567801"/>
            <a:chOff x="7549440" y="1720258"/>
            <a:chExt cx="757068" cy="757068"/>
          </a:xfrm>
        </p:grpSpPr>
        <p:grpSp>
          <p:nvGrpSpPr>
            <p:cNvPr id="101" name="组合 100"/>
            <p:cNvGrpSpPr/>
            <p:nvPr/>
          </p:nvGrpSpPr>
          <p:grpSpPr>
            <a:xfrm>
              <a:off x="7549440" y="1720258"/>
              <a:ext cx="757068" cy="757068"/>
              <a:chOff x="2208974" y="1732724"/>
              <a:chExt cx="916052" cy="916052"/>
            </a:xfrm>
          </p:grpSpPr>
          <p:sp>
            <p:nvSpPr>
              <p:cNvPr id="103" name="椭圆 102"/>
              <p:cNvSpPr/>
              <p:nvPr/>
            </p:nvSpPr>
            <p:spPr>
              <a:xfrm>
                <a:off x="2208974" y="1732724"/>
                <a:ext cx="916052" cy="916052"/>
              </a:xfrm>
              <a:prstGeom prst="ellipse">
                <a:avLst/>
              </a:prstGeom>
              <a:solidFill>
                <a:srgbClr val="8AC028"/>
              </a:solidFill>
              <a:ln w="1905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254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2295525" y="1819275"/>
                <a:ext cx="742950" cy="7429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5875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102" name="Freeform 108"/>
            <p:cNvSpPr>
              <a:spLocks noEditPoints="1"/>
            </p:cNvSpPr>
            <p:nvPr/>
          </p:nvSpPr>
          <p:spPr bwMode="auto">
            <a:xfrm>
              <a:off x="7727240" y="1897231"/>
              <a:ext cx="395120" cy="396538"/>
            </a:xfrm>
            <a:custGeom>
              <a:avLst/>
              <a:gdLst>
                <a:gd name="T0" fmla="*/ 97 w 115"/>
                <a:gd name="T1" fmla="*/ 48 h 115"/>
                <a:gd name="T2" fmla="*/ 91 w 115"/>
                <a:gd name="T3" fmla="*/ 41 h 115"/>
                <a:gd name="T4" fmla="*/ 102 w 115"/>
                <a:gd name="T5" fmla="*/ 26 h 115"/>
                <a:gd name="T6" fmla="*/ 94 w 115"/>
                <a:gd name="T7" fmla="*/ 13 h 115"/>
                <a:gd name="T8" fmla="*/ 79 w 115"/>
                <a:gd name="T9" fmla="*/ 23 h 115"/>
                <a:gd name="T10" fmla="*/ 70 w 115"/>
                <a:gd name="T11" fmla="*/ 22 h 115"/>
                <a:gd name="T12" fmla="*/ 67 w 115"/>
                <a:gd name="T13" fmla="*/ 3 h 115"/>
                <a:gd name="T14" fmla="*/ 52 w 115"/>
                <a:gd name="T15" fmla="*/ 0 h 115"/>
                <a:gd name="T16" fmla="*/ 48 w 115"/>
                <a:gd name="T17" fmla="*/ 18 h 115"/>
                <a:gd name="T18" fmla="*/ 41 w 115"/>
                <a:gd name="T19" fmla="*/ 24 h 115"/>
                <a:gd name="T20" fmla="*/ 26 w 115"/>
                <a:gd name="T21" fmla="*/ 13 h 115"/>
                <a:gd name="T22" fmla="*/ 13 w 115"/>
                <a:gd name="T23" fmla="*/ 21 h 115"/>
                <a:gd name="T24" fmla="*/ 23 w 115"/>
                <a:gd name="T25" fmla="*/ 36 h 115"/>
                <a:gd name="T26" fmla="*/ 22 w 115"/>
                <a:gd name="T27" fmla="*/ 45 h 115"/>
                <a:gd name="T28" fmla="*/ 4 w 115"/>
                <a:gd name="T29" fmla="*/ 48 h 115"/>
                <a:gd name="T30" fmla="*/ 0 w 115"/>
                <a:gd name="T31" fmla="*/ 63 h 115"/>
                <a:gd name="T32" fmla="*/ 18 w 115"/>
                <a:gd name="T33" fmla="*/ 66 h 115"/>
                <a:gd name="T34" fmla="*/ 24 w 115"/>
                <a:gd name="T35" fmla="*/ 73 h 115"/>
                <a:gd name="T36" fmla="*/ 13 w 115"/>
                <a:gd name="T37" fmla="*/ 89 h 115"/>
                <a:gd name="T38" fmla="*/ 21 w 115"/>
                <a:gd name="T39" fmla="*/ 102 h 115"/>
                <a:gd name="T40" fmla="*/ 36 w 115"/>
                <a:gd name="T41" fmla="*/ 92 h 115"/>
                <a:gd name="T42" fmla="*/ 45 w 115"/>
                <a:gd name="T43" fmla="*/ 92 h 115"/>
                <a:gd name="T44" fmla="*/ 48 w 115"/>
                <a:gd name="T45" fmla="*/ 111 h 115"/>
                <a:gd name="T46" fmla="*/ 63 w 115"/>
                <a:gd name="T47" fmla="*/ 115 h 115"/>
                <a:gd name="T48" fmla="*/ 67 w 115"/>
                <a:gd name="T49" fmla="*/ 97 h 115"/>
                <a:gd name="T50" fmla="*/ 74 w 115"/>
                <a:gd name="T51" fmla="*/ 91 h 115"/>
                <a:gd name="T52" fmla="*/ 89 w 115"/>
                <a:gd name="T53" fmla="*/ 102 h 115"/>
                <a:gd name="T54" fmla="*/ 102 w 115"/>
                <a:gd name="T55" fmla="*/ 94 h 115"/>
                <a:gd name="T56" fmla="*/ 92 w 115"/>
                <a:gd name="T57" fmla="*/ 79 h 115"/>
                <a:gd name="T58" fmla="*/ 93 w 115"/>
                <a:gd name="T59" fmla="*/ 70 h 115"/>
                <a:gd name="T60" fmla="*/ 112 w 115"/>
                <a:gd name="T61" fmla="*/ 66 h 115"/>
                <a:gd name="T62" fmla="*/ 115 w 115"/>
                <a:gd name="T63" fmla="*/ 52 h 115"/>
                <a:gd name="T64" fmla="*/ 58 w 115"/>
                <a:gd name="T65" fmla="*/ 79 h 115"/>
                <a:gd name="T66" fmla="*/ 58 w 115"/>
                <a:gd name="T67" fmla="*/ 36 h 115"/>
                <a:gd name="T68" fmla="*/ 58 w 115"/>
                <a:gd name="T69" fmla="*/ 79 h 115"/>
                <a:gd name="T70" fmla="*/ 49 w 115"/>
                <a:gd name="T71" fmla="*/ 57 h 115"/>
                <a:gd name="T72" fmla="*/ 67 w 115"/>
                <a:gd name="T73" fmla="*/ 5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" h="115">
                  <a:moveTo>
                    <a:pt x="112" y="48"/>
                  </a:moveTo>
                  <a:cubicBezTo>
                    <a:pt x="97" y="48"/>
                    <a:pt x="97" y="48"/>
                    <a:pt x="97" y="48"/>
                  </a:cubicBezTo>
                  <a:cubicBezTo>
                    <a:pt x="95" y="48"/>
                    <a:pt x="93" y="47"/>
                    <a:pt x="93" y="45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0" y="40"/>
                    <a:pt x="91" y="37"/>
                    <a:pt x="92" y="36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4" y="24"/>
                    <a:pt x="104" y="22"/>
                    <a:pt x="102" y="21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3" y="11"/>
                    <a:pt x="91" y="11"/>
                    <a:pt x="89" y="13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8" y="24"/>
                    <a:pt x="75" y="25"/>
                    <a:pt x="74" y="24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68" y="22"/>
                    <a:pt x="67" y="20"/>
                    <a:pt x="67" y="18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1"/>
                    <a:pt x="65" y="0"/>
                    <a:pt x="6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0" y="0"/>
                    <a:pt x="48" y="1"/>
                    <a:pt x="48" y="3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20"/>
                    <a:pt x="47" y="22"/>
                    <a:pt x="45" y="22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5"/>
                    <a:pt x="37" y="24"/>
                    <a:pt x="36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1"/>
                    <a:pt x="22" y="11"/>
                    <a:pt x="21" y="13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2"/>
                    <a:pt x="12" y="24"/>
                    <a:pt x="13" y="2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4" y="37"/>
                    <a:pt x="25" y="40"/>
                    <a:pt x="24" y="41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7"/>
                    <a:pt x="20" y="48"/>
                    <a:pt x="1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50"/>
                    <a:pt x="0" y="5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5"/>
                    <a:pt x="2" y="66"/>
                    <a:pt x="4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0" y="66"/>
                    <a:pt x="22" y="68"/>
                    <a:pt x="22" y="70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5" y="75"/>
                    <a:pt x="24" y="78"/>
                    <a:pt x="23" y="79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2" y="90"/>
                    <a:pt x="12" y="93"/>
                    <a:pt x="13" y="9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2" y="103"/>
                    <a:pt x="25" y="103"/>
                    <a:pt x="26" y="10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7" y="90"/>
                    <a:pt x="40" y="90"/>
                    <a:pt x="41" y="91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7" y="93"/>
                    <a:pt x="48" y="95"/>
                    <a:pt x="48" y="97"/>
                  </a:cubicBezTo>
                  <a:cubicBezTo>
                    <a:pt x="48" y="111"/>
                    <a:pt x="48" y="111"/>
                    <a:pt x="48" y="111"/>
                  </a:cubicBezTo>
                  <a:cubicBezTo>
                    <a:pt x="48" y="113"/>
                    <a:pt x="50" y="115"/>
                    <a:pt x="52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5" y="115"/>
                    <a:pt x="67" y="113"/>
                    <a:pt x="67" y="111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5"/>
                    <a:pt x="68" y="93"/>
                    <a:pt x="70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0"/>
                    <a:pt x="78" y="90"/>
                    <a:pt x="79" y="9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91" y="103"/>
                    <a:pt x="93" y="103"/>
                    <a:pt x="94" y="102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4" y="93"/>
                    <a:pt x="104" y="90"/>
                    <a:pt x="102" y="89"/>
                  </a:cubicBezTo>
                  <a:cubicBezTo>
                    <a:pt x="92" y="79"/>
                    <a:pt x="92" y="79"/>
                    <a:pt x="92" y="79"/>
                  </a:cubicBezTo>
                  <a:cubicBezTo>
                    <a:pt x="91" y="78"/>
                    <a:pt x="90" y="75"/>
                    <a:pt x="91" y="73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3" y="68"/>
                    <a:pt x="95" y="66"/>
                    <a:pt x="97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13" y="66"/>
                    <a:pt x="115" y="65"/>
                    <a:pt x="115" y="63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5" y="50"/>
                    <a:pt x="113" y="48"/>
                    <a:pt x="112" y="48"/>
                  </a:cubicBezTo>
                  <a:close/>
                  <a:moveTo>
                    <a:pt x="58" y="79"/>
                  </a:moveTo>
                  <a:cubicBezTo>
                    <a:pt x="46" y="79"/>
                    <a:pt x="36" y="69"/>
                    <a:pt x="36" y="57"/>
                  </a:cubicBezTo>
                  <a:cubicBezTo>
                    <a:pt x="36" y="46"/>
                    <a:pt x="46" y="36"/>
                    <a:pt x="58" y="36"/>
                  </a:cubicBezTo>
                  <a:cubicBezTo>
                    <a:pt x="69" y="36"/>
                    <a:pt x="79" y="46"/>
                    <a:pt x="79" y="57"/>
                  </a:cubicBezTo>
                  <a:cubicBezTo>
                    <a:pt x="79" y="69"/>
                    <a:pt x="69" y="79"/>
                    <a:pt x="58" y="79"/>
                  </a:cubicBezTo>
                  <a:close/>
                  <a:moveTo>
                    <a:pt x="58" y="48"/>
                  </a:moveTo>
                  <a:cubicBezTo>
                    <a:pt x="53" y="48"/>
                    <a:pt x="49" y="52"/>
                    <a:pt x="49" y="57"/>
                  </a:cubicBezTo>
                  <a:cubicBezTo>
                    <a:pt x="49" y="62"/>
                    <a:pt x="53" y="66"/>
                    <a:pt x="58" y="66"/>
                  </a:cubicBezTo>
                  <a:cubicBezTo>
                    <a:pt x="63" y="66"/>
                    <a:pt x="67" y="62"/>
                    <a:pt x="67" y="57"/>
                  </a:cubicBezTo>
                  <a:cubicBezTo>
                    <a:pt x="67" y="52"/>
                    <a:pt x="63" y="48"/>
                    <a:pt x="58" y="4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7424537" y="1377278"/>
            <a:ext cx="567801" cy="567801"/>
            <a:chOff x="9899383" y="1720258"/>
            <a:chExt cx="757068" cy="757068"/>
          </a:xfrm>
        </p:grpSpPr>
        <p:grpSp>
          <p:nvGrpSpPr>
            <p:cNvPr id="106" name="组合 105"/>
            <p:cNvGrpSpPr/>
            <p:nvPr/>
          </p:nvGrpSpPr>
          <p:grpSpPr>
            <a:xfrm>
              <a:off x="9899383" y="1720258"/>
              <a:ext cx="757068" cy="757068"/>
              <a:chOff x="2208974" y="1732724"/>
              <a:chExt cx="916052" cy="916052"/>
            </a:xfrm>
          </p:grpSpPr>
          <p:sp>
            <p:nvSpPr>
              <p:cNvPr id="112" name="椭圆 111"/>
              <p:cNvSpPr/>
              <p:nvPr/>
            </p:nvSpPr>
            <p:spPr>
              <a:xfrm>
                <a:off x="2208974" y="1732724"/>
                <a:ext cx="916052" cy="916052"/>
              </a:xfrm>
              <a:prstGeom prst="ellipse">
                <a:avLst/>
              </a:prstGeom>
              <a:solidFill>
                <a:srgbClr val="8AC028"/>
              </a:solidFill>
              <a:ln w="1905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254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2295525" y="1819275"/>
                <a:ext cx="742950" cy="7429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5875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107" name="Group 909"/>
            <p:cNvGrpSpPr>
              <a:grpSpLocks noChangeAspect="1"/>
            </p:cNvGrpSpPr>
            <p:nvPr/>
          </p:nvGrpSpPr>
          <p:grpSpPr bwMode="auto">
            <a:xfrm>
              <a:off x="10117414" y="1952256"/>
              <a:ext cx="336245" cy="286760"/>
              <a:chOff x="6090" y="1175"/>
              <a:chExt cx="265" cy="226"/>
            </a:xfrm>
            <a:solidFill>
              <a:schemeClr val="bg1">
                <a:lumMod val="50000"/>
              </a:schemeClr>
            </a:solidFill>
            <a:effectLst/>
          </p:grpSpPr>
          <p:sp>
            <p:nvSpPr>
              <p:cNvPr id="108" name="Freeform 910"/>
              <p:cNvSpPr>
                <a:spLocks/>
              </p:cNvSpPr>
              <p:nvPr/>
            </p:nvSpPr>
            <p:spPr bwMode="auto">
              <a:xfrm>
                <a:off x="6129" y="1269"/>
                <a:ext cx="56" cy="96"/>
              </a:xfrm>
              <a:custGeom>
                <a:avLst/>
                <a:gdLst>
                  <a:gd name="T0" fmla="*/ 2 w 23"/>
                  <a:gd name="T1" fmla="*/ 40 h 40"/>
                  <a:gd name="T2" fmla="*/ 21 w 23"/>
                  <a:gd name="T3" fmla="*/ 40 h 40"/>
                  <a:gd name="T4" fmla="*/ 23 w 23"/>
                  <a:gd name="T5" fmla="*/ 38 h 40"/>
                  <a:gd name="T6" fmla="*/ 23 w 23"/>
                  <a:gd name="T7" fmla="*/ 2 h 40"/>
                  <a:gd name="T8" fmla="*/ 21 w 23"/>
                  <a:gd name="T9" fmla="*/ 0 h 40"/>
                  <a:gd name="T10" fmla="*/ 2 w 23"/>
                  <a:gd name="T11" fmla="*/ 0 h 40"/>
                  <a:gd name="T12" fmla="*/ 0 w 23"/>
                  <a:gd name="T13" fmla="*/ 2 h 40"/>
                  <a:gd name="T14" fmla="*/ 0 w 23"/>
                  <a:gd name="T15" fmla="*/ 38 h 40"/>
                  <a:gd name="T16" fmla="*/ 2 w 23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40">
                    <a:moveTo>
                      <a:pt x="2" y="40"/>
                    </a:moveTo>
                    <a:cubicBezTo>
                      <a:pt x="21" y="40"/>
                      <a:pt x="21" y="40"/>
                      <a:pt x="21" y="40"/>
                    </a:cubicBezTo>
                    <a:cubicBezTo>
                      <a:pt x="22" y="40"/>
                      <a:pt x="23" y="39"/>
                      <a:pt x="23" y="38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1" y="40"/>
                      <a:pt x="2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109" name="Freeform 911"/>
              <p:cNvSpPr>
                <a:spLocks/>
              </p:cNvSpPr>
              <p:nvPr/>
            </p:nvSpPr>
            <p:spPr bwMode="auto">
              <a:xfrm>
                <a:off x="6209" y="1235"/>
                <a:ext cx="54" cy="130"/>
              </a:xfrm>
              <a:custGeom>
                <a:avLst/>
                <a:gdLst>
                  <a:gd name="T0" fmla="*/ 2 w 22"/>
                  <a:gd name="T1" fmla="*/ 54 h 54"/>
                  <a:gd name="T2" fmla="*/ 20 w 22"/>
                  <a:gd name="T3" fmla="*/ 54 h 54"/>
                  <a:gd name="T4" fmla="*/ 22 w 22"/>
                  <a:gd name="T5" fmla="*/ 52 h 54"/>
                  <a:gd name="T6" fmla="*/ 22 w 22"/>
                  <a:gd name="T7" fmla="*/ 2 h 54"/>
                  <a:gd name="T8" fmla="*/ 20 w 22"/>
                  <a:gd name="T9" fmla="*/ 0 h 54"/>
                  <a:gd name="T10" fmla="*/ 2 w 22"/>
                  <a:gd name="T11" fmla="*/ 0 h 54"/>
                  <a:gd name="T12" fmla="*/ 0 w 22"/>
                  <a:gd name="T13" fmla="*/ 2 h 54"/>
                  <a:gd name="T14" fmla="*/ 0 w 22"/>
                  <a:gd name="T15" fmla="*/ 52 h 54"/>
                  <a:gd name="T16" fmla="*/ 2 w 22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54">
                    <a:moveTo>
                      <a:pt x="2" y="54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4"/>
                      <a:pt x="22" y="53"/>
                      <a:pt x="22" y="5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1" y="0"/>
                      <a:pt x="2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4"/>
                      <a:pt x="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110" name="Freeform 912"/>
              <p:cNvSpPr>
                <a:spLocks/>
              </p:cNvSpPr>
              <p:nvPr/>
            </p:nvSpPr>
            <p:spPr bwMode="auto">
              <a:xfrm>
                <a:off x="6287" y="1207"/>
                <a:ext cx="56" cy="158"/>
              </a:xfrm>
              <a:custGeom>
                <a:avLst/>
                <a:gdLst>
                  <a:gd name="T0" fmla="*/ 2 w 23"/>
                  <a:gd name="T1" fmla="*/ 66 h 66"/>
                  <a:gd name="T2" fmla="*/ 21 w 23"/>
                  <a:gd name="T3" fmla="*/ 66 h 66"/>
                  <a:gd name="T4" fmla="*/ 23 w 23"/>
                  <a:gd name="T5" fmla="*/ 64 h 66"/>
                  <a:gd name="T6" fmla="*/ 23 w 23"/>
                  <a:gd name="T7" fmla="*/ 2 h 66"/>
                  <a:gd name="T8" fmla="*/ 21 w 23"/>
                  <a:gd name="T9" fmla="*/ 0 h 66"/>
                  <a:gd name="T10" fmla="*/ 2 w 23"/>
                  <a:gd name="T11" fmla="*/ 0 h 66"/>
                  <a:gd name="T12" fmla="*/ 0 w 23"/>
                  <a:gd name="T13" fmla="*/ 2 h 66"/>
                  <a:gd name="T14" fmla="*/ 0 w 23"/>
                  <a:gd name="T15" fmla="*/ 64 h 66"/>
                  <a:gd name="T16" fmla="*/ 2 w 23"/>
                  <a:gd name="T1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66">
                    <a:moveTo>
                      <a:pt x="2" y="66"/>
                    </a:moveTo>
                    <a:cubicBezTo>
                      <a:pt x="21" y="66"/>
                      <a:pt x="21" y="66"/>
                      <a:pt x="21" y="66"/>
                    </a:cubicBezTo>
                    <a:cubicBezTo>
                      <a:pt x="22" y="66"/>
                      <a:pt x="23" y="65"/>
                      <a:pt x="23" y="64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6"/>
                      <a:pt x="2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111" name="Freeform 913"/>
              <p:cNvSpPr>
                <a:spLocks/>
              </p:cNvSpPr>
              <p:nvPr/>
            </p:nvSpPr>
            <p:spPr bwMode="auto">
              <a:xfrm>
                <a:off x="6090" y="1175"/>
                <a:ext cx="265" cy="226"/>
              </a:xfrm>
              <a:custGeom>
                <a:avLst/>
                <a:gdLst>
                  <a:gd name="T0" fmla="*/ 104 w 109"/>
                  <a:gd name="T1" fmla="*/ 85 h 94"/>
                  <a:gd name="T2" fmla="*/ 9 w 109"/>
                  <a:gd name="T3" fmla="*/ 85 h 94"/>
                  <a:gd name="T4" fmla="*/ 9 w 109"/>
                  <a:gd name="T5" fmla="*/ 85 h 94"/>
                  <a:gd name="T6" fmla="*/ 9 w 109"/>
                  <a:gd name="T7" fmla="*/ 4 h 94"/>
                  <a:gd name="T8" fmla="*/ 4 w 109"/>
                  <a:gd name="T9" fmla="*/ 0 h 94"/>
                  <a:gd name="T10" fmla="*/ 0 w 109"/>
                  <a:gd name="T11" fmla="*/ 4 h 94"/>
                  <a:gd name="T12" fmla="*/ 0 w 109"/>
                  <a:gd name="T13" fmla="*/ 85 h 94"/>
                  <a:gd name="T14" fmla="*/ 9 w 109"/>
                  <a:gd name="T15" fmla="*/ 94 h 94"/>
                  <a:gd name="T16" fmla="*/ 104 w 109"/>
                  <a:gd name="T17" fmla="*/ 94 h 94"/>
                  <a:gd name="T18" fmla="*/ 109 w 109"/>
                  <a:gd name="T19" fmla="*/ 90 h 94"/>
                  <a:gd name="T20" fmla="*/ 104 w 109"/>
                  <a:gd name="T21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94">
                    <a:moveTo>
                      <a:pt x="104" y="85"/>
                    </a:moveTo>
                    <a:cubicBezTo>
                      <a:pt x="9" y="85"/>
                      <a:pt x="9" y="85"/>
                      <a:pt x="9" y="85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90"/>
                      <a:pt x="4" y="94"/>
                      <a:pt x="9" y="94"/>
                    </a:cubicBezTo>
                    <a:cubicBezTo>
                      <a:pt x="104" y="94"/>
                      <a:pt x="104" y="94"/>
                      <a:pt x="104" y="94"/>
                    </a:cubicBezTo>
                    <a:cubicBezTo>
                      <a:pt x="107" y="94"/>
                      <a:pt x="109" y="92"/>
                      <a:pt x="109" y="90"/>
                    </a:cubicBezTo>
                    <a:cubicBezTo>
                      <a:pt x="109" y="87"/>
                      <a:pt x="107" y="85"/>
                      <a:pt x="10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14" name="文本框 129"/>
          <p:cNvSpPr txBox="1"/>
          <p:nvPr/>
        </p:nvSpPr>
        <p:spPr>
          <a:xfrm>
            <a:off x="780516" y="3824895"/>
            <a:ext cx="11031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</a:p>
        </p:txBody>
      </p:sp>
      <p:sp>
        <p:nvSpPr>
          <p:cNvPr id="115" name="文本框 129"/>
          <p:cNvSpPr txBox="1"/>
          <p:nvPr/>
        </p:nvSpPr>
        <p:spPr>
          <a:xfrm>
            <a:off x="2406788" y="3828903"/>
            <a:ext cx="11031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</a:p>
        </p:txBody>
      </p:sp>
      <p:sp>
        <p:nvSpPr>
          <p:cNvPr id="116" name="文本框 129"/>
          <p:cNvSpPr txBox="1"/>
          <p:nvPr/>
        </p:nvSpPr>
        <p:spPr>
          <a:xfrm>
            <a:off x="4032460" y="3828903"/>
            <a:ext cx="11031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</a:p>
        </p:txBody>
      </p:sp>
      <p:sp>
        <p:nvSpPr>
          <p:cNvPr id="117" name="文本框 129"/>
          <p:cNvSpPr txBox="1"/>
          <p:nvPr/>
        </p:nvSpPr>
        <p:spPr>
          <a:xfrm>
            <a:off x="5659729" y="3824895"/>
            <a:ext cx="11031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</a:p>
        </p:txBody>
      </p:sp>
      <p:sp>
        <p:nvSpPr>
          <p:cNvPr id="118" name="文本框 129"/>
          <p:cNvSpPr txBox="1"/>
          <p:nvPr/>
        </p:nvSpPr>
        <p:spPr>
          <a:xfrm>
            <a:off x="7255361" y="3828903"/>
            <a:ext cx="110310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</a:p>
        </p:txBody>
      </p:sp>
    </p:spTree>
    <p:extLst>
      <p:ext uri="{BB962C8B-B14F-4D97-AF65-F5344CB8AC3E}">
        <p14:creationId xmlns:p14="http://schemas.microsoft.com/office/powerpoint/2010/main" val="381612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6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2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2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accel="40000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5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6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8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8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12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0250"/>
                                </p:stCondLst>
                                <p:childTnLst>
                                  <p:par>
                                    <p:cTn id="141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4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4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4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5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5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6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15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11250"/>
                                </p:stCondLst>
                                <p:childTnLst>
                                  <p:par>
                                    <p:cTn id="16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8" fill="hold">
                                <p:stCondLst>
                                  <p:cond delay="11750"/>
                                </p:stCondLst>
                                <p:childTnLst>
                                  <p:par>
                                    <p:cTn id="16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4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17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0" fill="hold">
                                <p:stCondLst>
                                  <p:cond delay="12750"/>
                                </p:stCondLst>
                                <p:childTnLst>
                                  <p:par>
                                    <p:cTn id="18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6" fill="hold">
                                <p:stCondLst>
                                  <p:cond delay="13250"/>
                                </p:stCondLst>
                                <p:childTnLst>
                                  <p:par>
                                    <p:cTn id="18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9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92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95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98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0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/>
          <p:bldP spid="23" grpId="0"/>
          <p:bldP spid="24" grpId="0"/>
          <p:bldP spid="25" grpId="0"/>
          <p:bldP spid="26" grpId="0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50" grpId="0" animBg="1"/>
          <p:bldP spid="54" grpId="0" animBg="1"/>
          <p:bldP spid="58" grpId="0" animBg="1"/>
          <p:bldP spid="62" grpId="0" animBg="1"/>
          <p:bldP spid="66" grpId="0" animBg="1"/>
          <p:bldP spid="114" grpId="0"/>
          <p:bldP spid="115" grpId="0"/>
          <p:bldP spid="116" grpId="0"/>
          <p:bldP spid="117" grpId="0"/>
          <p:bldP spid="1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6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ac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5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6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8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8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12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0250"/>
                                </p:stCondLst>
                                <p:childTnLst>
                                  <p:par>
                                    <p:cTn id="141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4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4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4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5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5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6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15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11250"/>
                                </p:stCondLst>
                                <p:childTnLst>
                                  <p:par>
                                    <p:cTn id="16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8" fill="hold">
                                <p:stCondLst>
                                  <p:cond delay="11750"/>
                                </p:stCondLst>
                                <p:childTnLst>
                                  <p:par>
                                    <p:cTn id="16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4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17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0" fill="hold">
                                <p:stCondLst>
                                  <p:cond delay="12750"/>
                                </p:stCondLst>
                                <p:childTnLst>
                                  <p:par>
                                    <p:cTn id="18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6" fill="hold">
                                <p:stCondLst>
                                  <p:cond delay="13250"/>
                                </p:stCondLst>
                                <p:childTnLst>
                                  <p:par>
                                    <p:cTn id="18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9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92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95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98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0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/>
          <p:bldP spid="23" grpId="0"/>
          <p:bldP spid="24" grpId="0"/>
          <p:bldP spid="25" grpId="0"/>
          <p:bldP spid="26" grpId="0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50" grpId="0" animBg="1"/>
          <p:bldP spid="54" grpId="0" animBg="1"/>
          <p:bldP spid="58" grpId="0" animBg="1"/>
          <p:bldP spid="62" grpId="0" animBg="1"/>
          <p:bldP spid="66" grpId="0" animBg="1"/>
          <p:bldP spid="114" grpId="0"/>
          <p:bldP spid="115" grpId="0"/>
          <p:bldP spid="116" grpId="0"/>
          <p:bldP spid="117" grpId="0"/>
          <p:bldP spid="118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8AC028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40F15B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8" name="椭圆 7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11" name="圆角矩形 10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517412" y="1055212"/>
            <a:ext cx="2109177" cy="3367349"/>
            <a:chOff x="2628899" y="0"/>
            <a:chExt cx="3924299" cy="6265035"/>
          </a:xfrm>
          <a:effectLst>
            <a:outerShdw blurRad="215900" dist="889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5" name="圆角矩形 14"/>
            <p:cNvSpPr/>
            <p:nvPr/>
          </p:nvSpPr>
          <p:spPr>
            <a:xfrm>
              <a:off x="4210045" y="6028676"/>
              <a:ext cx="762006" cy="217706"/>
            </a:xfrm>
            <a:prstGeom prst="roundRect">
              <a:avLst/>
            </a:prstGeom>
            <a:gradFill>
              <a:gsLst>
                <a:gs pos="53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18900000">
              <a:off x="3939602" y="4935998"/>
              <a:ext cx="1302892" cy="1329037"/>
            </a:xfrm>
            <a:custGeom>
              <a:avLst/>
              <a:gdLst>
                <a:gd name="connsiteX0" fmla="*/ 221518 w 1329080"/>
                <a:gd name="connsiteY0" fmla="*/ 0 h 1329080"/>
                <a:gd name="connsiteX1" fmla="*/ 1329080 w 1329080"/>
                <a:gd name="connsiteY1" fmla="*/ 1107563 h 1329080"/>
                <a:gd name="connsiteX2" fmla="*/ 1107563 w 1329080"/>
                <a:gd name="connsiteY2" fmla="*/ 1329080 h 1329080"/>
                <a:gd name="connsiteX3" fmla="*/ 543947 w 1329080"/>
                <a:gd name="connsiteY3" fmla="*/ 1329080 h 1329080"/>
                <a:gd name="connsiteX4" fmla="*/ 0 w 1329080"/>
                <a:gd name="connsiteY4" fmla="*/ 785133 h 1329080"/>
                <a:gd name="connsiteX5" fmla="*/ 0 w 1329080"/>
                <a:gd name="connsiteY5" fmla="*/ 221518 h 1329080"/>
                <a:gd name="connsiteX6" fmla="*/ 221518 w 1329080"/>
                <a:gd name="connsiteY6" fmla="*/ 0 h 132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9080" h="1329080">
                  <a:moveTo>
                    <a:pt x="221518" y="0"/>
                  </a:moveTo>
                  <a:lnTo>
                    <a:pt x="1329080" y="1107563"/>
                  </a:lnTo>
                  <a:cubicBezTo>
                    <a:pt x="1329080" y="1229903"/>
                    <a:pt x="1229903" y="1329080"/>
                    <a:pt x="1107563" y="1329080"/>
                  </a:cubicBezTo>
                  <a:lnTo>
                    <a:pt x="543947" y="1329080"/>
                  </a:lnTo>
                  <a:lnTo>
                    <a:pt x="0" y="785133"/>
                  </a:lnTo>
                  <a:lnTo>
                    <a:pt x="0" y="221518"/>
                  </a:lnTo>
                  <a:cubicBezTo>
                    <a:pt x="0" y="99177"/>
                    <a:pt x="99177" y="0"/>
                    <a:pt x="221518" y="0"/>
                  </a:cubicBezTo>
                  <a:close/>
                </a:path>
              </a:pathLst>
            </a:custGeom>
            <a:gradFill>
              <a:gsLst>
                <a:gs pos="48000">
                  <a:schemeClr val="bg1">
                    <a:lumMod val="65000"/>
                  </a:schemeClr>
                </a:gs>
                <a:gs pos="100000">
                  <a:schemeClr val="bg1">
                    <a:lumMod val="75000"/>
                    <a:alpha val="82000"/>
                  </a:schemeClr>
                </a:gs>
                <a:gs pos="300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3748086" y="4667095"/>
              <a:ext cx="1685925" cy="933422"/>
            </a:xfrm>
            <a:custGeom>
              <a:avLst/>
              <a:gdLst>
                <a:gd name="connsiteX0" fmla="*/ 0 w 1685925"/>
                <a:gd name="connsiteY0" fmla="*/ 0 h 933452"/>
                <a:gd name="connsiteX1" fmla="*/ 1685925 w 1685925"/>
                <a:gd name="connsiteY1" fmla="*/ 0 h 933452"/>
                <a:gd name="connsiteX2" fmla="*/ 1685925 w 1685925"/>
                <a:gd name="connsiteY2" fmla="*/ 933452 h 933452"/>
                <a:gd name="connsiteX3" fmla="*/ 0 w 1685925"/>
                <a:gd name="connsiteY3" fmla="*/ 933452 h 933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5925" h="933452">
                  <a:moveTo>
                    <a:pt x="0" y="0"/>
                  </a:moveTo>
                  <a:lnTo>
                    <a:pt x="1685925" y="0"/>
                  </a:lnTo>
                  <a:lnTo>
                    <a:pt x="1685925" y="933452"/>
                  </a:lnTo>
                  <a:lnTo>
                    <a:pt x="0" y="933452"/>
                  </a:lnTo>
                  <a:close/>
                </a:path>
              </a:pathLst>
            </a:custGeom>
            <a:gradFill>
              <a:gsLst>
                <a:gs pos="88000">
                  <a:schemeClr val="bg1">
                    <a:lumMod val="75000"/>
                  </a:schemeClr>
                </a:gs>
                <a:gs pos="51000">
                  <a:schemeClr val="bg1">
                    <a:lumMod val="65000"/>
                  </a:schemeClr>
                </a:gs>
                <a:gs pos="64000">
                  <a:schemeClr val="bg1">
                    <a:lumMod val="85000"/>
                  </a:schemeClr>
                </a:gs>
                <a:gs pos="76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65000"/>
                  </a:schemeClr>
                </a:gs>
                <a:gs pos="3000">
                  <a:schemeClr val="bg1">
                    <a:lumMod val="6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21300000">
              <a:off x="3745776" y="5473669"/>
              <a:ext cx="1674822" cy="82844"/>
            </a:xfrm>
            <a:prstGeom prst="roundRect">
              <a:avLst>
                <a:gd name="adj" fmla="val 13637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 rot="21300000">
              <a:off x="3745776" y="5002848"/>
              <a:ext cx="1674822" cy="78826"/>
            </a:xfrm>
            <a:prstGeom prst="roundRect">
              <a:avLst>
                <a:gd name="adj" fmla="val 18590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 rot="21300000">
              <a:off x="3745776" y="5169520"/>
              <a:ext cx="1674822" cy="78826"/>
            </a:xfrm>
            <a:prstGeom prst="roundRect">
              <a:avLst>
                <a:gd name="adj" fmla="val 1062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 rot="21300000">
              <a:off x="3745776" y="5338332"/>
              <a:ext cx="1674822" cy="78826"/>
            </a:xfrm>
            <a:prstGeom prst="roundRect">
              <a:avLst>
                <a:gd name="adj" fmla="val 14265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2628899" y="0"/>
              <a:ext cx="3924299" cy="4667095"/>
            </a:xfrm>
            <a:custGeom>
              <a:avLst/>
              <a:gdLst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769902 w 3924300"/>
                <a:gd name="connsiteY3" fmla="*/ 2726328 h 4667248"/>
                <a:gd name="connsiteX4" fmla="*/ 3802289 w 3924300"/>
                <a:gd name="connsiteY4" fmla="*/ 2740482 h 4667248"/>
                <a:gd name="connsiteX5" fmla="*/ 3076575 w 3924300"/>
                <a:gd name="connsiteY5" fmla="*/ 4362442 h 4667248"/>
                <a:gd name="connsiteX6" fmla="*/ 2771769 w 3924300"/>
                <a:gd name="connsiteY6" fmla="*/ 4667248 h 4667248"/>
                <a:gd name="connsiteX7" fmla="*/ 1152531 w 3924300"/>
                <a:gd name="connsiteY7" fmla="*/ 4667248 h 4667248"/>
                <a:gd name="connsiteX8" fmla="*/ 847725 w 3924300"/>
                <a:gd name="connsiteY8" fmla="*/ 4362442 h 4667248"/>
                <a:gd name="connsiteX9" fmla="*/ 165554 w 3924300"/>
                <a:gd name="connsiteY9" fmla="*/ 2765883 h 4667248"/>
                <a:gd name="connsiteX10" fmla="*/ 172070 w 3924300"/>
                <a:gd name="connsiteY10" fmla="*/ 2763013 h 4667248"/>
                <a:gd name="connsiteX11" fmla="*/ 154196 w 3924300"/>
                <a:gd name="connsiteY11" fmla="*/ 2725908 h 4667248"/>
                <a:gd name="connsiteX12" fmla="*/ 0 w 3924300"/>
                <a:gd name="connsiteY12" fmla="*/ 1962150 h 4667248"/>
                <a:gd name="connsiteX13" fmla="*/ 1962150 w 3924300"/>
                <a:gd name="connsiteY13" fmla="*/ 0 h 4667248"/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802289 w 3924300"/>
                <a:gd name="connsiteY3" fmla="*/ 2740482 h 4667248"/>
                <a:gd name="connsiteX4" fmla="*/ 3076575 w 3924300"/>
                <a:gd name="connsiteY4" fmla="*/ 4362442 h 4667248"/>
                <a:gd name="connsiteX5" fmla="*/ 2771769 w 3924300"/>
                <a:gd name="connsiteY5" fmla="*/ 4667248 h 4667248"/>
                <a:gd name="connsiteX6" fmla="*/ 1152531 w 3924300"/>
                <a:gd name="connsiteY6" fmla="*/ 4667248 h 4667248"/>
                <a:gd name="connsiteX7" fmla="*/ 847725 w 3924300"/>
                <a:gd name="connsiteY7" fmla="*/ 4362442 h 4667248"/>
                <a:gd name="connsiteX8" fmla="*/ 165554 w 3924300"/>
                <a:gd name="connsiteY8" fmla="*/ 2765883 h 4667248"/>
                <a:gd name="connsiteX9" fmla="*/ 172070 w 3924300"/>
                <a:gd name="connsiteY9" fmla="*/ 2763013 h 4667248"/>
                <a:gd name="connsiteX10" fmla="*/ 154196 w 3924300"/>
                <a:gd name="connsiteY10" fmla="*/ 2725908 h 4667248"/>
                <a:gd name="connsiteX11" fmla="*/ 0 w 3924300"/>
                <a:gd name="connsiteY11" fmla="*/ 1962150 h 4667248"/>
                <a:gd name="connsiteX12" fmla="*/ 1962150 w 3924300"/>
                <a:gd name="connsiteY12" fmla="*/ 0 h 4667248"/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076575 w 3924300"/>
                <a:gd name="connsiteY3" fmla="*/ 4362442 h 4667248"/>
                <a:gd name="connsiteX4" fmla="*/ 2771769 w 3924300"/>
                <a:gd name="connsiteY4" fmla="*/ 4667248 h 4667248"/>
                <a:gd name="connsiteX5" fmla="*/ 1152531 w 3924300"/>
                <a:gd name="connsiteY5" fmla="*/ 4667248 h 4667248"/>
                <a:gd name="connsiteX6" fmla="*/ 847725 w 3924300"/>
                <a:gd name="connsiteY6" fmla="*/ 4362442 h 4667248"/>
                <a:gd name="connsiteX7" fmla="*/ 165554 w 3924300"/>
                <a:gd name="connsiteY7" fmla="*/ 2765883 h 4667248"/>
                <a:gd name="connsiteX8" fmla="*/ 172070 w 3924300"/>
                <a:gd name="connsiteY8" fmla="*/ 2763013 h 4667248"/>
                <a:gd name="connsiteX9" fmla="*/ 154196 w 3924300"/>
                <a:gd name="connsiteY9" fmla="*/ 2725908 h 4667248"/>
                <a:gd name="connsiteX10" fmla="*/ 0 w 3924300"/>
                <a:gd name="connsiteY10" fmla="*/ 1962150 h 4667248"/>
                <a:gd name="connsiteX11" fmla="*/ 1962150 w 3924300"/>
                <a:gd name="connsiteY11" fmla="*/ 0 h 4667248"/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076575 w 3924300"/>
                <a:gd name="connsiteY3" fmla="*/ 4362442 h 4667248"/>
                <a:gd name="connsiteX4" fmla="*/ 2771769 w 3924300"/>
                <a:gd name="connsiteY4" fmla="*/ 4667248 h 4667248"/>
                <a:gd name="connsiteX5" fmla="*/ 1152531 w 3924300"/>
                <a:gd name="connsiteY5" fmla="*/ 4667248 h 4667248"/>
                <a:gd name="connsiteX6" fmla="*/ 847725 w 3924300"/>
                <a:gd name="connsiteY6" fmla="*/ 4362442 h 4667248"/>
                <a:gd name="connsiteX7" fmla="*/ 165554 w 3924300"/>
                <a:gd name="connsiteY7" fmla="*/ 2765883 h 4667248"/>
                <a:gd name="connsiteX8" fmla="*/ 172070 w 3924300"/>
                <a:gd name="connsiteY8" fmla="*/ 2763013 h 4667248"/>
                <a:gd name="connsiteX9" fmla="*/ 154196 w 3924300"/>
                <a:gd name="connsiteY9" fmla="*/ 2725908 h 4667248"/>
                <a:gd name="connsiteX10" fmla="*/ 0 w 3924300"/>
                <a:gd name="connsiteY10" fmla="*/ 1962150 h 4667248"/>
                <a:gd name="connsiteX11" fmla="*/ 1962150 w 3924300"/>
                <a:gd name="connsiteY11" fmla="*/ 0 h 4667248"/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076575 w 3924300"/>
                <a:gd name="connsiteY3" fmla="*/ 4362442 h 4667248"/>
                <a:gd name="connsiteX4" fmla="*/ 2771769 w 3924300"/>
                <a:gd name="connsiteY4" fmla="*/ 4667248 h 4667248"/>
                <a:gd name="connsiteX5" fmla="*/ 1152531 w 3924300"/>
                <a:gd name="connsiteY5" fmla="*/ 4667248 h 4667248"/>
                <a:gd name="connsiteX6" fmla="*/ 847725 w 3924300"/>
                <a:gd name="connsiteY6" fmla="*/ 4362442 h 4667248"/>
                <a:gd name="connsiteX7" fmla="*/ 165554 w 3924300"/>
                <a:gd name="connsiteY7" fmla="*/ 2765883 h 4667248"/>
                <a:gd name="connsiteX8" fmla="*/ 172070 w 3924300"/>
                <a:gd name="connsiteY8" fmla="*/ 2763013 h 4667248"/>
                <a:gd name="connsiteX9" fmla="*/ 154196 w 3924300"/>
                <a:gd name="connsiteY9" fmla="*/ 2725908 h 4667248"/>
                <a:gd name="connsiteX10" fmla="*/ 0 w 3924300"/>
                <a:gd name="connsiteY10" fmla="*/ 1962150 h 4667248"/>
                <a:gd name="connsiteX11" fmla="*/ 1962150 w 3924300"/>
                <a:gd name="connsiteY11" fmla="*/ 0 h 4667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4300" h="4667248">
                  <a:moveTo>
                    <a:pt x="1962150" y="0"/>
                  </a:moveTo>
                  <a:cubicBezTo>
                    <a:pt x="3045816" y="0"/>
                    <a:pt x="3924300" y="878484"/>
                    <a:pt x="3924300" y="1962150"/>
                  </a:cubicBezTo>
                  <a:cubicBezTo>
                    <a:pt x="3924300" y="2233067"/>
                    <a:pt x="3869395" y="2491159"/>
                    <a:pt x="3770105" y="2725908"/>
                  </a:cubicBezTo>
                  <a:cubicBezTo>
                    <a:pt x="3628818" y="3125957"/>
                    <a:pt x="3071514" y="3695985"/>
                    <a:pt x="3076575" y="4362442"/>
                  </a:cubicBezTo>
                  <a:cubicBezTo>
                    <a:pt x="3076575" y="4530782"/>
                    <a:pt x="2940109" y="4667248"/>
                    <a:pt x="2771769" y="4667248"/>
                  </a:cubicBezTo>
                  <a:lnTo>
                    <a:pt x="1152531" y="4667248"/>
                  </a:lnTo>
                  <a:cubicBezTo>
                    <a:pt x="984191" y="4667248"/>
                    <a:pt x="847725" y="4530782"/>
                    <a:pt x="847725" y="4362442"/>
                  </a:cubicBezTo>
                  <a:cubicBezTo>
                    <a:pt x="870101" y="3728807"/>
                    <a:pt x="388106" y="3288393"/>
                    <a:pt x="165554" y="2765883"/>
                  </a:cubicBezTo>
                  <a:lnTo>
                    <a:pt x="172070" y="2763013"/>
                  </a:lnTo>
                  <a:lnTo>
                    <a:pt x="154196" y="2725908"/>
                  </a:lnTo>
                  <a:cubicBezTo>
                    <a:pt x="54905" y="2491159"/>
                    <a:pt x="0" y="2233067"/>
                    <a:pt x="0" y="1962150"/>
                  </a:cubicBezTo>
                  <a:cubicBezTo>
                    <a:pt x="0" y="878484"/>
                    <a:pt x="878484" y="0"/>
                    <a:pt x="196215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2E2E2"/>
                </a:gs>
              </a:gsLst>
              <a:lin ang="2700000" scaled="1"/>
              <a:tileRect/>
            </a:gradFill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3710112" y="4705663"/>
              <a:ext cx="1788888" cy="32661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1500">
                  <a:schemeClr val="bg1">
                    <a:lumMod val="85000"/>
                  </a:schemeClr>
                </a:gs>
                <a:gs pos="300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圆角矩形 23"/>
            <p:cNvSpPr/>
            <p:nvPr/>
          </p:nvSpPr>
          <p:spPr>
            <a:xfrm rot="21300000">
              <a:off x="3667322" y="4909817"/>
              <a:ext cx="1831730" cy="7882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 rot="21300000">
              <a:off x="3667322" y="5069954"/>
              <a:ext cx="1831730" cy="7882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 rot="21300000">
              <a:off x="3667322" y="5236631"/>
              <a:ext cx="1831730" cy="7882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 rot="21300000">
              <a:off x="3667322" y="5405447"/>
              <a:ext cx="1831730" cy="7882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 rot="21300000">
              <a:off x="3667322" y="5540786"/>
              <a:ext cx="1831730" cy="8284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4009766" y="5932936"/>
              <a:ext cx="1178587" cy="35135"/>
            </a:xfrm>
            <a:prstGeom prst="roundRect">
              <a:avLst>
                <a:gd name="adj" fmla="val 13637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4201537" y="6135967"/>
              <a:ext cx="776005" cy="16226"/>
            </a:xfrm>
            <a:prstGeom prst="roundRect">
              <a:avLst>
                <a:gd name="adj" fmla="val 13637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928633" y="2054835"/>
            <a:ext cx="521176" cy="1493370"/>
            <a:chOff x="3348370" y="2805283"/>
            <a:chExt cx="591700" cy="1695450"/>
          </a:xfrm>
          <a:solidFill>
            <a:srgbClr val="8AC028"/>
          </a:solidFill>
        </p:grpSpPr>
        <p:sp>
          <p:nvSpPr>
            <p:cNvPr id="32" name="圆角矩形 31"/>
            <p:cNvSpPr/>
            <p:nvPr/>
          </p:nvSpPr>
          <p:spPr>
            <a:xfrm>
              <a:off x="3730153" y="3548233"/>
              <a:ext cx="209917" cy="9525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3348370" y="2805283"/>
              <a:ext cx="209917" cy="9525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 rot="5400000">
              <a:off x="3546585" y="3364483"/>
              <a:ext cx="209917" cy="57705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 flipH="1">
            <a:off x="4702803" y="2054835"/>
            <a:ext cx="521176" cy="1493370"/>
            <a:chOff x="3348370" y="2805283"/>
            <a:chExt cx="591700" cy="1695450"/>
          </a:xfrm>
          <a:solidFill>
            <a:srgbClr val="8AC028"/>
          </a:solidFill>
        </p:grpSpPr>
        <p:sp>
          <p:nvSpPr>
            <p:cNvPr id="36" name="圆角矩形 35"/>
            <p:cNvSpPr/>
            <p:nvPr/>
          </p:nvSpPr>
          <p:spPr>
            <a:xfrm>
              <a:off x="3730153" y="3548233"/>
              <a:ext cx="209917" cy="9525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3348370" y="2805283"/>
              <a:ext cx="209917" cy="9525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 rot="5400000">
              <a:off x="3546585" y="3364483"/>
              <a:ext cx="209917" cy="57705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9" name="圆角矩形 38"/>
          <p:cNvSpPr/>
          <p:nvPr/>
        </p:nvSpPr>
        <p:spPr>
          <a:xfrm flipH="1">
            <a:off x="4483855" y="1400396"/>
            <a:ext cx="184898" cy="2144159"/>
          </a:xfrm>
          <a:prstGeom prst="roundRect">
            <a:avLst>
              <a:gd name="adj" fmla="val 37900"/>
            </a:avLst>
          </a:prstGeom>
          <a:solidFill>
            <a:srgbClr val="8AC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340686" y="2231871"/>
            <a:ext cx="454175" cy="454174"/>
            <a:chOff x="5713733" y="1926481"/>
            <a:chExt cx="754938" cy="754938"/>
          </a:xfrm>
        </p:grpSpPr>
        <p:sp>
          <p:nvSpPr>
            <p:cNvPr id="41" name="椭圆 40"/>
            <p:cNvSpPr/>
            <p:nvPr/>
          </p:nvSpPr>
          <p:spPr>
            <a:xfrm>
              <a:off x="5713733" y="1926481"/>
              <a:ext cx="754938" cy="75493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832863" y="2045611"/>
              <a:ext cx="516678" cy="516678"/>
            </a:xfrm>
            <a:prstGeom prst="ellipse">
              <a:avLst/>
            </a:prstGeom>
            <a:solidFill>
              <a:srgbClr val="8AC028"/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4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235295" y="1229149"/>
            <a:ext cx="664958" cy="664958"/>
            <a:chOff x="5647060" y="1134041"/>
            <a:chExt cx="886610" cy="886610"/>
          </a:xfrm>
        </p:grpSpPr>
        <p:grpSp>
          <p:nvGrpSpPr>
            <p:cNvPr id="44" name="组合 43"/>
            <p:cNvGrpSpPr/>
            <p:nvPr/>
          </p:nvGrpSpPr>
          <p:grpSpPr>
            <a:xfrm>
              <a:off x="5647060" y="1134041"/>
              <a:ext cx="886610" cy="886610"/>
              <a:chOff x="5713733" y="1926481"/>
              <a:chExt cx="754938" cy="754938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5713733" y="1926481"/>
                <a:ext cx="754938" cy="75493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5832863" y="2045611"/>
                <a:ext cx="516678" cy="516678"/>
              </a:xfrm>
              <a:prstGeom prst="ellipse">
                <a:avLst/>
              </a:prstGeom>
              <a:solidFill>
                <a:srgbClr val="8AC028"/>
              </a:solidFill>
              <a:ln w="1905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4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5928183" y="1372560"/>
              <a:ext cx="332953" cy="410613"/>
            </a:xfrm>
            <a:custGeom>
              <a:avLst/>
              <a:gdLst>
                <a:gd name="T0" fmla="*/ 157 w 314"/>
                <a:gd name="T1" fmla="*/ 0 h 386"/>
                <a:gd name="T2" fmla="*/ 68 w 314"/>
                <a:gd name="T3" fmla="*/ 89 h 386"/>
                <a:gd name="T4" fmla="*/ 127 w 314"/>
                <a:gd name="T5" fmla="*/ 172 h 386"/>
                <a:gd name="T6" fmla="*/ 103 w 314"/>
                <a:gd name="T7" fmla="*/ 172 h 386"/>
                <a:gd name="T8" fmla="*/ 16 w 314"/>
                <a:gd name="T9" fmla="*/ 320 h 386"/>
                <a:gd name="T10" fmla="*/ 28 w 314"/>
                <a:gd name="T11" fmla="*/ 386 h 386"/>
                <a:gd name="T12" fmla="*/ 132 w 314"/>
                <a:gd name="T13" fmla="*/ 386 h 386"/>
                <a:gd name="T14" fmla="*/ 154 w 314"/>
                <a:gd name="T15" fmla="*/ 203 h 386"/>
                <a:gd name="T16" fmla="*/ 132 w 314"/>
                <a:gd name="T17" fmla="*/ 180 h 386"/>
                <a:gd name="T18" fmla="*/ 182 w 314"/>
                <a:gd name="T19" fmla="*/ 180 h 386"/>
                <a:gd name="T20" fmla="*/ 160 w 314"/>
                <a:gd name="T21" fmla="*/ 203 h 386"/>
                <a:gd name="T22" fmla="*/ 182 w 314"/>
                <a:gd name="T23" fmla="*/ 386 h 386"/>
                <a:gd name="T24" fmla="*/ 286 w 314"/>
                <a:gd name="T25" fmla="*/ 386 h 386"/>
                <a:gd name="T26" fmla="*/ 298 w 314"/>
                <a:gd name="T27" fmla="*/ 320 h 386"/>
                <a:gd name="T28" fmla="*/ 211 w 314"/>
                <a:gd name="T29" fmla="*/ 172 h 386"/>
                <a:gd name="T30" fmla="*/ 187 w 314"/>
                <a:gd name="T31" fmla="*/ 172 h 386"/>
                <a:gd name="T32" fmla="*/ 246 w 314"/>
                <a:gd name="T33" fmla="*/ 89 h 386"/>
                <a:gd name="T34" fmla="*/ 157 w 314"/>
                <a:gd name="T35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4" h="386">
                  <a:moveTo>
                    <a:pt x="157" y="0"/>
                  </a:moveTo>
                  <a:cubicBezTo>
                    <a:pt x="108" y="0"/>
                    <a:pt x="68" y="40"/>
                    <a:pt x="68" y="89"/>
                  </a:cubicBezTo>
                  <a:cubicBezTo>
                    <a:pt x="68" y="127"/>
                    <a:pt x="93" y="160"/>
                    <a:pt x="12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55" y="172"/>
                    <a:pt x="26" y="291"/>
                    <a:pt x="16" y="320"/>
                  </a:cubicBezTo>
                  <a:cubicBezTo>
                    <a:pt x="0" y="363"/>
                    <a:pt x="28" y="386"/>
                    <a:pt x="28" y="386"/>
                  </a:cubicBezTo>
                  <a:cubicBezTo>
                    <a:pt x="132" y="386"/>
                    <a:pt x="132" y="386"/>
                    <a:pt x="132" y="386"/>
                  </a:cubicBezTo>
                  <a:cubicBezTo>
                    <a:pt x="154" y="203"/>
                    <a:pt x="154" y="203"/>
                    <a:pt x="154" y="203"/>
                  </a:cubicBezTo>
                  <a:cubicBezTo>
                    <a:pt x="132" y="180"/>
                    <a:pt x="132" y="180"/>
                    <a:pt x="132" y="180"/>
                  </a:cubicBezTo>
                  <a:cubicBezTo>
                    <a:pt x="182" y="180"/>
                    <a:pt x="182" y="180"/>
                    <a:pt x="182" y="180"/>
                  </a:cubicBezTo>
                  <a:cubicBezTo>
                    <a:pt x="160" y="203"/>
                    <a:pt x="160" y="203"/>
                    <a:pt x="160" y="203"/>
                  </a:cubicBezTo>
                  <a:cubicBezTo>
                    <a:pt x="182" y="386"/>
                    <a:pt x="182" y="386"/>
                    <a:pt x="182" y="386"/>
                  </a:cubicBezTo>
                  <a:cubicBezTo>
                    <a:pt x="286" y="386"/>
                    <a:pt x="286" y="386"/>
                    <a:pt x="286" y="386"/>
                  </a:cubicBezTo>
                  <a:cubicBezTo>
                    <a:pt x="286" y="386"/>
                    <a:pt x="314" y="363"/>
                    <a:pt x="298" y="320"/>
                  </a:cubicBezTo>
                  <a:cubicBezTo>
                    <a:pt x="288" y="291"/>
                    <a:pt x="259" y="172"/>
                    <a:pt x="211" y="172"/>
                  </a:cubicBezTo>
                  <a:cubicBezTo>
                    <a:pt x="187" y="172"/>
                    <a:pt x="187" y="172"/>
                    <a:pt x="187" y="172"/>
                  </a:cubicBezTo>
                  <a:cubicBezTo>
                    <a:pt x="221" y="160"/>
                    <a:pt x="246" y="127"/>
                    <a:pt x="246" y="89"/>
                  </a:cubicBezTo>
                  <a:cubicBezTo>
                    <a:pt x="246" y="40"/>
                    <a:pt x="206" y="0"/>
                    <a:pt x="15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688341" y="1741535"/>
            <a:ext cx="664958" cy="664958"/>
            <a:chOff x="4917788" y="1817222"/>
            <a:chExt cx="886610" cy="886610"/>
          </a:xfrm>
        </p:grpSpPr>
        <p:grpSp>
          <p:nvGrpSpPr>
            <p:cNvPr id="49" name="组合 48"/>
            <p:cNvGrpSpPr/>
            <p:nvPr/>
          </p:nvGrpSpPr>
          <p:grpSpPr>
            <a:xfrm>
              <a:off x="4917788" y="1817222"/>
              <a:ext cx="886610" cy="886610"/>
              <a:chOff x="5713733" y="1926481"/>
              <a:chExt cx="754938" cy="754938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5713733" y="1926481"/>
                <a:ext cx="754938" cy="75493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5832863" y="2045611"/>
                <a:ext cx="516678" cy="516678"/>
              </a:xfrm>
              <a:prstGeom prst="ellipse">
                <a:avLst/>
              </a:prstGeom>
              <a:solidFill>
                <a:srgbClr val="8AC028"/>
              </a:solidFill>
              <a:ln w="1905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4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0" name="Group 36"/>
            <p:cNvGrpSpPr>
              <a:grpSpLocks noChangeAspect="1"/>
            </p:cNvGrpSpPr>
            <p:nvPr/>
          </p:nvGrpSpPr>
          <p:grpSpPr bwMode="auto">
            <a:xfrm>
              <a:off x="5185318" y="2121334"/>
              <a:ext cx="356431" cy="307860"/>
              <a:chOff x="3321" y="1710"/>
              <a:chExt cx="1042" cy="900"/>
            </a:xfrm>
            <a:solidFill>
              <a:schemeClr val="bg1"/>
            </a:solidFill>
          </p:grpSpPr>
          <p:sp>
            <p:nvSpPr>
              <p:cNvPr id="51" name="Freeform 37"/>
              <p:cNvSpPr>
                <a:spLocks noEditPoints="1"/>
              </p:cNvSpPr>
              <p:nvPr/>
            </p:nvSpPr>
            <p:spPr bwMode="auto">
              <a:xfrm>
                <a:off x="3321" y="1710"/>
                <a:ext cx="1042" cy="745"/>
              </a:xfrm>
              <a:custGeom>
                <a:avLst/>
                <a:gdLst>
                  <a:gd name="T0" fmla="*/ 37 w 438"/>
                  <a:gd name="T1" fmla="*/ 255 h 313"/>
                  <a:gd name="T2" fmla="*/ 20 w 438"/>
                  <a:gd name="T3" fmla="*/ 237 h 313"/>
                  <a:gd name="T4" fmla="*/ 20 w 438"/>
                  <a:gd name="T5" fmla="*/ 42 h 313"/>
                  <a:gd name="T6" fmla="*/ 37 w 438"/>
                  <a:gd name="T7" fmla="*/ 25 h 313"/>
                  <a:gd name="T8" fmla="*/ 401 w 438"/>
                  <a:gd name="T9" fmla="*/ 25 h 313"/>
                  <a:gd name="T10" fmla="*/ 418 w 438"/>
                  <a:gd name="T11" fmla="*/ 42 h 313"/>
                  <a:gd name="T12" fmla="*/ 418 w 438"/>
                  <a:gd name="T13" fmla="*/ 237 h 313"/>
                  <a:gd name="T14" fmla="*/ 401 w 438"/>
                  <a:gd name="T15" fmla="*/ 255 h 313"/>
                  <a:gd name="T16" fmla="*/ 37 w 438"/>
                  <a:gd name="T17" fmla="*/ 255 h 313"/>
                  <a:gd name="T18" fmla="*/ 424 w 438"/>
                  <a:gd name="T19" fmla="*/ 0 h 313"/>
                  <a:gd name="T20" fmla="*/ 14 w 438"/>
                  <a:gd name="T21" fmla="*/ 0 h 313"/>
                  <a:gd name="T22" fmla="*/ 0 w 438"/>
                  <a:gd name="T23" fmla="*/ 14 h 313"/>
                  <a:gd name="T24" fmla="*/ 0 w 438"/>
                  <a:gd name="T25" fmla="*/ 298 h 313"/>
                  <a:gd name="T26" fmla="*/ 14 w 438"/>
                  <a:gd name="T27" fmla="*/ 313 h 313"/>
                  <a:gd name="T28" fmla="*/ 424 w 438"/>
                  <a:gd name="T29" fmla="*/ 313 h 313"/>
                  <a:gd name="T30" fmla="*/ 438 w 438"/>
                  <a:gd name="T31" fmla="*/ 298 h 313"/>
                  <a:gd name="T32" fmla="*/ 438 w 438"/>
                  <a:gd name="T33" fmla="*/ 14 h 313"/>
                  <a:gd name="T34" fmla="*/ 424 w 438"/>
                  <a:gd name="T35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8" h="313">
                    <a:moveTo>
                      <a:pt x="37" y="255"/>
                    </a:moveTo>
                    <a:cubicBezTo>
                      <a:pt x="28" y="255"/>
                      <a:pt x="20" y="247"/>
                      <a:pt x="20" y="237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33"/>
                      <a:pt x="28" y="25"/>
                      <a:pt x="37" y="25"/>
                    </a:cubicBezTo>
                    <a:cubicBezTo>
                      <a:pt x="401" y="25"/>
                      <a:pt x="401" y="25"/>
                      <a:pt x="401" y="25"/>
                    </a:cubicBezTo>
                    <a:cubicBezTo>
                      <a:pt x="410" y="25"/>
                      <a:pt x="418" y="33"/>
                      <a:pt x="418" y="42"/>
                    </a:cubicBezTo>
                    <a:cubicBezTo>
                      <a:pt x="418" y="237"/>
                      <a:pt x="418" y="237"/>
                      <a:pt x="418" y="237"/>
                    </a:cubicBezTo>
                    <a:cubicBezTo>
                      <a:pt x="418" y="247"/>
                      <a:pt x="410" y="255"/>
                      <a:pt x="401" y="255"/>
                    </a:cubicBezTo>
                    <a:cubicBezTo>
                      <a:pt x="37" y="255"/>
                      <a:pt x="37" y="255"/>
                      <a:pt x="37" y="255"/>
                    </a:cubicBezTo>
                    <a:moveTo>
                      <a:pt x="42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98"/>
                      <a:pt x="0" y="298"/>
                      <a:pt x="0" y="298"/>
                    </a:cubicBezTo>
                    <a:cubicBezTo>
                      <a:pt x="0" y="306"/>
                      <a:pt x="6" y="313"/>
                      <a:pt x="14" y="313"/>
                    </a:cubicBezTo>
                    <a:cubicBezTo>
                      <a:pt x="424" y="313"/>
                      <a:pt x="424" y="313"/>
                      <a:pt x="424" y="313"/>
                    </a:cubicBezTo>
                    <a:cubicBezTo>
                      <a:pt x="432" y="313"/>
                      <a:pt x="438" y="306"/>
                      <a:pt x="438" y="298"/>
                    </a:cubicBezTo>
                    <a:cubicBezTo>
                      <a:pt x="438" y="14"/>
                      <a:pt x="438" y="14"/>
                      <a:pt x="438" y="14"/>
                    </a:cubicBezTo>
                    <a:cubicBezTo>
                      <a:pt x="438" y="6"/>
                      <a:pt x="432" y="0"/>
                      <a:pt x="4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2" name="Rectangle 38"/>
              <p:cNvSpPr>
                <a:spLocks noChangeArrowheads="1"/>
              </p:cNvSpPr>
              <p:nvPr/>
            </p:nvSpPr>
            <p:spPr bwMode="auto">
              <a:xfrm>
                <a:off x="3716" y="2465"/>
                <a:ext cx="252" cy="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3" name="Rectangle 40"/>
              <p:cNvSpPr>
                <a:spLocks noChangeArrowheads="1"/>
              </p:cNvSpPr>
              <p:nvPr/>
            </p:nvSpPr>
            <p:spPr bwMode="auto">
              <a:xfrm>
                <a:off x="3595" y="2570"/>
                <a:ext cx="495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4" name="Freeform 42"/>
              <p:cNvSpPr>
                <a:spLocks/>
              </p:cNvSpPr>
              <p:nvPr/>
            </p:nvSpPr>
            <p:spPr bwMode="auto">
              <a:xfrm>
                <a:off x="3433" y="1853"/>
                <a:ext cx="771" cy="400"/>
              </a:xfrm>
              <a:custGeom>
                <a:avLst/>
                <a:gdLst>
                  <a:gd name="T0" fmla="*/ 761 w 771"/>
                  <a:gd name="T1" fmla="*/ 0 h 400"/>
                  <a:gd name="T2" fmla="*/ 657 w 771"/>
                  <a:gd name="T3" fmla="*/ 9 h 400"/>
                  <a:gd name="T4" fmla="*/ 697 w 771"/>
                  <a:gd name="T5" fmla="*/ 43 h 400"/>
                  <a:gd name="T6" fmla="*/ 557 w 771"/>
                  <a:gd name="T7" fmla="*/ 212 h 400"/>
                  <a:gd name="T8" fmla="*/ 419 w 771"/>
                  <a:gd name="T9" fmla="*/ 105 h 400"/>
                  <a:gd name="T10" fmla="*/ 286 w 771"/>
                  <a:gd name="T11" fmla="*/ 278 h 400"/>
                  <a:gd name="T12" fmla="*/ 152 w 771"/>
                  <a:gd name="T13" fmla="*/ 190 h 400"/>
                  <a:gd name="T14" fmla="*/ 0 w 771"/>
                  <a:gd name="T15" fmla="*/ 369 h 400"/>
                  <a:gd name="T16" fmla="*/ 36 w 771"/>
                  <a:gd name="T17" fmla="*/ 400 h 400"/>
                  <a:gd name="T18" fmla="*/ 162 w 771"/>
                  <a:gd name="T19" fmla="*/ 252 h 400"/>
                  <a:gd name="T20" fmla="*/ 298 w 771"/>
                  <a:gd name="T21" fmla="*/ 343 h 400"/>
                  <a:gd name="T22" fmla="*/ 428 w 771"/>
                  <a:gd name="T23" fmla="*/ 171 h 400"/>
                  <a:gd name="T24" fmla="*/ 564 w 771"/>
                  <a:gd name="T25" fmla="*/ 278 h 400"/>
                  <a:gd name="T26" fmla="*/ 733 w 771"/>
                  <a:gd name="T27" fmla="*/ 71 h 400"/>
                  <a:gd name="T28" fmla="*/ 771 w 771"/>
                  <a:gd name="T29" fmla="*/ 105 h 400"/>
                  <a:gd name="T30" fmla="*/ 761 w 771"/>
                  <a:gd name="T31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1" h="400">
                    <a:moveTo>
                      <a:pt x="761" y="0"/>
                    </a:moveTo>
                    <a:lnTo>
                      <a:pt x="657" y="9"/>
                    </a:lnTo>
                    <a:lnTo>
                      <a:pt x="697" y="43"/>
                    </a:lnTo>
                    <a:lnTo>
                      <a:pt x="557" y="212"/>
                    </a:lnTo>
                    <a:lnTo>
                      <a:pt x="419" y="105"/>
                    </a:lnTo>
                    <a:lnTo>
                      <a:pt x="286" y="278"/>
                    </a:lnTo>
                    <a:lnTo>
                      <a:pt x="152" y="190"/>
                    </a:lnTo>
                    <a:lnTo>
                      <a:pt x="0" y="369"/>
                    </a:lnTo>
                    <a:lnTo>
                      <a:pt x="36" y="400"/>
                    </a:lnTo>
                    <a:lnTo>
                      <a:pt x="162" y="252"/>
                    </a:lnTo>
                    <a:lnTo>
                      <a:pt x="298" y="343"/>
                    </a:lnTo>
                    <a:lnTo>
                      <a:pt x="428" y="171"/>
                    </a:lnTo>
                    <a:lnTo>
                      <a:pt x="564" y="278"/>
                    </a:lnTo>
                    <a:lnTo>
                      <a:pt x="733" y="71"/>
                    </a:lnTo>
                    <a:lnTo>
                      <a:pt x="771" y="105"/>
                    </a:lnTo>
                    <a:lnTo>
                      <a:pt x="7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4795250" y="1741535"/>
            <a:ext cx="664958" cy="664958"/>
            <a:chOff x="6393667" y="1817222"/>
            <a:chExt cx="886610" cy="886610"/>
          </a:xfrm>
        </p:grpSpPr>
        <p:grpSp>
          <p:nvGrpSpPr>
            <p:cNvPr id="58" name="组合 57"/>
            <p:cNvGrpSpPr/>
            <p:nvPr/>
          </p:nvGrpSpPr>
          <p:grpSpPr>
            <a:xfrm>
              <a:off x="6393667" y="1817222"/>
              <a:ext cx="886610" cy="886610"/>
              <a:chOff x="5713733" y="1926481"/>
              <a:chExt cx="754938" cy="754938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5713733" y="1926481"/>
                <a:ext cx="754938" cy="75493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5832863" y="2045611"/>
                <a:ext cx="516678" cy="516678"/>
              </a:xfrm>
              <a:prstGeom prst="ellipse">
                <a:avLst/>
              </a:prstGeom>
              <a:solidFill>
                <a:srgbClr val="8AC028"/>
              </a:solidFill>
              <a:ln w="1905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4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59" name="Freeform 57"/>
            <p:cNvSpPr>
              <a:spLocks noEditPoints="1"/>
            </p:cNvSpPr>
            <p:nvPr/>
          </p:nvSpPr>
          <p:spPr bwMode="auto">
            <a:xfrm>
              <a:off x="6658187" y="2071288"/>
              <a:ext cx="382875" cy="383612"/>
            </a:xfrm>
            <a:custGeom>
              <a:avLst/>
              <a:gdLst>
                <a:gd name="T0" fmla="*/ 145 w 437"/>
                <a:gd name="T1" fmla="*/ 119 h 437"/>
                <a:gd name="T2" fmla="*/ 126 w 437"/>
                <a:gd name="T3" fmla="*/ 159 h 437"/>
                <a:gd name="T4" fmla="*/ 197 w 437"/>
                <a:gd name="T5" fmla="*/ 237 h 437"/>
                <a:gd name="T6" fmla="*/ 214 w 437"/>
                <a:gd name="T7" fmla="*/ 245 h 437"/>
                <a:gd name="T8" fmla="*/ 276 w 437"/>
                <a:gd name="T9" fmla="*/ 245 h 437"/>
                <a:gd name="T10" fmla="*/ 276 w 437"/>
                <a:gd name="T11" fmla="*/ 196 h 437"/>
                <a:gd name="T12" fmla="*/ 225 w 437"/>
                <a:gd name="T13" fmla="*/ 196 h 437"/>
                <a:gd name="T14" fmla="*/ 161 w 437"/>
                <a:gd name="T15" fmla="*/ 126 h 437"/>
                <a:gd name="T16" fmla="*/ 145 w 437"/>
                <a:gd name="T17" fmla="*/ 119 h 437"/>
                <a:gd name="T18" fmla="*/ 219 w 437"/>
                <a:gd name="T19" fmla="*/ 388 h 437"/>
                <a:gd name="T20" fmla="*/ 48 w 437"/>
                <a:gd name="T21" fmla="*/ 218 h 437"/>
                <a:gd name="T22" fmla="*/ 219 w 437"/>
                <a:gd name="T23" fmla="*/ 48 h 437"/>
                <a:gd name="T24" fmla="*/ 388 w 437"/>
                <a:gd name="T25" fmla="*/ 218 h 437"/>
                <a:gd name="T26" fmla="*/ 219 w 437"/>
                <a:gd name="T27" fmla="*/ 388 h 437"/>
                <a:gd name="T28" fmla="*/ 219 w 437"/>
                <a:gd name="T29" fmla="*/ 0 h 437"/>
                <a:gd name="T30" fmla="*/ 0 w 437"/>
                <a:gd name="T31" fmla="*/ 218 h 437"/>
                <a:gd name="T32" fmla="*/ 219 w 437"/>
                <a:gd name="T33" fmla="*/ 437 h 437"/>
                <a:gd name="T34" fmla="*/ 437 w 437"/>
                <a:gd name="T35" fmla="*/ 218 h 437"/>
                <a:gd name="T36" fmla="*/ 219 w 437"/>
                <a:gd name="T37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7" h="437">
                  <a:moveTo>
                    <a:pt x="145" y="119"/>
                  </a:moveTo>
                  <a:cubicBezTo>
                    <a:pt x="127" y="119"/>
                    <a:pt x="110" y="142"/>
                    <a:pt x="126" y="159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201" y="242"/>
                    <a:pt x="207" y="245"/>
                    <a:pt x="214" y="245"/>
                  </a:cubicBezTo>
                  <a:cubicBezTo>
                    <a:pt x="276" y="245"/>
                    <a:pt x="276" y="245"/>
                    <a:pt x="276" y="245"/>
                  </a:cubicBezTo>
                  <a:cubicBezTo>
                    <a:pt x="306" y="245"/>
                    <a:pt x="309" y="196"/>
                    <a:pt x="276" y="196"/>
                  </a:cubicBezTo>
                  <a:cubicBezTo>
                    <a:pt x="225" y="196"/>
                    <a:pt x="225" y="196"/>
                    <a:pt x="225" y="196"/>
                  </a:cubicBezTo>
                  <a:cubicBezTo>
                    <a:pt x="161" y="126"/>
                    <a:pt x="161" y="126"/>
                    <a:pt x="161" y="126"/>
                  </a:cubicBezTo>
                  <a:cubicBezTo>
                    <a:pt x="156" y="121"/>
                    <a:pt x="151" y="119"/>
                    <a:pt x="145" y="119"/>
                  </a:cubicBezTo>
                  <a:moveTo>
                    <a:pt x="219" y="388"/>
                  </a:moveTo>
                  <a:cubicBezTo>
                    <a:pt x="124" y="388"/>
                    <a:pt x="48" y="312"/>
                    <a:pt x="48" y="218"/>
                  </a:cubicBezTo>
                  <a:cubicBezTo>
                    <a:pt x="48" y="124"/>
                    <a:pt x="124" y="48"/>
                    <a:pt x="219" y="48"/>
                  </a:cubicBezTo>
                  <a:cubicBezTo>
                    <a:pt x="313" y="48"/>
                    <a:pt x="388" y="124"/>
                    <a:pt x="388" y="218"/>
                  </a:cubicBezTo>
                  <a:cubicBezTo>
                    <a:pt x="388" y="312"/>
                    <a:pt x="313" y="388"/>
                    <a:pt x="219" y="388"/>
                  </a:cubicBezTo>
                  <a:moveTo>
                    <a:pt x="219" y="0"/>
                  </a:moveTo>
                  <a:cubicBezTo>
                    <a:pt x="98" y="0"/>
                    <a:pt x="0" y="97"/>
                    <a:pt x="0" y="218"/>
                  </a:cubicBezTo>
                  <a:cubicBezTo>
                    <a:pt x="0" y="339"/>
                    <a:pt x="98" y="437"/>
                    <a:pt x="219" y="437"/>
                  </a:cubicBezTo>
                  <a:cubicBezTo>
                    <a:pt x="339" y="437"/>
                    <a:pt x="437" y="339"/>
                    <a:pt x="437" y="218"/>
                  </a:cubicBezTo>
                  <a:cubicBezTo>
                    <a:pt x="437" y="97"/>
                    <a:pt x="339" y="0"/>
                    <a:pt x="21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2" name="Group 36"/>
          <p:cNvGrpSpPr>
            <a:grpSpLocks noChangeAspect="1"/>
          </p:cNvGrpSpPr>
          <p:nvPr/>
        </p:nvGrpSpPr>
        <p:grpSpPr bwMode="auto">
          <a:xfrm>
            <a:off x="2887021" y="2350033"/>
            <a:ext cx="355807" cy="307322"/>
            <a:chOff x="3321" y="1710"/>
            <a:chExt cx="1042" cy="900"/>
          </a:xfrm>
          <a:solidFill>
            <a:srgbClr val="8AC028"/>
          </a:solidFill>
        </p:grpSpPr>
        <p:sp>
          <p:nvSpPr>
            <p:cNvPr id="63" name="Freeform 37"/>
            <p:cNvSpPr>
              <a:spLocks noEditPoints="1"/>
            </p:cNvSpPr>
            <p:nvPr/>
          </p:nvSpPr>
          <p:spPr bwMode="auto">
            <a:xfrm>
              <a:off x="3321" y="1710"/>
              <a:ext cx="1042" cy="745"/>
            </a:xfrm>
            <a:custGeom>
              <a:avLst/>
              <a:gdLst>
                <a:gd name="T0" fmla="*/ 37 w 438"/>
                <a:gd name="T1" fmla="*/ 255 h 313"/>
                <a:gd name="T2" fmla="*/ 20 w 438"/>
                <a:gd name="T3" fmla="*/ 237 h 313"/>
                <a:gd name="T4" fmla="*/ 20 w 438"/>
                <a:gd name="T5" fmla="*/ 42 h 313"/>
                <a:gd name="T6" fmla="*/ 37 w 438"/>
                <a:gd name="T7" fmla="*/ 25 h 313"/>
                <a:gd name="T8" fmla="*/ 401 w 438"/>
                <a:gd name="T9" fmla="*/ 25 h 313"/>
                <a:gd name="T10" fmla="*/ 418 w 438"/>
                <a:gd name="T11" fmla="*/ 42 h 313"/>
                <a:gd name="T12" fmla="*/ 418 w 438"/>
                <a:gd name="T13" fmla="*/ 237 h 313"/>
                <a:gd name="T14" fmla="*/ 401 w 438"/>
                <a:gd name="T15" fmla="*/ 255 h 313"/>
                <a:gd name="T16" fmla="*/ 37 w 438"/>
                <a:gd name="T17" fmla="*/ 255 h 313"/>
                <a:gd name="T18" fmla="*/ 424 w 438"/>
                <a:gd name="T19" fmla="*/ 0 h 313"/>
                <a:gd name="T20" fmla="*/ 14 w 438"/>
                <a:gd name="T21" fmla="*/ 0 h 313"/>
                <a:gd name="T22" fmla="*/ 0 w 438"/>
                <a:gd name="T23" fmla="*/ 14 h 313"/>
                <a:gd name="T24" fmla="*/ 0 w 438"/>
                <a:gd name="T25" fmla="*/ 298 h 313"/>
                <a:gd name="T26" fmla="*/ 14 w 438"/>
                <a:gd name="T27" fmla="*/ 313 h 313"/>
                <a:gd name="T28" fmla="*/ 424 w 438"/>
                <a:gd name="T29" fmla="*/ 313 h 313"/>
                <a:gd name="T30" fmla="*/ 438 w 438"/>
                <a:gd name="T31" fmla="*/ 298 h 313"/>
                <a:gd name="T32" fmla="*/ 438 w 438"/>
                <a:gd name="T33" fmla="*/ 14 h 313"/>
                <a:gd name="T34" fmla="*/ 424 w 438"/>
                <a:gd name="T35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8" h="313">
                  <a:moveTo>
                    <a:pt x="37" y="255"/>
                  </a:moveTo>
                  <a:cubicBezTo>
                    <a:pt x="28" y="255"/>
                    <a:pt x="20" y="247"/>
                    <a:pt x="20" y="23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33"/>
                    <a:pt x="28" y="25"/>
                    <a:pt x="37" y="25"/>
                  </a:cubicBezTo>
                  <a:cubicBezTo>
                    <a:pt x="401" y="25"/>
                    <a:pt x="401" y="25"/>
                    <a:pt x="401" y="25"/>
                  </a:cubicBezTo>
                  <a:cubicBezTo>
                    <a:pt x="410" y="25"/>
                    <a:pt x="418" y="33"/>
                    <a:pt x="418" y="42"/>
                  </a:cubicBezTo>
                  <a:cubicBezTo>
                    <a:pt x="418" y="237"/>
                    <a:pt x="418" y="237"/>
                    <a:pt x="418" y="237"/>
                  </a:cubicBezTo>
                  <a:cubicBezTo>
                    <a:pt x="418" y="247"/>
                    <a:pt x="410" y="255"/>
                    <a:pt x="401" y="255"/>
                  </a:cubicBezTo>
                  <a:cubicBezTo>
                    <a:pt x="37" y="255"/>
                    <a:pt x="37" y="255"/>
                    <a:pt x="37" y="255"/>
                  </a:cubicBezTo>
                  <a:moveTo>
                    <a:pt x="42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06"/>
                    <a:pt x="6" y="313"/>
                    <a:pt x="14" y="313"/>
                  </a:cubicBezTo>
                  <a:cubicBezTo>
                    <a:pt x="424" y="313"/>
                    <a:pt x="424" y="313"/>
                    <a:pt x="424" y="313"/>
                  </a:cubicBezTo>
                  <a:cubicBezTo>
                    <a:pt x="432" y="313"/>
                    <a:pt x="438" y="306"/>
                    <a:pt x="438" y="298"/>
                  </a:cubicBezTo>
                  <a:cubicBezTo>
                    <a:pt x="438" y="14"/>
                    <a:pt x="438" y="14"/>
                    <a:pt x="438" y="14"/>
                  </a:cubicBezTo>
                  <a:cubicBezTo>
                    <a:pt x="438" y="6"/>
                    <a:pt x="432" y="0"/>
                    <a:pt x="4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" name="Rectangle 38"/>
            <p:cNvSpPr>
              <a:spLocks noChangeArrowheads="1"/>
            </p:cNvSpPr>
            <p:nvPr/>
          </p:nvSpPr>
          <p:spPr bwMode="auto">
            <a:xfrm>
              <a:off x="3716" y="2465"/>
              <a:ext cx="252" cy="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Rectangle 40"/>
            <p:cNvSpPr>
              <a:spLocks noChangeArrowheads="1"/>
            </p:cNvSpPr>
            <p:nvPr/>
          </p:nvSpPr>
          <p:spPr bwMode="auto">
            <a:xfrm>
              <a:off x="3595" y="2570"/>
              <a:ext cx="495" cy="4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6" name="Freeform 42"/>
            <p:cNvSpPr>
              <a:spLocks/>
            </p:cNvSpPr>
            <p:nvPr/>
          </p:nvSpPr>
          <p:spPr bwMode="auto">
            <a:xfrm>
              <a:off x="3433" y="1853"/>
              <a:ext cx="771" cy="400"/>
            </a:xfrm>
            <a:custGeom>
              <a:avLst/>
              <a:gdLst>
                <a:gd name="T0" fmla="*/ 761 w 771"/>
                <a:gd name="T1" fmla="*/ 0 h 400"/>
                <a:gd name="T2" fmla="*/ 657 w 771"/>
                <a:gd name="T3" fmla="*/ 9 h 400"/>
                <a:gd name="T4" fmla="*/ 697 w 771"/>
                <a:gd name="T5" fmla="*/ 43 h 400"/>
                <a:gd name="T6" fmla="*/ 557 w 771"/>
                <a:gd name="T7" fmla="*/ 212 h 400"/>
                <a:gd name="T8" fmla="*/ 419 w 771"/>
                <a:gd name="T9" fmla="*/ 105 h 400"/>
                <a:gd name="T10" fmla="*/ 286 w 771"/>
                <a:gd name="T11" fmla="*/ 278 h 400"/>
                <a:gd name="T12" fmla="*/ 152 w 771"/>
                <a:gd name="T13" fmla="*/ 190 h 400"/>
                <a:gd name="T14" fmla="*/ 0 w 771"/>
                <a:gd name="T15" fmla="*/ 369 h 400"/>
                <a:gd name="T16" fmla="*/ 36 w 771"/>
                <a:gd name="T17" fmla="*/ 400 h 400"/>
                <a:gd name="T18" fmla="*/ 162 w 771"/>
                <a:gd name="T19" fmla="*/ 252 h 400"/>
                <a:gd name="T20" fmla="*/ 298 w 771"/>
                <a:gd name="T21" fmla="*/ 343 h 400"/>
                <a:gd name="T22" fmla="*/ 428 w 771"/>
                <a:gd name="T23" fmla="*/ 171 h 400"/>
                <a:gd name="T24" fmla="*/ 564 w 771"/>
                <a:gd name="T25" fmla="*/ 278 h 400"/>
                <a:gd name="T26" fmla="*/ 733 w 771"/>
                <a:gd name="T27" fmla="*/ 71 h 400"/>
                <a:gd name="T28" fmla="*/ 771 w 771"/>
                <a:gd name="T29" fmla="*/ 105 h 400"/>
                <a:gd name="T30" fmla="*/ 761 w 771"/>
                <a:gd name="T3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1" h="400">
                  <a:moveTo>
                    <a:pt x="761" y="0"/>
                  </a:moveTo>
                  <a:lnTo>
                    <a:pt x="657" y="9"/>
                  </a:lnTo>
                  <a:lnTo>
                    <a:pt x="697" y="43"/>
                  </a:lnTo>
                  <a:lnTo>
                    <a:pt x="557" y="212"/>
                  </a:lnTo>
                  <a:lnTo>
                    <a:pt x="419" y="105"/>
                  </a:lnTo>
                  <a:lnTo>
                    <a:pt x="286" y="278"/>
                  </a:lnTo>
                  <a:lnTo>
                    <a:pt x="152" y="190"/>
                  </a:lnTo>
                  <a:lnTo>
                    <a:pt x="0" y="369"/>
                  </a:lnTo>
                  <a:lnTo>
                    <a:pt x="36" y="400"/>
                  </a:lnTo>
                  <a:lnTo>
                    <a:pt x="162" y="252"/>
                  </a:lnTo>
                  <a:lnTo>
                    <a:pt x="298" y="343"/>
                  </a:lnTo>
                  <a:lnTo>
                    <a:pt x="428" y="171"/>
                  </a:lnTo>
                  <a:lnTo>
                    <a:pt x="564" y="278"/>
                  </a:lnTo>
                  <a:lnTo>
                    <a:pt x="733" y="71"/>
                  </a:lnTo>
                  <a:lnTo>
                    <a:pt x="771" y="105"/>
                  </a:lnTo>
                  <a:lnTo>
                    <a:pt x="7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5878516" y="2310298"/>
            <a:ext cx="347459" cy="348128"/>
          </a:xfrm>
          <a:custGeom>
            <a:avLst/>
            <a:gdLst>
              <a:gd name="T0" fmla="*/ 145 w 437"/>
              <a:gd name="T1" fmla="*/ 119 h 437"/>
              <a:gd name="T2" fmla="*/ 126 w 437"/>
              <a:gd name="T3" fmla="*/ 159 h 437"/>
              <a:gd name="T4" fmla="*/ 197 w 437"/>
              <a:gd name="T5" fmla="*/ 237 h 437"/>
              <a:gd name="T6" fmla="*/ 214 w 437"/>
              <a:gd name="T7" fmla="*/ 245 h 437"/>
              <a:gd name="T8" fmla="*/ 276 w 437"/>
              <a:gd name="T9" fmla="*/ 245 h 437"/>
              <a:gd name="T10" fmla="*/ 276 w 437"/>
              <a:gd name="T11" fmla="*/ 196 h 437"/>
              <a:gd name="T12" fmla="*/ 225 w 437"/>
              <a:gd name="T13" fmla="*/ 196 h 437"/>
              <a:gd name="T14" fmla="*/ 161 w 437"/>
              <a:gd name="T15" fmla="*/ 126 h 437"/>
              <a:gd name="T16" fmla="*/ 145 w 437"/>
              <a:gd name="T17" fmla="*/ 119 h 437"/>
              <a:gd name="T18" fmla="*/ 219 w 437"/>
              <a:gd name="T19" fmla="*/ 388 h 437"/>
              <a:gd name="T20" fmla="*/ 48 w 437"/>
              <a:gd name="T21" fmla="*/ 218 h 437"/>
              <a:gd name="T22" fmla="*/ 219 w 437"/>
              <a:gd name="T23" fmla="*/ 48 h 437"/>
              <a:gd name="T24" fmla="*/ 388 w 437"/>
              <a:gd name="T25" fmla="*/ 218 h 437"/>
              <a:gd name="T26" fmla="*/ 219 w 437"/>
              <a:gd name="T27" fmla="*/ 388 h 437"/>
              <a:gd name="T28" fmla="*/ 219 w 437"/>
              <a:gd name="T29" fmla="*/ 0 h 437"/>
              <a:gd name="T30" fmla="*/ 0 w 437"/>
              <a:gd name="T31" fmla="*/ 218 h 437"/>
              <a:gd name="T32" fmla="*/ 219 w 437"/>
              <a:gd name="T33" fmla="*/ 437 h 437"/>
              <a:gd name="T34" fmla="*/ 437 w 437"/>
              <a:gd name="T35" fmla="*/ 218 h 437"/>
              <a:gd name="T36" fmla="*/ 219 w 437"/>
              <a:gd name="T37" fmla="*/ 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37" h="437">
                <a:moveTo>
                  <a:pt x="145" y="119"/>
                </a:moveTo>
                <a:cubicBezTo>
                  <a:pt x="127" y="119"/>
                  <a:pt x="110" y="142"/>
                  <a:pt x="126" y="159"/>
                </a:cubicBezTo>
                <a:cubicBezTo>
                  <a:pt x="197" y="237"/>
                  <a:pt x="197" y="237"/>
                  <a:pt x="197" y="237"/>
                </a:cubicBezTo>
                <a:cubicBezTo>
                  <a:pt x="201" y="242"/>
                  <a:pt x="207" y="245"/>
                  <a:pt x="214" y="245"/>
                </a:cubicBezTo>
                <a:cubicBezTo>
                  <a:pt x="276" y="245"/>
                  <a:pt x="276" y="245"/>
                  <a:pt x="276" y="245"/>
                </a:cubicBezTo>
                <a:cubicBezTo>
                  <a:pt x="306" y="245"/>
                  <a:pt x="309" y="196"/>
                  <a:pt x="276" y="196"/>
                </a:cubicBezTo>
                <a:cubicBezTo>
                  <a:pt x="225" y="196"/>
                  <a:pt x="225" y="196"/>
                  <a:pt x="225" y="196"/>
                </a:cubicBezTo>
                <a:cubicBezTo>
                  <a:pt x="161" y="126"/>
                  <a:pt x="161" y="126"/>
                  <a:pt x="161" y="126"/>
                </a:cubicBezTo>
                <a:cubicBezTo>
                  <a:pt x="156" y="121"/>
                  <a:pt x="151" y="119"/>
                  <a:pt x="145" y="119"/>
                </a:cubicBezTo>
                <a:moveTo>
                  <a:pt x="219" y="388"/>
                </a:moveTo>
                <a:cubicBezTo>
                  <a:pt x="124" y="388"/>
                  <a:pt x="48" y="312"/>
                  <a:pt x="48" y="218"/>
                </a:cubicBezTo>
                <a:cubicBezTo>
                  <a:pt x="48" y="124"/>
                  <a:pt x="124" y="48"/>
                  <a:pt x="219" y="48"/>
                </a:cubicBezTo>
                <a:cubicBezTo>
                  <a:pt x="313" y="48"/>
                  <a:pt x="388" y="124"/>
                  <a:pt x="388" y="218"/>
                </a:cubicBezTo>
                <a:cubicBezTo>
                  <a:pt x="388" y="312"/>
                  <a:pt x="313" y="388"/>
                  <a:pt x="219" y="388"/>
                </a:cubicBezTo>
                <a:moveTo>
                  <a:pt x="219" y="0"/>
                </a:moveTo>
                <a:cubicBezTo>
                  <a:pt x="98" y="0"/>
                  <a:pt x="0" y="97"/>
                  <a:pt x="0" y="218"/>
                </a:cubicBezTo>
                <a:cubicBezTo>
                  <a:pt x="0" y="339"/>
                  <a:pt x="98" y="437"/>
                  <a:pt x="219" y="437"/>
                </a:cubicBezTo>
                <a:cubicBezTo>
                  <a:pt x="339" y="437"/>
                  <a:pt x="437" y="339"/>
                  <a:pt x="437" y="218"/>
                </a:cubicBezTo>
                <a:cubicBezTo>
                  <a:pt x="437" y="97"/>
                  <a:pt x="339" y="0"/>
                  <a:pt x="219" y="0"/>
                </a:cubicBezTo>
              </a:path>
            </a:pathLst>
          </a:custGeom>
          <a:solidFill>
            <a:srgbClr val="8AC028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2433574" y="2829972"/>
            <a:ext cx="1335350" cy="895929"/>
            <a:chOff x="7488048" y="2621083"/>
            <a:chExt cx="1780467" cy="1194572"/>
          </a:xfrm>
        </p:grpSpPr>
        <p:sp>
          <p:nvSpPr>
            <p:cNvPr id="69" name="文本框 68"/>
            <p:cNvSpPr txBox="1"/>
            <p:nvPr/>
          </p:nvSpPr>
          <p:spPr>
            <a:xfrm>
              <a:off x="7488048" y="2621083"/>
              <a:ext cx="1780467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7506385" y="2930798"/>
              <a:ext cx="1704572" cy="884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414749" y="2829972"/>
            <a:ext cx="1335350" cy="895929"/>
            <a:chOff x="7488048" y="2621083"/>
            <a:chExt cx="1780467" cy="1194572"/>
          </a:xfrm>
        </p:grpSpPr>
        <p:sp>
          <p:nvSpPr>
            <p:cNvPr id="72" name="文本框 71"/>
            <p:cNvSpPr txBox="1"/>
            <p:nvPr/>
          </p:nvSpPr>
          <p:spPr>
            <a:xfrm>
              <a:off x="7488048" y="2621083"/>
              <a:ext cx="1780467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7506385" y="2930798"/>
              <a:ext cx="1704572" cy="884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4066476" y="4565529"/>
            <a:ext cx="1203366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650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64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6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9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2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3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6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7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0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1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39" grpId="0" animBg="1"/>
          <p:bldP spid="67" grpId="0" animBg="1"/>
          <p:bldP spid="7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64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6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39" grpId="0" animBg="1"/>
          <p:bldP spid="67" grpId="0" animBg="1"/>
          <p:bldP spid="7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C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菱形 1"/>
          <p:cNvSpPr/>
          <p:nvPr/>
        </p:nvSpPr>
        <p:spPr>
          <a:xfrm>
            <a:off x="3222000" y="657225"/>
            <a:ext cx="2700000" cy="2700000"/>
          </a:xfrm>
          <a:prstGeom prst="diamond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/>
          </a:p>
        </p:txBody>
      </p:sp>
      <p:sp>
        <p:nvSpPr>
          <p:cNvPr id="3" name="文本框 2"/>
          <p:cNvSpPr txBox="1"/>
          <p:nvPr/>
        </p:nvSpPr>
        <p:spPr>
          <a:xfrm>
            <a:off x="2528888" y="3733891"/>
            <a:ext cx="40862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57538" y="1418603"/>
            <a:ext cx="2828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PART</a:t>
            </a:r>
          </a:p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FOUR</a:t>
            </a:r>
            <a:endParaRPr lang="zh-CN" altLang="en-US" sz="36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直角三角形 5"/>
          <p:cNvSpPr>
            <a:spLocks noChangeAspect="1"/>
          </p:cNvSpPr>
          <p:nvPr/>
        </p:nvSpPr>
        <p:spPr>
          <a:xfrm flipV="1">
            <a:off x="3157538" y="579432"/>
            <a:ext cx="1350000" cy="13500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13757">
            <a:off x="5591999" y="1927552"/>
            <a:ext cx="665828" cy="59753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47946">
            <a:off x="5819790" y="1835625"/>
            <a:ext cx="665828" cy="59753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383925" y="1760871"/>
            <a:ext cx="665828" cy="59753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13757">
            <a:off x="2736961" y="1945212"/>
            <a:ext cx="665828" cy="59753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47946">
            <a:off x="2964752" y="1853285"/>
            <a:ext cx="665828" cy="59753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528887" y="1778532"/>
            <a:ext cx="665828" cy="597538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3157538" y="4217771"/>
            <a:ext cx="295670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Click here to add a caption</a:t>
            </a:r>
            <a:endParaRPr lang="da-DK" altLang="zh-CN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21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4286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5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5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6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7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/>
      <p:bldP spid="5" grpId="0"/>
      <p:bldP spid="6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1748361" y="1680213"/>
            <a:ext cx="5292588" cy="2087415"/>
          </a:xfrm>
          <a:prstGeom prst="rect">
            <a:avLst/>
          </a:prstGeom>
          <a:noFill/>
          <a:ln w="15875" cap="flat" cmpd="sng" algn="ctr">
            <a:solidFill>
              <a:srgbClr val="8AC0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6712" y="2070673"/>
            <a:ext cx="49831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 pitchFamily="34" charset="-122"/>
                <a:ea typeface="微软雅黑" pitchFamily="34" charset="-122"/>
              </a:rPr>
              <a:t>    新起点，新梦想，在取得成绩的同时，我们也找到了工作中的不足和问题，主要反映于</a:t>
            </a:r>
            <a:r>
              <a:rPr lang="en-US" altLang="zh-CN" sz="120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sz="120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 pitchFamily="34" charset="-122"/>
                <a:ea typeface="微软雅黑" pitchFamily="34" charset="-122"/>
              </a:rPr>
              <a:t>的风格、定型还有待进一步探索，尤其是网上的公司产品库充分体现我们</a:t>
            </a:r>
            <a:r>
              <a:rPr lang="en-US" altLang="zh-CN" sz="120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 pitchFamily="34" charset="-122"/>
                <a:ea typeface="微软雅黑" pitchFamily="34" charset="-122"/>
              </a:rPr>
              <a:t>xxxxx</a:t>
            </a:r>
            <a:r>
              <a:rPr lang="zh-CN" altLang="en-US" sz="120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" pitchFamily="34" charset="-122"/>
                <a:ea typeface="微软雅黑" pitchFamily="34" charset="-122"/>
              </a:rPr>
              <a:t>和我们这个平台能为客户提供良好的商机和快捷方便的信息、导航的功能发挥。展望新的一年，我们将继续努力，力争各项工作更上一个新台阶。</a:t>
            </a:r>
          </a:p>
        </p:txBody>
      </p:sp>
      <p:sp>
        <p:nvSpPr>
          <p:cNvPr id="8" name="矩形 7"/>
          <p:cNvSpPr/>
          <p:nvPr/>
        </p:nvSpPr>
        <p:spPr bwMode="auto">
          <a:xfrm>
            <a:off x="2103794" y="1375514"/>
            <a:ext cx="1566174" cy="532014"/>
          </a:xfrm>
          <a:prstGeom prst="rect">
            <a:avLst/>
          </a:prstGeom>
          <a:solidFill>
            <a:srgbClr val="8AC02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2196957" y="1436862"/>
            <a:ext cx="135780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400" b="1" kern="0" spc="-113" dirty="0">
                <a:ln w="1905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各位领导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2387" y="3378309"/>
            <a:ext cx="1110430" cy="694019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8AC028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6350" h="19050"/>
            <a:contourClr>
              <a:srgbClr val="969696"/>
            </a:contourClr>
          </a:sp3d>
          <a:ex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854817">
            <a:off x="5956373" y="3464624"/>
            <a:ext cx="1061979" cy="75523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8AC028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13757">
            <a:off x="6596362" y="1524063"/>
            <a:ext cx="665828" cy="59753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47946">
            <a:off x="6824153" y="1432136"/>
            <a:ext cx="665828" cy="59753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388288" y="1357383"/>
            <a:ext cx="665828" cy="59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06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45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5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8AC028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40F15B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8" name="椭圆 7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11" name="圆角矩形 10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2" name="空心弧 331"/>
          <p:cNvSpPr/>
          <p:nvPr/>
        </p:nvSpPr>
        <p:spPr>
          <a:xfrm rot="5400000">
            <a:off x="386026" y="1406854"/>
            <a:ext cx="3142978" cy="2924714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433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89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333" name="直接连接符 332"/>
          <p:cNvCxnSpPr/>
          <p:nvPr/>
        </p:nvCxnSpPr>
        <p:spPr bwMode="auto">
          <a:xfrm>
            <a:off x="2566927" y="1492084"/>
            <a:ext cx="144145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直接连接符 333"/>
          <p:cNvCxnSpPr/>
          <p:nvPr/>
        </p:nvCxnSpPr>
        <p:spPr bwMode="auto">
          <a:xfrm>
            <a:off x="2616574" y="4282724"/>
            <a:ext cx="143986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直接连接符 334"/>
          <p:cNvCxnSpPr/>
          <p:nvPr/>
        </p:nvCxnSpPr>
        <p:spPr bwMode="auto">
          <a:xfrm>
            <a:off x="3438546" y="2438436"/>
            <a:ext cx="13341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直接连接符 335"/>
          <p:cNvCxnSpPr>
            <a:endCxn id="362" idx="2"/>
          </p:cNvCxnSpPr>
          <p:nvPr/>
        </p:nvCxnSpPr>
        <p:spPr bwMode="auto">
          <a:xfrm>
            <a:off x="3294063" y="3423431"/>
            <a:ext cx="144070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" name="矩形 336"/>
          <p:cNvSpPr/>
          <p:nvPr/>
        </p:nvSpPr>
        <p:spPr>
          <a:xfrm>
            <a:off x="4961382" y="1136730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38" name="矩形 47"/>
          <p:cNvSpPr>
            <a:spLocks noChangeArrowheads="1"/>
          </p:cNvSpPr>
          <p:nvPr/>
        </p:nvSpPr>
        <p:spPr bwMode="auto">
          <a:xfrm>
            <a:off x="4932040" y="1369458"/>
            <a:ext cx="3043238" cy="517891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339" name="组合 338"/>
          <p:cNvGrpSpPr>
            <a:grpSpLocks/>
          </p:cNvGrpSpPr>
          <p:nvPr/>
        </p:nvGrpSpPr>
        <p:grpSpPr bwMode="auto">
          <a:xfrm>
            <a:off x="600323" y="1737476"/>
            <a:ext cx="2259643" cy="2259643"/>
            <a:chOff x="1103084" y="2155824"/>
            <a:chExt cx="3176815" cy="3176815"/>
          </a:xfrm>
        </p:grpSpPr>
        <p:sp>
          <p:nvSpPr>
            <p:cNvPr id="340" name="椭圆 339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rgbClr val="CCD0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341" name="椭圆 340"/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342" name="椭圆 341"/>
          <p:cNvSpPr/>
          <p:nvPr/>
        </p:nvSpPr>
        <p:spPr>
          <a:xfrm>
            <a:off x="2339752" y="1275606"/>
            <a:ext cx="373310" cy="373310"/>
          </a:xfrm>
          <a:prstGeom prst="ellipse">
            <a:avLst/>
          </a:prstGeom>
          <a:solidFill>
            <a:srgbClr val="8AC028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43" name="椭圆 342"/>
          <p:cNvSpPr/>
          <p:nvPr/>
        </p:nvSpPr>
        <p:spPr>
          <a:xfrm>
            <a:off x="3131840" y="2236528"/>
            <a:ext cx="373310" cy="373310"/>
          </a:xfrm>
          <a:prstGeom prst="ellipse">
            <a:avLst/>
          </a:prstGeom>
          <a:solidFill>
            <a:srgbClr val="8AC028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44" name="椭圆 343"/>
          <p:cNvSpPr/>
          <p:nvPr/>
        </p:nvSpPr>
        <p:spPr>
          <a:xfrm>
            <a:off x="3110900" y="3218921"/>
            <a:ext cx="373310" cy="373310"/>
          </a:xfrm>
          <a:prstGeom prst="ellipse">
            <a:avLst/>
          </a:prstGeom>
          <a:solidFill>
            <a:srgbClr val="8AC028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45" name="椭圆 344"/>
          <p:cNvSpPr/>
          <p:nvPr/>
        </p:nvSpPr>
        <p:spPr>
          <a:xfrm>
            <a:off x="2339752" y="4069127"/>
            <a:ext cx="373310" cy="373310"/>
          </a:xfrm>
          <a:prstGeom prst="ellipse">
            <a:avLst/>
          </a:prstGeom>
          <a:solidFill>
            <a:srgbClr val="8AC028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4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46" name="组合 345"/>
          <p:cNvGrpSpPr/>
          <p:nvPr/>
        </p:nvGrpSpPr>
        <p:grpSpPr>
          <a:xfrm>
            <a:off x="3989630" y="1064722"/>
            <a:ext cx="858956" cy="858956"/>
            <a:chOff x="3989630" y="984316"/>
            <a:chExt cx="858956" cy="858956"/>
          </a:xfrm>
        </p:grpSpPr>
        <p:grpSp>
          <p:nvGrpSpPr>
            <p:cNvPr id="347" name="组合 346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51" name="同心圆 35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52" name="椭圆 351"/>
              <p:cNvSpPr/>
              <p:nvPr/>
            </p:nvSpPr>
            <p:spPr>
              <a:xfrm>
                <a:off x="392112" y="760412"/>
                <a:ext cx="3825876" cy="3825876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348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349" name="Freeform 846"/>
              <p:cNvSpPr>
                <a:spLocks/>
              </p:cNvSpPr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8AC028"/>
              </a:solidFill>
              <a:ln>
                <a:noFill/>
              </a:ln>
              <a:extLst/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89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847"/>
              <p:cNvSpPr>
                <a:spLocks/>
              </p:cNvSpPr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8AC028"/>
              </a:solidFill>
              <a:ln>
                <a:noFill/>
              </a:ln>
              <a:extLst/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89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53" name="组合 352"/>
          <p:cNvGrpSpPr/>
          <p:nvPr/>
        </p:nvGrpSpPr>
        <p:grpSpPr>
          <a:xfrm>
            <a:off x="4684712" y="1948340"/>
            <a:ext cx="858956" cy="858956"/>
            <a:chOff x="4684712" y="1948340"/>
            <a:chExt cx="858956" cy="858956"/>
          </a:xfrm>
        </p:grpSpPr>
        <p:grpSp>
          <p:nvGrpSpPr>
            <p:cNvPr id="354" name="组合 353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56" name="同心圆 35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57" name="椭圆 35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55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8AC028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358" name="组合 357"/>
          <p:cNvGrpSpPr/>
          <p:nvPr/>
        </p:nvGrpSpPr>
        <p:grpSpPr>
          <a:xfrm>
            <a:off x="4716016" y="2993953"/>
            <a:ext cx="858956" cy="858956"/>
            <a:chOff x="4716016" y="2993953"/>
            <a:chExt cx="858956" cy="858956"/>
          </a:xfrm>
        </p:grpSpPr>
        <p:grpSp>
          <p:nvGrpSpPr>
            <p:cNvPr id="359" name="组合 358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61" name="同心圆 36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62" name="椭圆 36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60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8AC028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363" name="组合 362"/>
          <p:cNvGrpSpPr/>
          <p:nvPr/>
        </p:nvGrpSpPr>
        <p:grpSpPr>
          <a:xfrm>
            <a:off x="3996846" y="3864636"/>
            <a:ext cx="858956" cy="858956"/>
            <a:chOff x="3996846" y="3864636"/>
            <a:chExt cx="858956" cy="858956"/>
          </a:xfrm>
        </p:grpSpPr>
        <p:grpSp>
          <p:nvGrpSpPr>
            <p:cNvPr id="364" name="组合 363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66" name="同心圆 36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67" name="椭圆 36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65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8AC028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368" name="矩形 367"/>
          <p:cNvSpPr/>
          <p:nvPr/>
        </p:nvSpPr>
        <p:spPr>
          <a:xfrm>
            <a:off x="5609454" y="1997065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69" name="矩形 47"/>
          <p:cNvSpPr>
            <a:spLocks noChangeArrowheads="1"/>
          </p:cNvSpPr>
          <p:nvPr/>
        </p:nvSpPr>
        <p:spPr bwMode="auto">
          <a:xfrm>
            <a:off x="5580112" y="2229793"/>
            <a:ext cx="3043238" cy="517891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70" name="矩形 369"/>
          <p:cNvSpPr/>
          <p:nvPr/>
        </p:nvSpPr>
        <p:spPr>
          <a:xfrm>
            <a:off x="5684012" y="3028040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71" name="矩形 370"/>
          <p:cNvSpPr>
            <a:spLocks noChangeArrowheads="1"/>
          </p:cNvSpPr>
          <p:nvPr/>
        </p:nvSpPr>
        <p:spPr bwMode="auto">
          <a:xfrm>
            <a:off x="5654670" y="3260768"/>
            <a:ext cx="3043238" cy="517891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72" name="矩形 371"/>
          <p:cNvSpPr/>
          <p:nvPr/>
        </p:nvSpPr>
        <p:spPr>
          <a:xfrm>
            <a:off x="5009017" y="3972459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73" name="矩形 47"/>
          <p:cNvSpPr>
            <a:spLocks noChangeArrowheads="1"/>
          </p:cNvSpPr>
          <p:nvPr/>
        </p:nvSpPr>
        <p:spPr bwMode="auto">
          <a:xfrm>
            <a:off x="4979675" y="4205187"/>
            <a:ext cx="3043238" cy="517891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3574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4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4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4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2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35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1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2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5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7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83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5" dur="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6" dur="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8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0250"/>
                                </p:stCondLst>
                                <p:childTnLst>
                                  <p:par>
                                    <p:cTn id="10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104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6" dur="5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7" dur="5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11250"/>
                                </p:stCondLst>
                                <p:childTnLst>
                                  <p:par>
                                    <p:cTn id="10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337" grpId="0"/>
          <p:bldP spid="338" grpId="0"/>
          <p:bldP spid="342" grpId="0" animBg="1"/>
          <p:bldP spid="343" grpId="0" animBg="1"/>
          <p:bldP spid="344" grpId="0" animBg="1"/>
          <p:bldP spid="345" grpId="0" animBg="1"/>
          <p:bldP spid="368" grpId="0"/>
          <p:bldP spid="369" grpId="0"/>
          <p:bldP spid="370" grpId="0"/>
          <p:bldP spid="371" grpId="0"/>
          <p:bldP spid="372" grpId="0"/>
          <p:bldP spid="37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4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4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4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2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35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7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8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8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0250"/>
                                </p:stCondLst>
                                <p:childTnLst>
                                  <p:par>
                                    <p:cTn id="10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10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11250"/>
                                </p:stCondLst>
                                <p:childTnLst>
                                  <p:par>
                                    <p:cTn id="10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337" grpId="0"/>
          <p:bldP spid="338" grpId="0"/>
          <p:bldP spid="342" grpId="0" animBg="1"/>
          <p:bldP spid="343" grpId="0" animBg="1"/>
          <p:bldP spid="344" grpId="0" animBg="1"/>
          <p:bldP spid="345" grpId="0" animBg="1"/>
          <p:bldP spid="368" grpId="0"/>
          <p:bldP spid="369" grpId="0"/>
          <p:bldP spid="370" grpId="0"/>
          <p:bldP spid="371" grpId="0"/>
          <p:bldP spid="372" grpId="0"/>
          <p:bldP spid="373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8AC028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40F15B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8" name="椭圆 7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11" name="圆角矩形 10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99274" y="1356974"/>
            <a:ext cx="1506792" cy="1506792"/>
            <a:chOff x="3481448" y="2338049"/>
            <a:chExt cx="2181104" cy="2181104"/>
          </a:xfrm>
        </p:grpSpPr>
        <p:grpSp>
          <p:nvGrpSpPr>
            <p:cNvPr id="15" name="组合 1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8AC028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8AC028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6" name="TextBox 55"/>
            <p:cNvSpPr txBox="1"/>
            <p:nvPr/>
          </p:nvSpPr>
          <p:spPr>
            <a:xfrm>
              <a:off x="3859414" y="3125467"/>
              <a:ext cx="1425173" cy="57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AC028"/>
                  </a:solidFill>
                  <a:effectLst/>
                  <a:uLnTx/>
                  <a:uFillTx/>
                  <a:latin typeface="方正兰亭细黑_GBK" pitchFamily="2" charset="-122"/>
                  <a:ea typeface="方正兰亭细黑_GBK" pitchFamily="2" charset="-122"/>
                </a:rPr>
                <a:t>方案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AC028"/>
                  </a:solidFill>
                  <a:effectLst/>
                  <a:uLnTx/>
                  <a:uFillTx/>
                  <a:latin typeface="方正兰亭细黑_GBK" pitchFamily="2" charset="-122"/>
                  <a:ea typeface="方正兰亭细黑_GBK" pitchFamily="2" charset="-122"/>
                </a:rPr>
                <a:t>01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8AC028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569066" y="3099510"/>
            <a:ext cx="1567209" cy="1454234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请在这里输入您的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文字；请在这里输入您的文字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；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；请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在这里输入您的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202992" y="3181525"/>
            <a:ext cx="473766" cy="477588"/>
            <a:chOff x="3041651" y="3326606"/>
            <a:chExt cx="631825" cy="636588"/>
          </a:xfrm>
        </p:grpSpPr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rgbClr val="8AC028"/>
            </a:solidFill>
            <a:ln>
              <a:solidFill>
                <a:srgbClr val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837402" y="1356974"/>
            <a:ext cx="1506792" cy="1506792"/>
            <a:chOff x="3481448" y="2338049"/>
            <a:chExt cx="2181104" cy="2181104"/>
          </a:xfrm>
        </p:grpSpPr>
        <p:grpSp>
          <p:nvGrpSpPr>
            <p:cNvPr id="25" name="组合 2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7" name="同心圆 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8AC028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8AC028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26" name="TextBox 65"/>
            <p:cNvSpPr txBox="1"/>
            <p:nvPr/>
          </p:nvSpPr>
          <p:spPr>
            <a:xfrm>
              <a:off x="3837372" y="3125467"/>
              <a:ext cx="1381084" cy="57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AC028"/>
                  </a:solidFill>
                  <a:effectLst/>
                  <a:uLnTx/>
                  <a:uFillTx/>
                  <a:latin typeface="方正兰亭细黑_GBK" pitchFamily="2" charset="-122"/>
                  <a:ea typeface="方正兰亭细黑_GBK" pitchFamily="2" charset="-122"/>
                </a:rPr>
                <a:t>方案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AC028"/>
                  </a:solidFill>
                  <a:effectLst/>
                  <a:uLnTx/>
                  <a:uFillTx/>
                  <a:latin typeface="方正兰亭细黑_GBK" pitchFamily="2" charset="-122"/>
                  <a:ea typeface="方正兰亭细黑_GBK" pitchFamily="2" charset="-122"/>
                </a:rPr>
                <a:t>02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8AC028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2776985" y="3099510"/>
            <a:ext cx="1567209" cy="1454234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请在这里输入您的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文字；请在这里输入您的文字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；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；请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在这里输入您的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438192" y="3181525"/>
            <a:ext cx="473766" cy="477588"/>
            <a:chOff x="3041651" y="3326606"/>
            <a:chExt cx="631825" cy="636588"/>
          </a:xfrm>
        </p:grpSpPr>
        <p:sp>
          <p:nvSpPr>
            <p:cNvPr id="31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rgbClr val="8AC028"/>
            </a:solidFill>
            <a:ln>
              <a:solidFill>
                <a:srgbClr val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029994" y="1356974"/>
            <a:ext cx="1506792" cy="1506792"/>
            <a:chOff x="3481448" y="2338049"/>
            <a:chExt cx="2181104" cy="2181104"/>
          </a:xfrm>
        </p:grpSpPr>
        <p:grpSp>
          <p:nvGrpSpPr>
            <p:cNvPr id="35" name="组合 3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7" name="同心圆 3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8AC028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8AC028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36" name="TextBox 75"/>
            <p:cNvSpPr txBox="1"/>
            <p:nvPr/>
          </p:nvSpPr>
          <p:spPr>
            <a:xfrm>
              <a:off x="3836211" y="3125467"/>
              <a:ext cx="1381084" cy="57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AC028"/>
                  </a:solidFill>
                  <a:effectLst/>
                  <a:uLnTx/>
                  <a:uFillTx/>
                  <a:latin typeface="方正兰亭细黑_GBK" pitchFamily="2" charset="-122"/>
                  <a:ea typeface="方正兰亭细黑_GBK" pitchFamily="2" charset="-122"/>
                </a:rPr>
                <a:t>方案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AC028"/>
                  </a:solidFill>
                  <a:effectLst/>
                  <a:uLnTx/>
                  <a:uFillTx/>
                  <a:latin typeface="方正兰亭细黑_GBK" pitchFamily="2" charset="-122"/>
                  <a:ea typeface="方正兰亭细黑_GBK" pitchFamily="2" charset="-122"/>
                </a:rPr>
                <a:t>03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8AC028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4953794" y="3099510"/>
            <a:ext cx="1567209" cy="1454234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请在这里输入您的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文字；请在这里输入您的文字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；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；请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在这里输入您的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6601843" y="3181525"/>
            <a:ext cx="473766" cy="477588"/>
            <a:chOff x="3041651" y="3326606"/>
            <a:chExt cx="631825" cy="636588"/>
          </a:xfrm>
        </p:grpSpPr>
        <p:sp>
          <p:nvSpPr>
            <p:cNvPr id="41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rgbClr val="8AC028"/>
            </a:solidFill>
            <a:ln>
              <a:solidFill>
                <a:srgbClr val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103492" y="1356974"/>
            <a:ext cx="1506792" cy="1506792"/>
            <a:chOff x="3481448" y="2338049"/>
            <a:chExt cx="2181104" cy="2181104"/>
          </a:xfrm>
        </p:grpSpPr>
        <p:grpSp>
          <p:nvGrpSpPr>
            <p:cNvPr id="45" name="组合 4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7" name="同心圆 4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8AC028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8AC028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46" name="TextBox 85"/>
            <p:cNvSpPr txBox="1"/>
            <p:nvPr/>
          </p:nvSpPr>
          <p:spPr>
            <a:xfrm>
              <a:off x="3835051" y="3125467"/>
              <a:ext cx="1381084" cy="57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AC028"/>
                  </a:solidFill>
                  <a:effectLst/>
                  <a:uLnTx/>
                  <a:uFillTx/>
                  <a:latin typeface="方正兰亭细黑_GBK" pitchFamily="2" charset="-122"/>
                  <a:ea typeface="方正兰亭细黑_GBK" pitchFamily="2" charset="-122"/>
                </a:rPr>
                <a:t>方案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AC028"/>
                  </a:solidFill>
                  <a:effectLst/>
                  <a:uLnTx/>
                  <a:uFillTx/>
                  <a:latin typeface="方正兰亭细黑_GBK" pitchFamily="2" charset="-122"/>
                  <a:ea typeface="方正兰亭细黑_GBK" pitchFamily="2" charset="-122"/>
                </a:rPr>
                <a:t>04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8AC028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7143203" y="3099510"/>
            <a:ext cx="1567209" cy="1454234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请在这里输入您的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文字；请在这里输入您的文字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；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；请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在这里输入您的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14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4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8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3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9" grpId="0"/>
          <p:bldP spid="29" grpId="0"/>
          <p:bldP spid="39" grpId="0"/>
          <p:bldP spid="4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9" grpId="0"/>
          <p:bldP spid="29" grpId="0"/>
          <p:bldP spid="39" grpId="0"/>
          <p:bldP spid="49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8AC028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40F15B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8" name="椭圆 7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11" name="圆角矩形 10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621610" y="1250443"/>
            <a:ext cx="1716709" cy="31223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39700" dist="50800" dir="2700000" algn="tl" rotWithShape="0">
              <a:schemeClr val="tx1">
                <a:alpha val="29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805682" y="1250443"/>
            <a:ext cx="1716709" cy="31223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39700" dist="50800" dir="2700000" algn="tl" rotWithShape="0">
              <a:schemeClr val="tx1">
                <a:alpha val="29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606363" y="1208043"/>
            <a:ext cx="1747199" cy="1747199"/>
            <a:chOff x="4184106" y="2952206"/>
            <a:chExt cx="3823790" cy="3823790"/>
          </a:xfrm>
        </p:grpSpPr>
        <p:sp>
          <p:nvSpPr>
            <p:cNvPr id="17" name="椭圆 16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9" name="椭圆 18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8AC028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1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1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1598793" y="3290527"/>
            <a:ext cx="1762338" cy="597479"/>
            <a:chOff x="2061936" y="5263650"/>
            <a:chExt cx="2349784" cy="796639"/>
          </a:xfrm>
        </p:grpSpPr>
        <p:sp>
          <p:nvSpPr>
            <p:cNvPr id="22" name="文本框 21"/>
            <p:cNvSpPr txBox="1"/>
            <p:nvPr/>
          </p:nvSpPr>
          <p:spPr bwMode="auto">
            <a:xfrm>
              <a:off x="2217364" y="5498597"/>
              <a:ext cx="2038928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rgbClr val="8AC028"/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1867748" y="3081738"/>
            <a:ext cx="122442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5789200" y="1208043"/>
            <a:ext cx="1747199" cy="1747199"/>
            <a:chOff x="4184106" y="2952206"/>
            <a:chExt cx="3823790" cy="3823790"/>
          </a:xfrm>
        </p:grpSpPr>
        <p:sp>
          <p:nvSpPr>
            <p:cNvPr id="26" name="椭圆 25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28" name="椭圆 2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8AC028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5781631" y="3290528"/>
            <a:ext cx="1762338" cy="597477"/>
            <a:chOff x="2061936" y="5263650"/>
            <a:chExt cx="2349784" cy="796636"/>
          </a:xfrm>
        </p:grpSpPr>
        <p:sp>
          <p:nvSpPr>
            <p:cNvPr id="31" name="文本框 30"/>
            <p:cNvSpPr txBox="1"/>
            <p:nvPr/>
          </p:nvSpPr>
          <p:spPr bwMode="auto">
            <a:xfrm>
              <a:off x="2217364" y="5498594"/>
              <a:ext cx="2038928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rgbClr val="8AC028"/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33" name="直接连接符 32"/>
          <p:cNvCxnSpPr/>
          <p:nvPr/>
        </p:nvCxnSpPr>
        <p:spPr>
          <a:xfrm>
            <a:off x="6050585" y="3081738"/>
            <a:ext cx="122442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右箭头 33"/>
          <p:cNvSpPr/>
          <p:nvPr/>
        </p:nvSpPr>
        <p:spPr>
          <a:xfrm flipH="1">
            <a:off x="3679476" y="1932302"/>
            <a:ext cx="1785049" cy="255944"/>
          </a:xfrm>
          <a:prstGeom prst="rightArrow">
            <a:avLst>
              <a:gd name="adj1" fmla="val 55075"/>
              <a:gd name="adj2" fmla="val 61841"/>
            </a:avLst>
          </a:prstGeom>
          <a:solidFill>
            <a:srgbClr val="8AC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ea"/>
              <a:ea typeface="+mj-ea"/>
            </a:endParaRPr>
          </a:p>
        </p:txBody>
      </p:sp>
      <p:sp>
        <p:nvSpPr>
          <p:cNvPr id="35" name="右箭头 34"/>
          <p:cNvSpPr/>
          <p:nvPr/>
        </p:nvSpPr>
        <p:spPr>
          <a:xfrm>
            <a:off x="3679476" y="3434971"/>
            <a:ext cx="1785049" cy="255944"/>
          </a:xfrm>
          <a:prstGeom prst="rightArrow">
            <a:avLst>
              <a:gd name="adj1" fmla="val 55075"/>
              <a:gd name="adj2" fmla="val 61841"/>
            </a:avLst>
          </a:prstGeom>
          <a:solidFill>
            <a:srgbClr val="8AC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ea"/>
              <a:ea typeface="+mj-ea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718963" y="2515805"/>
            <a:ext cx="1706075" cy="698554"/>
            <a:chOff x="1502659" y="4629752"/>
            <a:chExt cx="2067969" cy="931404"/>
          </a:xfrm>
        </p:grpSpPr>
        <p:sp>
          <p:nvSpPr>
            <p:cNvPr id="37" name="文本框 36"/>
            <p:cNvSpPr txBox="1"/>
            <p:nvPr/>
          </p:nvSpPr>
          <p:spPr bwMode="auto">
            <a:xfrm>
              <a:off x="1502659" y="5008098"/>
              <a:ext cx="2067969" cy="55305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 bwMode="auto">
            <a:xfrm>
              <a:off x="1555947" y="4629752"/>
              <a:ext cx="1961390" cy="492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8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421995" y="1854435"/>
            <a:ext cx="481610" cy="454415"/>
            <a:chOff x="3098700" y="5569159"/>
            <a:chExt cx="642147" cy="605886"/>
          </a:xfrm>
          <a:solidFill>
            <a:srgbClr val="8AC028"/>
          </a:solidFill>
        </p:grpSpPr>
        <p:sp>
          <p:nvSpPr>
            <p:cNvPr id="40" name="Freeform 349"/>
            <p:cNvSpPr>
              <a:spLocks/>
            </p:cNvSpPr>
            <p:nvPr/>
          </p:nvSpPr>
          <p:spPr bwMode="auto">
            <a:xfrm>
              <a:off x="3119543" y="5569159"/>
              <a:ext cx="621304" cy="392027"/>
            </a:xfrm>
            <a:custGeom>
              <a:avLst/>
              <a:gdLst>
                <a:gd name="T0" fmla="*/ 880 w 921"/>
                <a:gd name="T1" fmla="*/ 447 h 581"/>
                <a:gd name="T2" fmla="*/ 879 w 921"/>
                <a:gd name="T3" fmla="*/ 427 h 581"/>
                <a:gd name="T4" fmla="*/ 431 w 921"/>
                <a:gd name="T5" fmla="*/ 0 h 581"/>
                <a:gd name="T6" fmla="*/ 3 w 921"/>
                <a:gd name="T7" fmla="*/ 317 h 581"/>
                <a:gd name="T8" fmla="*/ 0 w 921"/>
                <a:gd name="T9" fmla="*/ 326 h 581"/>
                <a:gd name="T10" fmla="*/ 108 w 921"/>
                <a:gd name="T11" fmla="*/ 326 h 581"/>
                <a:gd name="T12" fmla="*/ 109 w 921"/>
                <a:gd name="T13" fmla="*/ 322 h 581"/>
                <a:gd name="T14" fmla="*/ 431 w 921"/>
                <a:gd name="T15" fmla="*/ 102 h 581"/>
                <a:gd name="T16" fmla="*/ 776 w 921"/>
                <a:gd name="T17" fmla="*/ 424 h 581"/>
                <a:gd name="T18" fmla="*/ 778 w 921"/>
                <a:gd name="T19" fmla="*/ 447 h 581"/>
                <a:gd name="T20" fmla="*/ 729 w 921"/>
                <a:gd name="T21" fmla="*/ 447 h 581"/>
                <a:gd name="T22" fmla="*/ 826 w 921"/>
                <a:gd name="T23" fmla="*/ 581 h 581"/>
                <a:gd name="T24" fmla="*/ 921 w 921"/>
                <a:gd name="T25" fmla="*/ 447 h 581"/>
                <a:gd name="T26" fmla="*/ 880 w 921"/>
                <a:gd name="T27" fmla="*/ 4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1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1"/>
                    <a:pt x="826" y="581"/>
                    <a:pt x="826" y="581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1" name="Freeform 350"/>
            <p:cNvSpPr>
              <a:spLocks/>
            </p:cNvSpPr>
            <p:nvPr/>
          </p:nvSpPr>
          <p:spPr bwMode="auto">
            <a:xfrm>
              <a:off x="3098700" y="5880953"/>
              <a:ext cx="565341" cy="294092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2" name="Freeform 351"/>
            <p:cNvSpPr>
              <a:spLocks noEditPoints="1"/>
            </p:cNvSpPr>
            <p:nvPr/>
          </p:nvSpPr>
          <p:spPr bwMode="auto">
            <a:xfrm>
              <a:off x="3217193" y="5689366"/>
              <a:ext cx="380606" cy="371184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3" name="Freeform 352"/>
            <p:cNvSpPr>
              <a:spLocks noEditPoints="1"/>
            </p:cNvSpPr>
            <p:nvPr/>
          </p:nvSpPr>
          <p:spPr bwMode="auto">
            <a:xfrm>
              <a:off x="3319126" y="5787872"/>
              <a:ext cx="176170" cy="174742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close/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4" name="Oval 353"/>
            <p:cNvSpPr>
              <a:spLocks noChangeArrowheads="1"/>
            </p:cNvSpPr>
            <p:nvPr/>
          </p:nvSpPr>
          <p:spPr bwMode="auto">
            <a:xfrm>
              <a:off x="3375945" y="5844406"/>
              <a:ext cx="62530" cy="608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306391" y="1863987"/>
            <a:ext cx="387965" cy="435313"/>
            <a:chOff x="3199776" y="780891"/>
            <a:chExt cx="470261" cy="527652"/>
          </a:xfrm>
          <a:solidFill>
            <a:srgbClr val="8AC028"/>
          </a:solidFill>
        </p:grpSpPr>
        <p:sp>
          <p:nvSpPr>
            <p:cNvPr id="46" name="Freeform 433"/>
            <p:cNvSpPr>
              <a:spLocks noEditPoints="1"/>
            </p:cNvSpPr>
            <p:nvPr/>
          </p:nvSpPr>
          <p:spPr bwMode="auto">
            <a:xfrm>
              <a:off x="3262591" y="927080"/>
              <a:ext cx="64814" cy="65671"/>
            </a:xfrm>
            <a:custGeom>
              <a:avLst/>
              <a:gdLst>
                <a:gd name="T0" fmla="*/ 96 w 96"/>
                <a:gd name="T1" fmla="*/ 48 h 97"/>
                <a:gd name="T2" fmla="*/ 48 w 96"/>
                <a:gd name="T3" fmla="*/ 0 h 97"/>
                <a:gd name="T4" fmla="*/ 0 w 96"/>
                <a:gd name="T5" fmla="*/ 48 h 97"/>
                <a:gd name="T6" fmla="*/ 48 w 96"/>
                <a:gd name="T7" fmla="*/ 97 h 97"/>
                <a:gd name="T8" fmla="*/ 96 w 96"/>
                <a:gd name="T9" fmla="*/ 48 h 97"/>
                <a:gd name="T10" fmla="*/ 28 w 96"/>
                <a:gd name="T11" fmla="*/ 71 h 97"/>
                <a:gd name="T12" fmla="*/ 31 w 96"/>
                <a:gd name="T13" fmla="*/ 61 h 97"/>
                <a:gd name="T14" fmla="*/ 45 w 96"/>
                <a:gd name="T15" fmla="*/ 65 h 97"/>
                <a:gd name="T16" fmla="*/ 53 w 96"/>
                <a:gd name="T17" fmla="*/ 60 h 97"/>
                <a:gd name="T18" fmla="*/ 44 w 96"/>
                <a:gd name="T19" fmla="*/ 52 h 97"/>
                <a:gd name="T20" fmla="*/ 29 w 96"/>
                <a:gd name="T21" fmla="*/ 37 h 97"/>
                <a:gd name="T22" fmla="*/ 43 w 96"/>
                <a:gd name="T23" fmla="*/ 21 h 97"/>
                <a:gd name="T24" fmla="*/ 43 w 96"/>
                <a:gd name="T25" fmla="*/ 13 h 97"/>
                <a:gd name="T26" fmla="*/ 52 w 96"/>
                <a:gd name="T27" fmla="*/ 13 h 97"/>
                <a:gd name="T28" fmla="*/ 52 w 96"/>
                <a:gd name="T29" fmla="*/ 21 h 97"/>
                <a:gd name="T30" fmla="*/ 64 w 96"/>
                <a:gd name="T31" fmla="*/ 24 h 97"/>
                <a:gd name="T32" fmla="*/ 62 w 96"/>
                <a:gd name="T33" fmla="*/ 33 h 97"/>
                <a:gd name="T34" fmla="*/ 49 w 96"/>
                <a:gd name="T35" fmla="*/ 30 h 97"/>
                <a:gd name="T36" fmla="*/ 42 w 96"/>
                <a:gd name="T37" fmla="*/ 35 h 97"/>
                <a:gd name="T38" fmla="*/ 52 w 96"/>
                <a:gd name="T39" fmla="*/ 42 h 97"/>
                <a:gd name="T40" fmla="*/ 66 w 96"/>
                <a:gd name="T41" fmla="*/ 58 h 97"/>
                <a:gd name="T42" fmla="*/ 51 w 96"/>
                <a:gd name="T43" fmla="*/ 74 h 97"/>
                <a:gd name="T44" fmla="*/ 51 w 96"/>
                <a:gd name="T45" fmla="*/ 83 h 97"/>
                <a:gd name="T46" fmla="*/ 43 w 96"/>
                <a:gd name="T47" fmla="*/ 83 h 97"/>
                <a:gd name="T48" fmla="*/ 43 w 96"/>
                <a:gd name="T49" fmla="*/ 75 h 97"/>
                <a:gd name="T50" fmla="*/ 28 w 96"/>
                <a:gd name="T51" fmla="*/ 7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7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6" y="75"/>
                    <a:pt x="96" y="48"/>
                  </a:cubicBezTo>
                  <a:close/>
                  <a:moveTo>
                    <a:pt x="28" y="7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4" y="63"/>
                    <a:pt x="39" y="65"/>
                    <a:pt x="45" y="65"/>
                  </a:cubicBezTo>
                  <a:cubicBezTo>
                    <a:pt x="50" y="65"/>
                    <a:pt x="53" y="63"/>
                    <a:pt x="53" y="60"/>
                  </a:cubicBezTo>
                  <a:cubicBezTo>
                    <a:pt x="53" y="56"/>
                    <a:pt x="51" y="54"/>
                    <a:pt x="44" y="52"/>
                  </a:cubicBezTo>
                  <a:cubicBezTo>
                    <a:pt x="35" y="49"/>
                    <a:pt x="29" y="45"/>
                    <a:pt x="29" y="37"/>
                  </a:cubicBezTo>
                  <a:cubicBezTo>
                    <a:pt x="29" y="29"/>
                    <a:pt x="34" y="23"/>
                    <a:pt x="43" y="21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7" y="21"/>
                    <a:pt x="61" y="22"/>
                    <a:pt x="64" y="24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59" y="32"/>
                    <a:pt x="55" y="30"/>
                    <a:pt x="49" y="30"/>
                  </a:cubicBezTo>
                  <a:cubicBezTo>
                    <a:pt x="44" y="30"/>
                    <a:pt x="42" y="33"/>
                    <a:pt x="42" y="35"/>
                  </a:cubicBezTo>
                  <a:cubicBezTo>
                    <a:pt x="42" y="38"/>
                    <a:pt x="45" y="40"/>
                    <a:pt x="52" y="42"/>
                  </a:cubicBezTo>
                  <a:cubicBezTo>
                    <a:pt x="62" y="46"/>
                    <a:pt x="66" y="51"/>
                    <a:pt x="66" y="58"/>
                  </a:cubicBezTo>
                  <a:cubicBezTo>
                    <a:pt x="66" y="66"/>
                    <a:pt x="61" y="73"/>
                    <a:pt x="51" y="74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37" y="75"/>
                    <a:pt x="32" y="73"/>
                    <a:pt x="28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7" name="Freeform 434"/>
            <p:cNvSpPr>
              <a:spLocks noEditPoints="1"/>
            </p:cNvSpPr>
            <p:nvPr/>
          </p:nvSpPr>
          <p:spPr bwMode="auto">
            <a:xfrm>
              <a:off x="3367094" y="867120"/>
              <a:ext cx="140479" cy="141621"/>
            </a:xfrm>
            <a:custGeom>
              <a:avLst/>
              <a:gdLst>
                <a:gd name="T0" fmla="*/ 104 w 208"/>
                <a:gd name="T1" fmla="*/ 0 h 210"/>
                <a:gd name="T2" fmla="*/ 0 w 208"/>
                <a:gd name="T3" fmla="*/ 105 h 210"/>
                <a:gd name="T4" fmla="*/ 104 w 208"/>
                <a:gd name="T5" fmla="*/ 210 h 210"/>
                <a:gd name="T6" fmla="*/ 208 w 208"/>
                <a:gd name="T7" fmla="*/ 105 h 210"/>
                <a:gd name="T8" fmla="*/ 104 w 208"/>
                <a:gd name="T9" fmla="*/ 0 h 210"/>
                <a:gd name="T10" fmla="*/ 111 w 208"/>
                <a:gd name="T11" fmla="*/ 161 h 210"/>
                <a:gd name="T12" fmla="*/ 111 w 208"/>
                <a:gd name="T13" fmla="*/ 180 h 210"/>
                <a:gd name="T14" fmla="*/ 92 w 208"/>
                <a:gd name="T15" fmla="*/ 180 h 210"/>
                <a:gd name="T16" fmla="*/ 92 w 208"/>
                <a:gd name="T17" fmla="*/ 163 h 210"/>
                <a:gd name="T18" fmla="*/ 61 w 208"/>
                <a:gd name="T19" fmla="*/ 155 h 210"/>
                <a:gd name="T20" fmla="*/ 66 w 208"/>
                <a:gd name="T21" fmla="*/ 133 h 210"/>
                <a:gd name="T22" fmla="*/ 97 w 208"/>
                <a:gd name="T23" fmla="*/ 141 h 210"/>
                <a:gd name="T24" fmla="*/ 115 w 208"/>
                <a:gd name="T25" fmla="*/ 130 h 210"/>
                <a:gd name="T26" fmla="*/ 95 w 208"/>
                <a:gd name="T27" fmla="*/ 114 h 210"/>
                <a:gd name="T28" fmla="*/ 62 w 208"/>
                <a:gd name="T29" fmla="*/ 80 h 210"/>
                <a:gd name="T30" fmla="*/ 93 w 208"/>
                <a:gd name="T31" fmla="*/ 47 h 210"/>
                <a:gd name="T32" fmla="*/ 93 w 208"/>
                <a:gd name="T33" fmla="*/ 30 h 210"/>
                <a:gd name="T34" fmla="*/ 111 w 208"/>
                <a:gd name="T35" fmla="*/ 30 h 210"/>
                <a:gd name="T36" fmla="*/ 111 w 208"/>
                <a:gd name="T37" fmla="*/ 46 h 210"/>
                <a:gd name="T38" fmla="*/ 138 w 208"/>
                <a:gd name="T39" fmla="*/ 52 h 210"/>
                <a:gd name="T40" fmla="*/ 133 w 208"/>
                <a:gd name="T41" fmla="*/ 73 h 210"/>
                <a:gd name="T42" fmla="*/ 106 w 208"/>
                <a:gd name="T43" fmla="*/ 66 h 210"/>
                <a:gd name="T44" fmla="*/ 90 w 208"/>
                <a:gd name="T45" fmla="*/ 77 h 210"/>
                <a:gd name="T46" fmla="*/ 113 w 208"/>
                <a:gd name="T47" fmla="*/ 93 h 210"/>
                <a:gd name="T48" fmla="*/ 143 w 208"/>
                <a:gd name="T49" fmla="*/ 127 h 210"/>
                <a:gd name="T50" fmla="*/ 111 w 208"/>
                <a:gd name="T51" fmla="*/ 1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210">
                  <a:moveTo>
                    <a:pt x="104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4" y="210"/>
                  </a:cubicBezTo>
                  <a:cubicBezTo>
                    <a:pt x="162" y="210"/>
                    <a:pt x="208" y="163"/>
                    <a:pt x="208" y="105"/>
                  </a:cubicBezTo>
                  <a:cubicBezTo>
                    <a:pt x="208" y="47"/>
                    <a:pt x="162" y="0"/>
                    <a:pt x="104" y="0"/>
                  </a:cubicBezTo>
                  <a:close/>
                  <a:moveTo>
                    <a:pt x="111" y="161"/>
                  </a:moveTo>
                  <a:cubicBezTo>
                    <a:pt x="111" y="180"/>
                    <a:pt x="111" y="180"/>
                    <a:pt x="111" y="180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80" y="162"/>
                    <a:pt x="68" y="159"/>
                    <a:pt x="61" y="155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74" y="138"/>
                    <a:pt x="85" y="141"/>
                    <a:pt x="97" y="141"/>
                  </a:cubicBezTo>
                  <a:cubicBezTo>
                    <a:pt x="108" y="141"/>
                    <a:pt x="115" y="137"/>
                    <a:pt x="115" y="130"/>
                  </a:cubicBezTo>
                  <a:cubicBezTo>
                    <a:pt x="115" y="123"/>
                    <a:pt x="109" y="118"/>
                    <a:pt x="95" y="114"/>
                  </a:cubicBezTo>
                  <a:cubicBezTo>
                    <a:pt x="76" y="107"/>
                    <a:pt x="62" y="98"/>
                    <a:pt x="62" y="80"/>
                  </a:cubicBezTo>
                  <a:cubicBezTo>
                    <a:pt x="62" y="64"/>
                    <a:pt x="74" y="51"/>
                    <a:pt x="93" y="47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24" y="46"/>
                    <a:pt x="132" y="49"/>
                    <a:pt x="138" y="52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28" y="71"/>
                    <a:pt x="120" y="66"/>
                    <a:pt x="106" y="66"/>
                  </a:cubicBezTo>
                  <a:cubicBezTo>
                    <a:pt x="94" y="66"/>
                    <a:pt x="90" y="72"/>
                    <a:pt x="90" y="77"/>
                  </a:cubicBezTo>
                  <a:cubicBezTo>
                    <a:pt x="90" y="83"/>
                    <a:pt x="97" y="87"/>
                    <a:pt x="113" y="93"/>
                  </a:cubicBezTo>
                  <a:cubicBezTo>
                    <a:pt x="135" y="100"/>
                    <a:pt x="143" y="111"/>
                    <a:pt x="143" y="127"/>
                  </a:cubicBezTo>
                  <a:cubicBezTo>
                    <a:pt x="143" y="144"/>
                    <a:pt x="132" y="158"/>
                    <a:pt x="11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8" name="Freeform 435"/>
            <p:cNvSpPr>
              <a:spLocks noEditPoints="1"/>
            </p:cNvSpPr>
            <p:nvPr/>
          </p:nvSpPr>
          <p:spPr bwMode="auto">
            <a:xfrm>
              <a:off x="3282007" y="1022446"/>
              <a:ext cx="89941" cy="91083"/>
            </a:xfrm>
            <a:custGeom>
              <a:avLst/>
              <a:gdLst>
                <a:gd name="T0" fmla="*/ 67 w 133"/>
                <a:gd name="T1" fmla="*/ 0 h 135"/>
                <a:gd name="T2" fmla="*/ 0 w 133"/>
                <a:gd name="T3" fmla="*/ 68 h 135"/>
                <a:gd name="T4" fmla="*/ 67 w 133"/>
                <a:gd name="T5" fmla="*/ 135 h 135"/>
                <a:gd name="T6" fmla="*/ 133 w 133"/>
                <a:gd name="T7" fmla="*/ 68 h 135"/>
                <a:gd name="T8" fmla="*/ 67 w 133"/>
                <a:gd name="T9" fmla="*/ 0 h 135"/>
                <a:gd name="T10" fmla="*/ 71 w 133"/>
                <a:gd name="T11" fmla="*/ 104 h 135"/>
                <a:gd name="T12" fmla="*/ 71 w 133"/>
                <a:gd name="T13" fmla="*/ 116 h 135"/>
                <a:gd name="T14" fmla="*/ 59 w 133"/>
                <a:gd name="T15" fmla="*/ 116 h 135"/>
                <a:gd name="T16" fmla="*/ 59 w 133"/>
                <a:gd name="T17" fmla="*/ 105 h 135"/>
                <a:gd name="T18" fmla="*/ 39 w 133"/>
                <a:gd name="T19" fmla="*/ 100 h 135"/>
                <a:gd name="T20" fmla="*/ 43 w 133"/>
                <a:gd name="T21" fmla="*/ 86 h 135"/>
                <a:gd name="T22" fmla="*/ 62 w 133"/>
                <a:gd name="T23" fmla="*/ 91 h 135"/>
                <a:gd name="T24" fmla="*/ 74 w 133"/>
                <a:gd name="T25" fmla="*/ 84 h 135"/>
                <a:gd name="T26" fmla="*/ 61 w 133"/>
                <a:gd name="T27" fmla="*/ 73 h 135"/>
                <a:gd name="T28" fmla="*/ 40 w 133"/>
                <a:gd name="T29" fmla="*/ 52 h 135"/>
                <a:gd name="T30" fmla="*/ 60 w 133"/>
                <a:gd name="T31" fmla="*/ 31 h 135"/>
                <a:gd name="T32" fmla="*/ 60 w 133"/>
                <a:gd name="T33" fmla="*/ 20 h 135"/>
                <a:gd name="T34" fmla="*/ 72 w 133"/>
                <a:gd name="T35" fmla="*/ 20 h 135"/>
                <a:gd name="T36" fmla="*/ 72 w 133"/>
                <a:gd name="T37" fmla="*/ 30 h 135"/>
                <a:gd name="T38" fmla="*/ 89 w 133"/>
                <a:gd name="T39" fmla="*/ 34 h 135"/>
                <a:gd name="T40" fmla="*/ 85 w 133"/>
                <a:gd name="T41" fmla="*/ 47 h 135"/>
                <a:gd name="T42" fmla="*/ 68 w 133"/>
                <a:gd name="T43" fmla="*/ 43 h 135"/>
                <a:gd name="T44" fmla="*/ 58 w 133"/>
                <a:gd name="T45" fmla="*/ 50 h 135"/>
                <a:gd name="T46" fmla="*/ 72 w 133"/>
                <a:gd name="T47" fmla="*/ 60 h 135"/>
                <a:gd name="T48" fmla="*/ 92 w 133"/>
                <a:gd name="T49" fmla="*/ 82 h 135"/>
                <a:gd name="T50" fmla="*/ 71 w 133"/>
                <a:gd name="T51" fmla="*/ 10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35">
                  <a:moveTo>
                    <a:pt x="67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05"/>
                    <a:pt x="30" y="135"/>
                    <a:pt x="67" y="135"/>
                  </a:cubicBezTo>
                  <a:cubicBezTo>
                    <a:pt x="104" y="135"/>
                    <a:pt x="133" y="105"/>
                    <a:pt x="133" y="68"/>
                  </a:cubicBezTo>
                  <a:cubicBezTo>
                    <a:pt x="133" y="31"/>
                    <a:pt x="104" y="0"/>
                    <a:pt x="67" y="0"/>
                  </a:cubicBezTo>
                  <a:close/>
                  <a:moveTo>
                    <a:pt x="71" y="104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1" y="104"/>
                    <a:pt x="44" y="102"/>
                    <a:pt x="39" y="100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8" y="88"/>
                    <a:pt x="55" y="91"/>
                    <a:pt x="62" y="91"/>
                  </a:cubicBezTo>
                  <a:cubicBezTo>
                    <a:pt x="69" y="91"/>
                    <a:pt x="74" y="88"/>
                    <a:pt x="74" y="84"/>
                  </a:cubicBezTo>
                  <a:cubicBezTo>
                    <a:pt x="74" y="79"/>
                    <a:pt x="70" y="76"/>
                    <a:pt x="61" y="73"/>
                  </a:cubicBezTo>
                  <a:cubicBezTo>
                    <a:pt x="49" y="69"/>
                    <a:pt x="40" y="63"/>
                    <a:pt x="40" y="52"/>
                  </a:cubicBezTo>
                  <a:cubicBezTo>
                    <a:pt x="40" y="41"/>
                    <a:pt x="47" y="33"/>
                    <a:pt x="60" y="3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9" y="30"/>
                    <a:pt x="85" y="32"/>
                    <a:pt x="89" y="34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2" y="46"/>
                    <a:pt x="77" y="43"/>
                    <a:pt x="68" y="43"/>
                  </a:cubicBezTo>
                  <a:cubicBezTo>
                    <a:pt x="61" y="43"/>
                    <a:pt x="58" y="46"/>
                    <a:pt x="58" y="50"/>
                  </a:cubicBezTo>
                  <a:cubicBezTo>
                    <a:pt x="58" y="54"/>
                    <a:pt x="62" y="56"/>
                    <a:pt x="72" y="60"/>
                  </a:cubicBezTo>
                  <a:cubicBezTo>
                    <a:pt x="86" y="65"/>
                    <a:pt x="92" y="71"/>
                    <a:pt x="92" y="82"/>
                  </a:cubicBezTo>
                  <a:cubicBezTo>
                    <a:pt x="92" y="93"/>
                    <a:pt x="85" y="101"/>
                    <a:pt x="71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9" name="Freeform 436"/>
            <p:cNvSpPr>
              <a:spLocks noEditPoints="1"/>
            </p:cNvSpPr>
            <p:nvPr/>
          </p:nvSpPr>
          <p:spPr bwMode="auto">
            <a:xfrm>
              <a:off x="3199776" y="780891"/>
              <a:ext cx="470261" cy="527652"/>
            </a:xfrm>
            <a:custGeom>
              <a:avLst/>
              <a:gdLst>
                <a:gd name="T0" fmla="*/ 652 w 697"/>
                <a:gd name="T1" fmla="*/ 426 h 782"/>
                <a:gd name="T2" fmla="*/ 601 w 697"/>
                <a:gd name="T3" fmla="*/ 366 h 782"/>
                <a:gd name="T4" fmla="*/ 603 w 697"/>
                <a:gd name="T5" fmla="*/ 267 h 782"/>
                <a:gd name="T6" fmla="*/ 585 w 697"/>
                <a:gd name="T7" fmla="*/ 182 h 782"/>
                <a:gd name="T8" fmla="*/ 509 w 697"/>
                <a:gd name="T9" fmla="*/ 80 h 782"/>
                <a:gd name="T10" fmla="*/ 298 w 697"/>
                <a:gd name="T11" fmla="*/ 0 h 782"/>
                <a:gd name="T12" fmla="*/ 0 w 697"/>
                <a:gd name="T13" fmla="*/ 273 h 782"/>
                <a:gd name="T14" fmla="*/ 2 w 697"/>
                <a:gd name="T15" fmla="*/ 302 h 782"/>
                <a:gd name="T16" fmla="*/ 82 w 697"/>
                <a:gd name="T17" fmla="*/ 533 h 782"/>
                <a:gd name="T18" fmla="*/ 0 w 697"/>
                <a:gd name="T19" fmla="*/ 781 h 782"/>
                <a:gd name="T20" fmla="*/ 362 w 697"/>
                <a:gd name="T21" fmla="*/ 782 h 782"/>
                <a:gd name="T22" fmla="*/ 433 w 697"/>
                <a:gd name="T23" fmla="*/ 674 h 782"/>
                <a:gd name="T24" fmla="*/ 545 w 697"/>
                <a:gd name="T25" fmla="*/ 675 h 782"/>
                <a:gd name="T26" fmla="*/ 563 w 697"/>
                <a:gd name="T27" fmla="*/ 673 h 782"/>
                <a:gd name="T28" fmla="*/ 564 w 697"/>
                <a:gd name="T29" fmla="*/ 673 h 782"/>
                <a:gd name="T30" fmla="*/ 564 w 697"/>
                <a:gd name="T31" fmla="*/ 673 h 782"/>
                <a:gd name="T32" fmla="*/ 571 w 697"/>
                <a:gd name="T33" fmla="*/ 601 h 782"/>
                <a:gd name="T34" fmla="*/ 595 w 697"/>
                <a:gd name="T35" fmla="*/ 577 h 782"/>
                <a:gd name="T36" fmla="*/ 595 w 697"/>
                <a:gd name="T37" fmla="*/ 575 h 782"/>
                <a:gd name="T38" fmla="*/ 561 w 697"/>
                <a:gd name="T39" fmla="*/ 554 h 782"/>
                <a:gd name="T40" fmla="*/ 570 w 697"/>
                <a:gd name="T41" fmla="*/ 554 h 782"/>
                <a:gd name="T42" fmla="*/ 598 w 697"/>
                <a:gd name="T43" fmla="*/ 536 h 782"/>
                <a:gd name="T44" fmla="*/ 598 w 697"/>
                <a:gd name="T45" fmla="*/ 535 h 782"/>
                <a:gd name="T46" fmla="*/ 595 w 697"/>
                <a:gd name="T47" fmla="*/ 527 h 782"/>
                <a:gd name="T48" fmla="*/ 611 w 697"/>
                <a:gd name="T49" fmla="*/ 461 h 782"/>
                <a:gd name="T50" fmla="*/ 652 w 697"/>
                <a:gd name="T51" fmla="*/ 426 h 782"/>
                <a:gd name="T52" fmla="*/ 78 w 697"/>
                <a:gd name="T53" fmla="*/ 265 h 782"/>
                <a:gd name="T54" fmla="*/ 141 w 697"/>
                <a:gd name="T55" fmla="*/ 201 h 782"/>
                <a:gd name="T56" fmla="*/ 205 w 697"/>
                <a:gd name="T57" fmla="*/ 265 h 782"/>
                <a:gd name="T58" fmla="*/ 141 w 697"/>
                <a:gd name="T59" fmla="*/ 329 h 782"/>
                <a:gd name="T60" fmla="*/ 78 w 697"/>
                <a:gd name="T61" fmla="*/ 265 h 782"/>
                <a:gd name="T62" fmla="*/ 189 w 697"/>
                <a:gd name="T63" fmla="*/ 514 h 782"/>
                <a:gd name="T64" fmla="*/ 101 w 697"/>
                <a:gd name="T65" fmla="*/ 426 h 782"/>
                <a:gd name="T66" fmla="*/ 189 w 697"/>
                <a:gd name="T67" fmla="*/ 337 h 782"/>
                <a:gd name="T68" fmla="*/ 276 w 697"/>
                <a:gd name="T69" fmla="*/ 426 h 782"/>
                <a:gd name="T70" fmla="*/ 189 w 697"/>
                <a:gd name="T71" fmla="*/ 514 h 782"/>
                <a:gd name="T72" fmla="*/ 352 w 697"/>
                <a:gd name="T73" fmla="*/ 371 h 782"/>
                <a:gd name="T74" fmla="*/ 215 w 697"/>
                <a:gd name="T75" fmla="*/ 233 h 782"/>
                <a:gd name="T76" fmla="*/ 352 w 697"/>
                <a:gd name="T77" fmla="*/ 95 h 782"/>
                <a:gd name="T78" fmla="*/ 489 w 697"/>
                <a:gd name="T79" fmla="*/ 233 h 782"/>
                <a:gd name="T80" fmla="*/ 352 w 697"/>
                <a:gd name="T81" fmla="*/ 371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7" h="782">
                  <a:moveTo>
                    <a:pt x="652" y="426"/>
                  </a:moveTo>
                  <a:cubicBezTo>
                    <a:pt x="636" y="408"/>
                    <a:pt x="611" y="388"/>
                    <a:pt x="601" y="366"/>
                  </a:cubicBezTo>
                  <a:cubicBezTo>
                    <a:pt x="587" y="333"/>
                    <a:pt x="603" y="301"/>
                    <a:pt x="603" y="267"/>
                  </a:cubicBezTo>
                  <a:cubicBezTo>
                    <a:pt x="602" y="240"/>
                    <a:pt x="594" y="207"/>
                    <a:pt x="585" y="182"/>
                  </a:cubicBezTo>
                  <a:cubicBezTo>
                    <a:pt x="570" y="141"/>
                    <a:pt x="543" y="107"/>
                    <a:pt x="509" y="80"/>
                  </a:cubicBezTo>
                  <a:cubicBezTo>
                    <a:pt x="456" y="31"/>
                    <a:pt x="381" y="0"/>
                    <a:pt x="298" y="0"/>
                  </a:cubicBezTo>
                  <a:cubicBezTo>
                    <a:pt x="133" y="0"/>
                    <a:pt x="0" y="122"/>
                    <a:pt x="0" y="273"/>
                  </a:cubicBezTo>
                  <a:cubicBezTo>
                    <a:pt x="0" y="283"/>
                    <a:pt x="1" y="293"/>
                    <a:pt x="2" y="302"/>
                  </a:cubicBezTo>
                  <a:cubicBezTo>
                    <a:pt x="3" y="368"/>
                    <a:pt x="23" y="446"/>
                    <a:pt x="82" y="533"/>
                  </a:cubicBezTo>
                  <a:cubicBezTo>
                    <a:pt x="82" y="533"/>
                    <a:pt x="164" y="697"/>
                    <a:pt x="0" y="781"/>
                  </a:cubicBezTo>
                  <a:cubicBezTo>
                    <a:pt x="362" y="782"/>
                    <a:pt x="362" y="782"/>
                    <a:pt x="362" y="782"/>
                  </a:cubicBezTo>
                  <a:cubicBezTo>
                    <a:pt x="362" y="782"/>
                    <a:pt x="389" y="674"/>
                    <a:pt x="433" y="674"/>
                  </a:cubicBezTo>
                  <a:cubicBezTo>
                    <a:pt x="470" y="674"/>
                    <a:pt x="508" y="677"/>
                    <a:pt x="545" y="675"/>
                  </a:cubicBezTo>
                  <a:cubicBezTo>
                    <a:pt x="553" y="676"/>
                    <a:pt x="558" y="675"/>
                    <a:pt x="563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89" y="660"/>
                    <a:pt x="571" y="601"/>
                    <a:pt x="571" y="601"/>
                  </a:cubicBezTo>
                  <a:cubicBezTo>
                    <a:pt x="586" y="595"/>
                    <a:pt x="595" y="585"/>
                    <a:pt x="595" y="577"/>
                  </a:cubicBezTo>
                  <a:cubicBezTo>
                    <a:pt x="595" y="575"/>
                    <a:pt x="595" y="575"/>
                    <a:pt x="595" y="575"/>
                  </a:cubicBezTo>
                  <a:cubicBezTo>
                    <a:pt x="595" y="565"/>
                    <a:pt x="581" y="557"/>
                    <a:pt x="561" y="554"/>
                  </a:cubicBezTo>
                  <a:cubicBezTo>
                    <a:pt x="570" y="554"/>
                    <a:pt x="570" y="554"/>
                    <a:pt x="570" y="554"/>
                  </a:cubicBezTo>
                  <a:cubicBezTo>
                    <a:pt x="585" y="554"/>
                    <a:pt x="598" y="546"/>
                    <a:pt x="598" y="536"/>
                  </a:cubicBezTo>
                  <a:cubicBezTo>
                    <a:pt x="598" y="535"/>
                    <a:pt x="598" y="535"/>
                    <a:pt x="598" y="535"/>
                  </a:cubicBezTo>
                  <a:cubicBezTo>
                    <a:pt x="598" y="532"/>
                    <a:pt x="597" y="529"/>
                    <a:pt x="595" y="527"/>
                  </a:cubicBezTo>
                  <a:cubicBezTo>
                    <a:pt x="598" y="514"/>
                    <a:pt x="609" y="461"/>
                    <a:pt x="611" y="461"/>
                  </a:cubicBezTo>
                  <a:cubicBezTo>
                    <a:pt x="697" y="457"/>
                    <a:pt x="652" y="426"/>
                    <a:pt x="652" y="426"/>
                  </a:cubicBezTo>
                  <a:close/>
                  <a:moveTo>
                    <a:pt x="78" y="265"/>
                  </a:moveTo>
                  <a:cubicBezTo>
                    <a:pt x="78" y="230"/>
                    <a:pt x="106" y="201"/>
                    <a:pt x="141" y="201"/>
                  </a:cubicBezTo>
                  <a:cubicBezTo>
                    <a:pt x="176" y="201"/>
                    <a:pt x="205" y="230"/>
                    <a:pt x="205" y="265"/>
                  </a:cubicBezTo>
                  <a:cubicBezTo>
                    <a:pt x="205" y="300"/>
                    <a:pt x="176" y="329"/>
                    <a:pt x="141" y="329"/>
                  </a:cubicBezTo>
                  <a:cubicBezTo>
                    <a:pt x="106" y="329"/>
                    <a:pt x="78" y="300"/>
                    <a:pt x="78" y="265"/>
                  </a:cubicBezTo>
                  <a:close/>
                  <a:moveTo>
                    <a:pt x="189" y="514"/>
                  </a:moveTo>
                  <a:cubicBezTo>
                    <a:pt x="141" y="514"/>
                    <a:pt x="101" y="474"/>
                    <a:pt x="101" y="426"/>
                  </a:cubicBezTo>
                  <a:cubicBezTo>
                    <a:pt x="101" y="377"/>
                    <a:pt x="141" y="337"/>
                    <a:pt x="189" y="337"/>
                  </a:cubicBezTo>
                  <a:cubicBezTo>
                    <a:pt x="237" y="337"/>
                    <a:pt x="276" y="377"/>
                    <a:pt x="276" y="426"/>
                  </a:cubicBezTo>
                  <a:cubicBezTo>
                    <a:pt x="276" y="474"/>
                    <a:pt x="237" y="514"/>
                    <a:pt x="189" y="514"/>
                  </a:cubicBezTo>
                  <a:close/>
                  <a:moveTo>
                    <a:pt x="352" y="371"/>
                  </a:moveTo>
                  <a:cubicBezTo>
                    <a:pt x="276" y="371"/>
                    <a:pt x="215" y="309"/>
                    <a:pt x="215" y="233"/>
                  </a:cubicBezTo>
                  <a:cubicBezTo>
                    <a:pt x="215" y="157"/>
                    <a:pt x="276" y="95"/>
                    <a:pt x="352" y="95"/>
                  </a:cubicBezTo>
                  <a:cubicBezTo>
                    <a:pt x="428" y="95"/>
                    <a:pt x="489" y="157"/>
                    <a:pt x="489" y="233"/>
                  </a:cubicBezTo>
                  <a:cubicBezTo>
                    <a:pt x="489" y="309"/>
                    <a:pt x="428" y="371"/>
                    <a:pt x="352" y="3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541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accel="60000" fill="hold" grpId="0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36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45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55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6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6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7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4" grpId="0" animBg="1"/>
          <p:bldP spid="15" grpId="0" animBg="1"/>
          <p:bldP spid="34" grpId="0" animBg="1"/>
          <p:bldP spid="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accel="6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36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45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55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6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6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7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4" grpId="0" animBg="1"/>
          <p:bldP spid="15" grpId="0" animBg="1"/>
          <p:bldP spid="34" grpId="0" animBg="1"/>
          <p:bldP spid="35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8AC028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40F15B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8" name="椭圆 7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11" name="圆角矩形 10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401908" y="1989427"/>
            <a:ext cx="303609" cy="641747"/>
            <a:chOff x="7097769" y="2557319"/>
            <a:chExt cx="404812" cy="855663"/>
          </a:xfrm>
        </p:grpSpPr>
        <p:sp>
          <p:nvSpPr>
            <p:cNvPr id="15" name="MH_Other_3"/>
            <p:cNvSpPr/>
            <p:nvPr>
              <p:custDataLst>
                <p:tags r:id="rId24"/>
              </p:custDataLst>
            </p:nvPr>
          </p:nvSpPr>
          <p:spPr>
            <a:xfrm>
              <a:off x="7097769" y="2557319"/>
              <a:ext cx="190500" cy="855663"/>
            </a:xfrm>
            <a:custGeom>
              <a:avLst/>
              <a:gdLst>
                <a:gd name="connsiteX0" fmla="*/ 0 w 200069"/>
                <a:gd name="connsiteY0" fmla="*/ 0 h 904875"/>
                <a:gd name="connsiteX1" fmla="*/ 200025 w 200069"/>
                <a:gd name="connsiteY1" fmla="*/ 490538 h 904875"/>
                <a:gd name="connsiteX2" fmla="*/ 14288 w 200069"/>
                <a:gd name="connsiteY2" fmla="*/ 904875 h 904875"/>
                <a:gd name="connsiteX0" fmla="*/ 0 w 202450"/>
                <a:gd name="connsiteY0" fmla="*/ 0 h 904875"/>
                <a:gd name="connsiteX1" fmla="*/ 202407 w 202450"/>
                <a:gd name="connsiteY1" fmla="*/ 471488 h 904875"/>
                <a:gd name="connsiteX2" fmla="*/ 14288 w 202450"/>
                <a:gd name="connsiteY2" fmla="*/ 904875 h 904875"/>
                <a:gd name="connsiteX0" fmla="*/ 0 w 202558"/>
                <a:gd name="connsiteY0" fmla="*/ 0 h 904875"/>
                <a:gd name="connsiteX1" fmla="*/ 202407 w 202558"/>
                <a:gd name="connsiteY1" fmla="*/ 471488 h 904875"/>
                <a:gd name="connsiteX2" fmla="*/ 14288 w 202558"/>
                <a:gd name="connsiteY2" fmla="*/ 904875 h 904875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798"/>
                <a:gd name="connsiteY0" fmla="*/ 0 h 916781"/>
                <a:gd name="connsiteX1" fmla="*/ 204788 w 204798"/>
                <a:gd name="connsiteY1" fmla="*/ 464344 h 916781"/>
                <a:gd name="connsiteX2" fmla="*/ 7144 w 204798"/>
                <a:gd name="connsiteY2" fmla="*/ 916781 h 916781"/>
                <a:gd name="connsiteX0" fmla="*/ 0 w 204800"/>
                <a:gd name="connsiteY0" fmla="*/ 0 h 916781"/>
                <a:gd name="connsiteX1" fmla="*/ 204788 w 204800"/>
                <a:gd name="connsiteY1" fmla="*/ 464344 h 916781"/>
                <a:gd name="connsiteX2" fmla="*/ 7144 w 204800"/>
                <a:gd name="connsiteY2" fmla="*/ 916781 h 9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800" h="916781">
                  <a:moveTo>
                    <a:pt x="0" y="0"/>
                  </a:moveTo>
                  <a:cubicBezTo>
                    <a:pt x="158353" y="148432"/>
                    <a:pt x="203597" y="311547"/>
                    <a:pt x="204788" y="464344"/>
                  </a:cubicBezTo>
                  <a:cubicBezTo>
                    <a:pt x="205979" y="617141"/>
                    <a:pt x="120253" y="789782"/>
                    <a:pt x="7144" y="916781"/>
                  </a:cubicBezTo>
                </a:path>
              </a:pathLst>
            </a:custGeom>
            <a:noFill/>
            <a:ln w="25400">
              <a:solidFill>
                <a:srgbClr val="8AC028"/>
              </a:solidFill>
              <a:headEnd type="oval" w="sm" len="sm"/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6" name="MH_Other_4"/>
            <p:cNvCxnSpPr/>
            <p:nvPr>
              <p:custDataLst>
                <p:tags r:id="rId25"/>
              </p:custDataLst>
            </p:nvPr>
          </p:nvCxnSpPr>
          <p:spPr>
            <a:xfrm>
              <a:off x="7286681" y="2982769"/>
              <a:ext cx="215900" cy="0"/>
            </a:xfrm>
            <a:prstGeom prst="line">
              <a:avLst/>
            </a:prstGeom>
            <a:ln w="25400">
              <a:solidFill>
                <a:srgbClr val="8AC028"/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MH_Other_5"/>
            <p:cNvSpPr/>
            <p:nvPr>
              <p:custDataLst>
                <p:tags r:id="rId26"/>
              </p:custDataLst>
            </p:nvPr>
          </p:nvSpPr>
          <p:spPr>
            <a:xfrm>
              <a:off x="7227944" y="2924032"/>
              <a:ext cx="117475" cy="117475"/>
            </a:xfrm>
            <a:prstGeom prst="ellipse">
              <a:avLst/>
            </a:prstGeom>
            <a:solidFill>
              <a:srgbClr val="8AC028"/>
            </a:solidFill>
            <a:ln>
              <a:solidFill>
                <a:srgbClr val="8AC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377846" y="1203159"/>
            <a:ext cx="303609" cy="641747"/>
            <a:chOff x="4399020" y="1508961"/>
            <a:chExt cx="404812" cy="855663"/>
          </a:xfrm>
        </p:grpSpPr>
        <p:sp>
          <p:nvSpPr>
            <p:cNvPr id="19" name="MH_Other_9"/>
            <p:cNvSpPr/>
            <p:nvPr>
              <p:custDataLst>
                <p:tags r:id="rId21"/>
              </p:custDataLst>
            </p:nvPr>
          </p:nvSpPr>
          <p:spPr>
            <a:xfrm flipH="1">
              <a:off x="4611745" y="1508961"/>
              <a:ext cx="192087" cy="855663"/>
            </a:xfrm>
            <a:custGeom>
              <a:avLst/>
              <a:gdLst>
                <a:gd name="connsiteX0" fmla="*/ 0 w 200069"/>
                <a:gd name="connsiteY0" fmla="*/ 0 h 904875"/>
                <a:gd name="connsiteX1" fmla="*/ 200025 w 200069"/>
                <a:gd name="connsiteY1" fmla="*/ 490538 h 904875"/>
                <a:gd name="connsiteX2" fmla="*/ 14288 w 200069"/>
                <a:gd name="connsiteY2" fmla="*/ 904875 h 904875"/>
                <a:gd name="connsiteX0" fmla="*/ 0 w 202450"/>
                <a:gd name="connsiteY0" fmla="*/ 0 h 904875"/>
                <a:gd name="connsiteX1" fmla="*/ 202407 w 202450"/>
                <a:gd name="connsiteY1" fmla="*/ 471488 h 904875"/>
                <a:gd name="connsiteX2" fmla="*/ 14288 w 202450"/>
                <a:gd name="connsiteY2" fmla="*/ 904875 h 904875"/>
                <a:gd name="connsiteX0" fmla="*/ 0 w 202558"/>
                <a:gd name="connsiteY0" fmla="*/ 0 h 904875"/>
                <a:gd name="connsiteX1" fmla="*/ 202407 w 202558"/>
                <a:gd name="connsiteY1" fmla="*/ 471488 h 904875"/>
                <a:gd name="connsiteX2" fmla="*/ 14288 w 202558"/>
                <a:gd name="connsiteY2" fmla="*/ 904875 h 904875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798"/>
                <a:gd name="connsiteY0" fmla="*/ 0 h 916781"/>
                <a:gd name="connsiteX1" fmla="*/ 204788 w 204798"/>
                <a:gd name="connsiteY1" fmla="*/ 464344 h 916781"/>
                <a:gd name="connsiteX2" fmla="*/ 7144 w 204798"/>
                <a:gd name="connsiteY2" fmla="*/ 916781 h 916781"/>
                <a:gd name="connsiteX0" fmla="*/ 0 w 204800"/>
                <a:gd name="connsiteY0" fmla="*/ 0 h 916781"/>
                <a:gd name="connsiteX1" fmla="*/ 204788 w 204800"/>
                <a:gd name="connsiteY1" fmla="*/ 464344 h 916781"/>
                <a:gd name="connsiteX2" fmla="*/ 7144 w 204800"/>
                <a:gd name="connsiteY2" fmla="*/ 916781 h 9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800" h="916781">
                  <a:moveTo>
                    <a:pt x="0" y="0"/>
                  </a:moveTo>
                  <a:cubicBezTo>
                    <a:pt x="158353" y="148432"/>
                    <a:pt x="203597" y="311547"/>
                    <a:pt x="204788" y="464344"/>
                  </a:cubicBezTo>
                  <a:cubicBezTo>
                    <a:pt x="205979" y="617141"/>
                    <a:pt x="120253" y="789782"/>
                    <a:pt x="7144" y="916781"/>
                  </a:cubicBezTo>
                </a:path>
              </a:pathLst>
            </a:custGeom>
            <a:noFill/>
            <a:ln w="25400">
              <a:solidFill>
                <a:srgbClr val="8AC028"/>
              </a:solidFill>
              <a:headEnd type="oval" w="sm" len="sm"/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0" name="MH_Other_10"/>
            <p:cNvCxnSpPr/>
            <p:nvPr>
              <p:custDataLst>
                <p:tags r:id="rId22"/>
              </p:custDataLst>
            </p:nvPr>
          </p:nvCxnSpPr>
          <p:spPr>
            <a:xfrm flipH="1">
              <a:off x="4399020" y="1934411"/>
              <a:ext cx="215900" cy="0"/>
            </a:xfrm>
            <a:prstGeom prst="line">
              <a:avLst/>
            </a:prstGeom>
            <a:ln w="25400">
              <a:solidFill>
                <a:srgbClr val="8AC028"/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MH_Other_11"/>
            <p:cNvSpPr/>
            <p:nvPr>
              <p:custDataLst>
                <p:tags r:id="rId23"/>
              </p:custDataLst>
            </p:nvPr>
          </p:nvSpPr>
          <p:spPr>
            <a:xfrm flipH="1">
              <a:off x="4556182" y="1875674"/>
              <a:ext cx="117475" cy="117475"/>
            </a:xfrm>
            <a:prstGeom prst="ellipse">
              <a:avLst/>
            </a:prstGeom>
            <a:solidFill>
              <a:srgbClr val="8AC028"/>
            </a:solidFill>
            <a:ln>
              <a:solidFill>
                <a:srgbClr val="8AC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723128" y="1148390"/>
            <a:ext cx="751284" cy="751285"/>
            <a:chOff x="4964170" y="1531186"/>
            <a:chExt cx="1001712" cy="1001713"/>
          </a:xfrm>
        </p:grpSpPr>
        <p:sp>
          <p:nvSpPr>
            <p:cNvPr id="23" name="MH_Other_7"/>
            <p:cNvSpPr/>
            <p:nvPr>
              <p:custDataLst>
                <p:tags r:id="rId18"/>
              </p:custDataLst>
            </p:nvPr>
          </p:nvSpPr>
          <p:spPr>
            <a:xfrm flipH="1">
              <a:off x="4964170" y="1531186"/>
              <a:ext cx="1001712" cy="1001713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B8BBBC"/>
                </a:gs>
              </a:gsLst>
              <a:lin ang="6600000" scaled="0"/>
              <a:tileRect/>
            </a:gra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50800" dist="88900" dir="2700000" algn="tl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MH_Other_8"/>
            <p:cNvSpPr/>
            <p:nvPr>
              <p:custDataLst>
                <p:tags r:id="rId19"/>
              </p:custDataLst>
            </p:nvPr>
          </p:nvSpPr>
          <p:spPr>
            <a:xfrm flipH="1">
              <a:off x="5076825" y="1643832"/>
              <a:ext cx="776280" cy="776280"/>
            </a:xfrm>
            <a:prstGeom prst="ellipse">
              <a:avLst/>
            </a:prstGeom>
            <a:solidFill>
              <a:srgbClr val="8AC028"/>
            </a:solidFill>
            <a:ln>
              <a:noFill/>
            </a:ln>
            <a:effectLst>
              <a:innerShdw blurRad="1143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MH_Other_12"/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5278495" y="1870911"/>
              <a:ext cx="373062" cy="373063"/>
            </a:xfrm>
            <a:custGeom>
              <a:avLst/>
              <a:gdLst>
                <a:gd name="T0" fmla="*/ 984018 w 1589088"/>
                <a:gd name="T1" fmla="*/ 589506 h 1589088"/>
                <a:gd name="T2" fmla="*/ 955171 w 1589088"/>
                <a:gd name="T3" fmla="*/ 645802 h 1589088"/>
                <a:gd name="T4" fmla="*/ 898294 w 1589088"/>
                <a:gd name="T5" fmla="*/ 673272 h 1589088"/>
                <a:gd name="T6" fmla="*/ 881422 w 1589088"/>
                <a:gd name="T7" fmla="*/ 964824 h 1589088"/>
                <a:gd name="T8" fmla="*/ 873530 w 1589088"/>
                <a:gd name="T9" fmla="*/ 1040159 h 1589088"/>
                <a:gd name="T10" fmla="*/ 824817 w 1589088"/>
                <a:gd name="T11" fmla="*/ 1084490 h 1589088"/>
                <a:gd name="T12" fmla="*/ 756238 w 1589088"/>
                <a:gd name="T13" fmla="*/ 1088026 h 1589088"/>
                <a:gd name="T14" fmla="*/ 703444 w 1589088"/>
                <a:gd name="T15" fmla="*/ 1048590 h 1589088"/>
                <a:gd name="T16" fmla="*/ 686571 w 1589088"/>
                <a:gd name="T17" fmla="*/ 985493 h 1589088"/>
                <a:gd name="T18" fmla="*/ 486007 w 1589088"/>
                <a:gd name="T19" fmla="*/ 893024 h 1589088"/>
                <a:gd name="T20" fmla="*/ 398106 w 1589088"/>
                <a:gd name="T21" fmla="*/ 820680 h 1589088"/>
                <a:gd name="T22" fmla="*/ 402189 w 1589088"/>
                <a:gd name="T23" fmla="*/ 755134 h 1589088"/>
                <a:gd name="T24" fmla="*/ 446547 w 1589088"/>
                <a:gd name="T25" fmla="*/ 706452 h 1589088"/>
                <a:gd name="T26" fmla="*/ 514037 w 1589088"/>
                <a:gd name="T27" fmla="*/ 696389 h 1589088"/>
                <a:gd name="T28" fmla="*/ 570641 w 1589088"/>
                <a:gd name="T29" fmla="*/ 730385 h 1589088"/>
                <a:gd name="T30" fmla="*/ 593501 w 1589088"/>
                <a:gd name="T31" fmla="*/ 794027 h 1589088"/>
                <a:gd name="T32" fmla="*/ 818558 w 1589088"/>
                <a:gd name="T33" fmla="*/ 648522 h 1589088"/>
                <a:gd name="T34" fmla="*/ 785901 w 1589088"/>
                <a:gd name="T35" fmla="*/ 575091 h 1589088"/>
                <a:gd name="T36" fmla="*/ 808761 w 1589088"/>
                <a:gd name="T37" fmla="*/ 511721 h 1589088"/>
                <a:gd name="T38" fmla="*/ 865365 w 1589088"/>
                <a:gd name="T39" fmla="*/ 477726 h 1589088"/>
                <a:gd name="T40" fmla="*/ 728574 w 1589088"/>
                <a:gd name="T41" fmla="*/ 144010 h 1589088"/>
                <a:gd name="T42" fmla="*/ 531280 w 1589088"/>
                <a:gd name="T43" fmla="*/ 182593 h 1589088"/>
                <a:gd name="T44" fmla="*/ 353281 w 1589088"/>
                <a:gd name="T45" fmla="*/ 288291 h 1589088"/>
                <a:gd name="T46" fmla="*/ 219577 w 1589088"/>
                <a:gd name="T47" fmla="*/ 451592 h 1589088"/>
                <a:gd name="T48" fmla="*/ 152454 w 1589088"/>
                <a:gd name="T49" fmla="*/ 642880 h 1589088"/>
                <a:gd name="T50" fmla="*/ 152454 w 1589088"/>
                <a:gd name="T51" fmla="*/ 843135 h 1589088"/>
                <a:gd name="T52" fmla="*/ 219577 w 1589088"/>
                <a:gd name="T53" fmla="*/ 1034422 h 1589088"/>
                <a:gd name="T54" fmla="*/ 353281 w 1589088"/>
                <a:gd name="T55" fmla="*/ 1197724 h 1589088"/>
                <a:gd name="T56" fmla="*/ 531280 w 1589088"/>
                <a:gd name="T57" fmla="*/ 1303421 h 1589088"/>
                <a:gd name="T58" fmla="*/ 728574 w 1589088"/>
                <a:gd name="T59" fmla="*/ 1341734 h 1589088"/>
                <a:gd name="T60" fmla="*/ 927227 w 1589088"/>
                <a:gd name="T61" fmla="*/ 1312931 h 1589088"/>
                <a:gd name="T62" fmla="*/ 1109302 w 1589088"/>
                <a:gd name="T63" fmla="*/ 1217015 h 1589088"/>
                <a:gd name="T64" fmla="*/ 1251431 w 1589088"/>
                <a:gd name="T65" fmla="*/ 1059964 h 1589088"/>
                <a:gd name="T66" fmla="*/ 1328065 w 1589088"/>
                <a:gd name="T67" fmla="*/ 871393 h 1589088"/>
                <a:gd name="T68" fmla="*/ 1337576 w 1589088"/>
                <a:gd name="T69" fmla="*/ 671410 h 1589088"/>
                <a:gd name="T70" fmla="*/ 1280237 w 1589088"/>
                <a:gd name="T71" fmla="*/ 477677 h 1589088"/>
                <a:gd name="T72" fmla="*/ 1155500 w 1589088"/>
                <a:gd name="T73" fmla="*/ 308670 h 1589088"/>
                <a:gd name="T74" fmla="*/ 981849 w 1589088"/>
                <a:gd name="T75" fmla="*/ 193462 h 1589088"/>
                <a:gd name="T76" fmla="*/ 785915 w 1589088"/>
                <a:gd name="T77" fmla="*/ 145640 h 1589088"/>
                <a:gd name="T78" fmla="*/ 902226 w 1589088"/>
                <a:gd name="T79" fmla="*/ 17390 h 1589088"/>
                <a:gd name="T80" fmla="*/ 1136207 w 1589088"/>
                <a:gd name="T81" fmla="*/ 112491 h 1589088"/>
                <a:gd name="T82" fmla="*/ 1320999 w 1589088"/>
                <a:gd name="T83" fmla="*/ 276063 h 1589088"/>
                <a:gd name="T84" fmla="*/ 1429702 w 1589088"/>
                <a:gd name="T85" fmla="*/ 459201 h 1589088"/>
                <a:gd name="T86" fmla="*/ 1481334 w 1589088"/>
                <a:gd name="T87" fmla="*/ 660270 h 1589088"/>
                <a:gd name="T88" fmla="*/ 1475356 w 1589088"/>
                <a:gd name="T89" fmla="*/ 866502 h 1589088"/>
                <a:gd name="T90" fmla="*/ 1412581 w 1589088"/>
                <a:gd name="T91" fmla="*/ 1064855 h 1589088"/>
                <a:gd name="T92" fmla="*/ 1892771 w 1589088"/>
                <a:gd name="T93" fmla="*/ 1636001 h 1589088"/>
                <a:gd name="T94" fmla="*/ 1896304 w 1589088"/>
                <a:gd name="T95" fmla="*/ 1759632 h 1589088"/>
                <a:gd name="T96" fmla="*/ 1783798 w 1589088"/>
                <a:gd name="T97" fmla="*/ 1885980 h 1589088"/>
                <a:gd name="T98" fmla="*/ 1662866 w 1589088"/>
                <a:gd name="T99" fmla="*/ 1900381 h 1589088"/>
                <a:gd name="T100" fmla="*/ 1104954 w 1589088"/>
                <a:gd name="T101" fmla="*/ 1391458 h 1589088"/>
                <a:gd name="T102" fmla="*/ 909835 w 1589088"/>
                <a:gd name="T103" fmla="*/ 1466451 h 1589088"/>
                <a:gd name="T104" fmla="*/ 704388 w 1589088"/>
                <a:gd name="T105" fmla="*/ 1484656 h 1589088"/>
                <a:gd name="T106" fmla="*/ 501116 w 1589088"/>
                <a:gd name="T107" fmla="*/ 1445528 h 1589088"/>
                <a:gd name="T108" fmla="*/ 313061 w 1589088"/>
                <a:gd name="T109" fmla="*/ 1349069 h 1589088"/>
                <a:gd name="T110" fmla="*/ 143758 w 1589088"/>
                <a:gd name="T111" fmla="*/ 1181965 h 1589088"/>
                <a:gd name="T112" fmla="*/ 30708 w 1589088"/>
                <a:gd name="T113" fmla="*/ 954538 h 1589088"/>
                <a:gd name="T114" fmla="*/ 815 w 1589088"/>
                <a:gd name="T115" fmla="*/ 707277 h 1589088"/>
                <a:gd name="T116" fmla="*/ 54351 w 1589088"/>
                <a:gd name="T117" fmla="*/ 463275 h 1589088"/>
                <a:gd name="T118" fmla="*/ 191315 w 1589088"/>
                <a:gd name="T119" fmla="*/ 245360 h 1589088"/>
                <a:gd name="T120" fmla="*/ 397577 w 1589088"/>
                <a:gd name="T121" fmla="*/ 85319 h 1589088"/>
                <a:gd name="T122" fmla="*/ 636177 w 1589088"/>
                <a:gd name="T123" fmla="*/ 7880 h 15890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9088" h="1589088">
                  <a:moveTo>
                    <a:pt x="916859" y="288925"/>
                  </a:moveTo>
                  <a:lnTo>
                    <a:pt x="954088" y="332030"/>
                  </a:lnTo>
                  <a:lnTo>
                    <a:pt x="816067" y="450682"/>
                  </a:lnTo>
                  <a:lnTo>
                    <a:pt x="817430" y="454085"/>
                  </a:lnTo>
                  <a:lnTo>
                    <a:pt x="818338" y="457488"/>
                  </a:lnTo>
                  <a:lnTo>
                    <a:pt x="819246" y="461118"/>
                  </a:lnTo>
                  <a:lnTo>
                    <a:pt x="820381" y="464748"/>
                  </a:lnTo>
                  <a:lnTo>
                    <a:pt x="820835" y="468378"/>
                  </a:lnTo>
                  <a:lnTo>
                    <a:pt x="821289" y="472008"/>
                  </a:lnTo>
                  <a:lnTo>
                    <a:pt x="821743" y="475865"/>
                  </a:lnTo>
                  <a:lnTo>
                    <a:pt x="821743" y="479722"/>
                  </a:lnTo>
                  <a:lnTo>
                    <a:pt x="821743" y="483805"/>
                  </a:lnTo>
                  <a:lnTo>
                    <a:pt x="821289" y="487662"/>
                  </a:lnTo>
                  <a:lnTo>
                    <a:pt x="820835" y="491746"/>
                  </a:lnTo>
                  <a:lnTo>
                    <a:pt x="820154" y="495602"/>
                  </a:lnTo>
                  <a:lnTo>
                    <a:pt x="819246" y="499459"/>
                  </a:lnTo>
                  <a:lnTo>
                    <a:pt x="818338" y="503089"/>
                  </a:lnTo>
                  <a:lnTo>
                    <a:pt x="816976" y="506946"/>
                  </a:lnTo>
                  <a:lnTo>
                    <a:pt x="815840" y="510349"/>
                  </a:lnTo>
                  <a:lnTo>
                    <a:pt x="814251" y="513979"/>
                  </a:lnTo>
                  <a:lnTo>
                    <a:pt x="812662" y="517382"/>
                  </a:lnTo>
                  <a:lnTo>
                    <a:pt x="810619" y="520785"/>
                  </a:lnTo>
                  <a:lnTo>
                    <a:pt x="808803" y="523961"/>
                  </a:lnTo>
                  <a:lnTo>
                    <a:pt x="806760" y="527137"/>
                  </a:lnTo>
                  <a:lnTo>
                    <a:pt x="804263" y="530313"/>
                  </a:lnTo>
                  <a:lnTo>
                    <a:pt x="801993" y="533036"/>
                  </a:lnTo>
                  <a:lnTo>
                    <a:pt x="799496" y="535985"/>
                  </a:lnTo>
                  <a:lnTo>
                    <a:pt x="796772" y="538707"/>
                  </a:lnTo>
                  <a:lnTo>
                    <a:pt x="794048" y="541203"/>
                  </a:lnTo>
                  <a:lnTo>
                    <a:pt x="791324" y="543698"/>
                  </a:lnTo>
                  <a:lnTo>
                    <a:pt x="788146" y="545967"/>
                  </a:lnTo>
                  <a:lnTo>
                    <a:pt x="785194" y="548009"/>
                  </a:lnTo>
                  <a:lnTo>
                    <a:pt x="781789" y="550051"/>
                  </a:lnTo>
                  <a:lnTo>
                    <a:pt x="778611" y="552093"/>
                  </a:lnTo>
                  <a:lnTo>
                    <a:pt x="775433" y="553908"/>
                  </a:lnTo>
                  <a:lnTo>
                    <a:pt x="771801" y="555496"/>
                  </a:lnTo>
                  <a:lnTo>
                    <a:pt x="768396" y="556857"/>
                  </a:lnTo>
                  <a:lnTo>
                    <a:pt x="764537" y="558218"/>
                  </a:lnTo>
                  <a:lnTo>
                    <a:pt x="760905" y="559352"/>
                  </a:lnTo>
                  <a:lnTo>
                    <a:pt x="757046" y="560260"/>
                  </a:lnTo>
                  <a:lnTo>
                    <a:pt x="753413" y="560940"/>
                  </a:lnTo>
                  <a:lnTo>
                    <a:pt x="749327" y="561621"/>
                  </a:lnTo>
                  <a:lnTo>
                    <a:pt x="745241" y="562075"/>
                  </a:lnTo>
                  <a:lnTo>
                    <a:pt x="692121" y="754005"/>
                  </a:lnTo>
                  <a:lnTo>
                    <a:pt x="697343" y="756728"/>
                  </a:lnTo>
                  <a:lnTo>
                    <a:pt x="702110" y="759904"/>
                  </a:lnTo>
                  <a:lnTo>
                    <a:pt x="706650" y="763080"/>
                  </a:lnTo>
                  <a:lnTo>
                    <a:pt x="710963" y="766937"/>
                  </a:lnTo>
                  <a:lnTo>
                    <a:pt x="715049" y="770794"/>
                  </a:lnTo>
                  <a:lnTo>
                    <a:pt x="718908" y="774877"/>
                  </a:lnTo>
                  <a:lnTo>
                    <a:pt x="722313" y="779188"/>
                  </a:lnTo>
                  <a:lnTo>
                    <a:pt x="725718" y="783952"/>
                  </a:lnTo>
                  <a:lnTo>
                    <a:pt x="728670" y="788943"/>
                  </a:lnTo>
                  <a:lnTo>
                    <a:pt x="731167" y="793934"/>
                  </a:lnTo>
                  <a:lnTo>
                    <a:pt x="733437" y="799379"/>
                  </a:lnTo>
                  <a:lnTo>
                    <a:pt x="735253" y="804824"/>
                  </a:lnTo>
                  <a:lnTo>
                    <a:pt x="736615" y="810496"/>
                  </a:lnTo>
                  <a:lnTo>
                    <a:pt x="737750" y="816167"/>
                  </a:lnTo>
                  <a:lnTo>
                    <a:pt x="738431" y="822066"/>
                  </a:lnTo>
                  <a:lnTo>
                    <a:pt x="738658" y="828191"/>
                  </a:lnTo>
                  <a:lnTo>
                    <a:pt x="738658" y="832729"/>
                  </a:lnTo>
                  <a:lnTo>
                    <a:pt x="738431" y="836812"/>
                  </a:lnTo>
                  <a:lnTo>
                    <a:pt x="737523" y="840896"/>
                  </a:lnTo>
                  <a:lnTo>
                    <a:pt x="736842" y="844980"/>
                  </a:lnTo>
                  <a:lnTo>
                    <a:pt x="735934" y="849063"/>
                  </a:lnTo>
                  <a:lnTo>
                    <a:pt x="734799" y="852920"/>
                  </a:lnTo>
                  <a:lnTo>
                    <a:pt x="733664" y="856777"/>
                  </a:lnTo>
                  <a:lnTo>
                    <a:pt x="732075" y="860407"/>
                  </a:lnTo>
                  <a:lnTo>
                    <a:pt x="730259" y="864263"/>
                  </a:lnTo>
                  <a:lnTo>
                    <a:pt x="728670" y="867666"/>
                  </a:lnTo>
                  <a:lnTo>
                    <a:pt x="726626" y="871296"/>
                  </a:lnTo>
                  <a:lnTo>
                    <a:pt x="724583" y="874699"/>
                  </a:lnTo>
                  <a:lnTo>
                    <a:pt x="722086" y="877876"/>
                  </a:lnTo>
                  <a:lnTo>
                    <a:pt x="719589" y="881052"/>
                  </a:lnTo>
                  <a:lnTo>
                    <a:pt x="717092" y="884228"/>
                  </a:lnTo>
                  <a:lnTo>
                    <a:pt x="714141" y="886950"/>
                  </a:lnTo>
                  <a:lnTo>
                    <a:pt x="711417" y="889673"/>
                  </a:lnTo>
                  <a:lnTo>
                    <a:pt x="708239" y="892395"/>
                  </a:lnTo>
                  <a:lnTo>
                    <a:pt x="705288" y="894891"/>
                  </a:lnTo>
                  <a:lnTo>
                    <a:pt x="702110" y="896933"/>
                  </a:lnTo>
                  <a:lnTo>
                    <a:pt x="698705" y="899428"/>
                  </a:lnTo>
                  <a:lnTo>
                    <a:pt x="695299" y="901243"/>
                  </a:lnTo>
                  <a:lnTo>
                    <a:pt x="691440" y="903058"/>
                  </a:lnTo>
                  <a:lnTo>
                    <a:pt x="688035" y="904646"/>
                  </a:lnTo>
                  <a:lnTo>
                    <a:pt x="684176" y="906234"/>
                  </a:lnTo>
                  <a:lnTo>
                    <a:pt x="680317" y="907595"/>
                  </a:lnTo>
                  <a:lnTo>
                    <a:pt x="676231" y="908730"/>
                  </a:lnTo>
                  <a:lnTo>
                    <a:pt x="672372" y="909637"/>
                  </a:lnTo>
                  <a:lnTo>
                    <a:pt x="668286" y="910318"/>
                  </a:lnTo>
                  <a:lnTo>
                    <a:pt x="664199" y="910771"/>
                  </a:lnTo>
                  <a:lnTo>
                    <a:pt x="659886" y="911225"/>
                  </a:lnTo>
                  <a:lnTo>
                    <a:pt x="655573" y="911225"/>
                  </a:lnTo>
                  <a:lnTo>
                    <a:pt x="651260" y="911225"/>
                  </a:lnTo>
                  <a:lnTo>
                    <a:pt x="646947" y="910771"/>
                  </a:lnTo>
                  <a:lnTo>
                    <a:pt x="643088" y="910318"/>
                  </a:lnTo>
                  <a:lnTo>
                    <a:pt x="638775" y="909637"/>
                  </a:lnTo>
                  <a:lnTo>
                    <a:pt x="634915" y="908730"/>
                  </a:lnTo>
                  <a:lnTo>
                    <a:pt x="630829" y="907595"/>
                  </a:lnTo>
                  <a:lnTo>
                    <a:pt x="627197" y="906234"/>
                  </a:lnTo>
                  <a:lnTo>
                    <a:pt x="623338" y="904646"/>
                  </a:lnTo>
                  <a:lnTo>
                    <a:pt x="619706" y="903058"/>
                  </a:lnTo>
                  <a:lnTo>
                    <a:pt x="616074" y="901243"/>
                  </a:lnTo>
                  <a:lnTo>
                    <a:pt x="612669" y="899428"/>
                  </a:lnTo>
                  <a:lnTo>
                    <a:pt x="609037" y="896933"/>
                  </a:lnTo>
                  <a:lnTo>
                    <a:pt x="605858" y="894891"/>
                  </a:lnTo>
                  <a:lnTo>
                    <a:pt x="602680" y="892395"/>
                  </a:lnTo>
                  <a:lnTo>
                    <a:pt x="599729" y="889673"/>
                  </a:lnTo>
                  <a:lnTo>
                    <a:pt x="596778" y="886950"/>
                  </a:lnTo>
                  <a:lnTo>
                    <a:pt x="594054" y="884228"/>
                  </a:lnTo>
                  <a:lnTo>
                    <a:pt x="591557" y="881052"/>
                  </a:lnTo>
                  <a:lnTo>
                    <a:pt x="588833" y="877876"/>
                  </a:lnTo>
                  <a:lnTo>
                    <a:pt x="586790" y="874699"/>
                  </a:lnTo>
                  <a:lnTo>
                    <a:pt x="584520" y="871296"/>
                  </a:lnTo>
                  <a:lnTo>
                    <a:pt x="582704" y="867666"/>
                  </a:lnTo>
                  <a:lnTo>
                    <a:pt x="580661" y="864263"/>
                  </a:lnTo>
                  <a:lnTo>
                    <a:pt x="579072" y="860407"/>
                  </a:lnTo>
                  <a:lnTo>
                    <a:pt x="577710" y="856777"/>
                  </a:lnTo>
                  <a:lnTo>
                    <a:pt x="576348" y="852920"/>
                  </a:lnTo>
                  <a:lnTo>
                    <a:pt x="575212" y="849063"/>
                  </a:lnTo>
                  <a:lnTo>
                    <a:pt x="574077" y="844980"/>
                  </a:lnTo>
                  <a:lnTo>
                    <a:pt x="573396" y="840896"/>
                  </a:lnTo>
                  <a:lnTo>
                    <a:pt x="572942" y="836812"/>
                  </a:lnTo>
                  <a:lnTo>
                    <a:pt x="572488" y="832729"/>
                  </a:lnTo>
                  <a:lnTo>
                    <a:pt x="572488" y="828191"/>
                  </a:lnTo>
                  <a:lnTo>
                    <a:pt x="572488" y="825242"/>
                  </a:lnTo>
                  <a:lnTo>
                    <a:pt x="572715" y="822066"/>
                  </a:lnTo>
                  <a:lnTo>
                    <a:pt x="573623" y="815940"/>
                  </a:lnTo>
                  <a:lnTo>
                    <a:pt x="574986" y="810042"/>
                  </a:lnTo>
                  <a:lnTo>
                    <a:pt x="576575" y="804370"/>
                  </a:lnTo>
                  <a:lnTo>
                    <a:pt x="454445" y="733134"/>
                  </a:lnTo>
                  <a:lnTo>
                    <a:pt x="449904" y="736083"/>
                  </a:lnTo>
                  <a:lnTo>
                    <a:pt x="444910" y="738352"/>
                  </a:lnTo>
                  <a:lnTo>
                    <a:pt x="439689" y="740166"/>
                  </a:lnTo>
                  <a:lnTo>
                    <a:pt x="434468" y="741981"/>
                  </a:lnTo>
                  <a:lnTo>
                    <a:pt x="429020" y="743569"/>
                  </a:lnTo>
                  <a:lnTo>
                    <a:pt x="423571" y="744477"/>
                  </a:lnTo>
                  <a:lnTo>
                    <a:pt x="417669" y="745158"/>
                  </a:lnTo>
                  <a:lnTo>
                    <a:pt x="412221" y="745384"/>
                  </a:lnTo>
                  <a:lnTo>
                    <a:pt x="408589" y="745158"/>
                  </a:lnTo>
                  <a:lnTo>
                    <a:pt x="405411" y="744931"/>
                  </a:lnTo>
                  <a:lnTo>
                    <a:pt x="398828" y="744023"/>
                  </a:lnTo>
                  <a:lnTo>
                    <a:pt x="305755" y="898294"/>
                  </a:lnTo>
                  <a:lnTo>
                    <a:pt x="257175" y="869255"/>
                  </a:lnTo>
                  <a:lnTo>
                    <a:pt x="349113" y="716118"/>
                  </a:lnTo>
                  <a:lnTo>
                    <a:pt x="347070" y="713396"/>
                  </a:lnTo>
                  <a:lnTo>
                    <a:pt x="344573" y="710220"/>
                  </a:lnTo>
                  <a:lnTo>
                    <a:pt x="342757" y="707497"/>
                  </a:lnTo>
                  <a:lnTo>
                    <a:pt x="340714" y="704321"/>
                  </a:lnTo>
                  <a:lnTo>
                    <a:pt x="339125" y="701145"/>
                  </a:lnTo>
                  <a:lnTo>
                    <a:pt x="337536" y="697969"/>
                  </a:lnTo>
                  <a:lnTo>
                    <a:pt x="335720" y="694793"/>
                  </a:lnTo>
                  <a:lnTo>
                    <a:pt x="334358" y="691390"/>
                  </a:lnTo>
                  <a:lnTo>
                    <a:pt x="333223" y="687987"/>
                  </a:lnTo>
                  <a:lnTo>
                    <a:pt x="332087" y="684584"/>
                  </a:lnTo>
                  <a:lnTo>
                    <a:pt x="331179" y="680954"/>
                  </a:lnTo>
                  <a:lnTo>
                    <a:pt x="330498" y="677324"/>
                  </a:lnTo>
                  <a:lnTo>
                    <a:pt x="329590" y="673467"/>
                  </a:lnTo>
                  <a:lnTo>
                    <a:pt x="329136" y="670064"/>
                  </a:lnTo>
                  <a:lnTo>
                    <a:pt x="328909" y="665981"/>
                  </a:lnTo>
                  <a:lnTo>
                    <a:pt x="328909" y="662351"/>
                  </a:lnTo>
                  <a:lnTo>
                    <a:pt x="328909" y="658040"/>
                  </a:lnTo>
                  <a:lnTo>
                    <a:pt x="329363" y="653730"/>
                  </a:lnTo>
                  <a:lnTo>
                    <a:pt x="330044" y="649646"/>
                  </a:lnTo>
                  <a:lnTo>
                    <a:pt x="330725" y="645335"/>
                  </a:lnTo>
                  <a:lnTo>
                    <a:pt x="331633" y="641479"/>
                  </a:lnTo>
                  <a:lnTo>
                    <a:pt x="332768" y="637395"/>
                  </a:lnTo>
                  <a:lnTo>
                    <a:pt x="333904" y="633765"/>
                  </a:lnTo>
                  <a:lnTo>
                    <a:pt x="335493" y="629908"/>
                  </a:lnTo>
                  <a:lnTo>
                    <a:pt x="337082" y="626279"/>
                  </a:lnTo>
                  <a:lnTo>
                    <a:pt x="339125" y="622649"/>
                  </a:lnTo>
                  <a:lnTo>
                    <a:pt x="340941" y="619246"/>
                  </a:lnTo>
                  <a:lnTo>
                    <a:pt x="342984" y="615843"/>
                  </a:lnTo>
                  <a:lnTo>
                    <a:pt x="345481" y="612666"/>
                  </a:lnTo>
                  <a:lnTo>
                    <a:pt x="347978" y="609263"/>
                  </a:lnTo>
                  <a:lnTo>
                    <a:pt x="350475" y="606314"/>
                  </a:lnTo>
                  <a:lnTo>
                    <a:pt x="353426" y="603592"/>
                  </a:lnTo>
                  <a:lnTo>
                    <a:pt x="356150" y="600642"/>
                  </a:lnTo>
                  <a:lnTo>
                    <a:pt x="359101" y="598147"/>
                  </a:lnTo>
                  <a:lnTo>
                    <a:pt x="362279" y="595878"/>
                  </a:lnTo>
                  <a:lnTo>
                    <a:pt x="365458" y="593383"/>
                  </a:lnTo>
                  <a:lnTo>
                    <a:pt x="369090" y="591341"/>
                  </a:lnTo>
                  <a:lnTo>
                    <a:pt x="372495" y="589299"/>
                  </a:lnTo>
                  <a:lnTo>
                    <a:pt x="376127" y="587484"/>
                  </a:lnTo>
                  <a:lnTo>
                    <a:pt x="379759" y="585669"/>
                  </a:lnTo>
                  <a:lnTo>
                    <a:pt x="383618" y="584308"/>
                  </a:lnTo>
                  <a:lnTo>
                    <a:pt x="387250" y="582947"/>
                  </a:lnTo>
                  <a:lnTo>
                    <a:pt x="391336" y="581812"/>
                  </a:lnTo>
                  <a:lnTo>
                    <a:pt x="395196" y="580905"/>
                  </a:lnTo>
                  <a:lnTo>
                    <a:pt x="399509" y="580224"/>
                  </a:lnTo>
                  <a:lnTo>
                    <a:pt x="403368" y="579544"/>
                  </a:lnTo>
                  <a:lnTo>
                    <a:pt x="407681" y="579317"/>
                  </a:lnTo>
                  <a:lnTo>
                    <a:pt x="412221" y="579090"/>
                  </a:lnTo>
                  <a:lnTo>
                    <a:pt x="416307" y="579317"/>
                  </a:lnTo>
                  <a:lnTo>
                    <a:pt x="420620" y="579544"/>
                  </a:lnTo>
                  <a:lnTo>
                    <a:pt x="424707" y="580224"/>
                  </a:lnTo>
                  <a:lnTo>
                    <a:pt x="428793" y="580905"/>
                  </a:lnTo>
                  <a:lnTo>
                    <a:pt x="432652" y="581812"/>
                  </a:lnTo>
                  <a:lnTo>
                    <a:pt x="436738" y="582947"/>
                  </a:lnTo>
                  <a:lnTo>
                    <a:pt x="440597" y="584308"/>
                  </a:lnTo>
                  <a:lnTo>
                    <a:pt x="444456" y="585669"/>
                  </a:lnTo>
                  <a:lnTo>
                    <a:pt x="447861" y="587484"/>
                  </a:lnTo>
                  <a:lnTo>
                    <a:pt x="451720" y="589299"/>
                  </a:lnTo>
                  <a:lnTo>
                    <a:pt x="454899" y="591341"/>
                  </a:lnTo>
                  <a:lnTo>
                    <a:pt x="458531" y="593383"/>
                  </a:lnTo>
                  <a:lnTo>
                    <a:pt x="461709" y="595878"/>
                  </a:lnTo>
                  <a:lnTo>
                    <a:pt x="464887" y="598147"/>
                  </a:lnTo>
                  <a:lnTo>
                    <a:pt x="467838" y="600642"/>
                  </a:lnTo>
                  <a:lnTo>
                    <a:pt x="470562" y="603592"/>
                  </a:lnTo>
                  <a:lnTo>
                    <a:pt x="473513" y="606314"/>
                  </a:lnTo>
                  <a:lnTo>
                    <a:pt x="476010" y="609263"/>
                  </a:lnTo>
                  <a:lnTo>
                    <a:pt x="478734" y="612666"/>
                  </a:lnTo>
                  <a:lnTo>
                    <a:pt x="481004" y="615843"/>
                  </a:lnTo>
                  <a:lnTo>
                    <a:pt x="483047" y="619246"/>
                  </a:lnTo>
                  <a:lnTo>
                    <a:pt x="484864" y="622649"/>
                  </a:lnTo>
                  <a:lnTo>
                    <a:pt x="486907" y="626279"/>
                  </a:lnTo>
                  <a:lnTo>
                    <a:pt x="488496" y="629908"/>
                  </a:lnTo>
                  <a:lnTo>
                    <a:pt x="490085" y="633765"/>
                  </a:lnTo>
                  <a:lnTo>
                    <a:pt x="491220" y="637395"/>
                  </a:lnTo>
                  <a:lnTo>
                    <a:pt x="492355" y="641479"/>
                  </a:lnTo>
                  <a:lnTo>
                    <a:pt x="493490" y="645335"/>
                  </a:lnTo>
                  <a:lnTo>
                    <a:pt x="494171" y="649646"/>
                  </a:lnTo>
                  <a:lnTo>
                    <a:pt x="494625" y="653730"/>
                  </a:lnTo>
                  <a:lnTo>
                    <a:pt x="495079" y="658040"/>
                  </a:lnTo>
                  <a:lnTo>
                    <a:pt x="495079" y="662351"/>
                  </a:lnTo>
                  <a:lnTo>
                    <a:pt x="495079" y="665527"/>
                  </a:lnTo>
                  <a:lnTo>
                    <a:pt x="494852" y="669157"/>
                  </a:lnTo>
                  <a:lnTo>
                    <a:pt x="494398" y="672333"/>
                  </a:lnTo>
                  <a:lnTo>
                    <a:pt x="493944" y="675509"/>
                  </a:lnTo>
                  <a:lnTo>
                    <a:pt x="492355" y="682088"/>
                  </a:lnTo>
                  <a:lnTo>
                    <a:pt x="490539" y="688214"/>
                  </a:lnTo>
                  <a:lnTo>
                    <a:pt x="610853" y="758543"/>
                  </a:lnTo>
                  <a:lnTo>
                    <a:pt x="616528" y="755140"/>
                  </a:lnTo>
                  <a:lnTo>
                    <a:pt x="622430" y="752417"/>
                  </a:lnTo>
                  <a:lnTo>
                    <a:pt x="628559" y="749922"/>
                  </a:lnTo>
                  <a:lnTo>
                    <a:pt x="634915" y="748107"/>
                  </a:lnTo>
                  <a:lnTo>
                    <a:pt x="690305" y="547101"/>
                  </a:lnTo>
                  <a:lnTo>
                    <a:pt x="686673" y="544152"/>
                  </a:lnTo>
                  <a:lnTo>
                    <a:pt x="682814" y="540976"/>
                  </a:lnTo>
                  <a:lnTo>
                    <a:pt x="679409" y="537800"/>
                  </a:lnTo>
                  <a:lnTo>
                    <a:pt x="676004" y="533943"/>
                  </a:lnTo>
                  <a:lnTo>
                    <a:pt x="673053" y="530540"/>
                  </a:lnTo>
                  <a:lnTo>
                    <a:pt x="670102" y="526456"/>
                  </a:lnTo>
                  <a:lnTo>
                    <a:pt x="667605" y="522373"/>
                  </a:lnTo>
                  <a:lnTo>
                    <a:pt x="665107" y="518062"/>
                  </a:lnTo>
                  <a:lnTo>
                    <a:pt x="662837" y="513979"/>
                  </a:lnTo>
                  <a:lnTo>
                    <a:pt x="661021" y="509214"/>
                  </a:lnTo>
                  <a:lnTo>
                    <a:pt x="659432" y="504450"/>
                  </a:lnTo>
                  <a:lnTo>
                    <a:pt x="658070" y="499913"/>
                  </a:lnTo>
                  <a:lnTo>
                    <a:pt x="657162" y="494922"/>
                  </a:lnTo>
                  <a:lnTo>
                    <a:pt x="656027" y="489931"/>
                  </a:lnTo>
                  <a:lnTo>
                    <a:pt x="655573" y="484940"/>
                  </a:lnTo>
                  <a:lnTo>
                    <a:pt x="655573" y="479722"/>
                  </a:lnTo>
                  <a:lnTo>
                    <a:pt x="655573" y="475411"/>
                  </a:lnTo>
                  <a:lnTo>
                    <a:pt x="655800" y="471327"/>
                  </a:lnTo>
                  <a:lnTo>
                    <a:pt x="656708" y="467017"/>
                  </a:lnTo>
                  <a:lnTo>
                    <a:pt x="657389" y="463160"/>
                  </a:lnTo>
                  <a:lnTo>
                    <a:pt x="658297" y="458850"/>
                  </a:lnTo>
                  <a:lnTo>
                    <a:pt x="659432" y="455220"/>
                  </a:lnTo>
                  <a:lnTo>
                    <a:pt x="660567" y="451136"/>
                  </a:lnTo>
                  <a:lnTo>
                    <a:pt x="661929" y="447506"/>
                  </a:lnTo>
                  <a:lnTo>
                    <a:pt x="663745" y="443649"/>
                  </a:lnTo>
                  <a:lnTo>
                    <a:pt x="665561" y="440246"/>
                  </a:lnTo>
                  <a:lnTo>
                    <a:pt x="667605" y="436617"/>
                  </a:lnTo>
                  <a:lnTo>
                    <a:pt x="669648" y="433440"/>
                  </a:lnTo>
                  <a:lnTo>
                    <a:pt x="672145" y="430037"/>
                  </a:lnTo>
                  <a:lnTo>
                    <a:pt x="674642" y="426861"/>
                  </a:lnTo>
                  <a:lnTo>
                    <a:pt x="677139" y="423912"/>
                  </a:lnTo>
                  <a:lnTo>
                    <a:pt x="679863" y="420963"/>
                  </a:lnTo>
                  <a:lnTo>
                    <a:pt x="682814" y="418240"/>
                  </a:lnTo>
                  <a:lnTo>
                    <a:pt x="685765" y="415518"/>
                  </a:lnTo>
                  <a:lnTo>
                    <a:pt x="688943" y="413249"/>
                  </a:lnTo>
                  <a:lnTo>
                    <a:pt x="692121" y="410980"/>
                  </a:lnTo>
                  <a:lnTo>
                    <a:pt x="695526" y="408712"/>
                  </a:lnTo>
                  <a:lnTo>
                    <a:pt x="698932" y="406670"/>
                  </a:lnTo>
                  <a:lnTo>
                    <a:pt x="702791" y="404855"/>
                  </a:lnTo>
                  <a:lnTo>
                    <a:pt x="706196" y="403267"/>
                  </a:lnTo>
                  <a:lnTo>
                    <a:pt x="710055" y="401679"/>
                  </a:lnTo>
                  <a:lnTo>
                    <a:pt x="713914" y="400318"/>
                  </a:lnTo>
                  <a:lnTo>
                    <a:pt x="718000" y="399410"/>
                  </a:lnTo>
                  <a:lnTo>
                    <a:pt x="721859" y="398503"/>
                  </a:lnTo>
                  <a:lnTo>
                    <a:pt x="725945" y="397595"/>
                  </a:lnTo>
                  <a:lnTo>
                    <a:pt x="730032" y="397141"/>
                  </a:lnTo>
                  <a:lnTo>
                    <a:pt x="734345" y="396915"/>
                  </a:lnTo>
                  <a:lnTo>
                    <a:pt x="738658" y="396688"/>
                  </a:lnTo>
                  <a:lnTo>
                    <a:pt x="744106" y="396915"/>
                  </a:lnTo>
                  <a:lnTo>
                    <a:pt x="749554" y="397595"/>
                  </a:lnTo>
                  <a:lnTo>
                    <a:pt x="754775" y="398276"/>
                  </a:lnTo>
                  <a:lnTo>
                    <a:pt x="759770" y="399637"/>
                  </a:lnTo>
                  <a:lnTo>
                    <a:pt x="764764" y="400998"/>
                  </a:lnTo>
                  <a:lnTo>
                    <a:pt x="769758" y="403040"/>
                  </a:lnTo>
                  <a:lnTo>
                    <a:pt x="774298" y="405082"/>
                  </a:lnTo>
                  <a:lnTo>
                    <a:pt x="778838" y="407577"/>
                  </a:lnTo>
                  <a:lnTo>
                    <a:pt x="916859" y="288925"/>
                  </a:lnTo>
                  <a:close/>
                  <a:moveTo>
                    <a:pt x="607752" y="120128"/>
                  </a:moveTo>
                  <a:lnTo>
                    <a:pt x="595738" y="120581"/>
                  </a:lnTo>
                  <a:lnTo>
                    <a:pt x="583950" y="121488"/>
                  </a:lnTo>
                  <a:lnTo>
                    <a:pt x="571936" y="122621"/>
                  </a:lnTo>
                  <a:lnTo>
                    <a:pt x="559921" y="123755"/>
                  </a:lnTo>
                  <a:lnTo>
                    <a:pt x="548133" y="125341"/>
                  </a:lnTo>
                  <a:lnTo>
                    <a:pt x="536119" y="127154"/>
                  </a:lnTo>
                  <a:lnTo>
                    <a:pt x="524331" y="129421"/>
                  </a:lnTo>
                  <a:lnTo>
                    <a:pt x="512543" y="131688"/>
                  </a:lnTo>
                  <a:lnTo>
                    <a:pt x="500755" y="134407"/>
                  </a:lnTo>
                  <a:lnTo>
                    <a:pt x="489194" y="137581"/>
                  </a:lnTo>
                  <a:lnTo>
                    <a:pt x="477406" y="140754"/>
                  </a:lnTo>
                  <a:lnTo>
                    <a:pt x="466072" y="144380"/>
                  </a:lnTo>
                  <a:lnTo>
                    <a:pt x="454511" y="148234"/>
                  </a:lnTo>
                  <a:lnTo>
                    <a:pt x="443176" y="152313"/>
                  </a:lnTo>
                  <a:lnTo>
                    <a:pt x="431615" y="156620"/>
                  </a:lnTo>
                  <a:lnTo>
                    <a:pt x="420508" y="161380"/>
                  </a:lnTo>
                  <a:lnTo>
                    <a:pt x="409400" y="166593"/>
                  </a:lnTo>
                  <a:lnTo>
                    <a:pt x="398519" y="171579"/>
                  </a:lnTo>
                  <a:lnTo>
                    <a:pt x="387411" y="177246"/>
                  </a:lnTo>
                  <a:lnTo>
                    <a:pt x="376530" y="183139"/>
                  </a:lnTo>
                  <a:lnTo>
                    <a:pt x="365876" y="189485"/>
                  </a:lnTo>
                  <a:lnTo>
                    <a:pt x="355221" y="195831"/>
                  </a:lnTo>
                  <a:lnTo>
                    <a:pt x="344794" y="202631"/>
                  </a:lnTo>
                  <a:lnTo>
                    <a:pt x="334593" y="209431"/>
                  </a:lnTo>
                  <a:lnTo>
                    <a:pt x="324392" y="216684"/>
                  </a:lnTo>
                  <a:lnTo>
                    <a:pt x="314191" y="224163"/>
                  </a:lnTo>
                  <a:lnTo>
                    <a:pt x="304443" y="232323"/>
                  </a:lnTo>
                  <a:lnTo>
                    <a:pt x="294695" y="240483"/>
                  </a:lnTo>
                  <a:lnTo>
                    <a:pt x="284948" y="248869"/>
                  </a:lnTo>
                  <a:lnTo>
                    <a:pt x="275654" y="257482"/>
                  </a:lnTo>
                  <a:lnTo>
                    <a:pt x="266359" y="266548"/>
                  </a:lnTo>
                  <a:lnTo>
                    <a:pt x="257518" y="275614"/>
                  </a:lnTo>
                  <a:lnTo>
                    <a:pt x="248678" y="285134"/>
                  </a:lnTo>
                  <a:lnTo>
                    <a:pt x="240290" y="294654"/>
                  </a:lnTo>
                  <a:lnTo>
                    <a:pt x="232129" y="304400"/>
                  </a:lnTo>
                  <a:lnTo>
                    <a:pt x="224195" y="314373"/>
                  </a:lnTo>
                  <a:lnTo>
                    <a:pt x="216714" y="324346"/>
                  </a:lnTo>
                  <a:lnTo>
                    <a:pt x="209460" y="334545"/>
                  </a:lnTo>
                  <a:lnTo>
                    <a:pt x="202433" y="344971"/>
                  </a:lnTo>
                  <a:lnTo>
                    <a:pt x="195632" y="355397"/>
                  </a:lnTo>
                  <a:lnTo>
                    <a:pt x="189058" y="366050"/>
                  </a:lnTo>
                  <a:lnTo>
                    <a:pt x="183164" y="376703"/>
                  </a:lnTo>
                  <a:lnTo>
                    <a:pt x="177271" y="387583"/>
                  </a:lnTo>
                  <a:lnTo>
                    <a:pt x="171603" y="398462"/>
                  </a:lnTo>
                  <a:lnTo>
                    <a:pt x="166390" y="409342"/>
                  </a:lnTo>
                  <a:lnTo>
                    <a:pt x="161402" y="420448"/>
                  </a:lnTo>
                  <a:lnTo>
                    <a:pt x="156642" y="431554"/>
                  </a:lnTo>
                  <a:lnTo>
                    <a:pt x="152108" y="443114"/>
                  </a:lnTo>
                  <a:lnTo>
                    <a:pt x="148028" y="454673"/>
                  </a:lnTo>
                  <a:lnTo>
                    <a:pt x="144174" y="466006"/>
                  </a:lnTo>
                  <a:lnTo>
                    <a:pt x="140774" y="477565"/>
                  </a:lnTo>
                  <a:lnTo>
                    <a:pt x="137373" y="489125"/>
                  </a:lnTo>
                  <a:lnTo>
                    <a:pt x="134426" y="500911"/>
                  </a:lnTo>
                  <a:lnTo>
                    <a:pt x="131706" y="512470"/>
                  </a:lnTo>
                  <a:lnTo>
                    <a:pt x="129213" y="524256"/>
                  </a:lnTo>
                  <a:lnTo>
                    <a:pt x="127172" y="536269"/>
                  </a:lnTo>
                  <a:lnTo>
                    <a:pt x="125359" y="548055"/>
                  </a:lnTo>
                  <a:lnTo>
                    <a:pt x="123772" y="560068"/>
                  </a:lnTo>
                  <a:lnTo>
                    <a:pt x="122185" y="571854"/>
                  </a:lnTo>
                  <a:lnTo>
                    <a:pt x="121278" y="583867"/>
                  </a:lnTo>
                  <a:lnTo>
                    <a:pt x="120598" y="595880"/>
                  </a:lnTo>
                  <a:lnTo>
                    <a:pt x="120145" y="607666"/>
                  </a:lnTo>
                  <a:lnTo>
                    <a:pt x="120145" y="619905"/>
                  </a:lnTo>
                  <a:lnTo>
                    <a:pt x="120145" y="631918"/>
                  </a:lnTo>
                  <a:lnTo>
                    <a:pt x="120598" y="643704"/>
                  </a:lnTo>
                  <a:lnTo>
                    <a:pt x="121278" y="655717"/>
                  </a:lnTo>
                  <a:lnTo>
                    <a:pt x="122185" y="667503"/>
                  </a:lnTo>
                  <a:lnTo>
                    <a:pt x="123772" y="679516"/>
                  </a:lnTo>
                  <a:lnTo>
                    <a:pt x="125359" y="691529"/>
                  </a:lnTo>
                  <a:lnTo>
                    <a:pt x="127172" y="703315"/>
                  </a:lnTo>
                  <a:lnTo>
                    <a:pt x="129213" y="715328"/>
                  </a:lnTo>
                  <a:lnTo>
                    <a:pt x="131706" y="726887"/>
                  </a:lnTo>
                  <a:lnTo>
                    <a:pt x="134426" y="738673"/>
                  </a:lnTo>
                  <a:lnTo>
                    <a:pt x="137373" y="750460"/>
                  </a:lnTo>
                  <a:lnTo>
                    <a:pt x="140774" y="762019"/>
                  </a:lnTo>
                  <a:lnTo>
                    <a:pt x="144174" y="773579"/>
                  </a:lnTo>
                  <a:lnTo>
                    <a:pt x="148028" y="784911"/>
                  </a:lnTo>
                  <a:lnTo>
                    <a:pt x="152108" y="796471"/>
                  </a:lnTo>
                  <a:lnTo>
                    <a:pt x="156642" y="807804"/>
                  </a:lnTo>
                  <a:lnTo>
                    <a:pt x="161402" y="819136"/>
                  </a:lnTo>
                  <a:lnTo>
                    <a:pt x="166390" y="830016"/>
                  </a:lnTo>
                  <a:lnTo>
                    <a:pt x="171603" y="841122"/>
                  </a:lnTo>
                  <a:lnTo>
                    <a:pt x="177271" y="852002"/>
                  </a:lnTo>
                  <a:lnTo>
                    <a:pt x="183164" y="862881"/>
                  </a:lnTo>
                  <a:lnTo>
                    <a:pt x="189058" y="873534"/>
                  </a:lnTo>
                  <a:lnTo>
                    <a:pt x="195632" y="884187"/>
                  </a:lnTo>
                  <a:lnTo>
                    <a:pt x="202433" y="894613"/>
                  </a:lnTo>
                  <a:lnTo>
                    <a:pt x="209460" y="904813"/>
                  </a:lnTo>
                  <a:lnTo>
                    <a:pt x="216714" y="915239"/>
                  </a:lnTo>
                  <a:lnTo>
                    <a:pt x="224195" y="925212"/>
                  </a:lnTo>
                  <a:lnTo>
                    <a:pt x="232129" y="934958"/>
                  </a:lnTo>
                  <a:lnTo>
                    <a:pt x="240290" y="944931"/>
                  </a:lnTo>
                  <a:lnTo>
                    <a:pt x="248678" y="954450"/>
                  </a:lnTo>
                  <a:lnTo>
                    <a:pt x="257518" y="963743"/>
                  </a:lnTo>
                  <a:lnTo>
                    <a:pt x="266359" y="973036"/>
                  </a:lnTo>
                  <a:lnTo>
                    <a:pt x="275654" y="982102"/>
                  </a:lnTo>
                  <a:lnTo>
                    <a:pt x="284948" y="990715"/>
                  </a:lnTo>
                  <a:lnTo>
                    <a:pt x="294695" y="999102"/>
                  </a:lnTo>
                  <a:lnTo>
                    <a:pt x="304443" y="1007261"/>
                  </a:lnTo>
                  <a:lnTo>
                    <a:pt x="314191" y="1015194"/>
                  </a:lnTo>
                  <a:lnTo>
                    <a:pt x="324392" y="1022674"/>
                  </a:lnTo>
                  <a:lnTo>
                    <a:pt x="334593" y="1029927"/>
                  </a:lnTo>
                  <a:lnTo>
                    <a:pt x="344794" y="1036953"/>
                  </a:lnTo>
                  <a:lnTo>
                    <a:pt x="355221" y="1043753"/>
                  </a:lnTo>
                  <a:lnTo>
                    <a:pt x="365876" y="1050099"/>
                  </a:lnTo>
                  <a:lnTo>
                    <a:pt x="376530" y="1056446"/>
                  </a:lnTo>
                  <a:lnTo>
                    <a:pt x="387411" y="1062339"/>
                  </a:lnTo>
                  <a:lnTo>
                    <a:pt x="398292" y="1067779"/>
                  </a:lnTo>
                  <a:lnTo>
                    <a:pt x="409400" y="1072992"/>
                  </a:lnTo>
                  <a:lnTo>
                    <a:pt x="420508" y="1078205"/>
                  </a:lnTo>
                  <a:lnTo>
                    <a:pt x="431615" y="1082738"/>
                  </a:lnTo>
                  <a:lnTo>
                    <a:pt x="443176" y="1087271"/>
                  </a:lnTo>
                  <a:lnTo>
                    <a:pt x="454511" y="1091351"/>
                  </a:lnTo>
                  <a:lnTo>
                    <a:pt x="466072" y="1095204"/>
                  </a:lnTo>
                  <a:lnTo>
                    <a:pt x="477406" y="1098830"/>
                  </a:lnTo>
                  <a:lnTo>
                    <a:pt x="489194" y="1102004"/>
                  </a:lnTo>
                  <a:lnTo>
                    <a:pt x="500755" y="1104950"/>
                  </a:lnTo>
                  <a:lnTo>
                    <a:pt x="512543" y="1107897"/>
                  </a:lnTo>
                  <a:lnTo>
                    <a:pt x="524331" y="1110163"/>
                  </a:lnTo>
                  <a:lnTo>
                    <a:pt x="536119" y="1112203"/>
                  </a:lnTo>
                  <a:lnTo>
                    <a:pt x="548133" y="1114243"/>
                  </a:lnTo>
                  <a:lnTo>
                    <a:pt x="559921" y="1115830"/>
                  </a:lnTo>
                  <a:lnTo>
                    <a:pt x="571936" y="1116963"/>
                  </a:lnTo>
                  <a:lnTo>
                    <a:pt x="583950" y="1118096"/>
                  </a:lnTo>
                  <a:lnTo>
                    <a:pt x="595738" y="1118776"/>
                  </a:lnTo>
                  <a:lnTo>
                    <a:pt x="607752" y="1119230"/>
                  </a:lnTo>
                  <a:lnTo>
                    <a:pt x="619540" y="1119230"/>
                  </a:lnTo>
                  <a:lnTo>
                    <a:pt x="631782" y="1119230"/>
                  </a:lnTo>
                  <a:lnTo>
                    <a:pt x="643796" y="1118776"/>
                  </a:lnTo>
                  <a:lnTo>
                    <a:pt x="655584" y="1118096"/>
                  </a:lnTo>
                  <a:lnTo>
                    <a:pt x="667598" y="1116963"/>
                  </a:lnTo>
                  <a:lnTo>
                    <a:pt x="679613" y="1115830"/>
                  </a:lnTo>
                  <a:lnTo>
                    <a:pt x="691401" y="1114243"/>
                  </a:lnTo>
                  <a:lnTo>
                    <a:pt x="703415" y="1112203"/>
                  </a:lnTo>
                  <a:lnTo>
                    <a:pt x="715203" y="1110163"/>
                  </a:lnTo>
                  <a:lnTo>
                    <a:pt x="726991" y="1107897"/>
                  </a:lnTo>
                  <a:lnTo>
                    <a:pt x="738779" y="1104950"/>
                  </a:lnTo>
                  <a:lnTo>
                    <a:pt x="750340" y="1102004"/>
                  </a:lnTo>
                  <a:lnTo>
                    <a:pt x="762128" y="1098830"/>
                  </a:lnTo>
                  <a:lnTo>
                    <a:pt x="773462" y="1095204"/>
                  </a:lnTo>
                  <a:lnTo>
                    <a:pt x="785023" y="1091351"/>
                  </a:lnTo>
                  <a:lnTo>
                    <a:pt x="796358" y="1087271"/>
                  </a:lnTo>
                  <a:lnTo>
                    <a:pt x="807692" y="1082738"/>
                  </a:lnTo>
                  <a:lnTo>
                    <a:pt x="819026" y="1078205"/>
                  </a:lnTo>
                  <a:lnTo>
                    <a:pt x="830134" y="1072992"/>
                  </a:lnTo>
                  <a:lnTo>
                    <a:pt x="841015" y="1067779"/>
                  </a:lnTo>
                  <a:lnTo>
                    <a:pt x="852123" y="1062339"/>
                  </a:lnTo>
                  <a:lnTo>
                    <a:pt x="862777" y="1056446"/>
                  </a:lnTo>
                  <a:lnTo>
                    <a:pt x="873658" y="1050099"/>
                  </a:lnTo>
                  <a:lnTo>
                    <a:pt x="884086" y="1043753"/>
                  </a:lnTo>
                  <a:lnTo>
                    <a:pt x="894740" y="1036953"/>
                  </a:lnTo>
                  <a:lnTo>
                    <a:pt x="904941" y="1029927"/>
                  </a:lnTo>
                  <a:lnTo>
                    <a:pt x="915142" y="1022674"/>
                  </a:lnTo>
                  <a:lnTo>
                    <a:pt x="925343" y="1015194"/>
                  </a:lnTo>
                  <a:lnTo>
                    <a:pt x="935091" y="1007261"/>
                  </a:lnTo>
                  <a:lnTo>
                    <a:pt x="944839" y="999102"/>
                  </a:lnTo>
                  <a:lnTo>
                    <a:pt x="954586" y="990715"/>
                  </a:lnTo>
                  <a:lnTo>
                    <a:pt x="963880" y="982102"/>
                  </a:lnTo>
                  <a:lnTo>
                    <a:pt x="972948" y="973036"/>
                  </a:lnTo>
                  <a:lnTo>
                    <a:pt x="982016" y="963743"/>
                  </a:lnTo>
                  <a:lnTo>
                    <a:pt x="990856" y="954450"/>
                  </a:lnTo>
                  <a:lnTo>
                    <a:pt x="999244" y="944931"/>
                  </a:lnTo>
                  <a:lnTo>
                    <a:pt x="1007405" y="934958"/>
                  </a:lnTo>
                  <a:lnTo>
                    <a:pt x="1015339" y="925212"/>
                  </a:lnTo>
                  <a:lnTo>
                    <a:pt x="1022820" y="915239"/>
                  </a:lnTo>
                  <a:lnTo>
                    <a:pt x="1030074" y="904813"/>
                  </a:lnTo>
                  <a:lnTo>
                    <a:pt x="1037101" y="894613"/>
                  </a:lnTo>
                  <a:lnTo>
                    <a:pt x="1043902" y="884187"/>
                  </a:lnTo>
                  <a:lnTo>
                    <a:pt x="1050249" y="873534"/>
                  </a:lnTo>
                  <a:lnTo>
                    <a:pt x="1056370" y="862881"/>
                  </a:lnTo>
                  <a:lnTo>
                    <a:pt x="1062263" y="852002"/>
                  </a:lnTo>
                  <a:lnTo>
                    <a:pt x="1067931" y="841122"/>
                  </a:lnTo>
                  <a:lnTo>
                    <a:pt x="1073144" y="830016"/>
                  </a:lnTo>
                  <a:lnTo>
                    <a:pt x="1078132" y="819136"/>
                  </a:lnTo>
                  <a:lnTo>
                    <a:pt x="1082892" y="807804"/>
                  </a:lnTo>
                  <a:lnTo>
                    <a:pt x="1087426" y="796471"/>
                  </a:lnTo>
                  <a:lnTo>
                    <a:pt x="1091280" y="784911"/>
                  </a:lnTo>
                  <a:lnTo>
                    <a:pt x="1095360" y="773579"/>
                  </a:lnTo>
                  <a:lnTo>
                    <a:pt x="1098760" y="762019"/>
                  </a:lnTo>
                  <a:lnTo>
                    <a:pt x="1102161" y="750460"/>
                  </a:lnTo>
                  <a:lnTo>
                    <a:pt x="1105108" y="738673"/>
                  </a:lnTo>
                  <a:lnTo>
                    <a:pt x="1107828" y="726887"/>
                  </a:lnTo>
                  <a:lnTo>
                    <a:pt x="1110321" y="715328"/>
                  </a:lnTo>
                  <a:lnTo>
                    <a:pt x="1112362" y="703315"/>
                  </a:lnTo>
                  <a:lnTo>
                    <a:pt x="1114175" y="691529"/>
                  </a:lnTo>
                  <a:lnTo>
                    <a:pt x="1115762" y="679516"/>
                  </a:lnTo>
                  <a:lnTo>
                    <a:pt x="1117122" y="667503"/>
                  </a:lnTo>
                  <a:lnTo>
                    <a:pt x="1118256" y="655717"/>
                  </a:lnTo>
                  <a:lnTo>
                    <a:pt x="1118936" y="643704"/>
                  </a:lnTo>
                  <a:lnTo>
                    <a:pt x="1119389" y="631918"/>
                  </a:lnTo>
                  <a:lnTo>
                    <a:pt x="1119389" y="619905"/>
                  </a:lnTo>
                  <a:lnTo>
                    <a:pt x="1119389" y="607666"/>
                  </a:lnTo>
                  <a:lnTo>
                    <a:pt x="1118936" y="595880"/>
                  </a:lnTo>
                  <a:lnTo>
                    <a:pt x="1118256" y="583867"/>
                  </a:lnTo>
                  <a:lnTo>
                    <a:pt x="1117122" y="571854"/>
                  </a:lnTo>
                  <a:lnTo>
                    <a:pt x="1115762" y="560068"/>
                  </a:lnTo>
                  <a:lnTo>
                    <a:pt x="1114175" y="548055"/>
                  </a:lnTo>
                  <a:lnTo>
                    <a:pt x="1112362" y="536269"/>
                  </a:lnTo>
                  <a:lnTo>
                    <a:pt x="1110321" y="524256"/>
                  </a:lnTo>
                  <a:lnTo>
                    <a:pt x="1107828" y="512470"/>
                  </a:lnTo>
                  <a:lnTo>
                    <a:pt x="1105108" y="500911"/>
                  </a:lnTo>
                  <a:lnTo>
                    <a:pt x="1102161" y="489125"/>
                  </a:lnTo>
                  <a:lnTo>
                    <a:pt x="1098760" y="477565"/>
                  </a:lnTo>
                  <a:lnTo>
                    <a:pt x="1095360" y="466006"/>
                  </a:lnTo>
                  <a:lnTo>
                    <a:pt x="1091280" y="454673"/>
                  </a:lnTo>
                  <a:lnTo>
                    <a:pt x="1087426" y="443114"/>
                  </a:lnTo>
                  <a:lnTo>
                    <a:pt x="1082892" y="431554"/>
                  </a:lnTo>
                  <a:lnTo>
                    <a:pt x="1078132" y="420448"/>
                  </a:lnTo>
                  <a:lnTo>
                    <a:pt x="1073144" y="409342"/>
                  </a:lnTo>
                  <a:lnTo>
                    <a:pt x="1067931" y="398462"/>
                  </a:lnTo>
                  <a:lnTo>
                    <a:pt x="1062263" y="387583"/>
                  </a:lnTo>
                  <a:lnTo>
                    <a:pt x="1056370" y="376703"/>
                  </a:lnTo>
                  <a:lnTo>
                    <a:pt x="1050249" y="366050"/>
                  </a:lnTo>
                  <a:lnTo>
                    <a:pt x="1043902" y="355397"/>
                  </a:lnTo>
                  <a:lnTo>
                    <a:pt x="1037101" y="344971"/>
                  </a:lnTo>
                  <a:lnTo>
                    <a:pt x="1030074" y="334545"/>
                  </a:lnTo>
                  <a:lnTo>
                    <a:pt x="1022820" y="324346"/>
                  </a:lnTo>
                  <a:lnTo>
                    <a:pt x="1015339" y="314373"/>
                  </a:lnTo>
                  <a:lnTo>
                    <a:pt x="1007405" y="304400"/>
                  </a:lnTo>
                  <a:lnTo>
                    <a:pt x="999244" y="294654"/>
                  </a:lnTo>
                  <a:lnTo>
                    <a:pt x="990856" y="285134"/>
                  </a:lnTo>
                  <a:lnTo>
                    <a:pt x="982016" y="275614"/>
                  </a:lnTo>
                  <a:lnTo>
                    <a:pt x="972948" y="266548"/>
                  </a:lnTo>
                  <a:lnTo>
                    <a:pt x="963880" y="257482"/>
                  </a:lnTo>
                  <a:lnTo>
                    <a:pt x="954586" y="248869"/>
                  </a:lnTo>
                  <a:lnTo>
                    <a:pt x="944839" y="240483"/>
                  </a:lnTo>
                  <a:lnTo>
                    <a:pt x="935091" y="232323"/>
                  </a:lnTo>
                  <a:lnTo>
                    <a:pt x="925343" y="224163"/>
                  </a:lnTo>
                  <a:lnTo>
                    <a:pt x="915142" y="216684"/>
                  </a:lnTo>
                  <a:lnTo>
                    <a:pt x="904941" y="209431"/>
                  </a:lnTo>
                  <a:lnTo>
                    <a:pt x="894740" y="202631"/>
                  </a:lnTo>
                  <a:lnTo>
                    <a:pt x="884086" y="195831"/>
                  </a:lnTo>
                  <a:lnTo>
                    <a:pt x="873658" y="189485"/>
                  </a:lnTo>
                  <a:lnTo>
                    <a:pt x="862777" y="183139"/>
                  </a:lnTo>
                  <a:lnTo>
                    <a:pt x="852123" y="177246"/>
                  </a:lnTo>
                  <a:lnTo>
                    <a:pt x="841015" y="171579"/>
                  </a:lnTo>
                  <a:lnTo>
                    <a:pt x="830134" y="166593"/>
                  </a:lnTo>
                  <a:lnTo>
                    <a:pt x="819026" y="161380"/>
                  </a:lnTo>
                  <a:lnTo>
                    <a:pt x="807692" y="156620"/>
                  </a:lnTo>
                  <a:lnTo>
                    <a:pt x="796358" y="152313"/>
                  </a:lnTo>
                  <a:lnTo>
                    <a:pt x="785023" y="148234"/>
                  </a:lnTo>
                  <a:lnTo>
                    <a:pt x="773462" y="144380"/>
                  </a:lnTo>
                  <a:lnTo>
                    <a:pt x="762128" y="140754"/>
                  </a:lnTo>
                  <a:lnTo>
                    <a:pt x="750340" y="137581"/>
                  </a:lnTo>
                  <a:lnTo>
                    <a:pt x="738779" y="134407"/>
                  </a:lnTo>
                  <a:lnTo>
                    <a:pt x="726991" y="131688"/>
                  </a:lnTo>
                  <a:lnTo>
                    <a:pt x="715203" y="129421"/>
                  </a:lnTo>
                  <a:lnTo>
                    <a:pt x="703415" y="127154"/>
                  </a:lnTo>
                  <a:lnTo>
                    <a:pt x="691401" y="125341"/>
                  </a:lnTo>
                  <a:lnTo>
                    <a:pt x="679613" y="123755"/>
                  </a:lnTo>
                  <a:lnTo>
                    <a:pt x="667598" y="122621"/>
                  </a:lnTo>
                  <a:lnTo>
                    <a:pt x="655584" y="121488"/>
                  </a:lnTo>
                  <a:lnTo>
                    <a:pt x="643796" y="120581"/>
                  </a:lnTo>
                  <a:lnTo>
                    <a:pt x="631782" y="120128"/>
                  </a:lnTo>
                  <a:lnTo>
                    <a:pt x="619540" y="120128"/>
                  </a:lnTo>
                  <a:lnTo>
                    <a:pt x="607752" y="120128"/>
                  </a:lnTo>
                  <a:close/>
                  <a:moveTo>
                    <a:pt x="619540" y="0"/>
                  </a:moveTo>
                  <a:lnTo>
                    <a:pt x="634502" y="227"/>
                  </a:lnTo>
                  <a:lnTo>
                    <a:pt x="649690" y="907"/>
                  </a:lnTo>
                  <a:lnTo>
                    <a:pt x="664198" y="1587"/>
                  </a:lnTo>
                  <a:lnTo>
                    <a:pt x="678933" y="3173"/>
                  </a:lnTo>
                  <a:lnTo>
                    <a:pt x="694121" y="4533"/>
                  </a:lnTo>
                  <a:lnTo>
                    <a:pt x="708629" y="6573"/>
                  </a:lnTo>
                  <a:lnTo>
                    <a:pt x="723364" y="8840"/>
                  </a:lnTo>
                  <a:lnTo>
                    <a:pt x="738098" y="11560"/>
                  </a:lnTo>
                  <a:lnTo>
                    <a:pt x="752607" y="14506"/>
                  </a:lnTo>
                  <a:lnTo>
                    <a:pt x="767115" y="17906"/>
                  </a:lnTo>
                  <a:lnTo>
                    <a:pt x="781623" y="21533"/>
                  </a:lnTo>
                  <a:lnTo>
                    <a:pt x="796131" y="25839"/>
                  </a:lnTo>
                  <a:lnTo>
                    <a:pt x="810412" y="30146"/>
                  </a:lnTo>
                  <a:lnTo>
                    <a:pt x="824694" y="34905"/>
                  </a:lnTo>
                  <a:lnTo>
                    <a:pt x="838975" y="40118"/>
                  </a:lnTo>
                  <a:lnTo>
                    <a:pt x="853030" y="45558"/>
                  </a:lnTo>
                  <a:lnTo>
                    <a:pt x="866858" y="51451"/>
                  </a:lnTo>
                  <a:lnTo>
                    <a:pt x="880686" y="57571"/>
                  </a:lnTo>
                  <a:lnTo>
                    <a:pt x="894514" y="64144"/>
                  </a:lnTo>
                  <a:lnTo>
                    <a:pt x="907888" y="71170"/>
                  </a:lnTo>
                  <a:lnTo>
                    <a:pt x="921263" y="78423"/>
                  </a:lnTo>
                  <a:lnTo>
                    <a:pt x="934638" y="85903"/>
                  </a:lnTo>
                  <a:lnTo>
                    <a:pt x="947786" y="93836"/>
                  </a:lnTo>
                  <a:lnTo>
                    <a:pt x="960934" y="102222"/>
                  </a:lnTo>
                  <a:lnTo>
                    <a:pt x="973401" y="110835"/>
                  </a:lnTo>
                  <a:lnTo>
                    <a:pt x="986096" y="119901"/>
                  </a:lnTo>
                  <a:lnTo>
                    <a:pt x="998791" y="129421"/>
                  </a:lnTo>
                  <a:lnTo>
                    <a:pt x="1010805" y="139167"/>
                  </a:lnTo>
                  <a:lnTo>
                    <a:pt x="1023046" y="149140"/>
                  </a:lnTo>
                  <a:lnTo>
                    <a:pt x="1034607" y="159793"/>
                  </a:lnTo>
                  <a:lnTo>
                    <a:pt x="1046395" y="170446"/>
                  </a:lnTo>
                  <a:lnTo>
                    <a:pt x="1057956" y="181779"/>
                  </a:lnTo>
                  <a:lnTo>
                    <a:pt x="1067251" y="191072"/>
                  </a:lnTo>
                  <a:lnTo>
                    <a:pt x="1076318" y="200591"/>
                  </a:lnTo>
                  <a:lnTo>
                    <a:pt x="1084932" y="210564"/>
                  </a:lnTo>
                  <a:lnTo>
                    <a:pt x="1093546" y="220310"/>
                  </a:lnTo>
                  <a:lnTo>
                    <a:pt x="1101934" y="230283"/>
                  </a:lnTo>
                  <a:lnTo>
                    <a:pt x="1110095" y="240709"/>
                  </a:lnTo>
                  <a:lnTo>
                    <a:pt x="1117802" y="250909"/>
                  </a:lnTo>
                  <a:lnTo>
                    <a:pt x="1125510" y="261108"/>
                  </a:lnTo>
                  <a:lnTo>
                    <a:pt x="1132764" y="271988"/>
                  </a:lnTo>
                  <a:lnTo>
                    <a:pt x="1139791" y="282414"/>
                  </a:lnTo>
                  <a:lnTo>
                    <a:pt x="1146592" y="293294"/>
                  </a:lnTo>
                  <a:lnTo>
                    <a:pt x="1153166" y="304173"/>
                  </a:lnTo>
                  <a:lnTo>
                    <a:pt x="1159513" y="315279"/>
                  </a:lnTo>
                  <a:lnTo>
                    <a:pt x="1165634" y="326159"/>
                  </a:lnTo>
                  <a:lnTo>
                    <a:pt x="1171527" y="337492"/>
                  </a:lnTo>
                  <a:lnTo>
                    <a:pt x="1177195" y="348598"/>
                  </a:lnTo>
                  <a:lnTo>
                    <a:pt x="1182408" y="360157"/>
                  </a:lnTo>
                  <a:lnTo>
                    <a:pt x="1187622" y="371490"/>
                  </a:lnTo>
                  <a:lnTo>
                    <a:pt x="1192610" y="383050"/>
                  </a:lnTo>
                  <a:lnTo>
                    <a:pt x="1197143" y="394609"/>
                  </a:lnTo>
                  <a:lnTo>
                    <a:pt x="1201677" y="406395"/>
                  </a:lnTo>
                  <a:lnTo>
                    <a:pt x="1205984" y="418181"/>
                  </a:lnTo>
                  <a:lnTo>
                    <a:pt x="1209611" y="429741"/>
                  </a:lnTo>
                  <a:lnTo>
                    <a:pt x="1213465" y="441754"/>
                  </a:lnTo>
                  <a:lnTo>
                    <a:pt x="1216865" y="453540"/>
                  </a:lnTo>
                  <a:lnTo>
                    <a:pt x="1219812" y="465552"/>
                  </a:lnTo>
                  <a:lnTo>
                    <a:pt x="1222986" y="477792"/>
                  </a:lnTo>
                  <a:lnTo>
                    <a:pt x="1225706" y="489578"/>
                  </a:lnTo>
                  <a:lnTo>
                    <a:pt x="1228200" y="501818"/>
                  </a:lnTo>
                  <a:lnTo>
                    <a:pt x="1230240" y="514057"/>
                  </a:lnTo>
                  <a:lnTo>
                    <a:pt x="1232280" y="526070"/>
                  </a:lnTo>
                  <a:lnTo>
                    <a:pt x="1233867" y="538536"/>
                  </a:lnTo>
                  <a:lnTo>
                    <a:pt x="1235680" y="550775"/>
                  </a:lnTo>
                  <a:lnTo>
                    <a:pt x="1236814" y="563015"/>
                  </a:lnTo>
                  <a:lnTo>
                    <a:pt x="1237720" y="575254"/>
                  </a:lnTo>
                  <a:lnTo>
                    <a:pt x="1238401" y="587720"/>
                  </a:lnTo>
                  <a:lnTo>
                    <a:pt x="1239081" y="599733"/>
                  </a:lnTo>
                  <a:lnTo>
                    <a:pt x="1239307" y="612199"/>
                  </a:lnTo>
                  <a:lnTo>
                    <a:pt x="1239307" y="624665"/>
                  </a:lnTo>
                  <a:lnTo>
                    <a:pt x="1239081" y="636678"/>
                  </a:lnTo>
                  <a:lnTo>
                    <a:pt x="1238627" y="649144"/>
                  </a:lnTo>
                  <a:lnTo>
                    <a:pt x="1237947" y="661610"/>
                  </a:lnTo>
                  <a:lnTo>
                    <a:pt x="1237040" y="673623"/>
                  </a:lnTo>
                  <a:lnTo>
                    <a:pt x="1235907" y="686089"/>
                  </a:lnTo>
                  <a:lnTo>
                    <a:pt x="1234320" y="698102"/>
                  </a:lnTo>
                  <a:lnTo>
                    <a:pt x="1232507" y="710341"/>
                  </a:lnTo>
                  <a:lnTo>
                    <a:pt x="1230693" y="722807"/>
                  </a:lnTo>
                  <a:lnTo>
                    <a:pt x="1228653" y="734820"/>
                  </a:lnTo>
                  <a:lnTo>
                    <a:pt x="1226159" y="746833"/>
                  </a:lnTo>
                  <a:lnTo>
                    <a:pt x="1223439" y="759073"/>
                  </a:lnTo>
                  <a:lnTo>
                    <a:pt x="1220719" y="771085"/>
                  </a:lnTo>
                  <a:lnTo>
                    <a:pt x="1217545" y="783098"/>
                  </a:lnTo>
                  <a:lnTo>
                    <a:pt x="1214145" y="795111"/>
                  </a:lnTo>
                  <a:lnTo>
                    <a:pt x="1210518" y="806897"/>
                  </a:lnTo>
                  <a:lnTo>
                    <a:pt x="1206664" y="818683"/>
                  </a:lnTo>
                  <a:lnTo>
                    <a:pt x="1202357" y="830469"/>
                  </a:lnTo>
                  <a:lnTo>
                    <a:pt x="1198277" y="842255"/>
                  </a:lnTo>
                  <a:lnTo>
                    <a:pt x="1193516" y="853588"/>
                  </a:lnTo>
                  <a:lnTo>
                    <a:pt x="1188529" y="865374"/>
                  </a:lnTo>
                  <a:lnTo>
                    <a:pt x="1183769" y="876934"/>
                  </a:lnTo>
                  <a:lnTo>
                    <a:pt x="1178328" y="888267"/>
                  </a:lnTo>
                  <a:lnTo>
                    <a:pt x="1172661" y="899599"/>
                  </a:lnTo>
                  <a:lnTo>
                    <a:pt x="1166767" y="910706"/>
                  </a:lnTo>
                  <a:lnTo>
                    <a:pt x="1160646" y="921812"/>
                  </a:lnTo>
                  <a:lnTo>
                    <a:pt x="1534229" y="1295115"/>
                  </a:lnTo>
                  <a:lnTo>
                    <a:pt x="1540350" y="1301461"/>
                  </a:lnTo>
                  <a:lnTo>
                    <a:pt x="1545790" y="1308034"/>
                  </a:lnTo>
                  <a:lnTo>
                    <a:pt x="1551231" y="1314607"/>
                  </a:lnTo>
                  <a:lnTo>
                    <a:pt x="1556445" y="1321407"/>
                  </a:lnTo>
                  <a:lnTo>
                    <a:pt x="1560752" y="1328433"/>
                  </a:lnTo>
                  <a:lnTo>
                    <a:pt x="1565286" y="1335460"/>
                  </a:lnTo>
                  <a:lnTo>
                    <a:pt x="1569366" y="1342713"/>
                  </a:lnTo>
                  <a:lnTo>
                    <a:pt x="1572766" y="1349966"/>
                  </a:lnTo>
                  <a:lnTo>
                    <a:pt x="1576167" y="1357219"/>
                  </a:lnTo>
                  <a:lnTo>
                    <a:pt x="1578887" y="1364698"/>
                  </a:lnTo>
                  <a:lnTo>
                    <a:pt x="1581381" y="1372178"/>
                  </a:lnTo>
                  <a:lnTo>
                    <a:pt x="1583648" y="1379658"/>
                  </a:lnTo>
                  <a:lnTo>
                    <a:pt x="1585461" y="1387137"/>
                  </a:lnTo>
                  <a:lnTo>
                    <a:pt x="1586821" y="1394617"/>
                  </a:lnTo>
                  <a:lnTo>
                    <a:pt x="1587955" y="1402323"/>
                  </a:lnTo>
                  <a:lnTo>
                    <a:pt x="1588635" y="1409803"/>
                  </a:lnTo>
                  <a:lnTo>
                    <a:pt x="1589088" y="1417283"/>
                  </a:lnTo>
                  <a:lnTo>
                    <a:pt x="1589088" y="1424762"/>
                  </a:lnTo>
                  <a:lnTo>
                    <a:pt x="1588861" y="1432242"/>
                  </a:lnTo>
                  <a:lnTo>
                    <a:pt x="1588181" y="1439495"/>
                  </a:lnTo>
                  <a:lnTo>
                    <a:pt x="1587274" y="1446748"/>
                  </a:lnTo>
                  <a:lnTo>
                    <a:pt x="1585914" y="1454001"/>
                  </a:lnTo>
                  <a:lnTo>
                    <a:pt x="1584101" y="1461027"/>
                  </a:lnTo>
                  <a:lnTo>
                    <a:pt x="1581834" y="1467827"/>
                  </a:lnTo>
                  <a:lnTo>
                    <a:pt x="1579340" y="1474627"/>
                  </a:lnTo>
                  <a:lnTo>
                    <a:pt x="1576620" y="1481200"/>
                  </a:lnTo>
                  <a:lnTo>
                    <a:pt x="1573220" y="1487773"/>
                  </a:lnTo>
                  <a:lnTo>
                    <a:pt x="1569593" y="1494119"/>
                  </a:lnTo>
                  <a:lnTo>
                    <a:pt x="1565512" y="1500239"/>
                  </a:lnTo>
                  <a:lnTo>
                    <a:pt x="1561432" y="1506132"/>
                  </a:lnTo>
                  <a:lnTo>
                    <a:pt x="1556445" y="1511572"/>
                  </a:lnTo>
                  <a:lnTo>
                    <a:pt x="1551231" y="1517011"/>
                  </a:lnTo>
                  <a:lnTo>
                    <a:pt x="1517228" y="1551237"/>
                  </a:lnTo>
                  <a:lnTo>
                    <a:pt x="1511787" y="1556223"/>
                  </a:lnTo>
                  <a:lnTo>
                    <a:pt x="1506120" y="1561209"/>
                  </a:lnTo>
                  <a:lnTo>
                    <a:pt x="1500226" y="1565516"/>
                  </a:lnTo>
                  <a:lnTo>
                    <a:pt x="1494106" y="1569369"/>
                  </a:lnTo>
                  <a:lnTo>
                    <a:pt x="1487985" y="1573222"/>
                  </a:lnTo>
                  <a:lnTo>
                    <a:pt x="1481411" y="1576395"/>
                  </a:lnTo>
                  <a:lnTo>
                    <a:pt x="1474837" y="1579342"/>
                  </a:lnTo>
                  <a:lnTo>
                    <a:pt x="1468036" y="1581835"/>
                  </a:lnTo>
                  <a:lnTo>
                    <a:pt x="1461009" y="1583875"/>
                  </a:lnTo>
                  <a:lnTo>
                    <a:pt x="1453982" y="1585688"/>
                  </a:lnTo>
                  <a:lnTo>
                    <a:pt x="1446728" y="1587275"/>
                  </a:lnTo>
                  <a:lnTo>
                    <a:pt x="1439474" y="1588182"/>
                  </a:lnTo>
                  <a:lnTo>
                    <a:pt x="1432219" y="1588862"/>
                  </a:lnTo>
                  <a:lnTo>
                    <a:pt x="1424739" y="1589088"/>
                  </a:lnTo>
                  <a:lnTo>
                    <a:pt x="1417258" y="1589088"/>
                  </a:lnTo>
                  <a:lnTo>
                    <a:pt x="1409777" y="1588862"/>
                  </a:lnTo>
                  <a:lnTo>
                    <a:pt x="1402296" y="1587955"/>
                  </a:lnTo>
                  <a:lnTo>
                    <a:pt x="1394589" y="1587048"/>
                  </a:lnTo>
                  <a:lnTo>
                    <a:pt x="1387108" y="1585235"/>
                  </a:lnTo>
                  <a:lnTo>
                    <a:pt x="1379628" y="1583422"/>
                  </a:lnTo>
                  <a:lnTo>
                    <a:pt x="1372147" y="1581382"/>
                  </a:lnTo>
                  <a:lnTo>
                    <a:pt x="1364666" y="1578662"/>
                  </a:lnTo>
                  <a:lnTo>
                    <a:pt x="1357186" y="1575942"/>
                  </a:lnTo>
                  <a:lnTo>
                    <a:pt x="1349931" y="1572769"/>
                  </a:lnTo>
                  <a:lnTo>
                    <a:pt x="1342677" y="1569142"/>
                  </a:lnTo>
                  <a:lnTo>
                    <a:pt x="1335423" y="1565289"/>
                  </a:lnTo>
                  <a:lnTo>
                    <a:pt x="1328396" y="1560756"/>
                  </a:lnTo>
                  <a:lnTo>
                    <a:pt x="1321369" y="1556223"/>
                  </a:lnTo>
                  <a:lnTo>
                    <a:pt x="1314568" y="1551237"/>
                  </a:lnTo>
                  <a:lnTo>
                    <a:pt x="1307994" y="1545797"/>
                  </a:lnTo>
                  <a:lnTo>
                    <a:pt x="1301420" y="1540130"/>
                  </a:lnTo>
                  <a:lnTo>
                    <a:pt x="1295299" y="1534011"/>
                  </a:lnTo>
                  <a:lnTo>
                    <a:pt x="921716" y="1160708"/>
                  </a:lnTo>
                  <a:lnTo>
                    <a:pt x="910835" y="1166827"/>
                  </a:lnTo>
                  <a:lnTo>
                    <a:pt x="899501" y="1172720"/>
                  </a:lnTo>
                  <a:lnTo>
                    <a:pt x="888166" y="1178160"/>
                  </a:lnTo>
                  <a:lnTo>
                    <a:pt x="876832" y="1183600"/>
                  </a:lnTo>
                  <a:lnTo>
                    <a:pt x="865498" y="1188586"/>
                  </a:lnTo>
                  <a:lnTo>
                    <a:pt x="853710" y="1193346"/>
                  </a:lnTo>
                  <a:lnTo>
                    <a:pt x="842375" y="1198106"/>
                  </a:lnTo>
                  <a:lnTo>
                    <a:pt x="830588" y="1202412"/>
                  </a:lnTo>
                  <a:lnTo>
                    <a:pt x="818573" y="1206492"/>
                  </a:lnTo>
                  <a:lnTo>
                    <a:pt x="807012" y="1210572"/>
                  </a:lnTo>
                  <a:lnTo>
                    <a:pt x="794997" y="1213972"/>
                  </a:lnTo>
                  <a:lnTo>
                    <a:pt x="783210" y="1217598"/>
                  </a:lnTo>
                  <a:lnTo>
                    <a:pt x="771195" y="1220545"/>
                  </a:lnTo>
                  <a:lnTo>
                    <a:pt x="758954" y="1223265"/>
                  </a:lnTo>
                  <a:lnTo>
                    <a:pt x="746939" y="1226211"/>
                  </a:lnTo>
                  <a:lnTo>
                    <a:pt x="734698" y="1228478"/>
                  </a:lnTo>
                  <a:lnTo>
                    <a:pt x="722457" y="1230518"/>
                  </a:lnTo>
                  <a:lnTo>
                    <a:pt x="710442" y="1232784"/>
                  </a:lnTo>
                  <a:lnTo>
                    <a:pt x="698201" y="1234371"/>
                  </a:lnTo>
                  <a:lnTo>
                    <a:pt x="685960" y="1235731"/>
                  </a:lnTo>
                  <a:lnTo>
                    <a:pt x="673719" y="1236864"/>
                  </a:lnTo>
                  <a:lnTo>
                    <a:pt x="661478" y="1237771"/>
                  </a:lnTo>
                  <a:lnTo>
                    <a:pt x="649010" y="1238451"/>
                  </a:lnTo>
                  <a:lnTo>
                    <a:pt x="636769" y="1239131"/>
                  </a:lnTo>
                  <a:lnTo>
                    <a:pt x="624527" y="1239357"/>
                  </a:lnTo>
                  <a:lnTo>
                    <a:pt x="612060" y="1239357"/>
                  </a:lnTo>
                  <a:lnTo>
                    <a:pt x="599818" y="1239131"/>
                  </a:lnTo>
                  <a:lnTo>
                    <a:pt x="587577" y="1238451"/>
                  </a:lnTo>
                  <a:lnTo>
                    <a:pt x="575109" y="1237544"/>
                  </a:lnTo>
                  <a:lnTo>
                    <a:pt x="562868" y="1236638"/>
                  </a:lnTo>
                  <a:lnTo>
                    <a:pt x="550627" y="1235504"/>
                  </a:lnTo>
                  <a:lnTo>
                    <a:pt x="538612" y="1233918"/>
                  </a:lnTo>
                  <a:lnTo>
                    <a:pt x="526145" y="1232331"/>
                  </a:lnTo>
                  <a:lnTo>
                    <a:pt x="513903" y="1230291"/>
                  </a:lnTo>
                  <a:lnTo>
                    <a:pt x="501889" y="1228025"/>
                  </a:lnTo>
                  <a:lnTo>
                    <a:pt x="489648" y="1225758"/>
                  </a:lnTo>
                  <a:lnTo>
                    <a:pt x="477633" y="1222811"/>
                  </a:lnTo>
                  <a:lnTo>
                    <a:pt x="465619" y="1219865"/>
                  </a:lnTo>
                  <a:lnTo>
                    <a:pt x="453604" y="1216918"/>
                  </a:lnTo>
                  <a:lnTo>
                    <a:pt x="441590" y="1213292"/>
                  </a:lnTo>
                  <a:lnTo>
                    <a:pt x="429802" y="1209665"/>
                  </a:lnTo>
                  <a:lnTo>
                    <a:pt x="418014" y="1205812"/>
                  </a:lnTo>
                  <a:lnTo>
                    <a:pt x="406453" y="1201506"/>
                  </a:lnTo>
                  <a:lnTo>
                    <a:pt x="394665" y="1197199"/>
                  </a:lnTo>
                  <a:lnTo>
                    <a:pt x="383104" y="1192440"/>
                  </a:lnTo>
                  <a:lnTo>
                    <a:pt x="371543" y="1187680"/>
                  </a:lnTo>
                  <a:lnTo>
                    <a:pt x="359982" y="1182467"/>
                  </a:lnTo>
                  <a:lnTo>
                    <a:pt x="348647" y="1177027"/>
                  </a:lnTo>
                  <a:lnTo>
                    <a:pt x="337313" y="1171360"/>
                  </a:lnTo>
                  <a:lnTo>
                    <a:pt x="326205" y="1165694"/>
                  </a:lnTo>
                  <a:lnTo>
                    <a:pt x="315097" y="1159574"/>
                  </a:lnTo>
                  <a:lnTo>
                    <a:pt x="304216" y="1153228"/>
                  </a:lnTo>
                  <a:lnTo>
                    <a:pt x="293109" y="1146655"/>
                  </a:lnTo>
                  <a:lnTo>
                    <a:pt x="282454" y="1139629"/>
                  </a:lnTo>
                  <a:lnTo>
                    <a:pt x="272026" y="1132602"/>
                  </a:lnTo>
                  <a:lnTo>
                    <a:pt x="261145" y="1125349"/>
                  </a:lnTo>
                  <a:lnTo>
                    <a:pt x="250944" y="1117643"/>
                  </a:lnTo>
                  <a:lnTo>
                    <a:pt x="240517" y="1109937"/>
                  </a:lnTo>
                  <a:lnTo>
                    <a:pt x="230316" y="1101777"/>
                  </a:lnTo>
                  <a:lnTo>
                    <a:pt x="220341" y="1093617"/>
                  </a:lnTo>
                  <a:lnTo>
                    <a:pt x="210367" y="1085004"/>
                  </a:lnTo>
                  <a:lnTo>
                    <a:pt x="200620" y="1076391"/>
                  </a:lnTo>
                  <a:lnTo>
                    <a:pt x="191099" y="1067099"/>
                  </a:lnTo>
                  <a:lnTo>
                    <a:pt x="181578" y="1057806"/>
                  </a:lnTo>
                  <a:lnTo>
                    <a:pt x="170470" y="1046473"/>
                  </a:lnTo>
                  <a:lnTo>
                    <a:pt x="159589" y="1034913"/>
                  </a:lnTo>
                  <a:lnTo>
                    <a:pt x="149161" y="1022901"/>
                  </a:lnTo>
                  <a:lnTo>
                    <a:pt x="139187" y="1010888"/>
                  </a:lnTo>
                  <a:lnTo>
                    <a:pt x="129213" y="998648"/>
                  </a:lnTo>
                  <a:lnTo>
                    <a:pt x="119918" y="985956"/>
                  </a:lnTo>
                  <a:lnTo>
                    <a:pt x="110851" y="973489"/>
                  </a:lnTo>
                  <a:lnTo>
                    <a:pt x="102237" y="960797"/>
                  </a:lnTo>
                  <a:lnTo>
                    <a:pt x="93849" y="947651"/>
                  </a:lnTo>
                  <a:lnTo>
                    <a:pt x="85688" y="934505"/>
                  </a:lnTo>
                  <a:lnTo>
                    <a:pt x="78208" y="921358"/>
                  </a:lnTo>
                  <a:lnTo>
                    <a:pt x="70954" y="907986"/>
                  </a:lnTo>
                  <a:lnTo>
                    <a:pt x="64153" y="894386"/>
                  </a:lnTo>
                  <a:lnTo>
                    <a:pt x="57579" y="880560"/>
                  </a:lnTo>
                  <a:lnTo>
                    <a:pt x="51232" y="866734"/>
                  </a:lnTo>
                  <a:lnTo>
                    <a:pt x="45338" y="852908"/>
                  </a:lnTo>
                  <a:lnTo>
                    <a:pt x="39897" y="838856"/>
                  </a:lnTo>
                  <a:lnTo>
                    <a:pt x="34910" y="824803"/>
                  </a:lnTo>
                  <a:lnTo>
                    <a:pt x="30150" y="810524"/>
                  </a:lnTo>
                  <a:lnTo>
                    <a:pt x="25616" y="796244"/>
                  </a:lnTo>
                  <a:lnTo>
                    <a:pt x="21535" y="781738"/>
                  </a:lnTo>
                  <a:lnTo>
                    <a:pt x="17682" y="767232"/>
                  </a:lnTo>
                  <a:lnTo>
                    <a:pt x="14508" y="752726"/>
                  </a:lnTo>
                  <a:lnTo>
                    <a:pt x="11334" y="738220"/>
                  </a:lnTo>
                  <a:lnTo>
                    <a:pt x="8841" y="723487"/>
                  </a:lnTo>
                  <a:lnTo>
                    <a:pt x="6574" y="708755"/>
                  </a:lnTo>
                  <a:lnTo>
                    <a:pt x="4307" y="694022"/>
                  </a:lnTo>
                  <a:lnTo>
                    <a:pt x="2947" y="679289"/>
                  </a:lnTo>
                  <a:lnTo>
                    <a:pt x="1587" y="664330"/>
                  </a:lnTo>
                  <a:lnTo>
                    <a:pt x="680" y="649597"/>
                  </a:lnTo>
                  <a:lnTo>
                    <a:pt x="227" y="634638"/>
                  </a:lnTo>
                  <a:lnTo>
                    <a:pt x="0" y="619905"/>
                  </a:lnTo>
                  <a:lnTo>
                    <a:pt x="227" y="604946"/>
                  </a:lnTo>
                  <a:lnTo>
                    <a:pt x="680" y="589987"/>
                  </a:lnTo>
                  <a:lnTo>
                    <a:pt x="1587" y="575254"/>
                  </a:lnTo>
                  <a:lnTo>
                    <a:pt x="2947" y="560295"/>
                  </a:lnTo>
                  <a:lnTo>
                    <a:pt x="4307" y="545562"/>
                  </a:lnTo>
                  <a:lnTo>
                    <a:pt x="6574" y="530830"/>
                  </a:lnTo>
                  <a:lnTo>
                    <a:pt x="8841" y="516097"/>
                  </a:lnTo>
                  <a:lnTo>
                    <a:pt x="11334" y="501364"/>
                  </a:lnTo>
                  <a:lnTo>
                    <a:pt x="14508" y="486858"/>
                  </a:lnTo>
                  <a:lnTo>
                    <a:pt x="17682" y="472352"/>
                  </a:lnTo>
                  <a:lnTo>
                    <a:pt x="21535" y="457846"/>
                  </a:lnTo>
                  <a:lnTo>
                    <a:pt x="25616" y="443340"/>
                  </a:lnTo>
                  <a:lnTo>
                    <a:pt x="30150" y="429061"/>
                  </a:lnTo>
                  <a:lnTo>
                    <a:pt x="34910" y="414781"/>
                  </a:lnTo>
                  <a:lnTo>
                    <a:pt x="39897" y="400502"/>
                  </a:lnTo>
                  <a:lnTo>
                    <a:pt x="45338" y="386449"/>
                  </a:lnTo>
                  <a:lnTo>
                    <a:pt x="51232" y="372850"/>
                  </a:lnTo>
                  <a:lnTo>
                    <a:pt x="57579" y="359024"/>
                  </a:lnTo>
                  <a:lnTo>
                    <a:pt x="64153" y="345198"/>
                  </a:lnTo>
                  <a:lnTo>
                    <a:pt x="70954" y="331599"/>
                  </a:lnTo>
                  <a:lnTo>
                    <a:pt x="78208" y="318226"/>
                  </a:lnTo>
                  <a:lnTo>
                    <a:pt x="85688" y="304853"/>
                  </a:lnTo>
                  <a:lnTo>
                    <a:pt x="93849" y="291934"/>
                  </a:lnTo>
                  <a:lnTo>
                    <a:pt x="102237" y="278788"/>
                  </a:lnTo>
                  <a:lnTo>
                    <a:pt x="110851" y="266095"/>
                  </a:lnTo>
                  <a:lnTo>
                    <a:pt x="119918" y="253402"/>
                  </a:lnTo>
                  <a:lnTo>
                    <a:pt x="129213" y="240936"/>
                  </a:lnTo>
                  <a:lnTo>
                    <a:pt x="139187" y="228697"/>
                  </a:lnTo>
                  <a:lnTo>
                    <a:pt x="149161" y="216457"/>
                  </a:lnTo>
                  <a:lnTo>
                    <a:pt x="159589" y="204671"/>
                  </a:lnTo>
                  <a:lnTo>
                    <a:pt x="170470" y="193111"/>
                  </a:lnTo>
                  <a:lnTo>
                    <a:pt x="181578" y="181779"/>
                  </a:lnTo>
                  <a:lnTo>
                    <a:pt x="193139" y="170446"/>
                  </a:lnTo>
                  <a:lnTo>
                    <a:pt x="204473" y="159793"/>
                  </a:lnTo>
                  <a:lnTo>
                    <a:pt x="216488" y="149140"/>
                  </a:lnTo>
                  <a:lnTo>
                    <a:pt x="228729" y="139167"/>
                  </a:lnTo>
                  <a:lnTo>
                    <a:pt x="240743" y="129421"/>
                  </a:lnTo>
                  <a:lnTo>
                    <a:pt x="253438" y="119901"/>
                  </a:lnTo>
                  <a:lnTo>
                    <a:pt x="266133" y="110835"/>
                  </a:lnTo>
                  <a:lnTo>
                    <a:pt x="278600" y="102222"/>
                  </a:lnTo>
                  <a:lnTo>
                    <a:pt x="291748" y="93836"/>
                  </a:lnTo>
                  <a:lnTo>
                    <a:pt x="304896" y="85903"/>
                  </a:lnTo>
                  <a:lnTo>
                    <a:pt x="318271" y="78423"/>
                  </a:lnTo>
                  <a:lnTo>
                    <a:pt x="331646" y="71170"/>
                  </a:lnTo>
                  <a:lnTo>
                    <a:pt x="345020" y="64144"/>
                  </a:lnTo>
                  <a:lnTo>
                    <a:pt x="358848" y="57571"/>
                  </a:lnTo>
                  <a:lnTo>
                    <a:pt x="372676" y="51451"/>
                  </a:lnTo>
                  <a:lnTo>
                    <a:pt x="386504" y="45558"/>
                  </a:lnTo>
                  <a:lnTo>
                    <a:pt x="400559" y="40118"/>
                  </a:lnTo>
                  <a:lnTo>
                    <a:pt x="414840" y="34905"/>
                  </a:lnTo>
                  <a:lnTo>
                    <a:pt x="429122" y="30146"/>
                  </a:lnTo>
                  <a:lnTo>
                    <a:pt x="443403" y="25839"/>
                  </a:lnTo>
                  <a:lnTo>
                    <a:pt x="457911" y="21533"/>
                  </a:lnTo>
                  <a:lnTo>
                    <a:pt x="472419" y="17906"/>
                  </a:lnTo>
                  <a:lnTo>
                    <a:pt x="486927" y="14506"/>
                  </a:lnTo>
                  <a:lnTo>
                    <a:pt x="501435" y="11560"/>
                  </a:lnTo>
                  <a:lnTo>
                    <a:pt x="515944" y="8840"/>
                  </a:lnTo>
                  <a:lnTo>
                    <a:pt x="530678" y="6573"/>
                  </a:lnTo>
                  <a:lnTo>
                    <a:pt x="545413" y="4533"/>
                  </a:lnTo>
                  <a:lnTo>
                    <a:pt x="560148" y="3173"/>
                  </a:lnTo>
                  <a:lnTo>
                    <a:pt x="575109" y="1587"/>
                  </a:lnTo>
                  <a:lnTo>
                    <a:pt x="589844" y="907"/>
                  </a:lnTo>
                  <a:lnTo>
                    <a:pt x="604806" y="227"/>
                  </a:lnTo>
                  <a:lnTo>
                    <a:pt x="61954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443859" y="2853365"/>
            <a:ext cx="303609" cy="640556"/>
            <a:chOff x="4487037" y="3709236"/>
            <a:chExt cx="404812" cy="854075"/>
          </a:xfrm>
        </p:grpSpPr>
        <p:sp>
          <p:nvSpPr>
            <p:cNvPr id="27" name="MH_Other_15"/>
            <p:cNvSpPr/>
            <p:nvPr>
              <p:custDataLst>
                <p:tags r:id="rId15"/>
              </p:custDataLst>
            </p:nvPr>
          </p:nvSpPr>
          <p:spPr>
            <a:xfrm flipH="1">
              <a:off x="4699762" y="3709236"/>
              <a:ext cx="192087" cy="854075"/>
            </a:xfrm>
            <a:custGeom>
              <a:avLst/>
              <a:gdLst>
                <a:gd name="connsiteX0" fmla="*/ 0 w 200069"/>
                <a:gd name="connsiteY0" fmla="*/ 0 h 904875"/>
                <a:gd name="connsiteX1" fmla="*/ 200025 w 200069"/>
                <a:gd name="connsiteY1" fmla="*/ 490538 h 904875"/>
                <a:gd name="connsiteX2" fmla="*/ 14288 w 200069"/>
                <a:gd name="connsiteY2" fmla="*/ 904875 h 904875"/>
                <a:gd name="connsiteX0" fmla="*/ 0 w 202450"/>
                <a:gd name="connsiteY0" fmla="*/ 0 h 904875"/>
                <a:gd name="connsiteX1" fmla="*/ 202407 w 202450"/>
                <a:gd name="connsiteY1" fmla="*/ 471488 h 904875"/>
                <a:gd name="connsiteX2" fmla="*/ 14288 w 202450"/>
                <a:gd name="connsiteY2" fmla="*/ 904875 h 904875"/>
                <a:gd name="connsiteX0" fmla="*/ 0 w 202558"/>
                <a:gd name="connsiteY0" fmla="*/ 0 h 904875"/>
                <a:gd name="connsiteX1" fmla="*/ 202407 w 202558"/>
                <a:gd name="connsiteY1" fmla="*/ 471488 h 904875"/>
                <a:gd name="connsiteX2" fmla="*/ 14288 w 202558"/>
                <a:gd name="connsiteY2" fmla="*/ 904875 h 904875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798"/>
                <a:gd name="connsiteY0" fmla="*/ 0 h 916781"/>
                <a:gd name="connsiteX1" fmla="*/ 204788 w 204798"/>
                <a:gd name="connsiteY1" fmla="*/ 464344 h 916781"/>
                <a:gd name="connsiteX2" fmla="*/ 7144 w 204798"/>
                <a:gd name="connsiteY2" fmla="*/ 916781 h 916781"/>
                <a:gd name="connsiteX0" fmla="*/ 0 w 204800"/>
                <a:gd name="connsiteY0" fmla="*/ 0 h 916781"/>
                <a:gd name="connsiteX1" fmla="*/ 204788 w 204800"/>
                <a:gd name="connsiteY1" fmla="*/ 464344 h 916781"/>
                <a:gd name="connsiteX2" fmla="*/ 7144 w 204800"/>
                <a:gd name="connsiteY2" fmla="*/ 916781 h 9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800" h="916781">
                  <a:moveTo>
                    <a:pt x="0" y="0"/>
                  </a:moveTo>
                  <a:cubicBezTo>
                    <a:pt x="158353" y="148432"/>
                    <a:pt x="203597" y="311547"/>
                    <a:pt x="204788" y="464344"/>
                  </a:cubicBezTo>
                  <a:cubicBezTo>
                    <a:pt x="205979" y="617141"/>
                    <a:pt x="120253" y="789782"/>
                    <a:pt x="7144" y="916781"/>
                  </a:cubicBezTo>
                </a:path>
              </a:pathLst>
            </a:custGeom>
            <a:noFill/>
            <a:ln w="25400">
              <a:solidFill>
                <a:srgbClr val="8AC028"/>
              </a:solidFill>
              <a:headEnd type="oval" w="sm" len="sm"/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8" name="MH_Other_16"/>
            <p:cNvCxnSpPr/>
            <p:nvPr>
              <p:custDataLst>
                <p:tags r:id="rId16"/>
              </p:custDataLst>
            </p:nvPr>
          </p:nvCxnSpPr>
          <p:spPr>
            <a:xfrm flipH="1">
              <a:off x="4487037" y="4133099"/>
              <a:ext cx="215900" cy="0"/>
            </a:xfrm>
            <a:prstGeom prst="line">
              <a:avLst/>
            </a:prstGeom>
            <a:ln w="25400">
              <a:solidFill>
                <a:srgbClr val="8AC028"/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MH_Other_17"/>
            <p:cNvSpPr/>
            <p:nvPr>
              <p:custDataLst>
                <p:tags r:id="rId17"/>
              </p:custDataLst>
            </p:nvPr>
          </p:nvSpPr>
          <p:spPr>
            <a:xfrm flipH="1">
              <a:off x="4644199" y="4074361"/>
              <a:ext cx="117475" cy="117475"/>
            </a:xfrm>
            <a:prstGeom prst="ellipse">
              <a:avLst/>
            </a:prstGeom>
            <a:solidFill>
              <a:srgbClr val="8AC028"/>
            </a:solidFill>
            <a:ln>
              <a:solidFill>
                <a:srgbClr val="8AC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781718" y="3418348"/>
            <a:ext cx="303609" cy="641747"/>
            <a:chOff x="7604182" y="4462547"/>
            <a:chExt cx="404812" cy="855663"/>
          </a:xfrm>
        </p:grpSpPr>
        <p:sp>
          <p:nvSpPr>
            <p:cNvPr id="31" name="MH_Other_3"/>
            <p:cNvSpPr/>
            <p:nvPr>
              <p:custDataLst>
                <p:tags r:id="rId12"/>
              </p:custDataLst>
            </p:nvPr>
          </p:nvSpPr>
          <p:spPr>
            <a:xfrm>
              <a:off x="7604182" y="4462547"/>
              <a:ext cx="190500" cy="855663"/>
            </a:xfrm>
            <a:custGeom>
              <a:avLst/>
              <a:gdLst>
                <a:gd name="connsiteX0" fmla="*/ 0 w 200069"/>
                <a:gd name="connsiteY0" fmla="*/ 0 h 904875"/>
                <a:gd name="connsiteX1" fmla="*/ 200025 w 200069"/>
                <a:gd name="connsiteY1" fmla="*/ 490538 h 904875"/>
                <a:gd name="connsiteX2" fmla="*/ 14288 w 200069"/>
                <a:gd name="connsiteY2" fmla="*/ 904875 h 904875"/>
                <a:gd name="connsiteX0" fmla="*/ 0 w 202450"/>
                <a:gd name="connsiteY0" fmla="*/ 0 h 904875"/>
                <a:gd name="connsiteX1" fmla="*/ 202407 w 202450"/>
                <a:gd name="connsiteY1" fmla="*/ 471488 h 904875"/>
                <a:gd name="connsiteX2" fmla="*/ 14288 w 202450"/>
                <a:gd name="connsiteY2" fmla="*/ 904875 h 904875"/>
                <a:gd name="connsiteX0" fmla="*/ 0 w 202558"/>
                <a:gd name="connsiteY0" fmla="*/ 0 h 904875"/>
                <a:gd name="connsiteX1" fmla="*/ 202407 w 202558"/>
                <a:gd name="connsiteY1" fmla="*/ 471488 h 904875"/>
                <a:gd name="connsiteX2" fmla="*/ 14288 w 202558"/>
                <a:gd name="connsiteY2" fmla="*/ 904875 h 904875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798"/>
                <a:gd name="connsiteY0" fmla="*/ 0 h 916781"/>
                <a:gd name="connsiteX1" fmla="*/ 204788 w 204798"/>
                <a:gd name="connsiteY1" fmla="*/ 464344 h 916781"/>
                <a:gd name="connsiteX2" fmla="*/ 7144 w 204798"/>
                <a:gd name="connsiteY2" fmla="*/ 916781 h 916781"/>
                <a:gd name="connsiteX0" fmla="*/ 0 w 204800"/>
                <a:gd name="connsiteY0" fmla="*/ 0 h 916781"/>
                <a:gd name="connsiteX1" fmla="*/ 204788 w 204800"/>
                <a:gd name="connsiteY1" fmla="*/ 464344 h 916781"/>
                <a:gd name="connsiteX2" fmla="*/ 7144 w 204800"/>
                <a:gd name="connsiteY2" fmla="*/ 916781 h 9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800" h="916781">
                  <a:moveTo>
                    <a:pt x="0" y="0"/>
                  </a:moveTo>
                  <a:cubicBezTo>
                    <a:pt x="158353" y="148432"/>
                    <a:pt x="203597" y="311547"/>
                    <a:pt x="204788" y="464344"/>
                  </a:cubicBezTo>
                  <a:cubicBezTo>
                    <a:pt x="205979" y="617141"/>
                    <a:pt x="120253" y="789782"/>
                    <a:pt x="7144" y="916781"/>
                  </a:cubicBezTo>
                </a:path>
              </a:pathLst>
            </a:custGeom>
            <a:noFill/>
            <a:ln w="25400">
              <a:solidFill>
                <a:srgbClr val="8AC028"/>
              </a:solidFill>
              <a:headEnd type="oval" w="sm" len="sm"/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2" name="MH_Other_4"/>
            <p:cNvCxnSpPr/>
            <p:nvPr>
              <p:custDataLst>
                <p:tags r:id="rId13"/>
              </p:custDataLst>
            </p:nvPr>
          </p:nvCxnSpPr>
          <p:spPr>
            <a:xfrm>
              <a:off x="7793094" y="4887997"/>
              <a:ext cx="215900" cy="0"/>
            </a:xfrm>
            <a:prstGeom prst="line">
              <a:avLst/>
            </a:prstGeom>
            <a:ln w="25400">
              <a:solidFill>
                <a:srgbClr val="8AC028"/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MH_Other_5"/>
            <p:cNvSpPr/>
            <p:nvPr>
              <p:custDataLst>
                <p:tags r:id="rId14"/>
              </p:custDataLst>
            </p:nvPr>
          </p:nvSpPr>
          <p:spPr>
            <a:xfrm>
              <a:off x="7734357" y="4829260"/>
              <a:ext cx="117475" cy="117475"/>
            </a:xfrm>
            <a:prstGeom prst="ellipse">
              <a:avLst/>
            </a:prstGeom>
            <a:solidFill>
              <a:srgbClr val="8AC028"/>
            </a:solidFill>
            <a:ln>
              <a:solidFill>
                <a:srgbClr val="8AC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29921" y="1355559"/>
            <a:ext cx="2403872" cy="997010"/>
            <a:chOff x="1135120" y="1712161"/>
            <a:chExt cx="3205162" cy="1329347"/>
          </a:xfrm>
        </p:grpSpPr>
        <p:sp>
          <p:nvSpPr>
            <p:cNvPr id="35" name="MH_SubTitle_1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 flipH="1">
              <a:off x="1144645" y="1712161"/>
              <a:ext cx="3195637" cy="42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 eaLnBrk="1" hangingPunct="1"/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Rectangle 5"/>
            <p:cNvSpPr>
              <a:spLocks/>
            </p:cNvSpPr>
            <p:nvPr/>
          </p:nvSpPr>
          <p:spPr bwMode="auto">
            <a:xfrm>
              <a:off x="1135120" y="2132850"/>
              <a:ext cx="3113030" cy="908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此处添加详细文本描述，建议与标题相关并符合整体语言风格，语言描述尽量简洁生动。尽量将每页幻灯片的字数控制在 </a:t>
              </a:r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200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字以内。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99021" y="3004575"/>
            <a:ext cx="2400785" cy="1157851"/>
            <a:chOff x="1227252" y="3910849"/>
            <a:chExt cx="3201047" cy="1543801"/>
          </a:xfrm>
        </p:grpSpPr>
        <p:sp>
          <p:nvSpPr>
            <p:cNvPr id="38" name="MH_SubTitle_3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 flipH="1">
              <a:off x="1232662" y="3910849"/>
              <a:ext cx="3195637" cy="422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 eaLnBrk="1" hangingPunct="1"/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Rectangle 5"/>
            <p:cNvSpPr>
              <a:spLocks/>
            </p:cNvSpPr>
            <p:nvPr/>
          </p:nvSpPr>
          <p:spPr bwMode="auto">
            <a:xfrm>
              <a:off x="1227252" y="4348999"/>
              <a:ext cx="3113030" cy="1105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此处添加详细文本描述，建议与标题相关并符合整体语言风格，语言描述尽量简洁生动。尽量将每页幻灯片的字数控制在 </a:t>
              </a:r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200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字以内。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740046" y="2150161"/>
            <a:ext cx="2397919" cy="1145945"/>
            <a:chOff x="7548619" y="2771632"/>
            <a:chExt cx="3197225" cy="1527926"/>
          </a:xfrm>
        </p:grpSpPr>
        <p:sp>
          <p:nvSpPr>
            <p:cNvPr id="41" name="MH_SubTitle_2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7548619" y="2771632"/>
              <a:ext cx="3197225" cy="422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Rectangle 5"/>
            <p:cNvSpPr>
              <a:spLocks/>
            </p:cNvSpPr>
            <p:nvPr/>
          </p:nvSpPr>
          <p:spPr bwMode="auto">
            <a:xfrm>
              <a:off x="7632814" y="3193907"/>
              <a:ext cx="3113030" cy="1105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此处添加详细文本描述，建议与标题相关并符合整体语言风格，语言描述尽量简洁生动。尽量将每页幻灯片的字数控制在 </a:t>
              </a:r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200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字以内。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119856" y="3579082"/>
            <a:ext cx="2397919" cy="1145945"/>
            <a:chOff x="8055032" y="4676860"/>
            <a:chExt cx="3197225" cy="1527926"/>
          </a:xfrm>
        </p:grpSpPr>
        <p:sp>
          <p:nvSpPr>
            <p:cNvPr id="44" name="MH_SubTitle_2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8055032" y="4676860"/>
              <a:ext cx="3197225" cy="422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Rectangle 5"/>
            <p:cNvSpPr>
              <a:spLocks/>
            </p:cNvSpPr>
            <p:nvPr/>
          </p:nvSpPr>
          <p:spPr bwMode="auto">
            <a:xfrm>
              <a:off x="8097129" y="5099135"/>
              <a:ext cx="3113030" cy="1105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此处添加详细文本描述，建议与标题相关并符合整体语言风格，语言描述尽量简洁生动。尽量将每页幻灯片的字数控制在 </a:t>
              </a:r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200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字以内。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987571" y="3362389"/>
            <a:ext cx="752475" cy="752475"/>
            <a:chOff x="6650094" y="4483185"/>
            <a:chExt cx="1003300" cy="1003300"/>
          </a:xfrm>
        </p:grpSpPr>
        <p:sp>
          <p:nvSpPr>
            <p:cNvPr id="47" name="MH_Other_1"/>
            <p:cNvSpPr/>
            <p:nvPr>
              <p:custDataLst>
                <p:tags r:id="rId6"/>
              </p:custDataLst>
            </p:nvPr>
          </p:nvSpPr>
          <p:spPr>
            <a:xfrm>
              <a:off x="6650094" y="4483185"/>
              <a:ext cx="1003300" cy="1003300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B8BBBC"/>
                </a:gs>
              </a:gsLst>
              <a:lin ang="6600000" scaled="0"/>
              <a:tileRect/>
            </a:gra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50800" dist="88900" dir="2700000" algn="tl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MH_Other_2"/>
            <p:cNvSpPr/>
            <p:nvPr>
              <p:custDataLst>
                <p:tags r:id="rId7"/>
              </p:custDataLst>
            </p:nvPr>
          </p:nvSpPr>
          <p:spPr>
            <a:xfrm>
              <a:off x="6771443" y="4604565"/>
              <a:ext cx="761812" cy="761814"/>
            </a:xfrm>
            <a:prstGeom prst="ellipse">
              <a:avLst/>
            </a:prstGeom>
            <a:solidFill>
              <a:srgbClr val="8AC028"/>
            </a:solidFill>
            <a:ln>
              <a:noFill/>
            </a:ln>
            <a:effectLst>
              <a:innerShdw blurRad="1143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KSO_Shape"/>
            <p:cNvSpPr>
              <a:spLocks/>
            </p:cNvSpPr>
            <p:nvPr/>
          </p:nvSpPr>
          <p:spPr bwMode="auto">
            <a:xfrm>
              <a:off x="6949135" y="4820686"/>
              <a:ext cx="455476" cy="328702"/>
            </a:xfrm>
            <a:custGeom>
              <a:avLst/>
              <a:gdLst>
                <a:gd name="T0" fmla="*/ 2881614 w 3362326"/>
                <a:gd name="T1" fmla="*/ 2245619 h 2424113"/>
                <a:gd name="T2" fmla="*/ 3207949 w 3362326"/>
                <a:gd name="T3" fmla="*/ 953766 h 2424113"/>
                <a:gd name="T4" fmla="*/ 3300702 w 3362326"/>
                <a:gd name="T5" fmla="*/ 1054704 h 2424113"/>
                <a:gd name="T6" fmla="*/ 3357879 w 3362326"/>
                <a:gd name="T7" fmla="*/ 1578442 h 2424113"/>
                <a:gd name="T8" fmla="*/ 2754348 w 3362326"/>
                <a:gd name="T9" fmla="*/ 1274991 h 2424113"/>
                <a:gd name="T10" fmla="*/ 2862031 w 3362326"/>
                <a:gd name="T11" fmla="*/ 1038516 h 2424113"/>
                <a:gd name="T12" fmla="*/ 2811207 w 3362326"/>
                <a:gd name="T13" fmla="*/ 1366725 h 2424113"/>
                <a:gd name="T14" fmla="*/ 3041820 w 3362326"/>
                <a:gd name="T15" fmla="*/ 999791 h 2424113"/>
                <a:gd name="T16" fmla="*/ 3170149 w 3362326"/>
                <a:gd name="T17" fmla="*/ 942974 h 2424113"/>
                <a:gd name="T18" fmla="*/ 296683 w 3362326"/>
                <a:gd name="T19" fmla="*/ 978524 h 2424113"/>
                <a:gd name="T20" fmla="*/ 498389 w 3362326"/>
                <a:gd name="T21" fmla="*/ 1265469 h 2424113"/>
                <a:gd name="T22" fmla="*/ 488542 w 3362326"/>
                <a:gd name="T23" fmla="*/ 1028041 h 2424113"/>
                <a:gd name="T24" fmla="*/ 582566 w 3362326"/>
                <a:gd name="T25" fmla="*/ 1187067 h 2424113"/>
                <a:gd name="T26" fmla="*/ 319871 w 3362326"/>
                <a:gd name="T27" fmla="*/ 2147887 h 2424113"/>
                <a:gd name="T28" fmla="*/ 37800 w 3362326"/>
                <a:gd name="T29" fmla="*/ 1105808 h 2424113"/>
                <a:gd name="T30" fmla="*/ 124836 w 3362326"/>
                <a:gd name="T31" fmla="*/ 975985 h 2424113"/>
                <a:gd name="T32" fmla="*/ 1545327 w 3362326"/>
                <a:gd name="T33" fmla="*/ 746198 h 2424113"/>
                <a:gd name="T34" fmla="*/ 1656547 w 3362326"/>
                <a:gd name="T35" fmla="*/ 809752 h 2424113"/>
                <a:gd name="T36" fmla="*/ 1802720 w 3362326"/>
                <a:gd name="T37" fmla="*/ 881250 h 2424113"/>
                <a:gd name="T38" fmla="*/ 1889154 w 3362326"/>
                <a:gd name="T39" fmla="*/ 667392 h 2424113"/>
                <a:gd name="T40" fmla="*/ 2073778 w 3362326"/>
                <a:gd name="T41" fmla="*/ 739843 h 2424113"/>
                <a:gd name="T42" fmla="*/ 2280963 w 3362326"/>
                <a:gd name="T43" fmla="*/ 997553 h 2424113"/>
                <a:gd name="T44" fmla="*/ 2456054 w 3362326"/>
                <a:gd name="T45" fmla="*/ 821509 h 2424113"/>
                <a:gd name="T46" fmla="*/ 2536132 w 3362326"/>
                <a:gd name="T47" fmla="*/ 819603 h 2424113"/>
                <a:gd name="T48" fmla="*/ 2596190 w 3362326"/>
                <a:gd name="T49" fmla="*/ 876801 h 2424113"/>
                <a:gd name="T50" fmla="*/ 2598415 w 3362326"/>
                <a:gd name="T51" fmla="*/ 956879 h 2424113"/>
                <a:gd name="T52" fmla="*/ 2382332 w 3362326"/>
                <a:gd name="T53" fmla="*/ 1195206 h 2424113"/>
                <a:gd name="T54" fmla="*/ 2241242 w 3362326"/>
                <a:gd name="T55" fmla="*/ 1268610 h 2424113"/>
                <a:gd name="T56" fmla="*/ 2118265 w 3362326"/>
                <a:gd name="T57" fmla="*/ 1192028 h 2424113"/>
                <a:gd name="T58" fmla="*/ 1363246 w 3362326"/>
                <a:gd name="T59" fmla="*/ 1018526 h 2424113"/>
                <a:gd name="T60" fmla="*/ 1307636 w 3362326"/>
                <a:gd name="T61" fmla="*/ 1409700 h 2424113"/>
                <a:gd name="T62" fmla="*/ 1157013 w 3362326"/>
                <a:gd name="T63" fmla="*/ 999778 h 2424113"/>
                <a:gd name="T64" fmla="*/ 1245989 w 3362326"/>
                <a:gd name="T65" fmla="*/ 780199 h 2424113"/>
                <a:gd name="T66" fmla="*/ 1499569 w 3362326"/>
                <a:gd name="T67" fmla="*/ 668027 h 2424113"/>
                <a:gd name="T68" fmla="*/ 3142462 w 3362326"/>
                <a:gd name="T69" fmla="*/ 282872 h 2424113"/>
                <a:gd name="T70" fmla="*/ 3244523 w 3362326"/>
                <a:gd name="T71" fmla="*/ 440586 h 2424113"/>
                <a:gd name="T72" fmla="*/ 3210503 w 3362326"/>
                <a:gd name="T73" fmla="*/ 656690 h 2424113"/>
                <a:gd name="T74" fmla="*/ 3038811 w 3362326"/>
                <a:gd name="T75" fmla="*/ 831222 h 2424113"/>
                <a:gd name="T76" fmla="*/ 2904319 w 3362326"/>
                <a:gd name="T77" fmla="*/ 826780 h 2424113"/>
                <a:gd name="T78" fmla="*/ 2817519 w 3362326"/>
                <a:gd name="T79" fmla="*/ 691913 h 2424113"/>
                <a:gd name="T80" fmla="*/ 2807981 w 3362326"/>
                <a:gd name="T81" fmla="*/ 429797 h 2424113"/>
                <a:gd name="T82" fmla="*/ 2910678 w 3362326"/>
                <a:gd name="T83" fmla="*/ 280651 h 2424113"/>
                <a:gd name="T84" fmla="*/ 375153 w 3362326"/>
                <a:gd name="T85" fmla="*/ 248918 h 2424113"/>
                <a:gd name="T86" fmla="*/ 514634 w 3362326"/>
                <a:gd name="T87" fmla="*/ 342213 h 2424113"/>
                <a:gd name="T88" fmla="*/ 561340 w 3362326"/>
                <a:gd name="T89" fmla="*/ 566885 h 2424113"/>
                <a:gd name="T90" fmla="*/ 510821 w 3362326"/>
                <a:gd name="T91" fmla="*/ 773785 h 2424113"/>
                <a:gd name="T92" fmla="*/ 418682 w 3362326"/>
                <a:gd name="T93" fmla="*/ 842646 h 2424113"/>
                <a:gd name="T94" fmla="*/ 241709 w 3362326"/>
                <a:gd name="T95" fmla="*/ 778862 h 2424113"/>
                <a:gd name="T96" fmla="*/ 117162 w 3362326"/>
                <a:gd name="T97" fmla="*/ 551970 h 2424113"/>
                <a:gd name="T98" fmla="*/ 148299 w 3362326"/>
                <a:gd name="T99" fmla="*/ 359984 h 2424113"/>
                <a:gd name="T100" fmla="*/ 297311 w 3362326"/>
                <a:gd name="T101" fmla="*/ 250822 h 2424113"/>
                <a:gd name="T102" fmla="*/ 1834594 w 3362326"/>
                <a:gd name="T103" fmla="*/ 43475 h 2424113"/>
                <a:gd name="T104" fmla="*/ 1934457 w 3362326"/>
                <a:gd name="T105" fmla="*/ 205318 h 2424113"/>
                <a:gd name="T106" fmla="*/ 1973258 w 3362326"/>
                <a:gd name="T107" fmla="*/ 288461 h 2424113"/>
                <a:gd name="T108" fmla="*/ 1942726 w 3362326"/>
                <a:gd name="T109" fmla="*/ 390961 h 2424113"/>
                <a:gd name="T110" fmla="*/ 1864808 w 3362326"/>
                <a:gd name="T111" fmla="*/ 532812 h 2424113"/>
                <a:gd name="T112" fmla="*/ 1729325 w 3362326"/>
                <a:gd name="T113" fmla="*/ 622301 h 2424113"/>
                <a:gd name="T114" fmla="*/ 1571262 w 3362326"/>
                <a:gd name="T115" fmla="*/ 579778 h 2424113"/>
                <a:gd name="T116" fmla="*/ 1478714 w 3362326"/>
                <a:gd name="T117" fmla="*/ 436341 h 2424113"/>
                <a:gd name="T118" fmla="*/ 1416379 w 3362326"/>
                <a:gd name="T119" fmla="*/ 348438 h 2424113"/>
                <a:gd name="T120" fmla="*/ 1429418 w 3362326"/>
                <a:gd name="T121" fmla="*/ 264978 h 2424113"/>
                <a:gd name="T122" fmla="*/ 1483484 w 3362326"/>
                <a:gd name="T123" fmla="*/ 132965 h 2424113"/>
                <a:gd name="T124" fmla="*/ 1621829 w 3362326"/>
                <a:gd name="T125" fmla="*/ 11107 h 2424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62326" h="2424113">
                  <a:moveTo>
                    <a:pt x="860805" y="1460500"/>
                  </a:moveTo>
                  <a:lnTo>
                    <a:pt x="965275" y="1460500"/>
                  </a:lnTo>
                  <a:lnTo>
                    <a:pt x="961464" y="1465582"/>
                  </a:lnTo>
                  <a:lnTo>
                    <a:pt x="957654" y="1470664"/>
                  </a:lnTo>
                  <a:lnTo>
                    <a:pt x="953843" y="1476380"/>
                  </a:lnTo>
                  <a:lnTo>
                    <a:pt x="949715" y="1482415"/>
                  </a:lnTo>
                  <a:lnTo>
                    <a:pt x="483570" y="2244666"/>
                  </a:lnTo>
                  <a:lnTo>
                    <a:pt x="483570" y="2248795"/>
                  </a:lnTo>
                  <a:lnTo>
                    <a:pt x="483570" y="2251971"/>
                  </a:lnTo>
                  <a:lnTo>
                    <a:pt x="483888" y="2255147"/>
                  </a:lnTo>
                  <a:lnTo>
                    <a:pt x="484205" y="2257371"/>
                  </a:lnTo>
                  <a:lnTo>
                    <a:pt x="2880661" y="2259594"/>
                  </a:lnTo>
                  <a:lnTo>
                    <a:pt x="2880978" y="2256735"/>
                  </a:lnTo>
                  <a:lnTo>
                    <a:pt x="2881614" y="2253877"/>
                  </a:lnTo>
                  <a:lnTo>
                    <a:pt x="2881931" y="2250066"/>
                  </a:lnTo>
                  <a:lnTo>
                    <a:pt x="2881614" y="2245619"/>
                  </a:lnTo>
                  <a:lnTo>
                    <a:pt x="2422137" y="1485273"/>
                  </a:lnTo>
                  <a:lnTo>
                    <a:pt x="2411023" y="1471934"/>
                  </a:lnTo>
                  <a:lnTo>
                    <a:pt x="2401179" y="1460500"/>
                  </a:lnTo>
                  <a:lnTo>
                    <a:pt x="2509460" y="1460500"/>
                  </a:lnTo>
                  <a:lnTo>
                    <a:pt x="3024188" y="2273251"/>
                  </a:lnTo>
                  <a:lnTo>
                    <a:pt x="3024188" y="2423478"/>
                  </a:lnTo>
                  <a:lnTo>
                    <a:pt x="3021648" y="2424113"/>
                  </a:lnTo>
                  <a:lnTo>
                    <a:pt x="3018472" y="2424113"/>
                  </a:lnTo>
                  <a:lnTo>
                    <a:pt x="345441" y="2421890"/>
                  </a:lnTo>
                  <a:lnTo>
                    <a:pt x="341948" y="2421572"/>
                  </a:lnTo>
                  <a:lnTo>
                    <a:pt x="338138" y="2421255"/>
                  </a:lnTo>
                  <a:lnTo>
                    <a:pt x="338138" y="2277062"/>
                  </a:lnTo>
                  <a:lnTo>
                    <a:pt x="860805" y="1460500"/>
                  </a:lnTo>
                  <a:close/>
                  <a:moveTo>
                    <a:pt x="3185714" y="941387"/>
                  </a:moveTo>
                  <a:lnTo>
                    <a:pt x="3196514" y="947100"/>
                  </a:lnTo>
                  <a:lnTo>
                    <a:pt x="3207949" y="953766"/>
                  </a:lnTo>
                  <a:lnTo>
                    <a:pt x="3213667" y="957575"/>
                  </a:lnTo>
                  <a:lnTo>
                    <a:pt x="3219702" y="962019"/>
                  </a:lnTo>
                  <a:lnTo>
                    <a:pt x="3225420" y="966145"/>
                  </a:lnTo>
                  <a:lnTo>
                    <a:pt x="3231455" y="970906"/>
                  </a:lnTo>
                  <a:lnTo>
                    <a:pt x="3237490" y="975985"/>
                  </a:lnTo>
                  <a:lnTo>
                    <a:pt x="3243526" y="981699"/>
                  </a:lnTo>
                  <a:lnTo>
                    <a:pt x="3249243" y="987095"/>
                  </a:lnTo>
                  <a:lnTo>
                    <a:pt x="3255279" y="993443"/>
                  </a:lnTo>
                  <a:lnTo>
                    <a:pt x="3261314" y="999791"/>
                  </a:lnTo>
                  <a:lnTo>
                    <a:pt x="3267032" y="1006457"/>
                  </a:lnTo>
                  <a:lnTo>
                    <a:pt x="3273067" y="1014075"/>
                  </a:lnTo>
                  <a:lnTo>
                    <a:pt x="3278785" y="1021376"/>
                  </a:lnTo>
                  <a:lnTo>
                    <a:pt x="3284185" y="1029311"/>
                  </a:lnTo>
                  <a:lnTo>
                    <a:pt x="3289902" y="1037247"/>
                  </a:lnTo>
                  <a:lnTo>
                    <a:pt x="3295302" y="1045817"/>
                  </a:lnTo>
                  <a:lnTo>
                    <a:pt x="3300702" y="1054704"/>
                  </a:lnTo>
                  <a:lnTo>
                    <a:pt x="3305785" y="1064544"/>
                  </a:lnTo>
                  <a:lnTo>
                    <a:pt x="3310549" y="1074067"/>
                  </a:lnTo>
                  <a:lnTo>
                    <a:pt x="3315632" y="1084224"/>
                  </a:lnTo>
                  <a:lnTo>
                    <a:pt x="3320079" y="1094699"/>
                  </a:lnTo>
                  <a:lnTo>
                    <a:pt x="3324526" y="1105808"/>
                  </a:lnTo>
                  <a:lnTo>
                    <a:pt x="3328655" y="1116918"/>
                  </a:lnTo>
                  <a:lnTo>
                    <a:pt x="3332467" y="1128662"/>
                  </a:lnTo>
                  <a:lnTo>
                    <a:pt x="3335961" y="1140724"/>
                  </a:lnTo>
                  <a:lnTo>
                    <a:pt x="3339138" y="1153104"/>
                  </a:lnTo>
                  <a:lnTo>
                    <a:pt x="3342632" y="1166118"/>
                  </a:lnTo>
                  <a:lnTo>
                    <a:pt x="3345173" y="1179767"/>
                  </a:lnTo>
                  <a:lnTo>
                    <a:pt x="3347714" y="1193415"/>
                  </a:lnTo>
                  <a:lnTo>
                    <a:pt x="3350573" y="1282609"/>
                  </a:lnTo>
                  <a:lnTo>
                    <a:pt x="3353432" y="1374343"/>
                  </a:lnTo>
                  <a:lnTo>
                    <a:pt x="3355655" y="1472425"/>
                  </a:lnTo>
                  <a:lnTo>
                    <a:pt x="3357879" y="1578442"/>
                  </a:lnTo>
                  <a:lnTo>
                    <a:pt x="3359785" y="1696204"/>
                  </a:lnTo>
                  <a:lnTo>
                    <a:pt x="3361055" y="1828884"/>
                  </a:lnTo>
                  <a:lnTo>
                    <a:pt x="3362008" y="1978387"/>
                  </a:lnTo>
                  <a:lnTo>
                    <a:pt x="3362326" y="2147887"/>
                  </a:lnTo>
                  <a:lnTo>
                    <a:pt x="3042772" y="2147887"/>
                  </a:lnTo>
                  <a:lnTo>
                    <a:pt x="2678113" y="1585108"/>
                  </a:lnTo>
                  <a:lnTo>
                    <a:pt x="2686689" y="1540670"/>
                  </a:lnTo>
                  <a:lnTo>
                    <a:pt x="2694313" y="1501627"/>
                  </a:lnTo>
                  <a:lnTo>
                    <a:pt x="2701937" y="1466711"/>
                  </a:lnTo>
                  <a:lnTo>
                    <a:pt x="2708607" y="1436556"/>
                  </a:lnTo>
                  <a:lnTo>
                    <a:pt x="2715278" y="1409576"/>
                  </a:lnTo>
                  <a:lnTo>
                    <a:pt x="2720995" y="1385770"/>
                  </a:lnTo>
                  <a:lnTo>
                    <a:pt x="2727031" y="1364186"/>
                  </a:lnTo>
                  <a:lnTo>
                    <a:pt x="2732748" y="1344823"/>
                  </a:lnTo>
                  <a:lnTo>
                    <a:pt x="2743548" y="1309272"/>
                  </a:lnTo>
                  <a:lnTo>
                    <a:pt x="2754348" y="1274991"/>
                  </a:lnTo>
                  <a:lnTo>
                    <a:pt x="2759748" y="1256581"/>
                  </a:lnTo>
                  <a:lnTo>
                    <a:pt x="2765784" y="1237219"/>
                  </a:lnTo>
                  <a:lnTo>
                    <a:pt x="2771819" y="1215635"/>
                  </a:lnTo>
                  <a:lnTo>
                    <a:pt x="2778490" y="1191511"/>
                  </a:lnTo>
                  <a:lnTo>
                    <a:pt x="2779760" y="1187067"/>
                  </a:lnTo>
                  <a:lnTo>
                    <a:pt x="2784843" y="1174370"/>
                  </a:lnTo>
                  <a:lnTo>
                    <a:pt x="2792466" y="1155960"/>
                  </a:lnTo>
                  <a:lnTo>
                    <a:pt x="2797866" y="1144851"/>
                  </a:lnTo>
                  <a:lnTo>
                    <a:pt x="2803266" y="1132789"/>
                  </a:lnTo>
                  <a:lnTo>
                    <a:pt x="2809619" y="1119775"/>
                  </a:lnTo>
                  <a:lnTo>
                    <a:pt x="2816607" y="1106443"/>
                  </a:lnTo>
                  <a:lnTo>
                    <a:pt x="2824549" y="1092794"/>
                  </a:lnTo>
                  <a:lnTo>
                    <a:pt x="2833125" y="1078828"/>
                  </a:lnTo>
                  <a:lnTo>
                    <a:pt x="2842019" y="1065179"/>
                  </a:lnTo>
                  <a:lnTo>
                    <a:pt x="2851549" y="1051530"/>
                  </a:lnTo>
                  <a:lnTo>
                    <a:pt x="2862031" y="1038516"/>
                  </a:lnTo>
                  <a:lnTo>
                    <a:pt x="2867113" y="1032168"/>
                  </a:lnTo>
                  <a:lnTo>
                    <a:pt x="2872831" y="1025820"/>
                  </a:lnTo>
                  <a:lnTo>
                    <a:pt x="2873149" y="1025820"/>
                  </a:lnTo>
                  <a:lnTo>
                    <a:pt x="2873466" y="1025820"/>
                  </a:lnTo>
                  <a:lnTo>
                    <a:pt x="2873784" y="1028041"/>
                  </a:lnTo>
                  <a:lnTo>
                    <a:pt x="2873466" y="1032168"/>
                  </a:lnTo>
                  <a:lnTo>
                    <a:pt x="2873149" y="1037881"/>
                  </a:lnTo>
                  <a:lnTo>
                    <a:pt x="2870607" y="1054387"/>
                  </a:lnTo>
                  <a:lnTo>
                    <a:pt x="2866796" y="1076289"/>
                  </a:lnTo>
                  <a:lnTo>
                    <a:pt x="2856313" y="1132471"/>
                  </a:lnTo>
                  <a:lnTo>
                    <a:pt x="2843925" y="1197859"/>
                  </a:lnTo>
                  <a:lnTo>
                    <a:pt x="2819784" y="1318160"/>
                  </a:lnTo>
                  <a:lnTo>
                    <a:pt x="2815654" y="1340062"/>
                  </a:lnTo>
                  <a:lnTo>
                    <a:pt x="2812478" y="1355933"/>
                  </a:lnTo>
                  <a:lnTo>
                    <a:pt x="2811525" y="1365455"/>
                  </a:lnTo>
                  <a:lnTo>
                    <a:pt x="2811207" y="1366725"/>
                  </a:lnTo>
                  <a:lnTo>
                    <a:pt x="2811525" y="1367042"/>
                  </a:lnTo>
                  <a:lnTo>
                    <a:pt x="2811843" y="1366407"/>
                  </a:lnTo>
                  <a:lnTo>
                    <a:pt x="2828678" y="1332761"/>
                  </a:lnTo>
                  <a:lnTo>
                    <a:pt x="2846149" y="1298798"/>
                  </a:lnTo>
                  <a:lnTo>
                    <a:pt x="2864255" y="1265469"/>
                  </a:lnTo>
                  <a:lnTo>
                    <a:pt x="2882360" y="1232775"/>
                  </a:lnTo>
                  <a:lnTo>
                    <a:pt x="2901419" y="1200716"/>
                  </a:lnTo>
                  <a:lnTo>
                    <a:pt x="2920160" y="1169927"/>
                  </a:lnTo>
                  <a:lnTo>
                    <a:pt x="2938584" y="1140089"/>
                  </a:lnTo>
                  <a:lnTo>
                    <a:pt x="2957325" y="1112792"/>
                  </a:lnTo>
                  <a:lnTo>
                    <a:pt x="2974796" y="1086764"/>
                  </a:lnTo>
                  <a:lnTo>
                    <a:pt x="2991314" y="1062957"/>
                  </a:lnTo>
                  <a:lnTo>
                    <a:pt x="3007514" y="1041373"/>
                  </a:lnTo>
                  <a:lnTo>
                    <a:pt x="3022125" y="1022963"/>
                  </a:lnTo>
                  <a:lnTo>
                    <a:pt x="3035467" y="1006775"/>
                  </a:lnTo>
                  <a:lnTo>
                    <a:pt x="3041820" y="999791"/>
                  </a:lnTo>
                  <a:lnTo>
                    <a:pt x="3047537" y="993760"/>
                  </a:lnTo>
                  <a:lnTo>
                    <a:pt x="3052620" y="988682"/>
                  </a:lnTo>
                  <a:lnTo>
                    <a:pt x="3057384" y="984555"/>
                  </a:lnTo>
                  <a:lnTo>
                    <a:pt x="3062149" y="981381"/>
                  </a:lnTo>
                  <a:lnTo>
                    <a:pt x="3065643" y="978524"/>
                  </a:lnTo>
                  <a:lnTo>
                    <a:pt x="3079937" y="971224"/>
                  </a:lnTo>
                  <a:lnTo>
                    <a:pt x="3094549" y="964241"/>
                  </a:lnTo>
                  <a:lnTo>
                    <a:pt x="3109161" y="958210"/>
                  </a:lnTo>
                  <a:lnTo>
                    <a:pt x="3116784" y="955353"/>
                  </a:lnTo>
                  <a:lnTo>
                    <a:pt x="3124408" y="953131"/>
                  </a:lnTo>
                  <a:lnTo>
                    <a:pt x="3132031" y="950909"/>
                  </a:lnTo>
                  <a:lnTo>
                    <a:pt x="3139337" y="948687"/>
                  </a:lnTo>
                  <a:lnTo>
                    <a:pt x="3146961" y="946783"/>
                  </a:lnTo>
                  <a:lnTo>
                    <a:pt x="3154902" y="945196"/>
                  </a:lnTo>
                  <a:lnTo>
                    <a:pt x="3162208" y="943609"/>
                  </a:lnTo>
                  <a:lnTo>
                    <a:pt x="3170149" y="942974"/>
                  </a:lnTo>
                  <a:lnTo>
                    <a:pt x="3178090" y="942339"/>
                  </a:lnTo>
                  <a:lnTo>
                    <a:pt x="3185714" y="941387"/>
                  </a:lnTo>
                  <a:close/>
                  <a:moveTo>
                    <a:pt x="176612" y="941387"/>
                  </a:moveTo>
                  <a:lnTo>
                    <a:pt x="184236" y="942339"/>
                  </a:lnTo>
                  <a:lnTo>
                    <a:pt x="192177" y="942974"/>
                  </a:lnTo>
                  <a:lnTo>
                    <a:pt x="200118" y="943609"/>
                  </a:lnTo>
                  <a:lnTo>
                    <a:pt x="207742" y="945196"/>
                  </a:lnTo>
                  <a:lnTo>
                    <a:pt x="215047" y="946783"/>
                  </a:lnTo>
                  <a:lnTo>
                    <a:pt x="222989" y="948687"/>
                  </a:lnTo>
                  <a:lnTo>
                    <a:pt x="230295" y="950909"/>
                  </a:lnTo>
                  <a:lnTo>
                    <a:pt x="238236" y="953131"/>
                  </a:lnTo>
                  <a:lnTo>
                    <a:pt x="245542" y="955353"/>
                  </a:lnTo>
                  <a:lnTo>
                    <a:pt x="253165" y="958210"/>
                  </a:lnTo>
                  <a:lnTo>
                    <a:pt x="268095" y="964241"/>
                  </a:lnTo>
                  <a:lnTo>
                    <a:pt x="282389" y="971224"/>
                  </a:lnTo>
                  <a:lnTo>
                    <a:pt x="296683" y="978524"/>
                  </a:lnTo>
                  <a:lnTo>
                    <a:pt x="300812" y="981381"/>
                  </a:lnTo>
                  <a:lnTo>
                    <a:pt x="304624" y="984555"/>
                  </a:lnTo>
                  <a:lnTo>
                    <a:pt x="309706" y="988682"/>
                  </a:lnTo>
                  <a:lnTo>
                    <a:pt x="314789" y="993760"/>
                  </a:lnTo>
                  <a:lnTo>
                    <a:pt x="320824" y="999791"/>
                  </a:lnTo>
                  <a:lnTo>
                    <a:pt x="326859" y="1006775"/>
                  </a:lnTo>
                  <a:lnTo>
                    <a:pt x="340201" y="1022963"/>
                  </a:lnTo>
                  <a:lnTo>
                    <a:pt x="354812" y="1041373"/>
                  </a:lnTo>
                  <a:lnTo>
                    <a:pt x="371012" y="1062957"/>
                  </a:lnTo>
                  <a:lnTo>
                    <a:pt x="387530" y="1086764"/>
                  </a:lnTo>
                  <a:lnTo>
                    <a:pt x="405636" y="1112792"/>
                  </a:lnTo>
                  <a:lnTo>
                    <a:pt x="423742" y="1140089"/>
                  </a:lnTo>
                  <a:lnTo>
                    <a:pt x="442166" y="1169927"/>
                  </a:lnTo>
                  <a:lnTo>
                    <a:pt x="460907" y="1200716"/>
                  </a:lnTo>
                  <a:lnTo>
                    <a:pt x="479966" y="1232775"/>
                  </a:lnTo>
                  <a:lnTo>
                    <a:pt x="498389" y="1265469"/>
                  </a:lnTo>
                  <a:lnTo>
                    <a:pt x="516177" y="1298798"/>
                  </a:lnTo>
                  <a:lnTo>
                    <a:pt x="533966" y="1332761"/>
                  </a:lnTo>
                  <a:lnTo>
                    <a:pt x="550801" y="1366407"/>
                  </a:lnTo>
                  <a:lnTo>
                    <a:pt x="550801" y="1367042"/>
                  </a:lnTo>
                  <a:lnTo>
                    <a:pt x="551119" y="1366725"/>
                  </a:lnTo>
                  <a:lnTo>
                    <a:pt x="551119" y="1365455"/>
                  </a:lnTo>
                  <a:lnTo>
                    <a:pt x="549848" y="1355933"/>
                  </a:lnTo>
                  <a:lnTo>
                    <a:pt x="546672" y="1340062"/>
                  </a:lnTo>
                  <a:lnTo>
                    <a:pt x="542542" y="1318160"/>
                  </a:lnTo>
                  <a:lnTo>
                    <a:pt x="519036" y="1197859"/>
                  </a:lnTo>
                  <a:lnTo>
                    <a:pt x="506013" y="1132471"/>
                  </a:lnTo>
                  <a:lnTo>
                    <a:pt x="495530" y="1076289"/>
                  </a:lnTo>
                  <a:lnTo>
                    <a:pt x="491719" y="1054387"/>
                  </a:lnTo>
                  <a:lnTo>
                    <a:pt x="489495" y="1037881"/>
                  </a:lnTo>
                  <a:lnTo>
                    <a:pt x="488860" y="1032168"/>
                  </a:lnTo>
                  <a:lnTo>
                    <a:pt x="488542" y="1028041"/>
                  </a:lnTo>
                  <a:lnTo>
                    <a:pt x="488860" y="1025820"/>
                  </a:lnTo>
                  <a:lnTo>
                    <a:pt x="489177" y="1025820"/>
                  </a:lnTo>
                  <a:lnTo>
                    <a:pt x="489495" y="1025820"/>
                  </a:lnTo>
                  <a:lnTo>
                    <a:pt x="495213" y="1032168"/>
                  </a:lnTo>
                  <a:lnTo>
                    <a:pt x="500295" y="1038516"/>
                  </a:lnTo>
                  <a:lnTo>
                    <a:pt x="510777" y="1051530"/>
                  </a:lnTo>
                  <a:lnTo>
                    <a:pt x="520307" y="1065179"/>
                  </a:lnTo>
                  <a:lnTo>
                    <a:pt x="529201" y="1078828"/>
                  </a:lnTo>
                  <a:lnTo>
                    <a:pt x="537777" y="1092794"/>
                  </a:lnTo>
                  <a:lnTo>
                    <a:pt x="545719" y="1106443"/>
                  </a:lnTo>
                  <a:lnTo>
                    <a:pt x="552707" y="1119775"/>
                  </a:lnTo>
                  <a:lnTo>
                    <a:pt x="559060" y="1132789"/>
                  </a:lnTo>
                  <a:lnTo>
                    <a:pt x="565095" y="1144851"/>
                  </a:lnTo>
                  <a:lnTo>
                    <a:pt x="569860" y="1155960"/>
                  </a:lnTo>
                  <a:lnTo>
                    <a:pt x="577483" y="1174370"/>
                  </a:lnTo>
                  <a:lnTo>
                    <a:pt x="582566" y="1187067"/>
                  </a:lnTo>
                  <a:lnTo>
                    <a:pt x="584154" y="1191511"/>
                  </a:lnTo>
                  <a:lnTo>
                    <a:pt x="590507" y="1215635"/>
                  </a:lnTo>
                  <a:lnTo>
                    <a:pt x="596542" y="1237219"/>
                  </a:lnTo>
                  <a:lnTo>
                    <a:pt x="602578" y="1256581"/>
                  </a:lnTo>
                  <a:lnTo>
                    <a:pt x="607978" y="1274991"/>
                  </a:lnTo>
                  <a:lnTo>
                    <a:pt x="618778" y="1309272"/>
                  </a:lnTo>
                  <a:lnTo>
                    <a:pt x="629895" y="1344823"/>
                  </a:lnTo>
                  <a:lnTo>
                    <a:pt x="635613" y="1364186"/>
                  </a:lnTo>
                  <a:lnTo>
                    <a:pt x="641013" y="1385770"/>
                  </a:lnTo>
                  <a:lnTo>
                    <a:pt x="647366" y="1409576"/>
                  </a:lnTo>
                  <a:lnTo>
                    <a:pt x="653719" y="1436556"/>
                  </a:lnTo>
                  <a:lnTo>
                    <a:pt x="660389" y="1466711"/>
                  </a:lnTo>
                  <a:lnTo>
                    <a:pt x="668013" y="1501627"/>
                  </a:lnTo>
                  <a:lnTo>
                    <a:pt x="675636" y="1540670"/>
                  </a:lnTo>
                  <a:lnTo>
                    <a:pt x="684213" y="1585108"/>
                  </a:lnTo>
                  <a:lnTo>
                    <a:pt x="319871" y="2147887"/>
                  </a:lnTo>
                  <a:lnTo>
                    <a:pt x="0" y="2147887"/>
                  </a:lnTo>
                  <a:lnTo>
                    <a:pt x="318" y="1978387"/>
                  </a:lnTo>
                  <a:lnTo>
                    <a:pt x="953" y="1828884"/>
                  </a:lnTo>
                  <a:lnTo>
                    <a:pt x="2541" y="1696204"/>
                  </a:lnTo>
                  <a:lnTo>
                    <a:pt x="4447" y="1578442"/>
                  </a:lnTo>
                  <a:lnTo>
                    <a:pt x="6671" y="1472425"/>
                  </a:lnTo>
                  <a:lnTo>
                    <a:pt x="8894" y="1374343"/>
                  </a:lnTo>
                  <a:lnTo>
                    <a:pt x="11753" y="1282609"/>
                  </a:lnTo>
                  <a:lnTo>
                    <a:pt x="14612" y="1193415"/>
                  </a:lnTo>
                  <a:lnTo>
                    <a:pt x="17153" y="1179767"/>
                  </a:lnTo>
                  <a:lnTo>
                    <a:pt x="19694" y="1166118"/>
                  </a:lnTo>
                  <a:lnTo>
                    <a:pt x="23188" y="1153104"/>
                  </a:lnTo>
                  <a:lnTo>
                    <a:pt x="26365" y="1140724"/>
                  </a:lnTo>
                  <a:lnTo>
                    <a:pt x="29859" y="1128662"/>
                  </a:lnTo>
                  <a:lnTo>
                    <a:pt x="33671" y="1116918"/>
                  </a:lnTo>
                  <a:lnTo>
                    <a:pt x="37800" y="1105808"/>
                  </a:lnTo>
                  <a:lnTo>
                    <a:pt x="42247" y="1094699"/>
                  </a:lnTo>
                  <a:lnTo>
                    <a:pt x="46694" y="1084224"/>
                  </a:lnTo>
                  <a:lnTo>
                    <a:pt x="51777" y="1074067"/>
                  </a:lnTo>
                  <a:lnTo>
                    <a:pt x="56541" y="1064544"/>
                  </a:lnTo>
                  <a:lnTo>
                    <a:pt x="61624" y="1054704"/>
                  </a:lnTo>
                  <a:lnTo>
                    <a:pt x="67024" y="1045817"/>
                  </a:lnTo>
                  <a:lnTo>
                    <a:pt x="72424" y="1037247"/>
                  </a:lnTo>
                  <a:lnTo>
                    <a:pt x="78141" y="1029311"/>
                  </a:lnTo>
                  <a:lnTo>
                    <a:pt x="83541" y="1021376"/>
                  </a:lnTo>
                  <a:lnTo>
                    <a:pt x="89259" y="1014075"/>
                  </a:lnTo>
                  <a:lnTo>
                    <a:pt x="95294" y="1006457"/>
                  </a:lnTo>
                  <a:lnTo>
                    <a:pt x="101012" y="999791"/>
                  </a:lnTo>
                  <a:lnTo>
                    <a:pt x="107047" y="993443"/>
                  </a:lnTo>
                  <a:lnTo>
                    <a:pt x="113083" y="987095"/>
                  </a:lnTo>
                  <a:lnTo>
                    <a:pt x="118800" y="981699"/>
                  </a:lnTo>
                  <a:lnTo>
                    <a:pt x="124836" y="975985"/>
                  </a:lnTo>
                  <a:lnTo>
                    <a:pt x="130871" y="970906"/>
                  </a:lnTo>
                  <a:lnTo>
                    <a:pt x="136906" y="966145"/>
                  </a:lnTo>
                  <a:lnTo>
                    <a:pt x="142624" y="962019"/>
                  </a:lnTo>
                  <a:lnTo>
                    <a:pt x="148659" y="957575"/>
                  </a:lnTo>
                  <a:lnTo>
                    <a:pt x="154694" y="953766"/>
                  </a:lnTo>
                  <a:lnTo>
                    <a:pt x="165812" y="947100"/>
                  </a:lnTo>
                  <a:lnTo>
                    <a:pt x="176612" y="941387"/>
                  </a:lnTo>
                  <a:close/>
                  <a:moveTo>
                    <a:pt x="1531981" y="658812"/>
                  </a:moveTo>
                  <a:lnTo>
                    <a:pt x="1531981" y="659130"/>
                  </a:lnTo>
                  <a:lnTo>
                    <a:pt x="1532299" y="658812"/>
                  </a:lnTo>
                  <a:lnTo>
                    <a:pt x="1532934" y="669616"/>
                  </a:lnTo>
                  <a:lnTo>
                    <a:pt x="1534523" y="682009"/>
                  </a:lnTo>
                  <a:lnTo>
                    <a:pt x="1536430" y="695673"/>
                  </a:lnTo>
                  <a:lnTo>
                    <a:pt x="1538654" y="711244"/>
                  </a:lnTo>
                  <a:lnTo>
                    <a:pt x="1541514" y="728085"/>
                  </a:lnTo>
                  <a:lnTo>
                    <a:pt x="1545327" y="746198"/>
                  </a:lnTo>
                  <a:lnTo>
                    <a:pt x="1549458" y="765900"/>
                  </a:lnTo>
                  <a:lnTo>
                    <a:pt x="1554543" y="786873"/>
                  </a:lnTo>
                  <a:lnTo>
                    <a:pt x="1560263" y="808799"/>
                  </a:lnTo>
                  <a:lnTo>
                    <a:pt x="1566936" y="831678"/>
                  </a:lnTo>
                  <a:lnTo>
                    <a:pt x="1574562" y="855828"/>
                  </a:lnTo>
                  <a:lnTo>
                    <a:pt x="1583142" y="881250"/>
                  </a:lnTo>
                  <a:lnTo>
                    <a:pt x="1592993" y="907307"/>
                  </a:lnTo>
                  <a:lnTo>
                    <a:pt x="1604115" y="934000"/>
                  </a:lnTo>
                  <a:lnTo>
                    <a:pt x="1615872" y="961963"/>
                  </a:lnTo>
                  <a:lnTo>
                    <a:pt x="1629218" y="990245"/>
                  </a:lnTo>
                  <a:lnTo>
                    <a:pt x="1633667" y="953066"/>
                  </a:lnTo>
                  <a:lnTo>
                    <a:pt x="1638752" y="917476"/>
                  </a:lnTo>
                  <a:lnTo>
                    <a:pt x="1643518" y="884745"/>
                  </a:lnTo>
                  <a:lnTo>
                    <a:pt x="1648285" y="855193"/>
                  </a:lnTo>
                  <a:lnTo>
                    <a:pt x="1652733" y="830089"/>
                  </a:lnTo>
                  <a:lnTo>
                    <a:pt x="1656547" y="809752"/>
                  </a:lnTo>
                  <a:lnTo>
                    <a:pt x="1660678" y="788779"/>
                  </a:lnTo>
                  <a:lnTo>
                    <a:pt x="1633350" y="725225"/>
                  </a:lnTo>
                  <a:lnTo>
                    <a:pt x="1677202" y="683280"/>
                  </a:lnTo>
                  <a:lnTo>
                    <a:pt x="1708661" y="683280"/>
                  </a:lnTo>
                  <a:lnTo>
                    <a:pt x="1752831" y="725225"/>
                  </a:lnTo>
                  <a:lnTo>
                    <a:pt x="1725503" y="788779"/>
                  </a:lnTo>
                  <a:lnTo>
                    <a:pt x="1729634" y="809752"/>
                  </a:lnTo>
                  <a:lnTo>
                    <a:pt x="1737578" y="855193"/>
                  </a:lnTo>
                  <a:lnTo>
                    <a:pt x="1742344" y="884745"/>
                  </a:lnTo>
                  <a:lnTo>
                    <a:pt x="1747111" y="917476"/>
                  </a:lnTo>
                  <a:lnTo>
                    <a:pt x="1752513" y="953066"/>
                  </a:lnTo>
                  <a:lnTo>
                    <a:pt x="1756962" y="990245"/>
                  </a:lnTo>
                  <a:lnTo>
                    <a:pt x="1770308" y="961963"/>
                  </a:lnTo>
                  <a:lnTo>
                    <a:pt x="1782066" y="934000"/>
                  </a:lnTo>
                  <a:lnTo>
                    <a:pt x="1792870" y="907307"/>
                  </a:lnTo>
                  <a:lnTo>
                    <a:pt x="1802720" y="881250"/>
                  </a:lnTo>
                  <a:lnTo>
                    <a:pt x="1811618" y="855828"/>
                  </a:lnTo>
                  <a:lnTo>
                    <a:pt x="1818927" y="831678"/>
                  </a:lnTo>
                  <a:lnTo>
                    <a:pt x="1825600" y="808799"/>
                  </a:lnTo>
                  <a:lnTo>
                    <a:pt x="1831638" y="786873"/>
                  </a:lnTo>
                  <a:lnTo>
                    <a:pt x="1836404" y="765900"/>
                  </a:lnTo>
                  <a:lnTo>
                    <a:pt x="1840853" y="746198"/>
                  </a:lnTo>
                  <a:lnTo>
                    <a:pt x="1844348" y="728085"/>
                  </a:lnTo>
                  <a:lnTo>
                    <a:pt x="1847208" y="711244"/>
                  </a:lnTo>
                  <a:lnTo>
                    <a:pt x="1849750" y="695673"/>
                  </a:lnTo>
                  <a:lnTo>
                    <a:pt x="1851657" y="682009"/>
                  </a:lnTo>
                  <a:lnTo>
                    <a:pt x="1852928" y="669616"/>
                  </a:lnTo>
                  <a:lnTo>
                    <a:pt x="1853881" y="658812"/>
                  </a:lnTo>
                  <a:lnTo>
                    <a:pt x="1854199" y="659130"/>
                  </a:lnTo>
                  <a:lnTo>
                    <a:pt x="1854199" y="658812"/>
                  </a:lnTo>
                  <a:lnTo>
                    <a:pt x="1871359" y="662943"/>
                  </a:lnTo>
                  <a:lnTo>
                    <a:pt x="1889154" y="667392"/>
                  </a:lnTo>
                  <a:lnTo>
                    <a:pt x="1908220" y="673111"/>
                  </a:lnTo>
                  <a:lnTo>
                    <a:pt x="1927922" y="679467"/>
                  </a:lnTo>
                  <a:lnTo>
                    <a:pt x="1946988" y="684869"/>
                  </a:lnTo>
                  <a:lnTo>
                    <a:pt x="1964465" y="690271"/>
                  </a:lnTo>
                  <a:lnTo>
                    <a:pt x="1980354" y="695355"/>
                  </a:lnTo>
                  <a:lnTo>
                    <a:pt x="1994971" y="700122"/>
                  </a:lnTo>
                  <a:lnTo>
                    <a:pt x="2008000" y="704888"/>
                  </a:lnTo>
                  <a:lnTo>
                    <a:pt x="2019757" y="709337"/>
                  </a:lnTo>
                  <a:lnTo>
                    <a:pt x="2030243" y="713786"/>
                  </a:lnTo>
                  <a:lnTo>
                    <a:pt x="2039459" y="717917"/>
                  </a:lnTo>
                  <a:lnTo>
                    <a:pt x="2047721" y="722048"/>
                  </a:lnTo>
                  <a:lnTo>
                    <a:pt x="2054712" y="725861"/>
                  </a:lnTo>
                  <a:lnTo>
                    <a:pt x="2060749" y="729674"/>
                  </a:lnTo>
                  <a:lnTo>
                    <a:pt x="2065834" y="733170"/>
                  </a:lnTo>
                  <a:lnTo>
                    <a:pt x="2070282" y="736665"/>
                  </a:lnTo>
                  <a:lnTo>
                    <a:pt x="2073778" y="739843"/>
                  </a:lnTo>
                  <a:lnTo>
                    <a:pt x="2076638" y="743021"/>
                  </a:lnTo>
                  <a:lnTo>
                    <a:pt x="2078862" y="746198"/>
                  </a:lnTo>
                  <a:lnTo>
                    <a:pt x="2084264" y="751600"/>
                  </a:lnTo>
                  <a:lnTo>
                    <a:pt x="2089348" y="757002"/>
                  </a:lnTo>
                  <a:lnTo>
                    <a:pt x="2093797" y="763040"/>
                  </a:lnTo>
                  <a:lnTo>
                    <a:pt x="2097928" y="769395"/>
                  </a:lnTo>
                  <a:lnTo>
                    <a:pt x="2100788" y="774480"/>
                  </a:lnTo>
                  <a:lnTo>
                    <a:pt x="2109368" y="788779"/>
                  </a:lnTo>
                  <a:lnTo>
                    <a:pt x="2139238" y="838033"/>
                  </a:lnTo>
                  <a:lnTo>
                    <a:pt x="2158940" y="870446"/>
                  </a:lnTo>
                  <a:lnTo>
                    <a:pt x="2180866" y="905400"/>
                  </a:lnTo>
                  <a:lnTo>
                    <a:pt x="2203428" y="941626"/>
                  </a:lnTo>
                  <a:lnTo>
                    <a:pt x="2226942" y="977216"/>
                  </a:lnTo>
                  <a:lnTo>
                    <a:pt x="2242196" y="999778"/>
                  </a:lnTo>
                  <a:lnTo>
                    <a:pt x="2256495" y="1021068"/>
                  </a:lnTo>
                  <a:lnTo>
                    <a:pt x="2280963" y="997553"/>
                  </a:lnTo>
                  <a:lnTo>
                    <a:pt x="2305749" y="972450"/>
                  </a:lnTo>
                  <a:lnTo>
                    <a:pt x="2326086" y="951159"/>
                  </a:lnTo>
                  <a:lnTo>
                    <a:pt x="2345470" y="930186"/>
                  </a:lnTo>
                  <a:lnTo>
                    <a:pt x="2380107" y="892372"/>
                  </a:lnTo>
                  <a:lnTo>
                    <a:pt x="2405529" y="864090"/>
                  </a:lnTo>
                  <a:lnTo>
                    <a:pt x="2417286" y="850109"/>
                  </a:lnTo>
                  <a:lnTo>
                    <a:pt x="2417922" y="849791"/>
                  </a:lnTo>
                  <a:lnTo>
                    <a:pt x="2421735" y="845660"/>
                  </a:lnTo>
                  <a:lnTo>
                    <a:pt x="2425548" y="841847"/>
                  </a:lnTo>
                  <a:lnTo>
                    <a:pt x="2429679" y="838033"/>
                  </a:lnTo>
                  <a:lnTo>
                    <a:pt x="2433493" y="834856"/>
                  </a:lnTo>
                  <a:lnTo>
                    <a:pt x="2437941" y="831678"/>
                  </a:lnTo>
                  <a:lnTo>
                    <a:pt x="2442072" y="828818"/>
                  </a:lnTo>
                  <a:lnTo>
                    <a:pt x="2446521" y="826276"/>
                  </a:lnTo>
                  <a:lnTo>
                    <a:pt x="2451605" y="823734"/>
                  </a:lnTo>
                  <a:lnTo>
                    <a:pt x="2456054" y="821509"/>
                  </a:lnTo>
                  <a:lnTo>
                    <a:pt x="2460821" y="819603"/>
                  </a:lnTo>
                  <a:lnTo>
                    <a:pt x="2465587" y="818014"/>
                  </a:lnTo>
                  <a:lnTo>
                    <a:pt x="2470672" y="816425"/>
                  </a:lnTo>
                  <a:lnTo>
                    <a:pt x="2475756" y="815154"/>
                  </a:lnTo>
                  <a:lnTo>
                    <a:pt x="2480522" y="814201"/>
                  </a:lnTo>
                  <a:lnTo>
                    <a:pt x="2485607" y="813565"/>
                  </a:lnTo>
                  <a:lnTo>
                    <a:pt x="2491009" y="812930"/>
                  </a:lnTo>
                  <a:lnTo>
                    <a:pt x="2495775" y="812930"/>
                  </a:lnTo>
                  <a:lnTo>
                    <a:pt x="2500860" y="812930"/>
                  </a:lnTo>
                  <a:lnTo>
                    <a:pt x="2506262" y="812930"/>
                  </a:lnTo>
                  <a:lnTo>
                    <a:pt x="2511346" y="813565"/>
                  </a:lnTo>
                  <a:lnTo>
                    <a:pt x="2516113" y="814201"/>
                  </a:lnTo>
                  <a:lnTo>
                    <a:pt x="2521515" y="815154"/>
                  </a:lnTo>
                  <a:lnTo>
                    <a:pt x="2526281" y="816425"/>
                  </a:lnTo>
                  <a:lnTo>
                    <a:pt x="2531366" y="817696"/>
                  </a:lnTo>
                  <a:lnTo>
                    <a:pt x="2536132" y="819603"/>
                  </a:lnTo>
                  <a:lnTo>
                    <a:pt x="2541216" y="821509"/>
                  </a:lnTo>
                  <a:lnTo>
                    <a:pt x="2545983" y="823734"/>
                  </a:lnTo>
                  <a:lnTo>
                    <a:pt x="2550432" y="826276"/>
                  </a:lnTo>
                  <a:lnTo>
                    <a:pt x="2555198" y="828818"/>
                  </a:lnTo>
                  <a:lnTo>
                    <a:pt x="2559647" y="831678"/>
                  </a:lnTo>
                  <a:lnTo>
                    <a:pt x="2563778" y="835174"/>
                  </a:lnTo>
                  <a:lnTo>
                    <a:pt x="2568227" y="838351"/>
                  </a:lnTo>
                  <a:lnTo>
                    <a:pt x="2572358" y="842164"/>
                  </a:lnTo>
                  <a:lnTo>
                    <a:pt x="2576171" y="845978"/>
                  </a:lnTo>
                  <a:lnTo>
                    <a:pt x="2579666" y="850109"/>
                  </a:lnTo>
                  <a:lnTo>
                    <a:pt x="2583162" y="854240"/>
                  </a:lnTo>
                  <a:lnTo>
                    <a:pt x="2586022" y="858688"/>
                  </a:lnTo>
                  <a:lnTo>
                    <a:pt x="2589200" y="863137"/>
                  </a:lnTo>
                  <a:lnTo>
                    <a:pt x="2591742" y="867586"/>
                  </a:lnTo>
                  <a:lnTo>
                    <a:pt x="2593966" y="872035"/>
                  </a:lnTo>
                  <a:lnTo>
                    <a:pt x="2596190" y="876801"/>
                  </a:lnTo>
                  <a:lnTo>
                    <a:pt x="2598097" y="881250"/>
                  </a:lnTo>
                  <a:lnTo>
                    <a:pt x="2600004" y="886334"/>
                  </a:lnTo>
                  <a:lnTo>
                    <a:pt x="2601275" y="891419"/>
                  </a:lnTo>
                  <a:lnTo>
                    <a:pt x="2602546" y="896185"/>
                  </a:lnTo>
                  <a:lnTo>
                    <a:pt x="2603499" y="901269"/>
                  </a:lnTo>
                  <a:lnTo>
                    <a:pt x="2604452" y="906036"/>
                  </a:lnTo>
                  <a:lnTo>
                    <a:pt x="2604770" y="911438"/>
                  </a:lnTo>
                  <a:lnTo>
                    <a:pt x="2605088" y="916522"/>
                  </a:lnTo>
                  <a:lnTo>
                    <a:pt x="2605088" y="921289"/>
                  </a:lnTo>
                  <a:lnTo>
                    <a:pt x="2604770" y="926691"/>
                  </a:lnTo>
                  <a:lnTo>
                    <a:pt x="2604452" y="931775"/>
                  </a:lnTo>
                  <a:lnTo>
                    <a:pt x="2603499" y="936542"/>
                  </a:lnTo>
                  <a:lnTo>
                    <a:pt x="2602546" y="941944"/>
                  </a:lnTo>
                  <a:lnTo>
                    <a:pt x="2601275" y="947028"/>
                  </a:lnTo>
                  <a:lnTo>
                    <a:pt x="2600004" y="951795"/>
                  </a:lnTo>
                  <a:lnTo>
                    <a:pt x="2598415" y="956879"/>
                  </a:lnTo>
                  <a:lnTo>
                    <a:pt x="2596190" y="961646"/>
                  </a:lnTo>
                  <a:lnTo>
                    <a:pt x="2593966" y="966412"/>
                  </a:lnTo>
                  <a:lnTo>
                    <a:pt x="2591742" y="970861"/>
                  </a:lnTo>
                  <a:lnTo>
                    <a:pt x="2588564" y="975627"/>
                  </a:lnTo>
                  <a:lnTo>
                    <a:pt x="2585704" y="980076"/>
                  </a:lnTo>
                  <a:lnTo>
                    <a:pt x="2582844" y="984207"/>
                  </a:lnTo>
                  <a:lnTo>
                    <a:pt x="2579349" y="988656"/>
                  </a:lnTo>
                  <a:lnTo>
                    <a:pt x="2566638" y="1003273"/>
                  </a:lnTo>
                  <a:lnTo>
                    <a:pt x="2534543" y="1039181"/>
                  </a:lnTo>
                  <a:lnTo>
                    <a:pt x="2512935" y="1063014"/>
                  </a:lnTo>
                  <a:lnTo>
                    <a:pt x="2488784" y="1089071"/>
                  </a:lnTo>
                  <a:lnTo>
                    <a:pt x="2463045" y="1116399"/>
                  </a:lnTo>
                  <a:lnTo>
                    <a:pt x="2436352" y="1143409"/>
                  </a:lnTo>
                  <a:lnTo>
                    <a:pt x="2417922" y="1161204"/>
                  </a:lnTo>
                  <a:lnTo>
                    <a:pt x="2400127" y="1178682"/>
                  </a:lnTo>
                  <a:lnTo>
                    <a:pt x="2382332" y="1195206"/>
                  </a:lnTo>
                  <a:lnTo>
                    <a:pt x="2364537" y="1210776"/>
                  </a:lnTo>
                  <a:lnTo>
                    <a:pt x="2354050" y="1219038"/>
                  </a:lnTo>
                  <a:lnTo>
                    <a:pt x="2343882" y="1226983"/>
                  </a:lnTo>
                  <a:lnTo>
                    <a:pt x="2333395" y="1234927"/>
                  </a:lnTo>
                  <a:lnTo>
                    <a:pt x="2322591" y="1241918"/>
                  </a:lnTo>
                  <a:lnTo>
                    <a:pt x="2316236" y="1246049"/>
                  </a:lnTo>
                  <a:lnTo>
                    <a:pt x="2309562" y="1249862"/>
                  </a:lnTo>
                  <a:lnTo>
                    <a:pt x="2301936" y="1253357"/>
                  </a:lnTo>
                  <a:lnTo>
                    <a:pt x="2294310" y="1257171"/>
                  </a:lnTo>
                  <a:lnTo>
                    <a:pt x="2284141" y="1260984"/>
                  </a:lnTo>
                  <a:lnTo>
                    <a:pt x="2279057" y="1262891"/>
                  </a:lnTo>
                  <a:lnTo>
                    <a:pt x="2272701" y="1264797"/>
                  </a:lnTo>
                  <a:lnTo>
                    <a:pt x="2266346" y="1266068"/>
                  </a:lnTo>
                  <a:lnTo>
                    <a:pt x="2258720" y="1267339"/>
                  </a:lnTo>
                  <a:lnTo>
                    <a:pt x="2250775" y="1267975"/>
                  </a:lnTo>
                  <a:lnTo>
                    <a:pt x="2241242" y="1268610"/>
                  </a:lnTo>
                  <a:lnTo>
                    <a:pt x="2233934" y="1268293"/>
                  </a:lnTo>
                  <a:lnTo>
                    <a:pt x="2226307" y="1267657"/>
                  </a:lnTo>
                  <a:lnTo>
                    <a:pt x="2217727" y="1266068"/>
                  </a:lnTo>
                  <a:lnTo>
                    <a:pt x="2209148" y="1263844"/>
                  </a:lnTo>
                  <a:lnTo>
                    <a:pt x="2198979" y="1260666"/>
                  </a:lnTo>
                  <a:lnTo>
                    <a:pt x="2190717" y="1257171"/>
                  </a:lnTo>
                  <a:lnTo>
                    <a:pt x="2184044" y="1253357"/>
                  </a:lnTo>
                  <a:lnTo>
                    <a:pt x="2178324" y="1250180"/>
                  </a:lnTo>
                  <a:lnTo>
                    <a:pt x="2172922" y="1246684"/>
                  </a:lnTo>
                  <a:lnTo>
                    <a:pt x="2168473" y="1243824"/>
                  </a:lnTo>
                  <a:lnTo>
                    <a:pt x="2160846" y="1237787"/>
                  </a:lnTo>
                  <a:lnTo>
                    <a:pt x="2154491" y="1232067"/>
                  </a:lnTo>
                  <a:lnTo>
                    <a:pt x="2148454" y="1226347"/>
                  </a:lnTo>
                  <a:lnTo>
                    <a:pt x="2137967" y="1215225"/>
                  </a:lnTo>
                  <a:lnTo>
                    <a:pt x="2128116" y="1204103"/>
                  </a:lnTo>
                  <a:lnTo>
                    <a:pt x="2118265" y="1192028"/>
                  </a:lnTo>
                  <a:lnTo>
                    <a:pt x="2109050" y="1179953"/>
                  </a:lnTo>
                  <a:lnTo>
                    <a:pt x="2098882" y="1166924"/>
                  </a:lnTo>
                  <a:lnTo>
                    <a:pt x="2078862" y="1138961"/>
                  </a:lnTo>
                  <a:lnTo>
                    <a:pt x="2058525" y="1108773"/>
                  </a:lnTo>
                  <a:lnTo>
                    <a:pt x="2037552" y="1077313"/>
                  </a:lnTo>
                  <a:lnTo>
                    <a:pt x="2017215" y="1045219"/>
                  </a:lnTo>
                  <a:lnTo>
                    <a:pt x="2012766" y="1038546"/>
                  </a:lnTo>
                  <a:lnTo>
                    <a:pt x="2012766" y="1409700"/>
                  </a:lnTo>
                  <a:lnTo>
                    <a:pt x="1373096" y="1409700"/>
                  </a:lnTo>
                  <a:lnTo>
                    <a:pt x="1373096" y="1002002"/>
                  </a:lnTo>
                  <a:lnTo>
                    <a:pt x="1372779" y="1002002"/>
                  </a:lnTo>
                  <a:lnTo>
                    <a:pt x="1371190" y="1003591"/>
                  </a:lnTo>
                  <a:lnTo>
                    <a:pt x="1369283" y="1005815"/>
                  </a:lnTo>
                  <a:lnTo>
                    <a:pt x="1367694" y="1009311"/>
                  </a:lnTo>
                  <a:lnTo>
                    <a:pt x="1365470" y="1013124"/>
                  </a:lnTo>
                  <a:lnTo>
                    <a:pt x="1363246" y="1018526"/>
                  </a:lnTo>
                  <a:lnTo>
                    <a:pt x="1361339" y="1024882"/>
                  </a:lnTo>
                  <a:lnTo>
                    <a:pt x="1356572" y="1039181"/>
                  </a:lnTo>
                  <a:lnTo>
                    <a:pt x="1351806" y="1056658"/>
                  </a:lnTo>
                  <a:lnTo>
                    <a:pt x="1347039" y="1077313"/>
                  </a:lnTo>
                  <a:lnTo>
                    <a:pt x="1342273" y="1099557"/>
                  </a:lnTo>
                  <a:lnTo>
                    <a:pt x="1337506" y="1124025"/>
                  </a:lnTo>
                  <a:lnTo>
                    <a:pt x="1332740" y="1149765"/>
                  </a:lnTo>
                  <a:lnTo>
                    <a:pt x="1328291" y="1176775"/>
                  </a:lnTo>
                  <a:lnTo>
                    <a:pt x="1324160" y="1204421"/>
                  </a:lnTo>
                  <a:lnTo>
                    <a:pt x="1320029" y="1232702"/>
                  </a:lnTo>
                  <a:lnTo>
                    <a:pt x="1316534" y="1260984"/>
                  </a:lnTo>
                  <a:lnTo>
                    <a:pt x="1313674" y="1288948"/>
                  </a:lnTo>
                  <a:lnTo>
                    <a:pt x="1311449" y="1316276"/>
                  </a:lnTo>
                  <a:lnTo>
                    <a:pt x="1309543" y="1342333"/>
                  </a:lnTo>
                  <a:lnTo>
                    <a:pt x="1308589" y="1375699"/>
                  </a:lnTo>
                  <a:lnTo>
                    <a:pt x="1307636" y="1409700"/>
                  </a:lnTo>
                  <a:lnTo>
                    <a:pt x="1106488" y="1409700"/>
                  </a:lnTo>
                  <a:lnTo>
                    <a:pt x="1106488" y="1388409"/>
                  </a:lnTo>
                  <a:lnTo>
                    <a:pt x="1106488" y="1368072"/>
                  </a:lnTo>
                  <a:lnTo>
                    <a:pt x="1107441" y="1348688"/>
                  </a:lnTo>
                  <a:lnTo>
                    <a:pt x="1108077" y="1330893"/>
                  </a:lnTo>
                  <a:lnTo>
                    <a:pt x="1111255" y="1293396"/>
                  </a:lnTo>
                  <a:lnTo>
                    <a:pt x="1114750" y="1257171"/>
                  </a:lnTo>
                  <a:lnTo>
                    <a:pt x="1118563" y="1222534"/>
                  </a:lnTo>
                  <a:lnTo>
                    <a:pt x="1122694" y="1189486"/>
                  </a:lnTo>
                  <a:lnTo>
                    <a:pt x="1127143" y="1158345"/>
                  </a:lnTo>
                  <a:lnTo>
                    <a:pt x="1131592" y="1128156"/>
                  </a:lnTo>
                  <a:lnTo>
                    <a:pt x="1136358" y="1099875"/>
                  </a:lnTo>
                  <a:lnTo>
                    <a:pt x="1141125" y="1072865"/>
                  </a:lnTo>
                  <a:lnTo>
                    <a:pt x="1146209" y="1047125"/>
                  </a:lnTo>
                  <a:lnTo>
                    <a:pt x="1151929" y="1022975"/>
                  </a:lnTo>
                  <a:lnTo>
                    <a:pt x="1157013" y="999778"/>
                  </a:lnTo>
                  <a:lnTo>
                    <a:pt x="1162733" y="978170"/>
                  </a:lnTo>
                  <a:lnTo>
                    <a:pt x="1168135" y="957832"/>
                  </a:lnTo>
                  <a:lnTo>
                    <a:pt x="1174173" y="938448"/>
                  </a:lnTo>
                  <a:lnTo>
                    <a:pt x="1179893" y="920653"/>
                  </a:lnTo>
                  <a:lnTo>
                    <a:pt x="1185295" y="903812"/>
                  </a:lnTo>
                  <a:lnTo>
                    <a:pt x="1191332" y="887923"/>
                  </a:lnTo>
                  <a:lnTo>
                    <a:pt x="1197052" y="873306"/>
                  </a:lnTo>
                  <a:lnTo>
                    <a:pt x="1202454" y="859959"/>
                  </a:lnTo>
                  <a:lnTo>
                    <a:pt x="1208174" y="847567"/>
                  </a:lnTo>
                  <a:lnTo>
                    <a:pt x="1213258" y="835809"/>
                  </a:lnTo>
                  <a:lnTo>
                    <a:pt x="1218343" y="825005"/>
                  </a:lnTo>
                  <a:lnTo>
                    <a:pt x="1223745" y="815472"/>
                  </a:lnTo>
                  <a:lnTo>
                    <a:pt x="1228511" y="806892"/>
                  </a:lnTo>
                  <a:lnTo>
                    <a:pt x="1233278" y="798948"/>
                  </a:lnTo>
                  <a:lnTo>
                    <a:pt x="1237727" y="791957"/>
                  </a:lnTo>
                  <a:lnTo>
                    <a:pt x="1245989" y="780199"/>
                  </a:lnTo>
                  <a:lnTo>
                    <a:pt x="1252980" y="771302"/>
                  </a:lnTo>
                  <a:lnTo>
                    <a:pt x="1258700" y="764947"/>
                  </a:lnTo>
                  <a:lnTo>
                    <a:pt x="1269186" y="759545"/>
                  </a:lnTo>
                  <a:lnTo>
                    <a:pt x="1280308" y="754142"/>
                  </a:lnTo>
                  <a:lnTo>
                    <a:pt x="1292383" y="748105"/>
                  </a:lnTo>
                  <a:lnTo>
                    <a:pt x="1304776" y="742703"/>
                  </a:lnTo>
                  <a:lnTo>
                    <a:pt x="1331469" y="731263"/>
                  </a:lnTo>
                  <a:lnTo>
                    <a:pt x="1359750" y="720141"/>
                  </a:lnTo>
                  <a:lnTo>
                    <a:pt x="1388349" y="709973"/>
                  </a:lnTo>
                  <a:lnTo>
                    <a:pt x="1416949" y="699486"/>
                  </a:lnTo>
                  <a:lnTo>
                    <a:pt x="1444595" y="690271"/>
                  </a:lnTo>
                  <a:lnTo>
                    <a:pt x="1470652" y="681691"/>
                  </a:lnTo>
                  <a:lnTo>
                    <a:pt x="1477325" y="677878"/>
                  </a:lnTo>
                  <a:lnTo>
                    <a:pt x="1484316" y="674065"/>
                  </a:lnTo>
                  <a:lnTo>
                    <a:pt x="1491624" y="671205"/>
                  </a:lnTo>
                  <a:lnTo>
                    <a:pt x="1499569" y="668027"/>
                  </a:lnTo>
                  <a:lnTo>
                    <a:pt x="1507513" y="665167"/>
                  </a:lnTo>
                  <a:lnTo>
                    <a:pt x="1515139" y="662943"/>
                  </a:lnTo>
                  <a:lnTo>
                    <a:pt x="1523401" y="660718"/>
                  </a:lnTo>
                  <a:lnTo>
                    <a:pt x="1531981" y="658812"/>
                  </a:lnTo>
                  <a:close/>
                  <a:moveTo>
                    <a:pt x="3016555" y="246062"/>
                  </a:moveTo>
                  <a:lnTo>
                    <a:pt x="3026093" y="246062"/>
                  </a:lnTo>
                  <a:lnTo>
                    <a:pt x="3039447" y="247014"/>
                  </a:lnTo>
                  <a:lnTo>
                    <a:pt x="3052165" y="248600"/>
                  </a:lnTo>
                  <a:lnTo>
                    <a:pt x="3064883" y="250822"/>
                  </a:lnTo>
                  <a:lnTo>
                    <a:pt x="3076965" y="253360"/>
                  </a:lnTo>
                  <a:lnTo>
                    <a:pt x="3089047" y="256851"/>
                  </a:lnTo>
                  <a:lnTo>
                    <a:pt x="3100493" y="260976"/>
                  </a:lnTo>
                  <a:lnTo>
                    <a:pt x="3111303" y="265736"/>
                  </a:lnTo>
                  <a:lnTo>
                    <a:pt x="3122113" y="270496"/>
                  </a:lnTo>
                  <a:lnTo>
                    <a:pt x="3132605" y="276526"/>
                  </a:lnTo>
                  <a:lnTo>
                    <a:pt x="3142462" y="282872"/>
                  </a:lnTo>
                  <a:lnTo>
                    <a:pt x="3152318" y="289536"/>
                  </a:lnTo>
                  <a:lnTo>
                    <a:pt x="3161539" y="296518"/>
                  </a:lnTo>
                  <a:lnTo>
                    <a:pt x="3170123" y="304451"/>
                  </a:lnTo>
                  <a:lnTo>
                    <a:pt x="3178708" y="312384"/>
                  </a:lnTo>
                  <a:lnTo>
                    <a:pt x="3186339" y="320952"/>
                  </a:lnTo>
                  <a:lnTo>
                    <a:pt x="3194287" y="330472"/>
                  </a:lnTo>
                  <a:lnTo>
                    <a:pt x="3201282" y="339675"/>
                  </a:lnTo>
                  <a:lnTo>
                    <a:pt x="3207959" y="349512"/>
                  </a:lnTo>
                  <a:lnTo>
                    <a:pt x="3214318" y="359984"/>
                  </a:lnTo>
                  <a:lnTo>
                    <a:pt x="3220041" y="370456"/>
                  </a:lnTo>
                  <a:lnTo>
                    <a:pt x="3225128" y="381563"/>
                  </a:lnTo>
                  <a:lnTo>
                    <a:pt x="3229898" y="392669"/>
                  </a:lnTo>
                  <a:lnTo>
                    <a:pt x="3234349" y="404093"/>
                  </a:lnTo>
                  <a:lnTo>
                    <a:pt x="3238482" y="416152"/>
                  </a:lnTo>
                  <a:lnTo>
                    <a:pt x="3241980" y="428528"/>
                  </a:lnTo>
                  <a:lnTo>
                    <a:pt x="3244523" y="440586"/>
                  </a:lnTo>
                  <a:lnTo>
                    <a:pt x="3247067" y="453280"/>
                  </a:lnTo>
                  <a:lnTo>
                    <a:pt x="3248974" y="466290"/>
                  </a:lnTo>
                  <a:lnTo>
                    <a:pt x="3249928" y="479301"/>
                  </a:lnTo>
                  <a:lnTo>
                    <a:pt x="3251200" y="492629"/>
                  </a:lnTo>
                  <a:lnTo>
                    <a:pt x="3251200" y="505957"/>
                  </a:lnTo>
                  <a:lnTo>
                    <a:pt x="3251200" y="519602"/>
                  </a:lnTo>
                  <a:lnTo>
                    <a:pt x="3249292" y="530709"/>
                  </a:lnTo>
                  <a:lnTo>
                    <a:pt x="3247385" y="541498"/>
                  </a:lnTo>
                  <a:lnTo>
                    <a:pt x="3245159" y="551970"/>
                  </a:lnTo>
                  <a:lnTo>
                    <a:pt x="3242933" y="562442"/>
                  </a:lnTo>
                  <a:lnTo>
                    <a:pt x="3240390" y="572914"/>
                  </a:lnTo>
                  <a:lnTo>
                    <a:pt x="3237846" y="582751"/>
                  </a:lnTo>
                  <a:lnTo>
                    <a:pt x="3231805" y="602426"/>
                  </a:lnTo>
                  <a:lnTo>
                    <a:pt x="3225446" y="621148"/>
                  </a:lnTo>
                  <a:lnTo>
                    <a:pt x="3218133" y="639236"/>
                  </a:lnTo>
                  <a:lnTo>
                    <a:pt x="3210503" y="656690"/>
                  </a:lnTo>
                  <a:lnTo>
                    <a:pt x="3201918" y="673508"/>
                  </a:lnTo>
                  <a:lnTo>
                    <a:pt x="3193016" y="689057"/>
                  </a:lnTo>
                  <a:lnTo>
                    <a:pt x="3183795" y="704289"/>
                  </a:lnTo>
                  <a:lnTo>
                    <a:pt x="3174257" y="718252"/>
                  </a:lnTo>
                  <a:lnTo>
                    <a:pt x="3164082" y="732215"/>
                  </a:lnTo>
                  <a:lnTo>
                    <a:pt x="3153590" y="745225"/>
                  </a:lnTo>
                  <a:lnTo>
                    <a:pt x="3142780" y="756966"/>
                  </a:lnTo>
                  <a:lnTo>
                    <a:pt x="3131652" y="768390"/>
                  </a:lnTo>
                  <a:lnTo>
                    <a:pt x="3120523" y="778862"/>
                  </a:lnTo>
                  <a:lnTo>
                    <a:pt x="3109077" y="788700"/>
                  </a:lnTo>
                  <a:lnTo>
                    <a:pt x="3097631" y="797902"/>
                  </a:lnTo>
                  <a:lnTo>
                    <a:pt x="3085867" y="806153"/>
                  </a:lnTo>
                  <a:lnTo>
                    <a:pt x="3074103" y="813452"/>
                  </a:lnTo>
                  <a:lnTo>
                    <a:pt x="3062339" y="820116"/>
                  </a:lnTo>
                  <a:lnTo>
                    <a:pt x="3050575" y="826145"/>
                  </a:lnTo>
                  <a:lnTo>
                    <a:pt x="3038811" y="831222"/>
                  </a:lnTo>
                  <a:lnTo>
                    <a:pt x="3027365" y="835665"/>
                  </a:lnTo>
                  <a:lnTo>
                    <a:pt x="3015919" y="839473"/>
                  </a:lnTo>
                  <a:lnTo>
                    <a:pt x="3004472" y="842011"/>
                  </a:lnTo>
                  <a:lnTo>
                    <a:pt x="2993662" y="844233"/>
                  </a:lnTo>
                  <a:lnTo>
                    <a:pt x="2982852" y="845502"/>
                  </a:lnTo>
                  <a:lnTo>
                    <a:pt x="2972678" y="846137"/>
                  </a:lnTo>
                  <a:lnTo>
                    <a:pt x="2962503" y="845819"/>
                  </a:lnTo>
                  <a:lnTo>
                    <a:pt x="2952647" y="844550"/>
                  </a:lnTo>
                  <a:lnTo>
                    <a:pt x="2943427" y="842646"/>
                  </a:lnTo>
                  <a:lnTo>
                    <a:pt x="2937703" y="841059"/>
                  </a:lnTo>
                  <a:lnTo>
                    <a:pt x="2931662" y="839155"/>
                  </a:lnTo>
                  <a:lnTo>
                    <a:pt x="2925939" y="837251"/>
                  </a:lnTo>
                  <a:lnTo>
                    <a:pt x="2920534" y="835030"/>
                  </a:lnTo>
                  <a:lnTo>
                    <a:pt x="2914811" y="832492"/>
                  </a:lnTo>
                  <a:lnTo>
                    <a:pt x="2909724" y="829953"/>
                  </a:lnTo>
                  <a:lnTo>
                    <a:pt x="2904319" y="826780"/>
                  </a:lnTo>
                  <a:lnTo>
                    <a:pt x="2899550" y="823924"/>
                  </a:lnTo>
                  <a:lnTo>
                    <a:pt x="2894780" y="820433"/>
                  </a:lnTo>
                  <a:lnTo>
                    <a:pt x="2890329" y="817260"/>
                  </a:lnTo>
                  <a:lnTo>
                    <a:pt x="2885878" y="813452"/>
                  </a:lnTo>
                  <a:lnTo>
                    <a:pt x="2881427" y="809644"/>
                  </a:lnTo>
                  <a:lnTo>
                    <a:pt x="2873160" y="801710"/>
                  </a:lnTo>
                  <a:lnTo>
                    <a:pt x="2865529" y="793142"/>
                  </a:lnTo>
                  <a:lnTo>
                    <a:pt x="2857899" y="783622"/>
                  </a:lnTo>
                  <a:lnTo>
                    <a:pt x="2851222" y="773785"/>
                  </a:lnTo>
                  <a:lnTo>
                    <a:pt x="2845181" y="763630"/>
                  </a:lnTo>
                  <a:lnTo>
                    <a:pt x="2839458" y="752524"/>
                  </a:lnTo>
                  <a:lnTo>
                    <a:pt x="2834052" y="741417"/>
                  </a:lnTo>
                  <a:lnTo>
                    <a:pt x="2829283" y="729676"/>
                  </a:lnTo>
                  <a:lnTo>
                    <a:pt x="2825150" y="717300"/>
                  </a:lnTo>
                  <a:lnTo>
                    <a:pt x="2821017" y="704607"/>
                  </a:lnTo>
                  <a:lnTo>
                    <a:pt x="2817519" y="691913"/>
                  </a:lnTo>
                  <a:lnTo>
                    <a:pt x="2814340" y="678585"/>
                  </a:lnTo>
                  <a:lnTo>
                    <a:pt x="2811478" y="665257"/>
                  </a:lnTo>
                  <a:lnTo>
                    <a:pt x="2809253" y="651612"/>
                  </a:lnTo>
                  <a:lnTo>
                    <a:pt x="2807027" y="637967"/>
                  </a:lnTo>
                  <a:lnTo>
                    <a:pt x="2805119" y="623687"/>
                  </a:lnTo>
                  <a:lnTo>
                    <a:pt x="2803529" y="609724"/>
                  </a:lnTo>
                  <a:lnTo>
                    <a:pt x="2802576" y="595444"/>
                  </a:lnTo>
                  <a:lnTo>
                    <a:pt x="2801304" y="580847"/>
                  </a:lnTo>
                  <a:lnTo>
                    <a:pt x="2800986" y="566885"/>
                  </a:lnTo>
                  <a:lnTo>
                    <a:pt x="2800350" y="538325"/>
                  </a:lnTo>
                  <a:lnTo>
                    <a:pt x="2800350" y="509765"/>
                  </a:lnTo>
                  <a:lnTo>
                    <a:pt x="2800986" y="482157"/>
                  </a:lnTo>
                  <a:lnTo>
                    <a:pt x="2801622" y="468512"/>
                  </a:lnTo>
                  <a:lnTo>
                    <a:pt x="2803212" y="455501"/>
                  </a:lnTo>
                  <a:lnTo>
                    <a:pt x="2805437" y="442490"/>
                  </a:lnTo>
                  <a:lnTo>
                    <a:pt x="2807981" y="429797"/>
                  </a:lnTo>
                  <a:lnTo>
                    <a:pt x="2811478" y="417738"/>
                  </a:lnTo>
                  <a:lnTo>
                    <a:pt x="2815294" y="405680"/>
                  </a:lnTo>
                  <a:lnTo>
                    <a:pt x="2819109" y="394256"/>
                  </a:lnTo>
                  <a:lnTo>
                    <a:pt x="2824196" y="383149"/>
                  </a:lnTo>
                  <a:lnTo>
                    <a:pt x="2829283" y="372360"/>
                  </a:lnTo>
                  <a:lnTo>
                    <a:pt x="2835006" y="361888"/>
                  </a:lnTo>
                  <a:lnTo>
                    <a:pt x="2840729" y="351733"/>
                  </a:lnTo>
                  <a:lnTo>
                    <a:pt x="2847406" y="342213"/>
                  </a:lnTo>
                  <a:lnTo>
                    <a:pt x="2854083" y="333011"/>
                  </a:lnTo>
                  <a:lnTo>
                    <a:pt x="2861714" y="324125"/>
                  </a:lnTo>
                  <a:lnTo>
                    <a:pt x="2869027" y="315875"/>
                  </a:lnTo>
                  <a:lnTo>
                    <a:pt x="2876975" y="307624"/>
                  </a:lnTo>
                  <a:lnTo>
                    <a:pt x="2885242" y="300326"/>
                  </a:lnTo>
                  <a:lnTo>
                    <a:pt x="2893191" y="293344"/>
                  </a:lnTo>
                  <a:lnTo>
                    <a:pt x="2901775" y="286363"/>
                  </a:lnTo>
                  <a:lnTo>
                    <a:pt x="2910678" y="280651"/>
                  </a:lnTo>
                  <a:lnTo>
                    <a:pt x="2920216" y="274622"/>
                  </a:lnTo>
                  <a:lnTo>
                    <a:pt x="2929119" y="269544"/>
                  </a:lnTo>
                  <a:lnTo>
                    <a:pt x="2938657" y="265102"/>
                  </a:lnTo>
                  <a:lnTo>
                    <a:pt x="2947878" y="260976"/>
                  </a:lnTo>
                  <a:lnTo>
                    <a:pt x="2957734" y="257168"/>
                  </a:lnTo>
                  <a:lnTo>
                    <a:pt x="2967273" y="253995"/>
                  </a:lnTo>
                  <a:lnTo>
                    <a:pt x="2977129" y="251139"/>
                  </a:lnTo>
                  <a:lnTo>
                    <a:pt x="2986985" y="248918"/>
                  </a:lnTo>
                  <a:lnTo>
                    <a:pt x="2996842" y="247648"/>
                  </a:lnTo>
                  <a:lnTo>
                    <a:pt x="3006698" y="246379"/>
                  </a:lnTo>
                  <a:lnTo>
                    <a:pt x="3016555" y="246062"/>
                  </a:lnTo>
                  <a:close/>
                  <a:moveTo>
                    <a:pt x="336073" y="246062"/>
                  </a:moveTo>
                  <a:lnTo>
                    <a:pt x="345605" y="246062"/>
                  </a:lnTo>
                  <a:lnTo>
                    <a:pt x="355772" y="246379"/>
                  </a:lnTo>
                  <a:lnTo>
                    <a:pt x="365304" y="247648"/>
                  </a:lnTo>
                  <a:lnTo>
                    <a:pt x="375153" y="248918"/>
                  </a:lnTo>
                  <a:lnTo>
                    <a:pt x="385003" y="251139"/>
                  </a:lnTo>
                  <a:lnTo>
                    <a:pt x="394852" y="253995"/>
                  </a:lnTo>
                  <a:lnTo>
                    <a:pt x="404384" y="257168"/>
                  </a:lnTo>
                  <a:lnTo>
                    <a:pt x="414233" y="260976"/>
                  </a:lnTo>
                  <a:lnTo>
                    <a:pt x="423765" y="265102"/>
                  </a:lnTo>
                  <a:lnTo>
                    <a:pt x="432979" y="269544"/>
                  </a:lnTo>
                  <a:lnTo>
                    <a:pt x="442511" y="274622"/>
                  </a:lnTo>
                  <a:lnTo>
                    <a:pt x="451407" y="280651"/>
                  </a:lnTo>
                  <a:lnTo>
                    <a:pt x="460303" y="286363"/>
                  </a:lnTo>
                  <a:lnTo>
                    <a:pt x="468882" y="293344"/>
                  </a:lnTo>
                  <a:lnTo>
                    <a:pt x="477460" y="300326"/>
                  </a:lnTo>
                  <a:lnTo>
                    <a:pt x="485086" y="307624"/>
                  </a:lnTo>
                  <a:lnTo>
                    <a:pt x="493029" y="315875"/>
                  </a:lnTo>
                  <a:lnTo>
                    <a:pt x="500654" y="324125"/>
                  </a:lnTo>
                  <a:lnTo>
                    <a:pt x="507962" y="333011"/>
                  </a:lnTo>
                  <a:lnTo>
                    <a:pt x="514634" y="342213"/>
                  </a:lnTo>
                  <a:lnTo>
                    <a:pt x="521306" y="351733"/>
                  </a:lnTo>
                  <a:lnTo>
                    <a:pt x="527025" y="361888"/>
                  </a:lnTo>
                  <a:lnTo>
                    <a:pt x="532744" y="372360"/>
                  </a:lnTo>
                  <a:lnTo>
                    <a:pt x="537828" y="383149"/>
                  </a:lnTo>
                  <a:lnTo>
                    <a:pt x="542912" y="394256"/>
                  </a:lnTo>
                  <a:lnTo>
                    <a:pt x="546724" y="405680"/>
                  </a:lnTo>
                  <a:lnTo>
                    <a:pt x="550855" y="417738"/>
                  </a:lnTo>
                  <a:lnTo>
                    <a:pt x="554032" y="429797"/>
                  </a:lnTo>
                  <a:lnTo>
                    <a:pt x="556574" y="442490"/>
                  </a:lnTo>
                  <a:lnTo>
                    <a:pt x="558798" y="455501"/>
                  </a:lnTo>
                  <a:lnTo>
                    <a:pt x="560386" y="468512"/>
                  </a:lnTo>
                  <a:lnTo>
                    <a:pt x="561022" y="482157"/>
                  </a:lnTo>
                  <a:lnTo>
                    <a:pt x="561657" y="509765"/>
                  </a:lnTo>
                  <a:lnTo>
                    <a:pt x="561975" y="538325"/>
                  </a:lnTo>
                  <a:lnTo>
                    <a:pt x="561657" y="552287"/>
                  </a:lnTo>
                  <a:lnTo>
                    <a:pt x="561340" y="566885"/>
                  </a:lnTo>
                  <a:lnTo>
                    <a:pt x="560704" y="580847"/>
                  </a:lnTo>
                  <a:lnTo>
                    <a:pt x="559433" y="595444"/>
                  </a:lnTo>
                  <a:lnTo>
                    <a:pt x="558480" y="609724"/>
                  </a:lnTo>
                  <a:lnTo>
                    <a:pt x="556891" y="623687"/>
                  </a:lnTo>
                  <a:lnTo>
                    <a:pt x="554985" y="637967"/>
                  </a:lnTo>
                  <a:lnTo>
                    <a:pt x="552761" y="651612"/>
                  </a:lnTo>
                  <a:lnTo>
                    <a:pt x="550537" y="665257"/>
                  </a:lnTo>
                  <a:lnTo>
                    <a:pt x="547677" y="678585"/>
                  </a:lnTo>
                  <a:lnTo>
                    <a:pt x="544500" y="691913"/>
                  </a:lnTo>
                  <a:lnTo>
                    <a:pt x="541005" y="704607"/>
                  </a:lnTo>
                  <a:lnTo>
                    <a:pt x="537193" y="717300"/>
                  </a:lnTo>
                  <a:lnTo>
                    <a:pt x="532744" y="729676"/>
                  </a:lnTo>
                  <a:lnTo>
                    <a:pt x="527979" y="741417"/>
                  </a:lnTo>
                  <a:lnTo>
                    <a:pt x="522577" y="752524"/>
                  </a:lnTo>
                  <a:lnTo>
                    <a:pt x="517176" y="763630"/>
                  </a:lnTo>
                  <a:lnTo>
                    <a:pt x="510821" y="773785"/>
                  </a:lnTo>
                  <a:lnTo>
                    <a:pt x="504149" y="783622"/>
                  </a:lnTo>
                  <a:lnTo>
                    <a:pt x="497159" y="793142"/>
                  </a:lnTo>
                  <a:lnTo>
                    <a:pt x="489216" y="801710"/>
                  </a:lnTo>
                  <a:lnTo>
                    <a:pt x="480638" y="809644"/>
                  </a:lnTo>
                  <a:lnTo>
                    <a:pt x="476507" y="813452"/>
                  </a:lnTo>
                  <a:lnTo>
                    <a:pt x="472059" y="817260"/>
                  </a:lnTo>
                  <a:lnTo>
                    <a:pt x="467293" y="820433"/>
                  </a:lnTo>
                  <a:lnTo>
                    <a:pt x="462527" y="823924"/>
                  </a:lnTo>
                  <a:lnTo>
                    <a:pt x="457762" y="826780"/>
                  </a:lnTo>
                  <a:lnTo>
                    <a:pt x="452360" y="829953"/>
                  </a:lnTo>
                  <a:lnTo>
                    <a:pt x="447277" y="832492"/>
                  </a:lnTo>
                  <a:lnTo>
                    <a:pt x="441875" y="835030"/>
                  </a:lnTo>
                  <a:lnTo>
                    <a:pt x="436474" y="837251"/>
                  </a:lnTo>
                  <a:lnTo>
                    <a:pt x="430437" y="839155"/>
                  </a:lnTo>
                  <a:lnTo>
                    <a:pt x="425036" y="841059"/>
                  </a:lnTo>
                  <a:lnTo>
                    <a:pt x="418682" y="842646"/>
                  </a:lnTo>
                  <a:lnTo>
                    <a:pt x="409150" y="844550"/>
                  </a:lnTo>
                  <a:lnTo>
                    <a:pt x="399618" y="845819"/>
                  </a:lnTo>
                  <a:lnTo>
                    <a:pt x="389451" y="846137"/>
                  </a:lnTo>
                  <a:lnTo>
                    <a:pt x="379284" y="845502"/>
                  </a:lnTo>
                  <a:lnTo>
                    <a:pt x="368481" y="844233"/>
                  </a:lnTo>
                  <a:lnTo>
                    <a:pt x="357679" y="842011"/>
                  </a:lnTo>
                  <a:lnTo>
                    <a:pt x="346558" y="839473"/>
                  </a:lnTo>
                  <a:lnTo>
                    <a:pt x="334803" y="835665"/>
                  </a:lnTo>
                  <a:lnTo>
                    <a:pt x="323364" y="831222"/>
                  </a:lnTo>
                  <a:lnTo>
                    <a:pt x="311609" y="826145"/>
                  </a:lnTo>
                  <a:lnTo>
                    <a:pt x="299853" y="820116"/>
                  </a:lnTo>
                  <a:lnTo>
                    <a:pt x="288097" y="813452"/>
                  </a:lnTo>
                  <a:lnTo>
                    <a:pt x="276659" y="806153"/>
                  </a:lnTo>
                  <a:lnTo>
                    <a:pt x="264586" y="797902"/>
                  </a:lnTo>
                  <a:lnTo>
                    <a:pt x="253148" y="788700"/>
                  </a:lnTo>
                  <a:lnTo>
                    <a:pt x="241709" y="778862"/>
                  </a:lnTo>
                  <a:lnTo>
                    <a:pt x="230589" y="768390"/>
                  </a:lnTo>
                  <a:lnTo>
                    <a:pt x="219469" y="756966"/>
                  </a:lnTo>
                  <a:lnTo>
                    <a:pt x="208666" y="745225"/>
                  </a:lnTo>
                  <a:lnTo>
                    <a:pt x="198181" y="732215"/>
                  </a:lnTo>
                  <a:lnTo>
                    <a:pt x="188014" y="718252"/>
                  </a:lnTo>
                  <a:lnTo>
                    <a:pt x="178482" y="704289"/>
                  </a:lnTo>
                  <a:lnTo>
                    <a:pt x="169268" y="689057"/>
                  </a:lnTo>
                  <a:lnTo>
                    <a:pt x="160054" y="673508"/>
                  </a:lnTo>
                  <a:lnTo>
                    <a:pt x="152111" y="656690"/>
                  </a:lnTo>
                  <a:lnTo>
                    <a:pt x="144168" y="639236"/>
                  </a:lnTo>
                  <a:lnTo>
                    <a:pt x="136861" y="621148"/>
                  </a:lnTo>
                  <a:lnTo>
                    <a:pt x="130506" y="602426"/>
                  </a:lnTo>
                  <a:lnTo>
                    <a:pt x="124469" y="582751"/>
                  </a:lnTo>
                  <a:lnTo>
                    <a:pt x="121928" y="572914"/>
                  </a:lnTo>
                  <a:lnTo>
                    <a:pt x="119386" y="562442"/>
                  </a:lnTo>
                  <a:lnTo>
                    <a:pt x="117162" y="551970"/>
                  </a:lnTo>
                  <a:lnTo>
                    <a:pt x="114938" y="541498"/>
                  </a:lnTo>
                  <a:lnTo>
                    <a:pt x="113031" y="530709"/>
                  </a:lnTo>
                  <a:lnTo>
                    <a:pt x="111443" y="519602"/>
                  </a:lnTo>
                  <a:lnTo>
                    <a:pt x="111125" y="505957"/>
                  </a:lnTo>
                  <a:lnTo>
                    <a:pt x="111443" y="492629"/>
                  </a:lnTo>
                  <a:lnTo>
                    <a:pt x="112396" y="479301"/>
                  </a:lnTo>
                  <a:lnTo>
                    <a:pt x="113349" y="466290"/>
                  </a:lnTo>
                  <a:lnTo>
                    <a:pt x="115255" y="453280"/>
                  </a:lnTo>
                  <a:lnTo>
                    <a:pt x="117797" y="440586"/>
                  </a:lnTo>
                  <a:lnTo>
                    <a:pt x="120657" y="428528"/>
                  </a:lnTo>
                  <a:lnTo>
                    <a:pt x="124152" y="416152"/>
                  </a:lnTo>
                  <a:lnTo>
                    <a:pt x="127964" y="404093"/>
                  </a:lnTo>
                  <a:lnTo>
                    <a:pt x="132412" y="392669"/>
                  </a:lnTo>
                  <a:lnTo>
                    <a:pt x="137178" y="381563"/>
                  </a:lnTo>
                  <a:lnTo>
                    <a:pt x="142262" y="370456"/>
                  </a:lnTo>
                  <a:lnTo>
                    <a:pt x="148299" y="359984"/>
                  </a:lnTo>
                  <a:lnTo>
                    <a:pt x="154335" y="349512"/>
                  </a:lnTo>
                  <a:lnTo>
                    <a:pt x="161008" y="339675"/>
                  </a:lnTo>
                  <a:lnTo>
                    <a:pt x="167998" y="330472"/>
                  </a:lnTo>
                  <a:lnTo>
                    <a:pt x="175941" y="320952"/>
                  </a:lnTo>
                  <a:lnTo>
                    <a:pt x="183566" y="312384"/>
                  </a:lnTo>
                  <a:lnTo>
                    <a:pt x="192145" y="304451"/>
                  </a:lnTo>
                  <a:lnTo>
                    <a:pt x="200723" y="296518"/>
                  </a:lnTo>
                  <a:lnTo>
                    <a:pt x="209937" y="289536"/>
                  </a:lnTo>
                  <a:lnTo>
                    <a:pt x="219787" y="282872"/>
                  </a:lnTo>
                  <a:lnTo>
                    <a:pt x="229636" y="276526"/>
                  </a:lnTo>
                  <a:lnTo>
                    <a:pt x="240121" y="270496"/>
                  </a:lnTo>
                  <a:lnTo>
                    <a:pt x="250923" y="265736"/>
                  </a:lnTo>
                  <a:lnTo>
                    <a:pt x="262044" y="260976"/>
                  </a:lnTo>
                  <a:lnTo>
                    <a:pt x="273482" y="256851"/>
                  </a:lnTo>
                  <a:lnTo>
                    <a:pt x="285238" y="253360"/>
                  </a:lnTo>
                  <a:lnTo>
                    <a:pt x="297311" y="250822"/>
                  </a:lnTo>
                  <a:lnTo>
                    <a:pt x="310020" y="248600"/>
                  </a:lnTo>
                  <a:lnTo>
                    <a:pt x="323047" y="247014"/>
                  </a:lnTo>
                  <a:lnTo>
                    <a:pt x="336073" y="246062"/>
                  </a:lnTo>
                  <a:close/>
                  <a:moveTo>
                    <a:pt x="1696249" y="0"/>
                  </a:moveTo>
                  <a:lnTo>
                    <a:pt x="1709607" y="317"/>
                  </a:lnTo>
                  <a:lnTo>
                    <a:pt x="1722646" y="952"/>
                  </a:lnTo>
                  <a:lnTo>
                    <a:pt x="1735368" y="2856"/>
                  </a:lnTo>
                  <a:lnTo>
                    <a:pt x="1747771" y="5077"/>
                  </a:lnTo>
                  <a:lnTo>
                    <a:pt x="1759538" y="7616"/>
                  </a:lnTo>
                  <a:lnTo>
                    <a:pt x="1771306" y="11424"/>
                  </a:lnTo>
                  <a:lnTo>
                    <a:pt x="1782755" y="15232"/>
                  </a:lnTo>
                  <a:lnTo>
                    <a:pt x="1793886" y="19992"/>
                  </a:lnTo>
                  <a:lnTo>
                    <a:pt x="1804699" y="24752"/>
                  </a:lnTo>
                  <a:lnTo>
                    <a:pt x="1814876" y="30782"/>
                  </a:lnTo>
                  <a:lnTo>
                    <a:pt x="1825053" y="36811"/>
                  </a:lnTo>
                  <a:lnTo>
                    <a:pt x="1834594" y="43475"/>
                  </a:lnTo>
                  <a:lnTo>
                    <a:pt x="1844136" y="50457"/>
                  </a:lnTo>
                  <a:lnTo>
                    <a:pt x="1853040" y="58390"/>
                  </a:lnTo>
                  <a:lnTo>
                    <a:pt x="1861627" y="66006"/>
                  </a:lnTo>
                  <a:lnTo>
                    <a:pt x="1869578" y="74574"/>
                  </a:lnTo>
                  <a:lnTo>
                    <a:pt x="1877529" y="83460"/>
                  </a:lnTo>
                  <a:lnTo>
                    <a:pt x="1884526" y="92663"/>
                  </a:lnTo>
                  <a:lnTo>
                    <a:pt x="1891523" y="102818"/>
                  </a:lnTo>
                  <a:lnTo>
                    <a:pt x="1898201" y="112972"/>
                  </a:lnTo>
                  <a:lnTo>
                    <a:pt x="1904244" y="123127"/>
                  </a:lnTo>
                  <a:lnTo>
                    <a:pt x="1909969" y="133917"/>
                  </a:lnTo>
                  <a:lnTo>
                    <a:pt x="1915057" y="145024"/>
                  </a:lnTo>
                  <a:lnTo>
                    <a:pt x="1919828" y="156765"/>
                  </a:lnTo>
                  <a:lnTo>
                    <a:pt x="1924280" y="168189"/>
                  </a:lnTo>
                  <a:lnTo>
                    <a:pt x="1928097" y="180566"/>
                  </a:lnTo>
                  <a:lnTo>
                    <a:pt x="1931595" y="192624"/>
                  </a:lnTo>
                  <a:lnTo>
                    <a:pt x="1934457" y="205318"/>
                  </a:lnTo>
                  <a:lnTo>
                    <a:pt x="1937002" y="218012"/>
                  </a:lnTo>
                  <a:lnTo>
                    <a:pt x="1938910" y="231022"/>
                  </a:lnTo>
                  <a:lnTo>
                    <a:pt x="1940500" y="244351"/>
                  </a:lnTo>
                  <a:lnTo>
                    <a:pt x="1941136" y="257679"/>
                  </a:lnTo>
                  <a:lnTo>
                    <a:pt x="1947815" y="260218"/>
                  </a:lnTo>
                  <a:lnTo>
                    <a:pt x="1951313" y="261804"/>
                  </a:lnTo>
                  <a:lnTo>
                    <a:pt x="1954176" y="263708"/>
                  </a:lnTo>
                  <a:lnTo>
                    <a:pt x="1957038" y="265612"/>
                  </a:lnTo>
                  <a:lnTo>
                    <a:pt x="1959900" y="267834"/>
                  </a:lnTo>
                  <a:lnTo>
                    <a:pt x="1962444" y="270055"/>
                  </a:lnTo>
                  <a:lnTo>
                    <a:pt x="1964671" y="272594"/>
                  </a:lnTo>
                  <a:lnTo>
                    <a:pt x="1966897" y="275133"/>
                  </a:lnTo>
                  <a:lnTo>
                    <a:pt x="1968805" y="277989"/>
                  </a:lnTo>
                  <a:lnTo>
                    <a:pt x="1970395" y="281479"/>
                  </a:lnTo>
                  <a:lnTo>
                    <a:pt x="1971986" y="284653"/>
                  </a:lnTo>
                  <a:lnTo>
                    <a:pt x="1973258" y="288461"/>
                  </a:lnTo>
                  <a:lnTo>
                    <a:pt x="1974530" y="292269"/>
                  </a:lnTo>
                  <a:lnTo>
                    <a:pt x="1975484" y="296394"/>
                  </a:lnTo>
                  <a:lnTo>
                    <a:pt x="1976120" y="300837"/>
                  </a:lnTo>
                  <a:lnTo>
                    <a:pt x="1976438" y="307819"/>
                  </a:lnTo>
                  <a:lnTo>
                    <a:pt x="1976438" y="315117"/>
                  </a:lnTo>
                  <a:lnTo>
                    <a:pt x="1975802" y="323051"/>
                  </a:lnTo>
                  <a:lnTo>
                    <a:pt x="1974530" y="330350"/>
                  </a:lnTo>
                  <a:lnTo>
                    <a:pt x="1973258" y="337966"/>
                  </a:lnTo>
                  <a:lnTo>
                    <a:pt x="1971031" y="345582"/>
                  </a:lnTo>
                  <a:lnTo>
                    <a:pt x="1968169" y="353198"/>
                  </a:lnTo>
                  <a:lnTo>
                    <a:pt x="1964989" y="360179"/>
                  </a:lnTo>
                  <a:lnTo>
                    <a:pt x="1961172" y="367161"/>
                  </a:lnTo>
                  <a:lnTo>
                    <a:pt x="1957356" y="373825"/>
                  </a:lnTo>
                  <a:lnTo>
                    <a:pt x="1952903" y="379854"/>
                  </a:lnTo>
                  <a:lnTo>
                    <a:pt x="1947815" y="385884"/>
                  </a:lnTo>
                  <a:lnTo>
                    <a:pt x="1942726" y="390961"/>
                  </a:lnTo>
                  <a:lnTo>
                    <a:pt x="1937002" y="395404"/>
                  </a:lnTo>
                  <a:lnTo>
                    <a:pt x="1930959" y="399212"/>
                  </a:lnTo>
                  <a:lnTo>
                    <a:pt x="1924916" y="402068"/>
                  </a:lnTo>
                  <a:lnTo>
                    <a:pt x="1921736" y="413175"/>
                  </a:lnTo>
                  <a:lnTo>
                    <a:pt x="1918556" y="423965"/>
                  </a:lnTo>
                  <a:lnTo>
                    <a:pt x="1914739" y="434754"/>
                  </a:lnTo>
                  <a:lnTo>
                    <a:pt x="1910923" y="445226"/>
                  </a:lnTo>
                  <a:lnTo>
                    <a:pt x="1906788" y="456016"/>
                  </a:lnTo>
                  <a:lnTo>
                    <a:pt x="1902336" y="466171"/>
                  </a:lnTo>
                  <a:lnTo>
                    <a:pt x="1897883" y="476325"/>
                  </a:lnTo>
                  <a:lnTo>
                    <a:pt x="1893113" y="486480"/>
                  </a:lnTo>
                  <a:lnTo>
                    <a:pt x="1888024" y="496000"/>
                  </a:lnTo>
                  <a:lnTo>
                    <a:pt x="1882300" y="505838"/>
                  </a:lnTo>
                  <a:lnTo>
                    <a:pt x="1876893" y="515041"/>
                  </a:lnTo>
                  <a:lnTo>
                    <a:pt x="1870850" y="523926"/>
                  </a:lnTo>
                  <a:lnTo>
                    <a:pt x="1864808" y="532812"/>
                  </a:lnTo>
                  <a:lnTo>
                    <a:pt x="1858129" y="541380"/>
                  </a:lnTo>
                  <a:lnTo>
                    <a:pt x="1851450" y="549631"/>
                  </a:lnTo>
                  <a:lnTo>
                    <a:pt x="1844454" y="557247"/>
                  </a:lnTo>
                  <a:lnTo>
                    <a:pt x="1837457" y="565180"/>
                  </a:lnTo>
                  <a:lnTo>
                    <a:pt x="1829824" y="572162"/>
                  </a:lnTo>
                  <a:lnTo>
                    <a:pt x="1822191" y="578826"/>
                  </a:lnTo>
                  <a:lnTo>
                    <a:pt x="1813922" y="585490"/>
                  </a:lnTo>
                  <a:lnTo>
                    <a:pt x="1805653" y="591520"/>
                  </a:lnTo>
                  <a:lnTo>
                    <a:pt x="1797066" y="597232"/>
                  </a:lnTo>
                  <a:lnTo>
                    <a:pt x="1788161" y="601992"/>
                  </a:lnTo>
                  <a:lnTo>
                    <a:pt x="1779256" y="606752"/>
                  </a:lnTo>
                  <a:lnTo>
                    <a:pt x="1769715" y="610877"/>
                  </a:lnTo>
                  <a:lnTo>
                    <a:pt x="1759856" y="614685"/>
                  </a:lnTo>
                  <a:lnTo>
                    <a:pt x="1750315" y="617859"/>
                  </a:lnTo>
                  <a:lnTo>
                    <a:pt x="1739820" y="620397"/>
                  </a:lnTo>
                  <a:lnTo>
                    <a:pt x="1729325" y="622301"/>
                  </a:lnTo>
                  <a:lnTo>
                    <a:pt x="1718512" y="623888"/>
                  </a:lnTo>
                  <a:lnTo>
                    <a:pt x="1707699" y="624840"/>
                  </a:lnTo>
                  <a:lnTo>
                    <a:pt x="1696249" y="625475"/>
                  </a:lnTo>
                  <a:lnTo>
                    <a:pt x="1685118" y="624840"/>
                  </a:lnTo>
                  <a:lnTo>
                    <a:pt x="1674305" y="623888"/>
                  </a:lnTo>
                  <a:lnTo>
                    <a:pt x="1663492" y="622301"/>
                  </a:lnTo>
                  <a:lnTo>
                    <a:pt x="1652997" y="620397"/>
                  </a:lnTo>
                  <a:lnTo>
                    <a:pt x="1642820" y="617859"/>
                  </a:lnTo>
                  <a:lnTo>
                    <a:pt x="1632960" y="614685"/>
                  </a:lnTo>
                  <a:lnTo>
                    <a:pt x="1623419" y="611195"/>
                  </a:lnTo>
                  <a:lnTo>
                    <a:pt x="1613878" y="606752"/>
                  </a:lnTo>
                  <a:lnTo>
                    <a:pt x="1604655" y="602309"/>
                  </a:lnTo>
                  <a:lnTo>
                    <a:pt x="1596068" y="597232"/>
                  </a:lnTo>
                  <a:lnTo>
                    <a:pt x="1587481" y="591837"/>
                  </a:lnTo>
                  <a:lnTo>
                    <a:pt x="1579531" y="586125"/>
                  </a:lnTo>
                  <a:lnTo>
                    <a:pt x="1571262" y="579778"/>
                  </a:lnTo>
                  <a:lnTo>
                    <a:pt x="1563311" y="572479"/>
                  </a:lnTo>
                  <a:lnTo>
                    <a:pt x="1555996" y="565498"/>
                  </a:lnTo>
                  <a:lnTo>
                    <a:pt x="1548999" y="558199"/>
                  </a:lnTo>
                  <a:lnTo>
                    <a:pt x="1541684" y="550265"/>
                  </a:lnTo>
                  <a:lnTo>
                    <a:pt x="1535006" y="542015"/>
                  </a:lnTo>
                  <a:lnTo>
                    <a:pt x="1528645" y="534081"/>
                  </a:lnTo>
                  <a:lnTo>
                    <a:pt x="1522602" y="525196"/>
                  </a:lnTo>
                  <a:lnTo>
                    <a:pt x="1516560" y="516310"/>
                  </a:lnTo>
                  <a:lnTo>
                    <a:pt x="1510835" y="506790"/>
                  </a:lnTo>
                  <a:lnTo>
                    <a:pt x="1505428" y="497270"/>
                  </a:lnTo>
                  <a:lnTo>
                    <a:pt x="1500022" y="487432"/>
                  </a:lnTo>
                  <a:lnTo>
                    <a:pt x="1495251" y="477912"/>
                  </a:lnTo>
                  <a:lnTo>
                    <a:pt x="1490799" y="467440"/>
                  </a:lnTo>
                  <a:lnTo>
                    <a:pt x="1486346" y="457602"/>
                  </a:lnTo>
                  <a:lnTo>
                    <a:pt x="1482212" y="447130"/>
                  </a:lnTo>
                  <a:lnTo>
                    <a:pt x="1478714" y="436341"/>
                  </a:lnTo>
                  <a:lnTo>
                    <a:pt x="1474897" y="425869"/>
                  </a:lnTo>
                  <a:lnTo>
                    <a:pt x="1471399" y="415079"/>
                  </a:lnTo>
                  <a:lnTo>
                    <a:pt x="1468536" y="404290"/>
                  </a:lnTo>
                  <a:lnTo>
                    <a:pt x="1464720" y="403338"/>
                  </a:lnTo>
                  <a:lnTo>
                    <a:pt x="1461540" y="401751"/>
                  </a:lnTo>
                  <a:lnTo>
                    <a:pt x="1458041" y="400164"/>
                  </a:lnTo>
                  <a:lnTo>
                    <a:pt x="1454861" y="398577"/>
                  </a:lnTo>
                  <a:lnTo>
                    <a:pt x="1451363" y="396673"/>
                  </a:lnTo>
                  <a:lnTo>
                    <a:pt x="1448500" y="394452"/>
                  </a:lnTo>
                  <a:lnTo>
                    <a:pt x="1442458" y="389375"/>
                  </a:lnTo>
                  <a:lnTo>
                    <a:pt x="1436733" y="383980"/>
                  </a:lnTo>
                  <a:lnTo>
                    <a:pt x="1431962" y="377633"/>
                  </a:lnTo>
                  <a:lnTo>
                    <a:pt x="1427192" y="370969"/>
                  </a:lnTo>
                  <a:lnTo>
                    <a:pt x="1423057" y="363988"/>
                  </a:lnTo>
                  <a:lnTo>
                    <a:pt x="1419241" y="356054"/>
                  </a:lnTo>
                  <a:lnTo>
                    <a:pt x="1416379" y="348438"/>
                  </a:lnTo>
                  <a:lnTo>
                    <a:pt x="1413834" y="340504"/>
                  </a:lnTo>
                  <a:lnTo>
                    <a:pt x="1411926" y="332254"/>
                  </a:lnTo>
                  <a:lnTo>
                    <a:pt x="1410336" y="324320"/>
                  </a:lnTo>
                  <a:lnTo>
                    <a:pt x="1409700" y="316387"/>
                  </a:lnTo>
                  <a:lnTo>
                    <a:pt x="1409700" y="308453"/>
                  </a:lnTo>
                  <a:lnTo>
                    <a:pt x="1410336" y="300837"/>
                  </a:lnTo>
                  <a:lnTo>
                    <a:pt x="1411290" y="296077"/>
                  </a:lnTo>
                  <a:lnTo>
                    <a:pt x="1411926" y="291634"/>
                  </a:lnTo>
                  <a:lnTo>
                    <a:pt x="1413516" y="286874"/>
                  </a:lnTo>
                  <a:lnTo>
                    <a:pt x="1414789" y="283383"/>
                  </a:lnTo>
                  <a:lnTo>
                    <a:pt x="1416697" y="279575"/>
                  </a:lnTo>
                  <a:lnTo>
                    <a:pt x="1418923" y="275767"/>
                  </a:lnTo>
                  <a:lnTo>
                    <a:pt x="1421149" y="272911"/>
                  </a:lnTo>
                  <a:lnTo>
                    <a:pt x="1423694" y="270055"/>
                  </a:lnTo>
                  <a:lnTo>
                    <a:pt x="1426556" y="267199"/>
                  </a:lnTo>
                  <a:lnTo>
                    <a:pt x="1429418" y="264978"/>
                  </a:lnTo>
                  <a:lnTo>
                    <a:pt x="1432917" y="262756"/>
                  </a:lnTo>
                  <a:lnTo>
                    <a:pt x="1436097" y="261170"/>
                  </a:lnTo>
                  <a:lnTo>
                    <a:pt x="1439913" y="259266"/>
                  </a:lnTo>
                  <a:lnTo>
                    <a:pt x="1443730" y="257679"/>
                  </a:lnTo>
                  <a:lnTo>
                    <a:pt x="1447228" y="256727"/>
                  </a:lnTo>
                  <a:lnTo>
                    <a:pt x="1451363" y="255458"/>
                  </a:lnTo>
                  <a:lnTo>
                    <a:pt x="1452635" y="242447"/>
                  </a:lnTo>
                  <a:lnTo>
                    <a:pt x="1453907" y="229118"/>
                  </a:lnTo>
                  <a:lnTo>
                    <a:pt x="1455815" y="216108"/>
                  </a:lnTo>
                  <a:lnTo>
                    <a:pt x="1458359" y="203414"/>
                  </a:lnTo>
                  <a:lnTo>
                    <a:pt x="1461540" y="191355"/>
                  </a:lnTo>
                  <a:lnTo>
                    <a:pt x="1464720" y="178979"/>
                  </a:lnTo>
                  <a:lnTo>
                    <a:pt x="1468854" y="167237"/>
                  </a:lnTo>
                  <a:lnTo>
                    <a:pt x="1473307" y="155178"/>
                  </a:lnTo>
                  <a:lnTo>
                    <a:pt x="1478077" y="144072"/>
                  </a:lnTo>
                  <a:lnTo>
                    <a:pt x="1483484" y="132965"/>
                  </a:lnTo>
                  <a:lnTo>
                    <a:pt x="1488891" y="122175"/>
                  </a:lnTo>
                  <a:lnTo>
                    <a:pt x="1494933" y="111703"/>
                  </a:lnTo>
                  <a:lnTo>
                    <a:pt x="1501612" y="101866"/>
                  </a:lnTo>
                  <a:lnTo>
                    <a:pt x="1508609" y="92028"/>
                  </a:lnTo>
                  <a:lnTo>
                    <a:pt x="1516242" y="82825"/>
                  </a:lnTo>
                  <a:lnTo>
                    <a:pt x="1523556" y="74257"/>
                  </a:lnTo>
                  <a:lnTo>
                    <a:pt x="1531825" y="65689"/>
                  </a:lnTo>
                  <a:lnTo>
                    <a:pt x="1540412" y="57438"/>
                  </a:lnTo>
                  <a:lnTo>
                    <a:pt x="1549317" y="50139"/>
                  </a:lnTo>
                  <a:lnTo>
                    <a:pt x="1558540" y="43158"/>
                  </a:lnTo>
                  <a:lnTo>
                    <a:pt x="1568399" y="36494"/>
                  </a:lnTo>
                  <a:lnTo>
                    <a:pt x="1578258" y="30464"/>
                  </a:lnTo>
                  <a:lnTo>
                    <a:pt x="1588754" y="24752"/>
                  </a:lnTo>
                  <a:lnTo>
                    <a:pt x="1599567" y="19675"/>
                  </a:lnTo>
                  <a:lnTo>
                    <a:pt x="1610380" y="15232"/>
                  </a:lnTo>
                  <a:lnTo>
                    <a:pt x="1621829" y="11107"/>
                  </a:lnTo>
                  <a:lnTo>
                    <a:pt x="1633278" y="7616"/>
                  </a:lnTo>
                  <a:lnTo>
                    <a:pt x="1645364" y="5077"/>
                  </a:lnTo>
                  <a:lnTo>
                    <a:pt x="1657449" y="2856"/>
                  </a:lnTo>
                  <a:lnTo>
                    <a:pt x="1670170" y="952"/>
                  </a:lnTo>
                  <a:lnTo>
                    <a:pt x="1683210" y="317"/>
                  </a:lnTo>
                  <a:lnTo>
                    <a:pt x="169624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789140" y="2797406"/>
            <a:ext cx="751284" cy="752475"/>
            <a:chOff x="5052187" y="3729874"/>
            <a:chExt cx="1001712" cy="1003300"/>
          </a:xfrm>
        </p:grpSpPr>
        <p:sp>
          <p:nvSpPr>
            <p:cNvPr id="51" name="MH_Other_13"/>
            <p:cNvSpPr/>
            <p:nvPr>
              <p:custDataLst>
                <p:tags r:id="rId3"/>
              </p:custDataLst>
            </p:nvPr>
          </p:nvSpPr>
          <p:spPr>
            <a:xfrm flipH="1">
              <a:off x="5052187" y="3729874"/>
              <a:ext cx="1001712" cy="1003300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B8BBBC"/>
                </a:gs>
              </a:gsLst>
              <a:lin ang="6600000" scaled="0"/>
              <a:tileRect/>
            </a:gra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50800" dist="88900" dir="2700000" algn="tl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MH_Other_14"/>
            <p:cNvSpPr/>
            <p:nvPr>
              <p:custDataLst>
                <p:tags r:id="rId4"/>
              </p:custDataLst>
            </p:nvPr>
          </p:nvSpPr>
          <p:spPr>
            <a:xfrm flipH="1">
              <a:off x="5172075" y="3850244"/>
              <a:ext cx="761814" cy="761814"/>
            </a:xfrm>
            <a:prstGeom prst="ellipse">
              <a:avLst/>
            </a:prstGeom>
            <a:solidFill>
              <a:srgbClr val="8AC028"/>
            </a:solidFill>
            <a:ln>
              <a:noFill/>
            </a:ln>
            <a:effectLst>
              <a:innerShdw blurRad="1143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MH_Other_6"/>
            <p:cNvSpPr/>
            <p:nvPr>
              <p:custDataLst>
                <p:tags r:id="rId5"/>
              </p:custDataLst>
            </p:nvPr>
          </p:nvSpPr>
          <p:spPr>
            <a:xfrm>
              <a:off x="5329605" y="4112233"/>
              <a:ext cx="412750" cy="282575"/>
            </a:xfrm>
            <a:custGeom>
              <a:avLst/>
              <a:gdLst>
                <a:gd name="connsiteX0" fmla="*/ 1720704 w 1721074"/>
                <a:gd name="connsiteY0" fmla="*/ 0 h 1180530"/>
                <a:gd name="connsiteX1" fmla="*/ 1721074 w 1721074"/>
                <a:gd name="connsiteY1" fmla="*/ 328961 h 1180530"/>
                <a:gd name="connsiteX2" fmla="*/ 1609393 w 1721074"/>
                <a:gd name="connsiteY2" fmla="*/ 253106 h 1180530"/>
                <a:gd name="connsiteX3" fmla="*/ 1153934 w 1721074"/>
                <a:gd name="connsiteY3" fmla="*/ 933995 h 1180530"/>
                <a:gd name="connsiteX4" fmla="*/ 899597 w 1721074"/>
                <a:gd name="connsiteY4" fmla="*/ 519521 h 1180530"/>
                <a:gd name="connsiteX5" fmla="*/ 532223 w 1721074"/>
                <a:gd name="connsiteY5" fmla="*/ 1009354 h 1180530"/>
                <a:gd name="connsiteX6" fmla="*/ 292016 w 1721074"/>
                <a:gd name="connsiteY6" fmla="*/ 792697 h 1180530"/>
                <a:gd name="connsiteX7" fmla="*/ 0 w 1721074"/>
                <a:gd name="connsiteY7" fmla="*/ 1180530 h 1180530"/>
                <a:gd name="connsiteX8" fmla="*/ 0 w 1721074"/>
                <a:gd name="connsiteY8" fmla="*/ 996382 h 1180530"/>
                <a:gd name="connsiteX9" fmla="*/ 277886 w 1721074"/>
                <a:gd name="connsiteY9" fmla="*/ 613720 h 1180530"/>
                <a:gd name="connsiteX10" fmla="*/ 503963 w 1721074"/>
                <a:gd name="connsiteY10" fmla="*/ 839796 h 1180530"/>
                <a:gd name="connsiteX11" fmla="*/ 923147 w 1721074"/>
                <a:gd name="connsiteY11" fmla="*/ 316994 h 1180530"/>
                <a:gd name="connsiteX12" fmla="*/ 1158644 w 1721074"/>
                <a:gd name="connsiteY12" fmla="*/ 731468 h 1180530"/>
                <a:gd name="connsiteX13" fmla="*/ 1529274 w 1721074"/>
                <a:gd name="connsiteY13" fmla="*/ 198688 h 1180530"/>
                <a:gd name="connsiteX14" fmla="*/ 1414772 w 1721074"/>
                <a:gd name="connsiteY14" fmla="*/ 120917 h 118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21074" h="1180530">
                  <a:moveTo>
                    <a:pt x="1720704" y="0"/>
                  </a:moveTo>
                  <a:lnTo>
                    <a:pt x="1721074" y="328961"/>
                  </a:lnTo>
                  <a:lnTo>
                    <a:pt x="1609393" y="253106"/>
                  </a:lnTo>
                  <a:lnTo>
                    <a:pt x="1153934" y="933995"/>
                  </a:lnTo>
                  <a:lnTo>
                    <a:pt x="899597" y="519521"/>
                  </a:lnTo>
                  <a:lnTo>
                    <a:pt x="532223" y="1009354"/>
                  </a:lnTo>
                  <a:lnTo>
                    <a:pt x="292016" y="792697"/>
                  </a:lnTo>
                  <a:lnTo>
                    <a:pt x="0" y="1180530"/>
                  </a:lnTo>
                  <a:lnTo>
                    <a:pt x="0" y="996382"/>
                  </a:lnTo>
                  <a:lnTo>
                    <a:pt x="277886" y="613720"/>
                  </a:lnTo>
                  <a:lnTo>
                    <a:pt x="503963" y="839796"/>
                  </a:lnTo>
                  <a:lnTo>
                    <a:pt x="923147" y="316994"/>
                  </a:lnTo>
                  <a:lnTo>
                    <a:pt x="1158644" y="731468"/>
                  </a:lnTo>
                  <a:lnTo>
                    <a:pt x="1529274" y="198688"/>
                  </a:lnTo>
                  <a:lnTo>
                    <a:pt x="1414772" y="1209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8576" tIns="19289" rIns="38576" bIns="19289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607761" y="1933468"/>
            <a:ext cx="752475" cy="752475"/>
            <a:chOff x="6143681" y="2577957"/>
            <a:chExt cx="1003300" cy="1003300"/>
          </a:xfrm>
        </p:grpSpPr>
        <p:sp>
          <p:nvSpPr>
            <p:cNvPr id="55" name="MH_Other_1"/>
            <p:cNvSpPr/>
            <p:nvPr>
              <p:custDataLst>
                <p:tags r:id="rId1"/>
              </p:custDataLst>
            </p:nvPr>
          </p:nvSpPr>
          <p:spPr>
            <a:xfrm>
              <a:off x="6143681" y="2577957"/>
              <a:ext cx="1003300" cy="1003300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B8BBBC"/>
                </a:gs>
              </a:gsLst>
              <a:lin ang="6600000" scaled="0"/>
              <a:tileRect/>
            </a:gra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50800" dist="88900" dir="2700000" algn="tl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MH_Other_2"/>
            <p:cNvSpPr/>
            <p:nvPr>
              <p:custDataLst>
                <p:tags r:id="rId2"/>
              </p:custDataLst>
            </p:nvPr>
          </p:nvSpPr>
          <p:spPr>
            <a:xfrm>
              <a:off x="6257925" y="2692232"/>
              <a:ext cx="776022" cy="776024"/>
            </a:xfrm>
            <a:prstGeom prst="ellipse">
              <a:avLst/>
            </a:prstGeom>
            <a:solidFill>
              <a:srgbClr val="8AC028"/>
            </a:solidFill>
            <a:ln>
              <a:noFill/>
            </a:ln>
            <a:effectLst>
              <a:innerShdw blurRad="1143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KSO_Shape"/>
            <p:cNvSpPr>
              <a:spLocks/>
            </p:cNvSpPr>
            <p:nvPr/>
          </p:nvSpPr>
          <p:spPr bwMode="auto">
            <a:xfrm>
              <a:off x="6495207" y="2860388"/>
              <a:ext cx="319192" cy="435262"/>
            </a:xfrm>
            <a:custGeom>
              <a:avLst/>
              <a:gdLst>
                <a:gd name="T0" fmla="*/ 690912 w 1387475"/>
                <a:gd name="T1" fmla="*/ 1460893 h 1890713"/>
                <a:gd name="T2" fmla="*/ 273569 w 1387475"/>
                <a:gd name="T3" fmla="*/ 1342172 h 1890713"/>
                <a:gd name="T4" fmla="*/ 1125427 w 1387475"/>
                <a:gd name="T5" fmla="*/ 1107527 h 1890713"/>
                <a:gd name="T6" fmla="*/ 1132217 w 1387475"/>
                <a:gd name="T7" fmla="*/ 1123117 h 1890713"/>
                <a:gd name="T8" fmla="*/ 1000025 w 1387475"/>
                <a:gd name="T9" fmla="*/ 749763 h 1890713"/>
                <a:gd name="T10" fmla="*/ 1159374 w 1387475"/>
                <a:gd name="T11" fmla="*/ 788538 h 1890713"/>
                <a:gd name="T12" fmla="*/ 1296359 w 1387475"/>
                <a:gd name="T13" fmla="*/ 860090 h 1890713"/>
                <a:gd name="T14" fmla="*/ 1380227 w 1387475"/>
                <a:gd name="T15" fmla="*/ 938838 h 1890713"/>
                <a:gd name="T16" fmla="*/ 1395402 w 1387475"/>
                <a:gd name="T17" fmla="*/ 983609 h 1890713"/>
                <a:gd name="T18" fmla="*/ 1388613 w 1387475"/>
                <a:gd name="T19" fmla="*/ 1092736 h 1890713"/>
                <a:gd name="T20" fmla="*/ 1337095 w 1387475"/>
                <a:gd name="T21" fmla="*/ 1277414 h 1890713"/>
                <a:gd name="T22" fmla="*/ 1108654 w 1387475"/>
                <a:gd name="T23" fmla="*/ 1651167 h 1890713"/>
                <a:gd name="T24" fmla="*/ 234430 w 1387475"/>
                <a:gd name="T25" fmla="*/ 1588809 h 1890713"/>
                <a:gd name="T26" fmla="*/ 132192 w 1387475"/>
                <a:gd name="T27" fmla="*/ 1603999 h 1890713"/>
                <a:gd name="T28" fmla="*/ 75082 w 1387475"/>
                <a:gd name="T29" fmla="*/ 1526850 h 1890713"/>
                <a:gd name="T30" fmla="*/ 9585 w 1387475"/>
                <a:gd name="T31" fmla="*/ 1125115 h 1890713"/>
                <a:gd name="T32" fmla="*/ 1198 w 1387475"/>
                <a:gd name="T33" fmla="*/ 986407 h 1890713"/>
                <a:gd name="T34" fmla="*/ 15176 w 1387475"/>
                <a:gd name="T35" fmla="*/ 938039 h 1890713"/>
                <a:gd name="T36" fmla="*/ 60305 w 1387475"/>
                <a:gd name="T37" fmla="*/ 885673 h 1890713"/>
                <a:gd name="T38" fmla="*/ 179717 w 1387475"/>
                <a:gd name="T39" fmla="*/ 820917 h 1890713"/>
                <a:gd name="T40" fmla="*/ 333475 w 1387475"/>
                <a:gd name="T41" fmla="*/ 775746 h 1890713"/>
                <a:gd name="T42" fmla="*/ 492025 w 1387475"/>
                <a:gd name="T43" fmla="*/ 750962 h 1890713"/>
                <a:gd name="T44" fmla="*/ 748422 w 1387475"/>
                <a:gd name="T45" fmla="*/ 882076 h 1890713"/>
                <a:gd name="T46" fmla="*/ 930934 w 1387475"/>
                <a:gd name="T47" fmla="*/ 750163 h 1890713"/>
                <a:gd name="T48" fmla="*/ 763236 w 1387475"/>
                <a:gd name="T49" fmla="*/ 2000 h 1890713"/>
                <a:gd name="T50" fmla="*/ 882716 w 1387475"/>
                <a:gd name="T51" fmla="*/ 31207 h 1890713"/>
                <a:gd name="T52" fmla="*/ 976222 w 1387475"/>
                <a:gd name="T53" fmla="*/ 84818 h 1890713"/>
                <a:gd name="T54" fmla="*/ 983815 w 1387475"/>
                <a:gd name="T55" fmla="*/ 140830 h 1890713"/>
                <a:gd name="T56" fmla="*/ 937461 w 1387475"/>
                <a:gd name="T57" fmla="*/ 183639 h 1890713"/>
                <a:gd name="T58" fmla="*/ 861137 w 1387475"/>
                <a:gd name="T59" fmla="*/ 203243 h 1890713"/>
                <a:gd name="T60" fmla="*/ 748450 w 1387475"/>
                <a:gd name="T61" fmla="*/ 166435 h 1890713"/>
                <a:gd name="T62" fmla="*/ 909489 w 1387475"/>
                <a:gd name="T63" fmla="*/ 231649 h 1890713"/>
                <a:gd name="T64" fmla="*/ 958240 w 1387475"/>
                <a:gd name="T65" fmla="*/ 231649 h 1890713"/>
                <a:gd name="T66" fmla="*/ 981018 w 1387475"/>
                <a:gd name="T67" fmla="*/ 265256 h 1890713"/>
                <a:gd name="T68" fmla="*/ 989409 w 1387475"/>
                <a:gd name="T69" fmla="*/ 299663 h 1890713"/>
                <a:gd name="T70" fmla="*/ 1005793 w 1387475"/>
                <a:gd name="T71" fmla="*/ 334471 h 1890713"/>
                <a:gd name="T72" fmla="*/ 1011387 w 1387475"/>
                <a:gd name="T73" fmla="*/ 406487 h 1890713"/>
                <a:gd name="T74" fmla="*/ 1002596 w 1387475"/>
                <a:gd name="T75" fmla="*/ 470900 h 1890713"/>
                <a:gd name="T76" fmla="*/ 985413 w 1387475"/>
                <a:gd name="T77" fmla="*/ 493305 h 1890713"/>
                <a:gd name="T78" fmla="*/ 969029 w 1387475"/>
                <a:gd name="T79" fmla="*/ 462499 h 1890713"/>
                <a:gd name="T80" fmla="*/ 933466 w 1387475"/>
                <a:gd name="T81" fmla="*/ 585725 h 1890713"/>
                <a:gd name="T82" fmla="*/ 867131 w 1387475"/>
                <a:gd name="T83" fmla="*/ 678944 h 1890713"/>
                <a:gd name="T84" fmla="*/ 785613 w 1387475"/>
                <a:gd name="T85" fmla="*/ 737757 h 1890713"/>
                <a:gd name="T86" fmla="*/ 703695 w 1387475"/>
                <a:gd name="T87" fmla="*/ 758161 h 1890713"/>
                <a:gd name="T88" fmla="*/ 632567 w 1387475"/>
                <a:gd name="T89" fmla="*/ 736957 h 1890713"/>
                <a:gd name="T90" fmla="*/ 552247 w 1387475"/>
                <a:gd name="T91" fmla="*/ 676944 h 1890713"/>
                <a:gd name="T92" fmla="*/ 479121 w 1387475"/>
                <a:gd name="T93" fmla="*/ 586925 h 1890713"/>
                <a:gd name="T94" fmla="*/ 429170 w 1387475"/>
                <a:gd name="T95" fmla="*/ 473701 h 1890713"/>
                <a:gd name="T96" fmla="*/ 413186 w 1387475"/>
                <a:gd name="T97" fmla="*/ 497706 h 1890713"/>
                <a:gd name="T98" fmla="*/ 395604 w 1387475"/>
                <a:gd name="T99" fmla="*/ 469300 h 1890713"/>
                <a:gd name="T100" fmla="*/ 388411 w 1387475"/>
                <a:gd name="T101" fmla="*/ 400886 h 1890713"/>
                <a:gd name="T102" fmla="*/ 395604 w 1387475"/>
                <a:gd name="T103" fmla="*/ 332470 h 1890713"/>
                <a:gd name="T104" fmla="*/ 413186 w 1387475"/>
                <a:gd name="T105" fmla="*/ 304064 h 1890713"/>
                <a:gd name="T106" fmla="*/ 418780 w 1387475"/>
                <a:gd name="T107" fmla="*/ 231249 h 1890713"/>
                <a:gd name="T108" fmla="*/ 433966 w 1387475"/>
                <a:gd name="T109" fmla="*/ 153632 h 1890713"/>
                <a:gd name="T110" fmla="*/ 415983 w 1387475"/>
                <a:gd name="T111" fmla="*/ 121626 h 1890713"/>
                <a:gd name="T112" fmla="*/ 474725 w 1387475"/>
                <a:gd name="T113" fmla="*/ 72015 h 1890713"/>
                <a:gd name="T114" fmla="*/ 567432 w 1387475"/>
                <a:gd name="T115" fmla="*/ 28006 h 1890713"/>
                <a:gd name="T116" fmla="*/ 671328 w 1387475"/>
                <a:gd name="T117" fmla="*/ 3601 h 189071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387475" h="1890713">
                  <a:moveTo>
                    <a:pt x="1185185" y="1355117"/>
                  </a:moveTo>
                  <a:lnTo>
                    <a:pt x="1112995" y="1364242"/>
                  </a:lnTo>
                  <a:lnTo>
                    <a:pt x="719520" y="1412247"/>
                  </a:lnTo>
                  <a:lnTo>
                    <a:pt x="699687" y="1419785"/>
                  </a:lnTo>
                  <a:lnTo>
                    <a:pt x="661609" y="1434464"/>
                  </a:lnTo>
                  <a:lnTo>
                    <a:pt x="591006" y="1461839"/>
                  </a:lnTo>
                  <a:lnTo>
                    <a:pt x="656849" y="1453905"/>
                  </a:lnTo>
                  <a:lnTo>
                    <a:pt x="686201" y="1449937"/>
                  </a:lnTo>
                  <a:lnTo>
                    <a:pt x="1212950" y="1385269"/>
                  </a:lnTo>
                  <a:lnTo>
                    <a:pt x="1207397" y="1379318"/>
                  </a:lnTo>
                  <a:lnTo>
                    <a:pt x="1185185" y="1355117"/>
                  </a:lnTo>
                  <a:close/>
                  <a:moveTo>
                    <a:pt x="882939" y="1288862"/>
                  </a:moveTo>
                  <a:lnTo>
                    <a:pt x="692944" y="1297987"/>
                  </a:lnTo>
                  <a:lnTo>
                    <a:pt x="638207" y="1300764"/>
                  </a:lnTo>
                  <a:lnTo>
                    <a:pt x="608855" y="1302351"/>
                  </a:lnTo>
                  <a:lnTo>
                    <a:pt x="271704" y="1332106"/>
                  </a:lnTo>
                  <a:lnTo>
                    <a:pt x="253855" y="1342421"/>
                  </a:lnTo>
                  <a:lnTo>
                    <a:pt x="152313" y="1399948"/>
                  </a:lnTo>
                  <a:lnTo>
                    <a:pt x="688581" y="1318617"/>
                  </a:lnTo>
                  <a:lnTo>
                    <a:pt x="749665" y="1309492"/>
                  </a:lnTo>
                  <a:lnTo>
                    <a:pt x="761564" y="1307112"/>
                  </a:lnTo>
                  <a:lnTo>
                    <a:pt x="882939" y="1288862"/>
                  </a:lnTo>
                  <a:close/>
                  <a:moveTo>
                    <a:pt x="1118944" y="1098824"/>
                  </a:moveTo>
                  <a:lnTo>
                    <a:pt x="1117754" y="1099221"/>
                  </a:lnTo>
                  <a:lnTo>
                    <a:pt x="1116168" y="1100808"/>
                  </a:lnTo>
                  <a:lnTo>
                    <a:pt x="1115374" y="1102395"/>
                  </a:lnTo>
                  <a:lnTo>
                    <a:pt x="1114978" y="1103585"/>
                  </a:lnTo>
                  <a:lnTo>
                    <a:pt x="1115771" y="1105569"/>
                  </a:lnTo>
                  <a:lnTo>
                    <a:pt x="1116564" y="1107156"/>
                  </a:lnTo>
                  <a:lnTo>
                    <a:pt x="1118151" y="1109139"/>
                  </a:lnTo>
                  <a:lnTo>
                    <a:pt x="1119737" y="1110726"/>
                  </a:lnTo>
                  <a:lnTo>
                    <a:pt x="1124497" y="1114694"/>
                  </a:lnTo>
                  <a:lnTo>
                    <a:pt x="1123307" y="1106362"/>
                  </a:lnTo>
                  <a:lnTo>
                    <a:pt x="1122514" y="1102791"/>
                  </a:lnTo>
                  <a:lnTo>
                    <a:pt x="1121721" y="1100808"/>
                  </a:lnTo>
                  <a:lnTo>
                    <a:pt x="1120134" y="1099221"/>
                  </a:lnTo>
                  <a:lnTo>
                    <a:pt x="1118944" y="1098824"/>
                  </a:lnTo>
                  <a:close/>
                  <a:moveTo>
                    <a:pt x="953542" y="742950"/>
                  </a:moveTo>
                  <a:lnTo>
                    <a:pt x="973374" y="743347"/>
                  </a:lnTo>
                  <a:lnTo>
                    <a:pt x="993207" y="744140"/>
                  </a:lnTo>
                  <a:lnTo>
                    <a:pt x="1013436" y="746124"/>
                  </a:lnTo>
                  <a:lnTo>
                    <a:pt x="1033268" y="749298"/>
                  </a:lnTo>
                  <a:lnTo>
                    <a:pt x="1053497" y="752868"/>
                  </a:lnTo>
                  <a:lnTo>
                    <a:pt x="1072933" y="757629"/>
                  </a:lnTo>
                  <a:lnTo>
                    <a:pt x="1093162" y="762787"/>
                  </a:lnTo>
                  <a:lnTo>
                    <a:pt x="1112598" y="768738"/>
                  </a:lnTo>
                  <a:lnTo>
                    <a:pt x="1132430" y="775483"/>
                  </a:lnTo>
                  <a:lnTo>
                    <a:pt x="1151469" y="782624"/>
                  </a:lnTo>
                  <a:lnTo>
                    <a:pt x="1170509" y="790162"/>
                  </a:lnTo>
                  <a:lnTo>
                    <a:pt x="1188754" y="798097"/>
                  </a:lnTo>
                  <a:lnTo>
                    <a:pt x="1206603" y="806428"/>
                  </a:lnTo>
                  <a:lnTo>
                    <a:pt x="1224056" y="815553"/>
                  </a:lnTo>
                  <a:lnTo>
                    <a:pt x="1240715" y="824678"/>
                  </a:lnTo>
                  <a:lnTo>
                    <a:pt x="1257374" y="833803"/>
                  </a:lnTo>
                  <a:lnTo>
                    <a:pt x="1272844" y="843722"/>
                  </a:lnTo>
                  <a:lnTo>
                    <a:pt x="1287520" y="853640"/>
                  </a:lnTo>
                  <a:lnTo>
                    <a:pt x="1301402" y="863558"/>
                  </a:lnTo>
                  <a:lnTo>
                    <a:pt x="1314492" y="873477"/>
                  </a:lnTo>
                  <a:lnTo>
                    <a:pt x="1326391" y="883395"/>
                  </a:lnTo>
                  <a:lnTo>
                    <a:pt x="1337894" y="893314"/>
                  </a:lnTo>
                  <a:lnTo>
                    <a:pt x="1347810" y="903232"/>
                  </a:lnTo>
                  <a:lnTo>
                    <a:pt x="1356537" y="912754"/>
                  </a:lnTo>
                  <a:lnTo>
                    <a:pt x="1364866" y="922672"/>
                  </a:lnTo>
                  <a:lnTo>
                    <a:pt x="1370816" y="931797"/>
                  </a:lnTo>
                  <a:lnTo>
                    <a:pt x="1376369" y="940526"/>
                  </a:lnTo>
                  <a:lnTo>
                    <a:pt x="1378749" y="944890"/>
                  </a:lnTo>
                  <a:lnTo>
                    <a:pt x="1380732" y="948857"/>
                  </a:lnTo>
                  <a:lnTo>
                    <a:pt x="1381922" y="953221"/>
                  </a:lnTo>
                  <a:lnTo>
                    <a:pt x="1383112" y="957585"/>
                  </a:lnTo>
                  <a:lnTo>
                    <a:pt x="1383905" y="961156"/>
                  </a:lnTo>
                  <a:lnTo>
                    <a:pt x="1384302" y="965123"/>
                  </a:lnTo>
                  <a:lnTo>
                    <a:pt x="1385888" y="976232"/>
                  </a:lnTo>
                  <a:lnTo>
                    <a:pt x="1387078" y="988134"/>
                  </a:lnTo>
                  <a:lnTo>
                    <a:pt x="1387475" y="1000830"/>
                  </a:lnTo>
                  <a:lnTo>
                    <a:pt x="1387475" y="1013922"/>
                  </a:lnTo>
                  <a:lnTo>
                    <a:pt x="1386682" y="1027014"/>
                  </a:lnTo>
                  <a:lnTo>
                    <a:pt x="1385492" y="1040900"/>
                  </a:lnTo>
                  <a:lnTo>
                    <a:pt x="1383509" y="1055183"/>
                  </a:lnTo>
                  <a:lnTo>
                    <a:pt x="1381525" y="1069465"/>
                  </a:lnTo>
                  <a:lnTo>
                    <a:pt x="1379145" y="1084541"/>
                  </a:lnTo>
                  <a:lnTo>
                    <a:pt x="1375972" y="1100014"/>
                  </a:lnTo>
                  <a:lnTo>
                    <a:pt x="1372799" y="1115487"/>
                  </a:lnTo>
                  <a:lnTo>
                    <a:pt x="1369229" y="1131357"/>
                  </a:lnTo>
                  <a:lnTo>
                    <a:pt x="1365263" y="1148020"/>
                  </a:lnTo>
                  <a:lnTo>
                    <a:pt x="1360503" y="1164286"/>
                  </a:lnTo>
                  <a:lnTo>
                    <a:pt x="1350983" y="1198009"/>
                  </a:lnTo>
                  <a:lnTo>
                    <a:pt x="1339877" y="1232525"/>
                  </a:lnTo>
                  <a:lnTo>
                    <a:pt x="1327978" y="1267834"/>
                  </a:lnTo>
                  <a:lnTo>
                    <a:pt x="1315285" y="1303541"/>
                  </a:lnTo>
                  <a:lnTo>
                    <a:pt x="1302196" y="1339247"/>
                  </a:lnTo>
                  <a:lnTo>
                    <a:pt x="1288710" y="1374954"/>
                  </a:lnTo>
                  <a:lnTo>
                    <a:pt x="1274827" y="1411057"/>
                  </a:lnTo>
                  <a:lnTo>
                    <a:pt x="1246665" y="1482073"/>
                  </a:lnTo>
                  <a:lnTo>
                    <a:pt x="1212950" y="1581654"/>
                  </a:lnTo>
                  <a:lnTo>
                    <a:pt x="1106251" y="1559437"/>
                  </a:lnTo>
                  <a:lnTo>
                    <a:pt x="1101095" y="1638784"/>
                  </a:lnTo>
                  <a:lnTo>
                    <a:pt x="1092369" y="1729241"/>
                  </a:lnTo>
                  <a:lnTo>
                    <a:pt x="1085229" y="1803431"/>
                  </a:lnTo>
                  <a:lnTo>
                    <a:pt x="1076503" y="1890713"/>
                  </a:lnTo>
                  <a:lnTo>
                    <a:pt x="285190" y="1890713"/>
                  </a:lnTo>
                  <a:lnTo>
                    <a:pt x="274084" y="1780023"/>
                  </a:lnTo>
                  <a:lnTo>
                    <a:pt x="265358" y="1685203"/>
                  </a:lnTo>
                  <a:lnTo>
                    <a:pt x="255441" y="1570546"/>
                  </a:lnTo>
                  <a:lnTo>
                    <a:pt x="232832" y="1576893"/>
                  </a:lnTo>
                  <a:lnTo>
                    <a:pt x="209827" y="1582448"/>
                  </a:lnTo>
                  <a:lnTo>
                    <a:pt x="197927" y="1584828"/>
                  </a:lnTo>
                  <a:lnTo>
                    <a:pt x="186821" y="1587605"/>
                  </a:lnTo>
                  <a:lnTo>
                    <a:pt x="174922" y="1589192"/>
                  </a:lnTo>
                  <a:lnTo>
                    <a:pt x="163816" y="1590779"/>
                  </a:lnTo>
                  <a:lnTo>
                    <a:pt x="152313" y="1591573"/>
                  </a:lnTo>
                  <a:lnTo>
                    <a:pt x="142000" y="1591969"/>
                  </a:lnTo>
                  <a:lnTo>
                    <a:pt x="131291" y="1591969"/>
                  </a:lnTo>
                  <a:lnTo>
                    <a:pt x="121374" y="1591573"/>
                  </a:lnTo>
                  <a:lnTo>
                    <a:pt x="112251" y="1590382"/>
                  </a:lnTo>
                  <a:lnTo>
                    <a:pt x="103129" y="1588399"/>
                  </a:lnTo>
                  <a:lnTo>
                    <a:pt x="99162" y="1587209"/>
                  </a:lnTo>
                  <a:lnTo>
                    <a:pt x="95196" y="1585225"/>
                  </a:lnTo>
                  <a:lnTo>
                    <a:pt x="91229" y="1583638"/>
                  </a:lnTo>
                  <a:lnTo>
                    <a:pt x="87659" y="1581654"/>
                  </a:lnTo>
                  <a:lnTo>
                    <a:pt x="74570" y="1515399"/>
                  </a:lnTo>
                  <a:lnTo>
                    <a:pt x="59497" y="1433274"/>
                  </a:lnTo>
                  <a:lnTo>
                    <a:pt x="51564" y="1388046"/>
                  </a:lnTo>
                  <a:lnTo>
                    <a:pt x="43235" y="1341628"/>
                  </a:lnTo>
                  <a:lnTo>
                    <a:pt x="35698" y="1295209"/>
                  </a:lnTo>
                  <a:lnTo>
                    <a:pt x="28162" y="1247998"/>
                  </a:lnTo>
                  <a:lnTo>
                    <a:pt x="21022" y="1202373"/>
                  </a:lnTo>
                  <a:lnTo>
                    <a:pt x="14676" y="1157938"/>
                  </a:lnTo>
                  <a:lnTo>
                    <a:pt x="9520" y="1116677"/>
                  </a:lnTo>
                  <a:lnTo>
                    <a:pt x="5156" y="1078987"/>
                  </a:lnTo>
                  <a:lnTo>
                    <a:pt x="1983" y="1045264"/>
                  </a:lnTo>
                  <a:lnTo>
                    <a:pt x="793" y="1030188"/>
                  </a:lnTo>
                  <a:lnTo>
                    <a:pt x="0" y="1016699"/>
                  </a:lnTo>
                  <a:lnTo>
                    <a:pt x="0" y="1004797"/>
                  </a:lnTo>
                  <a:lnTo>
                    <a:pt x="0" y="994482"/>
                  </a:lnTo>
                  <a:lnTo>
                    <a:pt x="397" y="985754"/>
                  </a:lnTo>
                  <a:lnTo>
                    <a:pt x="1190" y="979009"/>
                  </a:lnTo>
                  <a:lnTo>
                    <a:pt x="1587" y="972661"/>
                  </a:lnTo>
                  <a:lnTo>
                    <a:pt x="2380" y="966314"/>
                  </a:lnTo>
                  <a:lnTo>
                    <a:pt x="3966" y="959966"/>
                  </a:lnTo>
                  <a:lnTo>
                    <a:pt x="5553" y="954015"/>
                  </a:lnTo>
                  <a:lnTo>
                    <a:pt x="7536" y="948064"/>
                  </a:lnTo>
                  <a:lnTo>
                    <a:pt x="9520" y="942113"/>
                  </a:lnTo>
                  <a:lnTo>
                    <a:pt x="12296" y="936558"/>
                  </a:lnTo>
                  <a:lnTo>
                    <a:pt x="15073" y="931004"/>
                  </a:lnTo>
                  <a:lnTo>
                    <a:pt x="18246" y="925053"/>
                  </a:lnTo>
                  <a:lnTo>
                    <a:pt x="21816" y="919498"/>
                  </a:lnTo>
                  <a:lnTo>
                    <a:pt x="25782" y="914341"/>
                  </a:lnTo>
                  <a:lnTo>
                    <a:pt x="29352" y="909183"/>
                  </a:lnTo>
                  <a:lnTo>
                    <a:pt x="34112" y="904026"/>
                  </a:lnTo>
                  <a:lnTo>
                    <a:pt x="38872" y="898471"/>
                  </a:lnTo>
                  <a:lnTo>
                    <a:pt x="48391" y="888950"/>
                  </a:lnTo>
                  <a:lnTo>
                    <a:pt x="59894" y="879031"/>
                  </a:lnTo>
                  <a:lnTo>
                    <a:pt x="71793" y="869906"/>
                  </a:lnTo>
                  <a:lnTo>
                    <a:pt x="84486" y="860781"/>
                  </a:lnTo>
                  <a:lnTo>
                    <a:pt x="98765" y="852450"/>
                  </a:lnTo>
                  <a:lnTo>
                    <a:pt x="113441" y="844118"/>
                  </a:lnTo>
                  <a:lnTo>
                    <a:pt x="128514" y="836183"/>
                  </a:lnTo>
                  <a:lnTo>
                    <a:pt x="144380" y="828645"/>
                  </a:lnTo>
                  <a:lnTo>
                    <a:pt x="161436" y="821504"/>
                  </a:lnTo>
                  <a:lnTo>
                    <a:pt x="178492" y="814760"/>
                  </a:lnTo>
                  <a:lnTo>
                    <a:pt x="196341" y="808015"/>
                  </a:lnTo>
                  <a:lnTo>
                    <a:pt x="214587" y="801667"/>
                  </a:lnTo>
                  <a:lnTo>
                    <a:pt x="233229" y="795716"/>
                  </a:lnTo>
                  <a:lnTo>
                    <a:pt x="252268" y="790162"/>
                  </a:lnTo>
                  <a:lnTo>
                    <a:pt x="271704" y="784608"/>
                  </a:lnTo>
                  <a:lnTo>
                    <a:pt x="291140" y="779450"/>
                  </a:lnTo>
                  <a:lnTo>
                    <a:pt x="310972" y="774689"/>
                  </a:lnTo>
                  <a:lnTo>
                    <a:pt x="331201" y="769928"/>
                  </a:lnTo>
                  <a:lnTo>
                    <a:pt x="351034" y="765564"/>
                  </a:lnTo>
                  <a:lnTo>
                    <a:pt x="371263" y="761994"/>
                  </a:lnTo>
                  <a:lnTo>
                    <a:pt x="391492" y="758026"/>
                  </a:lnTo>
                  <a:lnTo>
                    <a:pt x="431156" y="751282"/>
                  </a:lnTo>
                  <a:lnTo>
                    <a:pt x="470028" y="745727"/>
                  </a:lnTo>
                  <a:lnTo>
                    <a:pt x="474788" y="745330"/>
                  </a:lnTo>
                  <a:lnTo>
                    <a:pt x="479548" y="744934"/>
                  </a:lnTo>
                  <a:lnTo>
                    <a:pt x="488670" y="745330"/>
                  </a:lnTo>
                  <a:lnTo>
                    <a:pt x="616391" y="1197215"/>
                  </a:lnTo>
                  <a:lnTo>
                    <a:pt x="618771" y="1179759"/>
                  </a:lnTo>
                  <a:lnTo>
                    <a:pt x="663196" y="869509"/>
                  </a:lnTo>
                  <a:lnTo>
                    <a:pt x="650503" y="838961"/>
                  </a:lnTo>
                  <a:lnTo>
                    <a:pt x="675095" y="798493"/>
                  </a:lnTo>
                  <a:lnTo>
                    <a:pt x="731022" y="798097"/>
                  </a:lnTo>
                  <a:lnTo>
                    <a:pt x="754028" y="838961"/>
                  </a:lnTo>
                  <a:lnTo>
                    <a:pt x="743319" y="875461"/>
                  </a:lnTo>
                  <a:lnTo>
                    <a:pt x="782983" y="1202373"/>
                  </a:lnTo>
                  <a:lnTo>
                    <a:pt x="887302" y="760407"/>
                  </a:lnTo>
                  <a:lnTo>
                    <a:pt x="899201" y="754852"/>
                  </a:lnTo>
                  <a:lnTo>
                    <a:pt x="907927" y="750488"/>
                  </a:lnTo>
                  <a:lnTo>
                    <a:pt x="913481" y="747314"/>
                  </a:lnTo>
                  <a:lnTo>
                    <a:pt x="914671" y="746124"/>
                  </a:lnTo>
                  <a:lnTo>
                    <a:pt x="914671" y="745727"/>
                  </a:lnTo>
                  <a:lnTo>
                    <a:pt x="924587" y="744537"/>
                  </a:lnTo>
                  <a:lnTo>
                    <a:pt x="934106" y="743744"/>
                  </a:lnTo>
                  <a:lnTo>
                    <a:pt x="943626" y="743347"/>
                  </a:lnTo>
                  <a:lnTo>
                    <a:pt x="953542" y="742950"/>
                  </a:lnTo>
                  <a:close/>
                  <a:moveTo>
                    <a:pt x="713979" y="0"/>
                  </a:moveTo>
                  <a:lnTo>
                    <a:pt x="725091" y="0"/>
                  </a:lnTo>
                  <a:lnTo>
                    <a:pt x="736601" y="397"/>
                  </a:lnTo>
                  <a:lnTo>
                    <a:pt x="746919" y="794"/>
                  </a:lnTo>
                  <a:lnTo>
                    <a:pt x="758032" y="1985"/>
                  </a:lnTo>
                  <a:lnTo>
                    <a:pt x="768351" y="3177"/>
                  </a:lnTo>
                  <a:lnTo>
                    <a:pt x="778669" y="4368"/>
                  </a:lnTo>
                  <a:lnTo>
                    <a:pt x="788591" y="5956"/>
                  </a:lnTo>
                  <a:lnTo>
                    <a:pt x="808038" y="9530"/>
                  </a:lnTo>
                  <a:lnTo>
                    <a:pt x="826691" y="13898"/>
                  </a:lnTo>
                  <a:lnTo>
                    <a:pt x="844551" y="19060"/>
                  </a:lnTo>
                  <a:lnTo>
                    <a:pt x="860822" y="25016"/>
                  </a:lnTo>
                  <a:lnTo>
                    <a:pt x="876697" y="30973"/>
                  </a:lnTo>
                  <a:lnTo>
                    <a:pt x="891779" y="37723"/>
                  </a:lnTo>
                  <a:lnTo>
                    <a:pt x="906066" y="44076"/>
                  </a:lnTo>
                  <a:lnTo>
                    <a:pt x="919163" y="51224"/>
                  </a:lnTo>
                  <a:lnTo>
                    <a:pt x="930672" y="57974"/>
                  </a:lnTo>
                  <a:lnTo>
                    <a:pt x="942182" y="64725"/>
                  </a:lnTo>
                  <a:lnTo>
                    <a:pt x="952501" y="71475"/>
                  </a:lnTo>
                  <a:lnTo>
                    <a:pt x="961232" y="77829"/>
                  </a:lnTo>
                  <a:lnTo>
                    <a:pt x="969566" y="84182"/>
                  </a:lnTo>
                  <a:lnTo>
                    <a:pt x="976313" y="89344"/>
                  </a:lnTo>
                  <a:lnTo>
                    <a:pt x="987822" y="98874"/>
                  </a:lnTo>
                  <a:lnTo>
                    <a:pt x="994172" y="105227"/>
                  </a:lnTo>
                  <a:lnTo>
                    <a:pt x="996554" y="107213"/>
                  </a:lnTo>
                  <a:lnTo>
                    <a:pt x="993775" y="113566"/>
                  </a:lnTo>
                  <a:lnTo>
                    <a:pt x="989410" y="120317"/>
                  </a:lnTo>
                  <a:lnTo>
                    <a:pt x="984251" y="129450"/>
                  </a:lnTo>
                  <a:lnTo>
                    <a:pt x="977107" y="139774"/>
                  </a:lnTo>
                  <a:lnTo>
                    <a:pt x="973138" y="144936"/>
                  </a:lnTo>
                  <a:lnTo>
                    <a:pt x="968375" y="150495"/>
                  </a:lnTo>
                  <a:lnTo>
                    <a:pt x="963216" y="156054"/>
                  </a:lnTo>
                  <a:lnTo>
                    <a:pt x="957660" y="161613"/>
                  </a:lnTo>
                  <a:lnTo>
                    <a:pt x="951707" y="167173"/>
                  </a:lnTo>
                  <a:lnTo>
                    <a:pt x="945754" y="172732"/>
                  </a:lnTo>
                  <a:lnTo>
                    <a:pt x="938610" y="177497"/>
                  </a:lnTo>
                  <a:lnTo>
                    <a:pt x="931069" y="182262"/>
                  </a:lnTo>
                  <a:lnTo>
                    <a:pt x="923529" y="186630"/>
                  </a:lnTo>
                  <a:lnTo>
                    <a:pt x="915194" y="190601"/>
                  </a:lnTo>
                  <a:lnTo>
                    <a:pt x="906463" y="194174"/>
                  </a:lnTo>
                  <a:lnTo>
                    <a:pt x="896938" y="196954"/>
                  </a:lnTo>
                  <a:lnTo>
                    <a:pt x="887413" y="199733"/>
                  </a:lnTo>
                  <a:lnTo>
                    <a:pt x="877094" y="200925"/>
                  </a:lnTo>
                  <a:lnTo>
                    <a:pt x="866775" y="201719"/>
                  </a:lnTo>
                  <a:lnTo>
                    <a:pt x="855266" y="201719"/>
                  </a:lnTo>
                  <a:lnTo>
                    <a:pt x="843360" y="200925"/>
                  </a:lnTo>
                  <a:lnTo>
                    <a:pt x="831454" y="198939"/>
                  </a:lnTo>
                  <a:lnTo>
                    <a:pt x="818357" y="195763"/>
                  </a:lnTo>
                  <a:lnTo>
                    <a:pt x="805260" y="191792"/>
                  </a:lnTo>
                  <a:lnTo>
                    <a:pt x="791369" y="186233"/>
                  </a:lnTo>
                  <a:lnTo>
                    <a:pt x="777082" y="179879"/>
                  </a:lnTo>
                  <a:lnTo>
                    <a:pt x="760016" y="171938"/>
                  </a:lnTo>
                  <a:lnTo>
                    <a:pt x="743347" y="165187"/>
                  </a:lnTo>
                  <a:lnTo>
                    <a:pt x="778272" y="181468"/>
                  </a:lnTo>
                  <a:lnTo>
                    <a:pt x="812007" y="196954"/>
                  </a:lnTo>
                  <a:lnTo>
                    <a:pt x="828279" y="204101"/>
                  </a:lnTo>
                  <a:lnTo>
                    <a:pt x="844551" y="210852"/>
                  </a:lnTo>
                  <a:lnTo>
                    <a:pt x="860029" y="217205"/>
                  </a:lnTo>
                  <a:lnTo>
                    <a:pt x="875110" y="222367"/>
                  </a:lnTo>
                  <a:lnTo>
                    <a:pt x="889397" y="226735"/>
                  </a:lnTo>
                  <a:lnTo>
                    <a:pt x="903288" y="229912"/>
                  </a:lnTo>
                  <a:lnTo>
                    <a:pt x="910035" y="231103"/>
                  </a:lnTo>
                  <a:lnTo>
                    <a:pt x="916385" y="232294"/>
                  </a:lnTo>
                  <a:lnTo>
                    <a:pt x="922735" y="232691"/>
                  </a:lnTo>
                  <a:lnTo>
                    <a:pt x="929085" y="233089"/>
                  </a:lnTo>
                  <a:lnTo>
                    <a:pt x="935038" y="233089"/>
                  </a:lnTo>
                  <a:lnTo>
                    <a:pt x="940991" y="232294"/>
                  </a:lnTo>
                  <a:lnTo>
                    <a:pt x="946547" y="231103"/>
                  </a:lnTo>
                  <a:lnTo>
                    <a:pt x="951707" y="229912"/>
                  </a:lnTo>
                  <a:lnTo>
                    <a:pt x="956866" y="228324"/>
                  </a:lnTo>
                  <a:lnTo>
                    <a:pt x="961629" y="226338"/>
                  </a:lnTo>
                  <a:lnTo>
                    <a:pt x="966788" y="223161"/>
                  </a:lnTo>
                  <a:lnTo>
                    <a:pt x="970757" y="220382"/>
                  </a:lnTo>
                  <a:lnTo>
                    <a:pt x="972741" y="231500"/>
                  </a:lnTo>
                  <a:lnTo>
                    <a:pt x="973535" y="242619"/>
                  </a:lnTo>
                  <a:lnTo>
                    <a:pt x="973932" y="253340"/>
                  </a:lnTo>
                  <a:lnTo>
                    <a:pt x="974329" y="263267"/>
                  </a:lnTo>
                  <a:lnTo>
                    <a:pt x="974329" y="273591"/>
                  </a:lnTo>
                  <a:lnTo>
                    <a:pt x="973932" y="283121"/>
                  </a:lnTo>
                  <a:lnTo>
                    <a:pt x="973138" y="302181"/>
                  </a:lnTo>
                  <a:lnTo>
                    <a:pt x="974725" y="300196"/>
                  </a:lnTo>
                  <a:lnTo>
                    <a:pt x="976710" y="298210"/>
                  </a:lnTo>
                  <a:lnTo>
                    <a:pt x="978297" y="297416"/>
                  </a:lnTo>
                  <a:lnTo>
                    <a:pt x="980282" y="297019"/>
                  </a:lnTo>
                  <a:lnTo>
                    <a:pt x="982663" y="297416"/>
                  </a:lnTo>
                  <a:lnTo>
                    <a:pt x="985044" y="299005"/>
                  </a:lnTo>
                  <a:lnTo>
                    <a:pt x="987822" y="301784"/>
                  </a:lnTo>
                  <a:lnTo>
                    <a:pt x="989807" y="304564"/>
                  </a:lnTo>
                  <a:lnTo>
                    <a:pt x="991791" y="308932"/>
                  </a:lnTo>
                  <a:lnTo>
                    <a:pt x="994172" y="313697"/>
                  </a:lnTo>
                  <a:lnTo>
                    <a:pt x="995760" y="318859"/>
                  </a:lnTo>
                  <a:lnTo>
                    <a:pt x="997744" y="325212"/>
                  </a:lnTo>
                  <a:lnTo>
                    <a:pt x="998935" y="331963"/>
                  </a:lnTo>
                  <a:lnTo>
                    <a:pt x="1000919" y="339507"/>
                  </a:lnTo>
                  <a:lnTo>
                    <a:pt x="1002110" y="347846"/>
                  </a:lnTo>
                  <a:lnTo>
                    <a:pt x="1002904" y="356185"/>
                  </a:lnTo>
                  <a:lnTo>
                    <a:pt x="1003697" y="364523"/>
                  </a:lnTo>
                  <a:lnTo>
                    <a:pt x="1004094" y="373656"/>
                  </a:lnTo>
                  <a:lnTo>
                    <a:pt x="1004491" y="383584"/>
                  </a:lnTo>
                  <a:lnTo>
                    <a:pt x="1004888" y="393114"/>
                  </a:lnTo>
                  <a:lnTo>
                    <a:pt x="1004491" y="403438"/>
                  </a:lnTo>
                  <a:lnTo>
                    <a:pt x="1004094" y="412571"/>
                  </a:lnTo>
                  <a:lnTo>
                    <a:pt x="1003697" y="422101"/>
                  </a:lnTo>
                  <a:lnTo>
                    <a:pt x="1002904" y="430837"/>
                  </a:lnTo>
                  <a:lnTo>
                    <a:pt x="1002110" y="439175"/>
                  </a:lnTo>
                  <a:lnTo>
                    <a:pt x="1000919" y="447117"/>
                  </a:lnTo>
                  <a:lnTo>
                    <a:pt x="998935" y="454265"/>
                  </a:lnTo>
                  <a:lnTo>
                    <a:pt x="997744" y="461015"/>
                  </a:lnTo>
                  <a:lnTo>
                    <a:pt x="995760" y="467368"/>
                  </a:lnTo>
                  <a:lnTo>
                    <a:pt x="994172" y="472928"/>
                  </a:lnTo>
                  <a:lnTo>
                    <a:pt x="991791" y="478090"/>
                  </a:lnTo>
                  <a:lnTo>
                    <a:pt x="989807" y="481663"/>
                  </a:lnTo>
                  <a:lnTo>
                    <a:pt x="987822" y="485237"/>
                  </a:lnTo>
                  <a:lnTo>
                    <a:pt x="985044" y="487620"/>
                  </a:lnTo>
                  <a:lnTo>
                    <a:pt x="982663" y="488811"/>
                  </a:lnTo>
                  <a:lnTo>
                    <a:pt x="980282" y="489605"/>
                  </a:lnTo>
                  <a:lnTo>
                    <a:pt x="978694" y="489605"/>
                  </a:lnTo>
                  <a:lnTo>
                    <a:pt x="977504" y="488811"/>
                  </a:lnTo>
                  <a:lnTo>
                    <a:pt x="975122" y="487223"/>
                  </a:lnTo>
                  <a:lnTo>
                    <a:pt x="972741" y="484840"/>
                  </a:lnTo>
                  <a:lnTo>
                    <a:pt x="970360" y="481266"/>
                  </a:lnTo>
                  <a:lnTo>
                    <a:pt x="968375" y="476898"/>
                  </a:lnTo>
                  <a:lnTo>
                    <a:pt x="966391" y="471736"/>
                  </a:lnTo>
                  <a:lnTo>
                    <a:pt x="964010" y="465780"/>
                  </a:lnTo>
                  <a:lnTo>
                    <a:pt x="962422" y="459030"/>
                  </a:lnTo>
                  <a:lnTo>
                    <a:pt x="960438" y="476104"/>
                  </a:lnTo>
                  <a:lnTo>
                    <a:pt x="957263" y="491988"/>
                  </a:lnTo>
                  <a:lnTo>
                    <a:pt x="953691" y="507871"/>
                  </a:lnTo>
                  <a:lnTo>
                    <a:pt x="949325" y="523754"/>
                  </a:lnTo>
                  <a:lnTo>
                    <a:pt x="944563" y="538844"/>
                  </a:lnTo>
                  <a:lnTo>
                    <a:pt x="939404" y="553536"/>
                  </a:lnTo>
                  <a:lnTo>
                    <a:pt x="933451" y="567434"/>
                  </a:lnTo>
                  <a:lnTo>
                    <a:pt x="927101" y="581332"/>
                  </a:lnTo>
                  <a:lnTo>
                    <a:pt x="920354" y="594435"/>
                  </a:lnTo>
                  <a:lnTo>
                    <a:pt x="912813" y="607539"/>
                  </a:lnTo>
                  <a:lnTo>
                    <a:pt x="905272" y="619849"/>
                  </a:lnTo>
                  <a:lnTo>
                    <a:pt x="896938" y="631364"/>
                  </a:lnTo>
                  <a:lnTo>
                    <a:pt x="888604" y="642880"/>
                  </a:lnTo>
                  <a:lnTo>
                    <a:pt x="879872" y="653601"/>
                  </a:lnTo>
                  <a:lnTo>
                    <a:pt x="870347" y="663925"/>
                  </a:lnTo>
                  <a:lnTo>
                    <a:pt x="861219" y="673852"/>
                  </a:lnTo>
                  <a:lnTo>
                    <a:pt x="851694" y="682985"/>
                  </a:lnTo>
                  <a:lnTo>
                    <a:pt x="841772" y="691721"/>
                  </a:lnTo>
                  <a:lnTo>
                    <a:pt x="831851" y="700060"/>
                  </a:lnTo>
                  <a:lnTo>
                    <a:pt x="821532" y="707604"/>
                  </a:lnTo>
                  <a:lnTo>
                    <a:pt x="811610" y="714752"/>
                  </a:lnTo>
                  <a:lnTo>
                    <a:pt x="801291" y="721105"/>
                  </a:lnTo>
                  <a:lnTo>
                    <a:pt x="790972" y="727062"/>
                  </a:lnTo>
                  <a:lnTo>
                    <a:pt x="780257" y="732224"/>
                  </a:lnTo>
                  <a:lnTo>
                    <a:pt x="769938" y="736989"/>
                  </a:lnTo>
                  <a:lnTo>
                    <a:pt x="759619" y="741357"/>
                  </a:lnTo>
                  <a:lnTo>
                    <a:pt x="749301" y="744533"/>
                  </a:lnTo>
                  <a:lnTo>
                    <a:pt x="738585" y="747710"/>
                  </a:lnTo>
                  <a:lnTo>
                    <a:pt x="728663" y="750093"/>
                  </a:lnTo>
                  <a:lnTo>
                    <a:pt x="718344" y="751284"/>
                  </a:lnTo>
                  <a:lnTo>
                    <a:pt x="708819" y="752475"/>
                  </a:lnTo>
                  <a:lnTo>
                    <a:pt x="698897" y="752475"/>
                  </a:lnTo>
                  <a:lnTo>
                    <a:pt x="690960" y="752475"/>
                  </a:lnTo>
                  <a:lnTo>
                    <a:pt x="683022" y="751284"/>
                  </a:lnTo>
                  <a:lnTo>
                    <a:pt x="674688" y="749695"/>
                  </a:lnTo>
                  <a:lnTo>
                    <a:pt x="665560" y="747313"/>
                  </a:lnTo>
                  <a:lnTo>
                    <a:pt x="656432" y="744136"/>
                  </a:lnTo>
                  <a:lnTo>
                    <a:pt x="646907" y="740960"/>
                  </a:lnTo>
                  <a:lnTo>
                    <a:pt x="637779" y="736195"/>
                  </a:lnTo>
                  <a:lnTo>
                    <a:pt x="628254" y="731430"/>
                  </a:lnTo>
                  <a:lnTo>
                    <a:pt x="617935" y="725870"/>
                  </a:lnTo>
                  <a:lnTo>
                    <a:pt x="608410" y="719914"/>
                  </a:lnTo>
                  <a:lnTo>
                    <a:pt x="598091" y="713561"/>
                  </a:lnTo>
                  <a:lnTo>
                    <a:pt x="588169" y="706413"/>
                  </a:lnTo>
                  <a:lnTo>
                    <a:pt x="578247" y="698471"/>
                  </a:lnTo>
                  <a:lnTo>
                    <a:pt x="568325" y="690133"/>
                  </a:lnTo>
                  <a:lnTo>
                    <a:pt x="558007" y="681397"/>
                  </a:lnTo>
                  <a:lnTo>
                    <a:pt x="548482" y="671867"/>
                  </a:lnTo>
                  <a:lnTo>
                    <a:pt x="538560" y="662734"/>
                  </a:lnTo>
                  <a:lnTo>
                    <a:pt x="529035" y="652410"/>
                  </a:lnTo>
                  <a:lnTo>
                    <a:pt x="519510" y="641688"/>
                  </a:lnTo>
                  <a:lnTo>
                    <a:pt x="509985" y="630570"/>
                  </a:lnTo>
                  <a:lnTo>
                    <a:pt x="501254" y="619452"/>
                  </a:lnTo>
                  <a:lnTo>
                    <a:pt x="492522" y="607539"/>
                  </a:lnTo>
                  <a:lnTo>
                    <a:pt x="483791" y="595230"/>
                  </a:lnTo>
                  <a:lnTo>
                    <a:pt x="475854" y="582523"/>
                  </a:lnTo>
                  <a:lnTo>
                    <a:pt x="467916" y="569419"/>
                  </a:lnTo>
                  <a:lnTo>
                    <a:pt x="460772" y="556315"/>
                  </a:lnTo>
                  <a:lnTo>
                    <a:pt x="453629" y="542417"/>
                  </a:lnTo>
                  <a:lnTo>
                    <a:pt x="447279" y="528519"/>
                  </a:lnTo>
                  <a:lnTo>
                    <a:pt x="441325" y="514224"/>
                  </a:lnTo>
                  <a:lnTo>
                    <a:pt x="435769" y="499929"/>
                  </a:lnTo>
                  <a:lnTo>
                    <a:pt x="431007" y="485237"/>
                  </a:lnTo>
                  <a:lnTo>
                    <a:pt x="426244" y="470148"/>
                  </a:lnTo>
                  <a:lnTo>
                    <a:pt x="424657" y="474913"/>
                  </a:lnTo>
                  <a:lnTo>
                    <a:pt x="422672" y="480075"/>
                  </a:lnTo>
                  <a:lnTo>
                    <a:pt x="421085" y="484046"/>
                  </a:lnTo>
                  <a:lnTo>
                    <a:pt x="419101" y="487620"/>
                  </a:lnTo>
                  <a:lnTo>
                    <a:pt x="417116" y="490399"/>
                  </a:lnTo>
                  <a:lnTo>
                    <a:pt x="414735" y="492385"/>
                  </a:lnTo>
                  <a:lnTo>
                    <a:pt x="412354" y="493576"/>
                  </a:lnTo>
                  <a:lnTo>
                    <a:pt x="410369" y="493973"/>
                  </a:lnTo>
                  <a:lnTo>
                    <a:pt x="407591" y="493576"/>
                  </a:lnTo>
                  <a:lnTo>
                    <a:pt x="405210" y="491988"/>
                  </a:lnTo>
                  <a:lnTo>
                    <a:pt x="402829" y="490002"/>
                  </a:lnTo>
                  <a:lnTo>
                    <a:pt x="400447" y="486428"/>
                  </a:lnTo>
                  <a:lnTo>
                    <a:pt x="398463" y="482855"/>
                  </a:lnTo>
                  <a:lnTo>
                    <a:pt x="396082" y="477693"/>
                  </a:lnTo>
                  <a:lnTo>
                    <a:pt x="394494" y="472133"/>
                  </a:lnTo>
                  <a:lnTo>
                    <a:pt x="392907" y="465780"/>
                  </a:lnTo>
                  <a:lnTo>
                    <a:pt x="391319" y="459030"/>
                  </a:lnTo>
                  <a:lnTo>
                    <a:pt x="390129" y="451882"/>
                  </a:lnTo>
                  <a:lnTo>
                    <a:pt x="388541" y="443940"/>
                  </a:lnTo>
                  <a:lnTo>
                    <a:pt x="387351" y="435602"/>
                  </a:lnTo>
                  <a:lnTo>
                    <a:pt x="386557" y="426469"/>
                  </a:lnTo>
                  <a:lnTo>
                    <a:pt x="386160" y="417336"/>
                  </a:lnTo>
                  <a:lnTo>
                    <a:pt x="385763" y="407409"/>
                  </a:lnTo>
                  <a:lnTo>
                    <a:pt x="385763" y="397879"/>
                  </a:lnTo>
                  <a:lnTo>
                    <a:pt x="385763" y="388349"/>
                  </a:lnTo>
                  <a:lnTo>
                    <a:pt x="386160" y="378421"/>
                  </a:lnTo>
                  <a:lnTo>
                    <a:pt x="386557" y="369288"/>
                  </a:lnTo>
                  <a:lnTo>
                    <a:pt x="387351" y="360156"/>
                  </a:lnTo>
                  <a:lnTo>
                    <a:pt x="388541" y="351817"/>
                  </a:lnTo>
                  <a:lnTo>
                    <a:pt x="390129" y="344272"/>
                  </a:lnTo>
                  <a:lnTo>
                    <a:pt x="391319" y="336728"/>
                  </a:lnTo>
                  <a:lnTo>
                    <a:pt x="392907" y="329977"/>
                  </a:lnTo>
                  <a:lnTo>
                    <a:pt x="394494" y="323624"/>
                  </a:lnTo>
                  <a:lnTo>
                    <a:pt x="396082" y="318065"/>
                  </a:lnTo>
                  <a:lnTo>
                    <a:pt x="398463" y="313697"/>
                  </a:lnTo>
                  <a:lnTo>
                    <a:pt x="400447" y="309329"/>
                  </a:lnTo>
                  <a:lnTo>
                    <a:pt x="402829" y="305755"/>
                  </a:lnTo>
                  <a:lnTo>
                    <a:pt x="405210" y="303770"/>
                  </a:lnTo>
                  <a:lnTo>
                    <a:pt x="407591" y="302181"/>
                  </a:lnTo>
                  <a:lnTo>
                    <a:pt x="410369" y="301784"/>
                  </a:lnTo>
                  <a:lnTo>
                    <a:pt x="411560" y="302181"/>
                  </a:lnTo>
                  <a:lnTo>
                    <a:pt x="413147" y="302975"/>
                  </a:lnTo>
                  <a:lnTo>
                    <a:pt x="413544" y="289872"/>
                  </a:lnTo>
                  <a:lnTo>
                    <a:pt x="414338" y="277562"/>
                  </a:lnTo>
                  <a:lnTo>
                    <a:pt x="415925" y="266444"/>
                  </a:lnTo>
                  <a:lnTo>
                    <a:pt x="418307" y="255722"/>
                  </a:lnTo>
                  <a:lnTo>
                    <a:pt x="417116" y="242222"/>
                  </a:lnTo>
                  <a:lnTo>
                    <a:pt x="415925" y="229515"/>
                  </a:lnTo>
                  <a:lnTo>
                    <a:pt x="415925" y="217205"/>
                  </a:lnTo>
                  <a:lnTo>
                    <a:pt x="416322" y="206484"/>
                  </a:lnTo>
                  <a:lnTo>
                    <a:pt x="417910" y="195763"/>
                  </a:lnTo>
                  <a:lnTo>
                    <a:pt x="419497" y="185835"/>
                  </a:lnTo>
                  <a:lnTo>
                    <a:pt x="421482" y="176305"/>
                  </a:lnTo>
                  <a:lnTo>
                    <a:pt x="424260" y="167570"/>
                  </a:lnTo>
                  <a:lnTo>
                    <a:pt x="427435" y="159628"/>
                  </a:lnTo>
                  <a:lnTo>
                    <a:pt x="431007" y="152480"/>
                  </a:lnTo>
                  <a:lnTo>
                    <a:pt x="434975" y="145730"/>
                  </a:lnTo>
                  <a:lnTo>
                    <a:pt x="439341" y="139377"/>
                  </a:lnTo>
                  <a:lnTo>
                    <a:pt x="444501" y="133420"/>
                  </a:lnTo>
                  <a:lnTo>
                    <a:pt x="449660" y="128258"/>
                  </a:lnTo>
                  <a:lnTo>
                    <a:pt x="455613" y="123890"/>
                  </a:lnTo>
                  <a:lnTo>
                    <a:pt x="461566" y="119522"/>
                  </a:lnTo>
                  <a:lnTo>
                    <a:pt x="434182" y="119919"/>
                  </a:lnTo>
                  <a:lnTo>
                    <a:pt x="413147" y="120714"/>
                  </a:lnTo>
                  <a:lnTo>
                    <a:pt x="394891" y="121508"/>
                  </a:lnTo>
                  <a:lnTo>
                    <a:pt x="401241" y="118728"/>
                  </a:lnTo>
                  <a:lnTo>
                    <a:pt x="407591" y="115154"/>
                  </a:lnTo>
                  <a:lnTo>
                    <a:pt x="420291" y="107213"/>
                  </a:lnTo>
                  <a:lnTo>
                    <a:pt x="433388" y="98477"/>
                  </a:lnTo>
                  <a:lnTo>
                    <a:pt x="446485" y="88947"/>
                  </a:lnTo>
                  <a:lnTo>
                    <a:pt x="459185" y="79814"/>
                  </a:lnTo>
                  <a:lnTo>
                    <a:pt x="471488" y="71475"/>
                  </a:lnTo>
                  <a:lnTo>
                    <a:pt x="482601" y="63931"/>
                  </a:lnTo>
                  <a:lnTo>
                    <a:pt x="488157" y="60357"/>
                  </a:lnTo>
                  <a:lnTo>
                    <a:pt x="493316" y="57577"/>
                  </a:lnTo>
                  <a:lnTo>
                    <a:pt x="507604" y="50827"/>
                  </a:lnTo>
                  <a:lnTo>
                    <a:pt x="521891" y="44473"/>
                  </a:lnTo>
                  <a:lnTo>
                    <a:pt x="536179" y="38517"/>
                  </a:lnTo>
                  <a:lnTo>
                    <a:pt x="550069" y="32958"/>
                  </a:lnTo>
                  <a:lnTo>
                    <a:pt x="563563" y="27796"/>
                  </a:lnTo>
                  <a:lnTo>
                    <a:pt x="577057" y="23428"/>
                  </a:lnTo>
                  <a:lnTo>
                    <a:pt x="590551" y="19457"/>
                  </a:lnTo>
                  <a:lnTo>
                    <a:pt x="603647" y="15883"/>
                  </a:lnTo>
                  <a:lnTo>
                    <a:pt x="616744" y="12310"/>
                  </a:lnTo>
                  <a:lnTo>
                    <a:pt x="629841" y="9927"/>
                  </a:lnTo>
                  <a:lnTo>
                    <a:pt x="642541" y="7148"/>
                  </a:lnTo>
                  <a:lnTo>
                    <a:pt x="654844" y="5162"/>
                  </a:lnTo>
                  <a:lnTo>
                    <a:pt x="666751" y="3574"/>
                  </a:lnTo>
                  <a:lnTo>
                    <a:pt x="679054" y="2382"/>
                  </a:lnTo>
                  <a:lnTo>
                    <a:pt x="690960" y="1191"/>
                  </a:lnTo>
                  <a:lnTo>
                    <a:pt x="702866" y="397"/>
                  </a:lnTo>
                  <a:lnTo>
                    <a:pt x="71397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460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3" presetClass="entr" presetSubtype="3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3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3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2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2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36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3" presetClass="entr" presetSubtype="3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3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3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2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2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36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29784"/>
          </a:xfrm>
          <a:prstGeom prst="rect">
            <a:avLst/>
          </a:prstGeom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013" y="369866"/>
            <a:ext cx="1409412" cy="15567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37660">
            <a:off x="67540" y="2708573"/>
            <a:ext cx="742857" cy="66666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597468">
            <a:off x="65172" y="1811998"/>
            <a:ext cx="742857" cy="66666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62215">
            <a:off x="901216" y="2923790"/>
            <a:ext cx="496805" cy="4458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08280">
            <a:off x="865086" y="2236140"/>
            <a:ext cx="742857" cy="66666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41201">
            <a:off x="720570" y="839920"/>
            <a:ext cx="449603" cy="4034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37660">
            <a:off x="4369198" y="-23456"/>
            <a:ext cx="742857" cy="66666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597468">
            <a:off x="4923405" y="409018"/>
            <a:ext cx="534404" cy="47959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73720">
            <a:off x="5575855" y="804487"/>
            <a:ext cx="1017905" cy="91350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13757">
            <a:off x="5282260" y="914478"/>
            <a:ext cx="665828" cy="59753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62215">
            <a:off x="4708524" y="1180196"/>
            <a:ext cx="620965" cy="557276"/>
          </a:xfrm>
          <a:prstGeom prst="rect">
            <a:avLst/>
          </a:prstGeom>
          <a:ln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08280">
            <a:off x="5468044" y="257508"/>
            <a:ext cx="534404" cy="479594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3725359" y="3222193"/>
            <a:ext cx="692111" cy="692111"/>
            <a:chOff x="4967145" y="3923836"/>
            <a:chExt cx="922815" cy="922815"/>
          </a:xfrm>
        </p:grpSpPr>
        <p:sp>
          <p:nvSpPr>
            <p:cNvPr id="18" name="椭圆 17"/>
            <p:cNvSpPr/>
            <p:nvPr/>
          </p:nvSpPr>
          <p:spPr>
            <a:xfrm>
              <a:off x="4967145" y="3923836"/>
              <a:ext cx="922815" cy="92281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126546" y="4062077"/>
              <a:ext cx="53065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b="1" dirty="0" smtClean="0">
                  <a:gradFill flip="none" rotWithShape="1">
                    <a:gsLst>
                      <a:gs pos="0">
                        <a:srgbClr val="8AC028"/>
                      </a:gs>
                      <a:gs pos="100000">
                        <a:srgbClr val="296700"/>
                      </a:gs>
                    </a:gsLst>
                    <a:lin ang="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感</a:t>
              </a:r>
              <a:endParaRPr lang="zh-CN" altLang="en-US" sz="2700" b="1" dirty="0">
                <a:gradFill flip="none" rotWithShape="1">
                  <a:gsLst>
                    <a:gs pos="0">
                      <a:srgbClr val="8AC028"/>
                    </a:gs>
                    <a:gs pos="100000">
                      <a:srgbClr val="2967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3995290" y="4206896"/>
            <a:ext cx="4631762" cy="0"/>
          </a:xfrm>
          <a:prstGeom prst="line">
            <a:avLst/>
          </a:prstGeom>
          <a:ln w="19050">
            <a:solidFill>
              <a:srgbClr val="8AC0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646348" y="4368258"/>
            <a:ext cx="3435556" cy="323165"/>
          </a:xfrm>
          <a:prstGeom prst="rect">
            <a:avLst/>
          </a:prstGeom>
          <a:solidFill>
            <a:srgbClr val="8AC028"/>
          </a:solidFill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年终总结 新年计划 商务汇报 颁奖晚会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638025" y="3222193"/>
            <a:ext cx="692111" cy="692111"/>
            <a:chOff x="4967145" y="3923836"/>
            <a:chExt cx="922815" cy="922815"/>
          </a:xfrm>
        </p:grpSpPr>
        <p:sp>
          <p:nvSpPr>
            <p:cNvPr id="23" name="椭圆 22"/>
            <p:cNvSpPr/>
            <p:nvPr/>
          </p:nvSpPr>
          <p:spPr>
            <a:xfrm>
              <a:off x="4967145" y="3923836"/>
              <a:ext cx="922815" cy="92281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126546" y="4062077"/>
              <a:ext cx="53065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b="1" dirty="0" smtClean="0">
                  <a:gradFill flip="none" rotWithShape="1">
                    <a:gsLst>
                      <a:gs pos="0">
                        <a:srgbClr val="8AC028"/>
                      </a:gs>
                      <a:gs pos="100000">
                        <a:srgbClr val="296700"/>
                      </a:gs>
                    </a:gsLst>
                    <a:lin ang="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</a:t>
              </a:r>
              <a:endParaRPr lang="zh-CN" altLang="en-US" sz="2700" b="1" dirty="0">
                <a:gradFill flip="none" rotWithShape="1">
                  <a:gsLst>
                    <a:gs pos="0">
                      <a:srgbClr val="8AC028"/>
                    </a:gs>
                    <a:gs pos="100000">
                      <a:srgbClr val="2967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550690" y="3222193"/>
            <a:ext cx="692111" cy="692111"/>
            <a:chOff x="4967145" y="3923836"/>
            <a:chExt cx="922815" cy="922815"/>
          </a:xfrm>
        </p:grpSpPr>
        <p:sp>
          <p:nvSpPr>
            <p:cNvPr id="26" name="椭圆 25"/>
            <p:cNvSpPr/>
            <p:nvPr/>
          </p:nvSpPr>
          <p:spPr>
            <a:xfrm>
              <a:off x="4967145" y="3923836"/>
              <a:ext cx="922815" cy="92281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126546" y="4062077"/>
              <a:ext cx="53065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b="1" dirty="0" smtClean="0">
                  <a:gradFill flip="none" rotWithShape="1">
                    <a:gsLst>
                      <a:gs pos="0">
                        <a:srgbClr val="8AC028"/>
                      </a:gs>
                      <a:gs pos="100000">
                        <a:srgbClr val="296700"/>
                      </a:gs>
                    </a:gsLst>
                    <a:lin ang="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</a:t>
              </a:r>
              <a:endParaRPr lang="zh-CN" altLang="en-US" sz="2700" b="1" dirty="0">
                <a:gradFill flip="none" rotWithShape="1">
                  <a:gsLst>
                    <a:gs pos="0">
                      <a:srgbClr val="8AC028"/>
                    </a:gs>
                    <a:gs pos="100000">
                      <a:srgbClr val="2967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463355" y="3222193"/>
            <a:ext cx="692111" cy="692111"/>
            <a:chOff x="4967145" y="3923836"/>
            <a:chExt cx="922815" cy="922815"/>
          </a:xfrm>
        </p:grpSpPr>
        <p:sp>
          <p:nvSpPr>
            <p:cNvPr id="29" name="椭圆 28"/>
            <p:cNvSpPr/>
            <p:nvPr/>
          </p:nvSpPr>
          <p:spPr>
            <a:xfrm>
              <a:off x="4967145" y="3923836"/>
              <a:ext cx="922815" cy="92281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126546" y="4062077"/>
              <a:ext cx="53065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b="1" dirty="0" smtClean="0">
                  <a:gradFill flip="none" rotWithShape="1">
                    <a:gsLst>
                      <a:gs pos="0">
                        <a:srgbClr val="8AC028"/>
                      </a:gs>
                      <a:gs pos="100000">
                        <a:srgbClr val="296700"/>
                      </a:gs>
                    </a:gsLst>
                    <a:lin ang="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</a:t>
              </a:r>
              <a:endParaRPr lang="zh-CN" altLang="en-US" sz="2700" b="1" dirty="0">
                <a:gradFill flip="none" rotWithShape="1">
                  <a:gsLst>
                    <a:gs pos="0">
                      <a:srgbClr val="8AC028"/>
                    </a:gs>
                    <a:gs pos="100000">
                      <a:srgbClr val="2967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376020" y="3222193"/>
            <a:ext cx="692111" cy="692111"/>
            <a:chOff x="4967145" y="3923836"/>
            <a:chExt cx="922815" cy="922815"/>
          </a:xfrm>
        </p:grpSpPr>
        <p:sp>
          <p:nvSpPr>
            <p:cNvPr id="32" name="椭圆 31"/>
            <p:cNvSpPr/>
            <p:nvPr/>
          </p:nvSpPr>
          <p:spPr>
            <a:xfrm>
              <a:off x="4967145" y="3923836"/>
              <a:ext cx="922815" cy="92281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126546" y="4062077"/>
              <a:ext cx="53065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b="1" dirty="0" smtClean="0">
                  <a:gradFill flip="none" rotWithShape="1">
                    <a:gsLst>
                      <a:gs pos="0">
                        <a:srgbClr val="8AC028"/>
                      </a:gs>
                      <a:gs pos="100000">
                        <a:srgbClr val="296700"/>
                      </a:gs>
                    </a:gsLst>
                    <a:lin ang="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聆</a:t>
              </a:r>
              <a:endParaRPr lang="zh-CN" altLang="en-US" sz="2700" b="1" dirty="0">
                <a:gradFill flip="none" rotWithShape="1">
                  <a:gsLst>
                    <a:gs pos="0">
                      <a:srgbClr val="8AC028"/>
                    </a:gs>
                    <a:gs pos="100000">
                      <a:srgbClr val="2967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288686" y="3222193"/>
            <a:ext cx="692111" cy="692111"/>
            <a:chOff x="4967145" y="3923836"/>
            <a:chExt cx="922815" cy="922815"/>
          </a:xfrm>
        </p:grpSpPr>
        <p:sp>
          <p:nvSpPr>
            <p:cNvPr id="35" name="椭圆 34"/>
            <p:cNvSpPr/>
            <p:nvPr/>
          </p:nvSpPr>
          <p:spPr>
            <a:xfrm>
              <a:off x="4967145" y="3923836"/>
              <a:ext cx="922815" cy="92281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126546" y="4062077"/>
              <a:ext cx="53065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b="1" dirty="0" smtClean="0">
                  <a:gradFill flip="none" rotWithShape="1">
                    <a:gsLst>
                      <a:gs pos="0">
                        <a:srgbClr val="8AC028"/>
                      </a:gs>
                      <a:gs pos="100000">
                        <a:srgbClr val="296700"/>
                      </a:gs>
                    </a:gsLst>
                    <a:lin ang="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听</a:t>
              </a:r>
              <a:endParaRPr lang="zh-CN" altLang="en-US" sz="2700" b="1" dirty="0">
                <a:gradFill flip="none" rotWithShape="1">
                  <a:gsLst>
                    <a:gs pos="0">
                      <a:srgbClr val="8AC028"/>
                    </a:gs>
                    <a:gs pos="100000">
                      <a:srgbClr val="2967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443" y="-209544"/>
            <a:ext cx="5304131" cy="388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58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00"/>
                            </p:stCondLst>
                            <p:childTnLst>
                              <p:par>
                                <p:cTn id="22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0" dur="2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7" dur="2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44" dur="2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51" dur="2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8" dur="2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600"/>
                            </p:stCondLst>
                            <p:childTnLst>
                              <p:par>
                                <p:cTn id="6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100"/>
                            </p:stCondLst>
                            <p:childTnLst>
                              <p:par>
                                <p:cTn id="6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350"/>
                            </p:stCondLst>
                            <p:childTnLst>
                              <p:par>
                                <p:cTn id="6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8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86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92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9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04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5" presetID="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8" presetClass="emph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110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1" presetID="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8" presetClass="emph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Rot by="21600000">
                                      <p:cBhvr>
                                        <p:cTn id="11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7" presetID="2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8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12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3" presetID="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8" presetClass="emph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Rot by="21600000">
                                      <p:cBhvr>
                                        <p:cTn id="12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3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458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429311" y="589475"/>
            <a:ext cx="5184348" cy="4554025"/>
          </a:xfrm>
          <a:custGeom>
            <a:avLst/>
            <a:gdLst>
              <a:gd name="connsiteX0" fmla="*/ 3367134 w 6912464"/>
              <a:gd name="connsiteY0" fmla="*/ 0 h 6072033"/>
              <a:gd name="connsiteX1" fmla="*/ 6909205 w 6912464"/>
              <a:gd name="connsiteY1" fmla="*/ 10447 h 6072033"/>
              <a:gd name="connsiteX2" fmla="*/ 6912464 w 6912464"/>
              <a:gd name="connsiteY2" fmla="*/ 6072033 h 6072033"/>
              <a:gd name="connsiteX3" fmla="*/ 0 w 6912464"/>
              <a:gd name="connsiteY3" fmla="*/ 6072033 h 6072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12464" h="6072033">
                <a:moveTo>
                  <a:pt x="3367134" y="0"/>
                </a:moveTo>
                <a:lnTo>
                  <a:pt x="6909205" y="10447"/>
                </a:lnTo>
                <a:lnTo>
                  <a:pt x="6912464" y="6072033"/>
                </a:lnTo>
                <a:lnTo>
                  <a:pt x="0" y="6072033"/>
                </a:lnTo>
                <a:close/>
              </a:path>
            </a:pathLst>
          </a:custGeom>
          <a:solidFill>
            <a:srgbClr val="8AC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梯形 17">
            <a:hlinkClick r:id="rId2"/>
          </p:cNvPr>
          <p:cNvSpPr/>
          <p:nvPr/>
        </p:nvSpPr>
        <p:spPr>
          <a:xfrm>
            <a:off x="3628104" y="-7836"/>
            <a:ext cx="5515897" cy="5151335"/>
          </a:xfrm>
          <a:custGeom>
            <a:avLst/>
            <a:gdLst>
              <a:gd name="connsiteX0" fmla="*/ 0 w 7354529"/>
              <a:gd name="connsiteY0" fmla="*/ 6858000 h 6858000"/>
              <a:gd name="connsiteX1" fmla="*/ 1714500 w 7354529"/>
              <a:gd name="connsiteY1" fmla="*/ 0 h 6858000"/>
              <a:gd name="connsiteX2" fmla="*/ 5640029 w 7354529"/>
              <a:gd name="connsiteY2" fmla="*/ 0 h 6858000"/>
              <a:gd name="connsiteX3" fmla="*/ 7354529 w 7354529"/>
              <a:gd name="connsiteY3" fmla="*/ 6858000 h 6858000"/>
              <a:gd name="connsiteX4" fmla="*/ 0 w 7354529"/>
              <a:gd name="connsiteY4" fmla="*/ 6858000 h 6858000"/>
              <a:gd name="connsiteX0" fmla="*/ 0 w 7354529"/>
              <a:gd name="connsiteY0" fmla="*/ 6858000 h 6858000"/>
              <a:gd name="connsiteX1" fmla="*/ 1714500 w 7354529"/>
              <a:gd name="connsiteY1" fmla="*/ 0 h 6858000"/>
              <a:gd name="connsiteX2" fmla="*/ 7350842 w 7354529"/>
              <a:gd name="connsiteY2" fmla="*/ 0 h 6858000"/>
              <a:gd name="connsiteX3" fmla="*/ 7354529 w 7354529"/>
              <a:gd name="connsiteY3" fmla="*/ 6858000 h 6858000"/>
              <a:gd name="connsiteX4" fmla="*/ 0 w 7354529"/>
              <a:gd name="connsiteY4" fmla="*/ 6858000 h 6858000"/>
              <a:gd name="connsiteX0" fmla="*/ 0 w 7354529"/>
              <a:gd name="connsiteY0" fmla="*/ 6887497 h 6887497"/>
              <a:gd name="connsiteX1" fmla="*/ 3808771 w 7354529"/>
              <a:gd name="connsiteY1" fmla="*/ 0 h 6887497"/>
              <a:gd name="connsiteX2" fmla="*/ 7350842 w 7354529"/>
              <a:gd name="connsiteY2" fmla="*/ 29497 h 6887497"/>
              <a:gd name="connsiteX3" fmla="*/ 7354529 w 7354529"/>
              <a:gd name="connsiteY3" fmla="*/ 6887497 h 6887497"/>
              <a:gd name="connsiteX4" fmla="*/ 0 w 7354529"/>
              <a:gd name="connsiteY4" fmla="*/ 6887497 h 6887497"/>
              <a:gd name="connsiteX0" fmla="*/ 0 w 7354529"/>
              <a:gd name="connsiteY0" fmla="*/ 6868447 h 6868447"/>
              <a:gd name="connsiteX1" fmla="*/ 3808771 w 7354529"/>
              <a:gd name="connsiteY1" fmla="*/ 0 h 6868447"/>
              <a:gd name="connsiteX2" fmla="*/ 7350842 w 7354529"/>
              <a:gd name="connsiteY2" fmla="*/ 10447 h 6868447"/>
              <a:gd name="connsiteX3" fmla="*/ 7354529 w 7354529"/>
              <a:gd name="connsiteY3" fmla="*/ 6868447 h 6868447"/>
              <a:gd name="connsiteX4" fmla="*/ 0 w 7354529"/>
              <a:gd name="connsiteY4" fmla="*/ 6868447 h 68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54529" h="6868447">
                <a:moveTo>
                  <a:pt x="0" y="6868447"/>
                </a:moveTo>
                <a:lnTo>
                  <a:pt x="3808771" y="0"/>
                </a:lnTo>
                <a:lnTo>
                  <a:pt x="7350842" y="10447"/>
                </a:lnTo>
                <a:lnTo>
                  <a:pt x="7354529" y="6868447"/>
                </a:lnTo>
                <a:lnTo>
                  <a:pt x="0" y="6868447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" name="文本框 3"/>
          <p:cNvSpPr txBox="1"/>
          <p:nvPr/>
        </p:nvSpPr>
        <p:spPr>
          <a:xfrm>
            <a:off x="114654" y="287655"/>
            <a:ext cx="297165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50" b="1" u="sng" dirty="0">
                <a:solidFill>
                  <a:srgbClr val="8AC02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CONTENT</a:t>
            </a:r>
            <a:endParaRPr lang="zh-CN" altLang="en-US" sz="4050" b="1" u="sng" dirty="0">
              <a:solidFill>
                <a:srgbClr val="8AC028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32844" y="1104066"/>
            <a:ext cx="275198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             </a:t>
            </a:r>
            <a:r>
              <a:rPr lang="en-US" altLang="zh-CN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Click here to add a caption</a:t>
            </a:r>
            <a:endParaRPr lang="da-DK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71378" y="988650"/>
            <a:ext cx="7614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50" b="1" u="sng" dirty="0">
                <a:solidFill>
                  <a:srgbClr val="8AC02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4050" b="1" u="sng" dirty="0">
              <a:solidFill>
                <a:srgbClr val="8AC028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47268" y="2135147"/>
            <a:ext cx="275198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单击添加标题                       </a:t>
            </a:r>
            <a:r>
              <a:rPr lang="en-US" altLang="zh-CN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Click here to add a caption  </a:t>
            </a:r>
            <a:endParaRPr lang="da-DK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5803" y="2019731"/>
            <a:ext cx="7614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50" b="1" u="sng" dirty="0">
                <a:solidFill>
                  <a:srgbClr val="8AC02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4050" b="1" u="sng" dirty="0">
              <a:solidFill>
                <a:srgbClr val="8AC028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61694" y="3166229"/>
            <a:ext cx="2751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单击添加标题             </a:t>
            </a:r>
            <a:r>
              <a:rPr lang="en-US" altLang="zh-CN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Click here to add a caption </a:t>
            </a:r>
            <a:endParaRPr lang="da-DK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00229" y="3050812"/>
            <a:ext cx="7614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50" b="1" u="sng" dirty="0">
                <a:solidFill>
                  <a:srgbClr val="8AC02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4050" b="1" u="sng" dirty="0">
              <a:solidFill>
                <a:srgbClr val="8AC028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93715" y="4197310"/>
            <a:ext cx="24355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单击添加标题                   </a:t>
            </a:r>
            <a:r>
              <a:rPr lang="en-US" altLang="zh-CN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Click here to add a caption</a:t>
            </a:r>
            <a:endParaRPr lang="da-DK" altLang="zh-CN" sz="15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4654" y="4081894"/>
            <a:ext cx="7614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50" b="1" u="sng" dirty="0">
                <a:solidFill>
                  <a:srgbClr val="8AC02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4050" b="1" u="sng" dirty="0">
              <a:solidFill>
                <a:srgbClr val="8AC028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58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C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菱形 1"/>
          <p:cNvSpPr/>
          <p:nvPr/>
        </p:nvSpPr>
        <p:spPr>
          <a:xfrm>
            <a:off x="3222000" y="657225"/>
            <a:ext cx="2700000" cy="2700000"/>
          </a:xfrm>
          <a:prstGeom prst="diamond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/>
          </a:p>
        </p:txBody>
      </p:sp>
      <p:sp>
        <p:nvSpPr>
          <p:cNvPr id="3" name="文本框 2"/>
          <p:cNvSpPr txBox="1"/>
          <p:nvPr/>
        </p:nvSpPr>
        <p:spPr>
          <a:xfrm>
            <a:off x="2528888" y="3733891"/>
            <a:ext cx="40862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57538" y="1418603"/>
            <a:ext cx="2828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PART</a:t>
            </a:r>
          </a:p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ONE</a:t>
            </a:r>
            <a:endParaRPr lang="zh-CN" altLang="en-US" sz="36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直角三角形 5"/>
          <p:cNvSpPr>
            <a:spLocks noChangeAspect="1"/>
          </p:cNvSpPr>
          <p:nvPr/>
        </p:nvSpPr>
        <p:spPr>
          <a:xfrm flipV="1">
            <a:off x="3157538" y="579432"/>
            <a:ext cx="1350000" cy="13500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13757">
            <a:off x="5591999" y="1927552"/>
            <a:ext cx="665828" cy="59753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47946">
            <a:off x="5819790" y="1835625"/>
            <a:ext cx="665828" cy="59753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383925" y="1760871"/>
            <a:ext cx="665828" cy="59753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13757">
            <a:off x="2736961" y="1945212"/>
            <a:ext cx="665828" cy="59753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47946">
            <a:off x="2964752" y="1853285"/>
            <a:ext cx="665828" cy="59753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528887" y="1778532"/>
            <a:ext cx="665828" cy="597538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3157538" y="4217771"/>
            <a:ext cx="295670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Click here to add a caption</a:t>
            </a:r>
            <a:endParaRPr lang="da-DK" altLang="zh-CN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68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4286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5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5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6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7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/>
      <p:bldP spid="5" grpId="0"/>
      <p:bldP spid="6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8AC028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40F15B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8" name="椭圆 7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11" name="圆角矩形 10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39352" y="1290528"/>
            <a:ext cx="1656402" cy="2195340"/>
            <a:chOff x="838994" y="1290926"/>
            <a:chExt cx="1656913" cy="2196018"/>
          </a:xfrm>
        </p:grpSpPr>
        <p:sp>
          <p:nvSpPr>
            <p:cNvPr id="15" name="Freeform 9"/>
            <p:cNvSpPr>
              <a:spLocks noEditPoints="1"/>
            </p:cNvSpPr>
            <p:nvPr/>
          </p:nvSpPr>
          <p:spPr bwMode="auto">
            <a:xfrm>
              <a:off x="838994" y="1536474"/>
              <a:ext cx="1656913" cy="1950470"/>
            </a:xfrm>
            <a:custGeom>
              <a:avLst/>
              <a:gdLst>
                <a:gd name="T0" fmla="*/ 2392 w 2544"/>
                <a:gd name="T1" fmla="*/ 1121 h 2994"/>
                <a:gd name="T2" fmla="*/ 2392 w 2544"/>
                <a:gd name="T3" fmla="*/ 1121 h 2994"/>
                <a:gd name="T4" fmla="*/ 2392 w 2544"/>
                <a:gd name="T5" fmla="*/ 1119 h 2994"/>
                <a:gd name="T6" fmla="*/ 2362 w 2544"/>
                <a:gd name="T7" fmla="*/ 1067 h 2994"/>
                <a:gd name="T8" fmla="*/ 1844 w 2544"/>
                <a:gd name="T9" fmla="*/ 161 h 2994"/>
                <a:gd name="T10" fmla="*/ 1684 w 2544"/>
                <a:gd name="T11" fmla="*/ 0 h 2994"/>
                <a:gd name="T12" fmla="*/ 838 w 2544"/>
                <a:gd name="T13" fmla="*/ 0 h 2994"/>
                <a:gd name="T14" fmla="*/ 677 w 2544"/>
                <a:gd name="T15" fmla="*/ 161 h 2994"/>
                <a:gd name="T16" fmla="*/ 157 w 2544"/>
                <a:gd name="T17" fmla="*/ 1110 h 2994"/>
                <a:gd name="T18" fmla="*/ 0 w 2544"/>
                <a:gd name="T19" fmla="*/ 1722 h 2994"/>
                <a:gd name="T20" fmla="*/ 1272 w 2544"/>
                <a:gd name="T21" fmla="*/ 2994 h 2994"/>
                <a:gd name="T22" fmla="*/ 2544 w 2544"/>
                <a:gd name="T23" fmla="*/ 1722 h 2994"/>
                <a:gd name="T24" fmla="*/ 2392 w 2544"/>
                <a:gd name="T25" fmla="*/ 1121 h 2994"/>
                <a:gd name="T26" fmla="*/ 1572 w 2544"/>
                <a:gd name="T27" fmla="*/ 467 h 2994"/>
                <a:gd name="T28" fmla="*/ 971 w 2544"/>
                <a:gd name="T29" fmla="*/ 467 h 2994"/>
                <a:gd name="T30" fmla="*/ 844 w 2544"/>
                <a:gd name="T31" fmla="*/ 340 h 2994"/>
                <a:gd name="T32" fmla="*/ 971 w 2544"/>
                <a:gd name="T33" fmla="*/ 212 h 2994"/>
                <a:gd name="T34" fmla="*/ 1572 w 2544"/>
                <a:gd name="T35" fmla="*/ 212 h 2994"/>
                <a:gd name="T36" fmla="*/ 1700 w 2544"/>
                <a:gd name="T37" fmla="*/ 340 h 2994"/>
                <a:gd name="T38" fmla="*/ 1572 w 2544"/>
                <a:gd name="T39" fmla="*/ 467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44" h="2994">
                  <a:moveTo>
                    <a:pt x="2392" y="1121"/>
                  </a:moveTo>
                  <a:cubicBezTo>
                    <a:pt x="2392" y="1121"/>
                    <a:pt x="2392" y="1121"/>
                    <a:pt x="2392" y="1121"/>
                  </a:cubicBezTo>
                  <a:cubicBezTo>
                    <a:pt x="2392" y="1119"/>
                    <a:pt x="2392" y="1119"/>
                    <a:pt x="2392" y="1119"/>
                  </a:cubicBezTo>
                  <a:cubicBezTo>
                    <a:pt x="2382" y="1102"/>
                    <a:pt x="2372" y="1084"/>
                    <a:pt x="2362" y="1067"/>
                  </a:cubicBezTo>
                  <a:cubicBezTo>
                    <a:pt x="1844" y="161"/>
                    <a:pt x="1844" y="161"/>
                    <a:pt x="1844" y="161"/>
                  </a:cubicBezTo>
                  <a:cubicBezTo>
                    <a:pt x="1789" y="73"/>
                    <a:pt x="1772" y="0"/>
                    <a:pt x="1684" y="0"/>
                  </a:cubicBezTo>
                  <a:cubicBezTo>
                    <a:pt x="838" y="0"/>
                    <a:pt x="838" y="0"/>
                    <a:pt x="838" y="0"/>
                  </a:cubicBezTo>
                  <a:cubicBezTo>
                    <a:pt x="749" y="0"/>
                    <a:pt x="740" y="66"/>
                    <a:pt x="677" y="161"/>
                  </a:cubicBezTo>
                  <a:cubicBezTo>
                    <a:pt x="157" y="1110"/>
                    <a:pt x="157" y="1110"/>
                    <a:pt x="157" y="1110"/>
                  </a:cubicBezTo>
                  <a:cubicBezTo>
                    <a:pt x="57" y="1292"/>
                    <a:pt x="0" y="1501"/>
                    <a:pt x="0" y="1722"/>
                  </a:cubicBezTo>
                  <a:cubicBezTo>
                    <a:pt x="0" y="2425"/>
                    <a:pt x="570" y="2994"/>
                    <a:pt x="1272" y="2994"/>
                  </a:cubicBezTo>
                  <a:cubicBezTo>
                    <a:pt x="1974" y="2994"/>
                    <a:pt x="2544" y="2425"/>
                    <a:pt x="2544" y="1722"/>
                  </a:cubicBezTo>
                  <a:cubicBezTo>
                    <a:pt x="2544" y="1505"/>
                    <a:pt x="2489" y="1300"/>
                    <a:pt x="2392" y="1121"/>
                  </a:cubicBezTo>
                  <a:close/>
                  <a:moveTo>
                    <a:pt x="1572" y="467"/>
                  </a:moveTo>
                  <a:cubicBezTo>
                    <a:pt x="971" y="467"/>
                    <a:pt x="971" y="467"/>
                    <a:pt x="971" y="467"/>
                  </a:cubicBezTo>
                  <a:cubicBezTo>
                    <a:pt x="901" y="467"/>
                    <a:pt x="844" y="410"/>
                    <a:pt x="844" y="340"/>
                  </a:cubicBezTo>
                  <a:cubicBezTo>
                    <a:pt x="844" y="269"/>
                    <a:pt x="901" y="212"/>
                    <a:pt x="971" y="212"/>
                  </a:cubicBezTo>
                  <a:cubicBezTo>
                    <a:pt x="1572" y="212"/>
                    <a:pt x="1572" y="212"/>
                    <a:pt x="1572" y="212"/>
                  </a:cubicBezTo>
                  <a:cubicBezTo>
                    <a:pt x="1643" y="212"/>
                    <a:pt x="1700" y="269"/>
                    <a:pt x="1700" y="340"/>
                  </a:cubicBezTo>
                  <a:cubicBezTo>
                    <a:pt x="1700" y="410"/>
                    <a:pt x="1643" y="467"/>
                    <a:pt x="1572" y="467"/>
                  </a:cubicBezTo>
                  <a:close/>
                </a:path>
              </a:pathLst>
            </a:custGeom>
            <a:solidFill>
              <a:srgbClr val="8AC028"/>
            </a:solidFill>
            <a:ln w="28575" cap="flat">
              <a:noFill/>
              <a:prstDash val="solid"/>
              <a:miter lim="800000"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68" tIns="34284" rIns="68568" bIns="34284" numCol="1" anchor="t" anchorCtr="0" compatLnSpc="1"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005463" y="2015207"/>
              <a:ext cx="1315880" cy="13160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BBBBBB"/>
                </a:gs>
              </a:gsLst>
              <a:lin ang="2700000" scaled="0"/>
              <a:tileRect/>
            </a:gradFill>
            <a:ln w="92075">
              <a:gradFill flip="none" rotWithShape="1">
                <a:gsLst>
                  <a:gs pos="0">
                    <a:srgbClr val="FFFFFF"/>
                  </a:gs>
                  <a:gs pos="100000">
                    <a:srgbClr val="B3B6B4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8" tIns="34284" rIns="68568" bIns="34284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35838" y="1290926"/>
              <a:ext cx="76891" cy="552293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847283" y="1290926"/>
              <a:ext cx="76891" cy="552293"/>
            </a:xfrm>
            <a:prstGeom prst="rect">
              <a:avLst/>
            </a:prstGeom>
          </p:spPr>
        </p:pic>
        <p:sp>
          <p:nvSpPr>
            <p:cNvPr id="19" name="矩形 18"/>
            <p:cNvSpPr/>
            <p:nvPr/>
          </p:nvSpPr>
          <p:spPr>
            <a:xfrm>
              <a:off x="1512728" y="1302930"/>
              <a:ext cx="334553" cy="466825"/>
            </a:xfrm>
            <a:prstGeom prst="rect">
              <a:avLst/>
            </a:prstGeom>
            <a:solidFill>
              <a:srgbClr val="E9E9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8" tIns="34284" rIns="68568" bIns="34284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053457" y="2074406"/>
              <a:ext cx="1219891" cy="1219889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819458" y="1290528"/>
            <a:ext cx="1656402" cy="2195340"/>
            <a:chOff x="2819711" y="1290926"/>
            <a:chExt cx="1656913" cy="2196018"/>
          </a:xfrm>
        </p:grpSpPr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2819711" y="1536474"/>
              <a:ext cx="1656913" cy="1950470"/>
            </a:xfrm>
            <a:custGeom>
              <a:avLst/>
              <a:gdLst>
                <a:gd name="T0" fmla="*/ 2392 w 2544"/>
                <a:gd name="T1" fmla="*/ 1121 h 2994"/>
                <a:gd name="T2" fmla="*/ 2392 w 2544"/>
                <a:gd name="T3" fmla="*/ 1121 h 2994"/>
                <a:gd name="T4" fmla="*/ 2392 w 2544"/>
                <a:gd name="T5" fmla="*/ 1119 h 2994"/>
                <a:gd name="T6" fmla="*/ 2362 w 2544"/>
                <a:gd name="T7" fmla="*/ 1067 h 2994"/>
                <a:gd name="T8" fmla="*/ 1844 w 2544"/>
                <a:gd name="T9" fmla="*/ 161 h 2994"/>
                <a:gd name="T10" fmla="*/ 1684 w 2544"/>
                <a:gd name="T11" fmla="*/ 0 h 2994"/>
                <a:gd name="T12" fmla="*/ 838 w 2544"/>
                <a:gd name="T13" fmla="*/ 0 h 2994"/>
                <a:gd name="T14" fmla="*/ 677 w 2544"/>
                <a:gd name="T15" fmla="*/ 161 h 2994"/>
                <a:gd name="T16" fmla="*/ 157 w 2544"/>
                <a:gd name="T17" fmla="*/ 1110 h 2994"/>
                <a:gd name="T18" fmla="*/ 0 w 2544"/>
                <a:gd name="T19" fmla="*/ 1722 h 2994"/>
                <a:gd name="T20" fmla="*/ 1272 w 2544"/>
                <a:gd name="T21" fmla="*/ 2994 h 2994"/>
                <a:gd name="T22" fmla="*/ 2544 w 2544"/>
                <a:gd name="T23" fmla="*/ 1722 h 2994"/>
                <a:gd name="T24" fmla="*/ 2392 w 2544"/>
                <a:gd name="T25" fmla="*/ 1121 h 2994"/>
                <a:gd name="T26" fmla="*/ 1572 w 2544"/>
                <a:gd name="T27" fmla="*/ 467 h 2994"/>
                <a:gd name="T28" fmla="*/ 971 w 2544"/>
                <a:gd name="T29" fmla="*/ 467 h 2994"/>
                <a:gd name="T30" fmla="*/ 844 w 2544"/>
                <a:gd name="T31" fmla="*/ 340 h 2994"/>
                <a:gd name="T32" fmla="*/ 971 w 2544"/>
                <a:gd name="T33" fmla="*/ 212 h 2994"/>
                <a:gd name="T34" fmla="*/ 1572 w 2544"/>
                <a:gd name="T35" fmla="*/ 212 h 2994"/>
                <a:gd name="T36" fmla="*/ 1700 w 2544"/>
                <a:gd name="T37" fmla="*/ 340 h 2994"/>
                <a:gd name="T38" fmla="*/ 1572 w 2544"/>
                <a:gd name="T39" fmla="*/ 467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44" h="2994">
                  <a:moveTo>
                    <a:pt x="2392" y="1121"/>
                  </a:moveTo>
                  <a:cubicBezTo>
                    <a:pt x="2392" y="1121"/>
                    <a:pt x="2392" y="1121"/>
                    <a:pt x="2392" y="1121"/>
                  </a:cubicBezTo>
                  <a:cubicBezTo>
                    <a:pt x="2392" y="1119"/>
                    <a:pt x="2392" y="1119"/>
                    <a:pt x="2392" y="1119"/>
                  </a:cubicBezTo>
                  <a:cubicBezTo>
                    <a:pt x="2382" y="1102"/>
                    <a:pt x="2372" y="1084"/>
                    <a:pt x="2362" y="1067"/>
                  </a:cubicBezTo>
                  <a:cubicBezTo>
                    <a:pt x="1844" y="161"/>
                    <a:pt x="1844" y="161"/>
                    <a:pt x="1844" y="161"/>
                  </a:cubicBezTo>
                  <a:cubicBezTo>
                    <a:pt x="1789" y="73"/>
                    <a:pt x="1772" y="0"/>
                    <a:pt x="1684" y="0"/>
                  </a:cubicBezTo>
                  <a:cubicBezTo>
                    <a:pt x="838" y="0"/>
                    <a:pt x="838" y="0"/>
                    <a:pt x="838" y="0"/>
                  </a:cubicBezTo>
                  <a:cubicBezTo>
                    <a:pt x="749" y="0"/>
                    <a:pt x="740" y="66"/>
                    <a:pt x="677" y="161"/>
                  </a:cubicBezTo>
                  <a:cubicBezTo>
                    <a:pt x="157" y="1110"/>
                    <a:pt x="157" y="1110"/>
                    <a:pt x="157" y="1110"/>
                  </a:cubicBezTo>
                  <a:cubicBezTo>
                    <a:pt x="57" y="1292"/>
                    <a:pt x="0" y="1501"/>
                    <a:pt x="0" y="1722"/>
                  </a:cubicBezTo>
                  <a:cubicBezTo>
                    <a:pt x="0" y="2425"/>
                    <a:pt x="570" y="2994"/>
                    <a:pt x="1272" y="2994"/>
                  </a:cubicBezTo>
                  <a:cubicBezTo>
                    <a:pt x="1974" y="2994"/>
                    <a:pt x="2544" y="2425"/>
                    <a:pt x="2544" y="1722"/>
                  </a:cubicBezTo>
                  <a:cubicBezTo>
                    <a:pt x="2544" y="1505"/>
                    <a:pt x="2489" y="1300"/>
                    <a:pt x="2392" y="1121"/>
                  </a:cubicBezTo>
                  <a:close/>
                  <a:moveTo>
                    <a:pt x="1572" y="467"/>
                  </a:moveTo>
                  <a:cubicBezTo>
                    <a:pt x="971" y="467"/>
                    <a:pt x="971" y="467"/>
                    <a:pt x="971" y="467"/>
                  </a:cubicBezTo>
                  <a:cubicBezTo>
                    <a:pt x="901" y="467"/>
                    <a:pt x="844" y="410"/>
                    <a:pt x="844" y="340"/>
                  </a:cubicBezTo>
                  <a:cubicBezTo>
                    <a:pt x="844" y="269"/>
                    <a:pt x="901" y="212"/>
                    <a:pt x="971" y="212"/>
                  </a:cubicBezTo>
                  <a:cubicBezTo>
                    <a:pt x="1572" y="212"/>
                    <a:pt x="1572" y="212"/>
                    <a:pt x="1572" y="212"/>
                  </a:cubicBezTo>
                  <a:cubicBezTo>
                    <a:pt x="1643" y="212"/>
                    <a:pt x="1700" y="269"/>
                    <a:pt x="1700" y="340"/>
                  </a:cubicBezTo>
                  <a:cubicBezTo>
                    <a:pt x="1700" y="410"/>
                    <a:pt x="1643" y="467"/>
                    <a:pt x="1572" y="467"/>
                  </a:cubicBezTo>
                  <a:close/>
                </a:path>
              </a:pathLst>
            </a:custGeom>
            <a:solidFill>
              <a:srgbClr val="8AC028"/>
            </a:solidFill>
            <a:ln w="28575" cap="flat">
              <a:noFill/>
              <a:prstDash val="solid"/>
              <a:miter lim="800000"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68" tIns="34284" rIns="68568" bIns="34284" numCol="1" anchor="t" anchorCtr="0" compatLnSpc="1"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2986180" y="2015207"/>
              <a:ext cx="1315880" cy="13160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BBBBBB"/>
                </a:gs>
              </a:gsLst>
              <a:lin ang="2700000" scaled="0"/>
              <a:tileRect/>
            </a:gradFill>
            <a:ln w="92075">
              <a:gradFill flip="none" rotWithShape="1">
                <a:gsLst>
                  <a:gs pos="0">
                    <a:srgbClr val="FFFFFF"/>
                  </a:gs>
                  <a:gs pos="100000">
                    <a:srgbClr val="B3B6B4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8" tIns="34284" rIns="68568" bIns="34284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416555" y="1290926"/>
              <a:ext cx="76891" cy="552293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3828000" y="1290926"/>
              <a:ext cx="76891" cy="552293"/>
            </a:xfrm>
            <a:prstGeom prst="rect">
              <a:avLst/>
            </a:prstGeom>
          </p:spPr>
        </p:pic>
        <p:sp>
          <p:nvSpPr>
            <p:cNvPr id="26" name="矩形 25"/>
            <p:cNvSpPr/>
            <p:nvPr/>
          </p:nvSpPr>
          <p:spPr>
            <a:xfrm>
              <a:off x="3493445" y="1302930"/>
              <a:ext cx="334553" cy="466825"/>
            </a:xfrm>
            <a:prstGeom prst="rect">
              <a:avLst/>
            </a:prstGeom>
            <a:solidFill>
              <a:srgbClr val="E9E9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8" tIns="34284" rIns="68568" bIns="34284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038221" y="2063291"/>
              <a:ext cx="1219891" cy="1219889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751329" y="1290528"/>
            <a:ext cx="1656402" cy="2195340"/>
            <a:chOff x="4752178" y="1290926"/>
            <a:chExt cx="1656913" cy="2196018"/>
          </a:xfrm>
        </p:grpSpPr>
        <p:sp>
          <p:nvSpPr>
            <p:cNvPr id="29" name="Freeform 9"/>
            <p:cNvSpPr>
              <a:spLocks noEditPoints="1"/>
            </p:cNvSpPr>
            <p:nvPr/>
          </p:nvSpPr>
          <p:spPr bwMode="auto">
            <a:xfrm>
              <a:off x="4752178" y="1536474"/>
              <a:ext cx="1656913" cy="1950470"/>
            </a:xfrm>
            <a:custGeom>
              <a:avLst/>
              <a:gdLst>
                <a:gd name="T0" fmla="*/ 2392 w 2544"/>
                <a:gd name="T1" fmla="*/ 1121 h 2994"/>
                <a:gd name="T2" fmla="*/ 2392 w 2544"/>
                <a:gd name="T3" fmla="*/ 1121 h 2994"/>
                <a:gd name="T4" fmla="*/ 2392 w 2544"/>
                <a:gd name="T5" fmla="*/ 1119 h 2994"/>
                <a:gd name="T6" fmla="*/ 2362 w 2544"/>
                <a:gd name="T7" fmla="*/ 1067 h 2994"/>
                <a:gd name="T8" fmla="*/ 1844 w 2544"/>
                <a:gd name="T9" fmla="*/ 161 h 2994"/>
                <a:gd name="T10" fmla="*/ 1684 w 2544"/>
                <a:gd name="T11" fmla="*/ 0 h 2994"/>
                <a:gd name="T12" fmla="*/ 838 w 2544"/>
                <a:gd name="T13" fmla="*/ 0 h 2994"/>
                <a:gd name="T14" fmla="*/ 677 w 2544"/>
                <a:gd name="T15" fmla="*/ 161 h 2994"/>
                <a:gd name="T16" fmla="*/ 157 w 2544"/>
                <a:gd name="T17" fmla="*/ 1110 h 2994"/>
                <a:gd name="T18" fmla="*/ 0 w 2544"/>
                <a:gd name="T19" fmla="*/ 1722 h 2994"/>
                <a:gd name="T20" fmla="*/ 1272 w 2544"/>
                <a:gd name="T21" fmla="*/ 2994 h 2994"/>
                <a:gd name="T22" fmla="*/ 2544 w 2544"/>
                <a:gd name="T23" fmla="*/ 1722 h 2994"/>
                <a:gd name="T24" fmla="*/ 2392 w 2544"/>
                <a:gd name="T25" fmla="*/ 1121 h 2994"/>
                <a:gd name="T26" fmla="*/ 1572 w 2544"/>
                <a:gd name="T27" fmla="*/ 467 h 2994"/>
                <a:gd name="T28" fmla="*/ 971 w 2544"/>
                <a:gd name="T29" fmla="*/ 467 h 2994"/>
                <a:gd name="T30" fmla="*/ 844 w 2544"/>
                <a:gd name="T31" fmla="*/ 340 h 2994"/>
                <a:gd name="T32" fmla="*/ 971 w 2544"/>
                <a:gd name="T33" fmla="*/ 212 h 2994"/>
                <a:gd name="T34" fmla="*/ 1572 w 2544"/>
                <a:gd name="T35" fmla="*/ 212 h 2994"/>
                <a:gd name="T36" fmla="*/ 1700 w 2544"/>
                <a:gd name="T37" fmla="*/ 340 h 2994"/>
                <a:gd name="T38" fmla="*/ 1572 w 2544"/>
                <a:gd name="T39" fmla="*/ 467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44" h="2994">
                  <a:moveTo>
                    <a:pt x="2392" y="1121"/>
                  </a:moveTo>
                  <a:cubicBezTo>
                    <a:pt x="2392" y="1121"/>
                    <a:pt x="2392" y="1121"/>
                    <a:pt x="2392" y="1121"/>
                  </a:cubicBezTo>
                  <a:cubicBezTo>
                    <a:pt x="2392" y="1119"/>
                    <a:pt x="2392" y="1119"/>
                    <a:pt x="2392" y="1119"/>
                  </a:cubicBezTo>
                  <a:cubicBezTo>
                    <a:pt x="2382" y="1102"/>
                    <a:pt x="2372" y="1084"/>
                    <a:pt x="2362" y="1067"/>
                  </a:cubicBezTo>
                  <a:cubicBezTo>
                    <a:pt x="1844" y="161"/>
                    <a:pt x="1844" y="161"/>
                    <a:pt x="1844" y="161"/>
                  </a:cubicBezTo>
                  <a:cubicBezTo>
                    <a:pt x="1789" y="73"/>
                    <a:pt x="1772" y="0"/>
                    <a:pt x="1684" y="0"/>
                  </a:cubicBezTo>
                  <a:cubicBezTo>
                    <a:pt x="838" y="0"/>
                    <a:pt x="838" y="0"/>
                    <a:pt x="838" y="0"/>
                  </a:cubicBezTo>
                  <a:cubicBezTo>
                    <a:pt x="749" y="0"/>
                    <a:pt x="740" y="66"/>
                    <a:pt x="677" y="161"/>
                  </a:cubicBezTo>
                  <a:cubicBezTo>
                    <a:pt x="157" y="1110"/>
                    <a:pt x="157" y="1110"/>
                    <a:pt x="157" y="1110"/>
                  </a:cubicBezTo>
                  <a:cubicBezTo>
                    <a:pt x="57" y="1292"/>
                    <a:pt x="0" y="1501"/>
                    <a:pt x="0" y="1722"/>
                  </a:cubicBezTo>
                  <a:cubicBezTo>
                    <a:pt x="0" y="2425"/>
                    <a:pt x="570" y="2994"/>
                    <a:pt x="1272" y="2994"/>
                  </a:cubicBezTo>
                  <a:cubicBezTo>
                    <a:pt x="1974" y="2994"/>
                    <a:pt x="2544" y="2425"/>
                    <a:pt x="2544" y="1722"/>
                  </a:cubicBezTo>
                  <a:cubicBezTo>
                    <a:pt x="2544" y="1505"/>
                    <a:pt x="2489" y="1300"/>
                    <a:pt x="2392" y="1121"/>
                  </a:cubicBezTo>
                  <a:close/>
                  <a:moveTo>
                    <a:pt x="1572" y="467"/>
                  </a:moveTo>
                  <a:cubicBezTo>
                    <a:pt x="971" y="467"/>
                    <a:pt x="971" y="467"/>
                    <a:pt x="971" y="467"/>
                  </a:cubicBezTo>
                  <a:cubicBezTo>
                    <a:pt x="901" y="467"/>
                    <a:pt x="844" y="410"/>
                    <a:pt x="844" y="340"/>
                  </a:cubicBezTo>
                  <a:cubicBezTo>
                    <a:pt x="844" y="269"/>
                    <a:pt x="901" y="212"/>
                    <a:pt x="971" y="212"/>
                  </a:cubicBezTo>
                  <a:cubicBezTo>
                    <a:pt x="1572" y="212"/>
                    <a:pt x="1572" y="212"/>
                    <a:pt x="1572" y="212"/>
                  </a:cubicBezTo>
                  <a:cubicBezTo>
                    <a:pt x="1643" y="212"/>
                    <a:pt x="1700" y="269"/>
                    <a:pt x="1700" y="340"/>
                  </a:cubicBezTo>
                  <a:cubicBezTo>
                    <a:pt x="1700" y="410"/>
                    <a:pt x="1643" y="467"/>
                    <a:pt x="1572" y="467"/>
                  </a:cubicBezTo>
                  <a:close/>
                </a:path>
              </a:pathLst>
            </a:custGeom>
            <a:solidFill>
              <a:srgbClr val="8AC028"/>
            </a:solidFill>
            <a:ln w="28575" cap="flat">
              <a:noFill/>
              <a:prstDash val="solid"/>
              <a:miter lim="800000"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68" tIns="34284" rIns="68568" bIns="34284" numCol="1" anchor="t" anchorCtr="0" compatLnSpc="1"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4918647" y="2015207"/>
              <a:ext cx="1315880" cy="13160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BBBBBB"/>
                </a:gs>
              </a:gsLst>
              <a:lin ang="2700000" scaled="0"/>
              <a:tileRect/>
            </a:gradFill>
            <a:ln w="92075">
              <a:gradFill flip="none" rotWithShape="1">
                <a:gsLst>
                  <a:gs pos="0">
                    <a:srgbClr val="FFFFFF"/>
                  </a:gs>
                  <a:gs pos="100000">
                    <a:srgbClr val="B3B6B4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8" tIns="34284" rIns="68568" bIns="34284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49023" y="1290926"/>
              <a:ext cx="76891" cy="552293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5760467" y="1290926"/>
              <a:ext cx="76891" cy="552293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>
              <a:off x="5425913" y="1302930"/>
              <a:ext cx="334553" cy="466825"/>
            </a:xfrm>
            <a:prstGeom prst="rect">
              <a:avLst/>
            </a:prstGeom>
            <a:solidFill>
              <a:srgbClr val="E9E9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8" tIns="34284" rIns="68568" bIns="34284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4966640" y="2060275"/>
              <a:ext cx="1219891" cy="1219889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683201" y="1290528"/>
            <a:ext cx="1656402" cy="2195340"/>
            <a:chOff x="6684645" y="1290926"/>
            <a:chExt cx="1656913" cy="2196018"/>
          </a:xfrm>
        </p:grpSpPr>
        <p:sp>
          <p:nvSpPr>
            <p:cNvPr id="36" name="Freeform 9"/>
            <p:cNvSpPr>
              <a:spLocks noEditPoints="1"/>
            </p:cNvSpPr>
            <p:nvPr/>
          </p:nvSpPr>
          <p:spPr bwMode="auto">
            <a:xfrm>
              <a:off x="6684645" y="1536474"/>
              <a:ext cx="1656913" cy="1950470"/>
            </a:xfrm>
            <a:custGeom>
              <a:avLst/>
              <a:gdLst>
                <a:gd name="T0" fmla="*/ 2392 w 2544"/>
                <a:gd name="T1" fmla="*/ 1121 h 2994"/>
                <a:gd name="T2" fmla="*/ 2392 w 2544"/>
                <a:gd name="T3" fmla="*/ 1121 h 2994"/>
                <a:gd name="T4" fmla="*/ 2392 w 2544"/>
                <a:gd name="T5" fmla="*/ 1119 h 2994"/>
                <a:gd name="T6" fmla="*/ 2362 w 2544"/>
                <a:gd name="T7" fmla="*/ 1067 h 2994"/>
                <a:gd name="T8" fmla="*/ 1844 w 2544"/>
                <a:gd name="T9" fmla="*/ 161 h 2994"/>
                <a:gd name="T10" fmla="*/ 1684 w 2544"/>
                <a:gd name="T11" fmla="*/ 0 h 2994"/>
                <a:gd name="T12" fmla="*/ 838 w 2544"/>
                <a:gd name="T13" fmla="*/ 0 h 2994"/>
                <a:gd name="T14" fmla="*/ 677 w 2544"/>
                <a:gd name="T15" fmla="*/ 161 h 2994"/>
                <a:gd name="T16" fmla="*/ 157 w 2544"/>
                <a:gd name="T17" fmla="*/ 1110 h 2994"/>
                <a:gd name="T18" fmla="*/ 0 w 2544"/>
                <a:gd name="T19" fmla="*/ 1722 h 2994"/>
                <a:gd name="T20" fmla="*/ 1272 w 2544"/>
                <a:gd name="T21" fmla="*/ 2994 h 2994"/>
                <a:gd name="T22" fmla="*/ 2544 w 2544"/>
                <a:gd name="T23" fmla="*/ 1722 h 2994"/>
                <a:gd name="T24" fmla="*/ 2392 w 2544"/>
                <a:gd name="T25" fmla="*/ 1121 h 2994"/>
                <a:gd name="T26" fmla="*/ 1572 w 2544"/>
                <a:gd name="T27" fmla="*/ 467 h 2994"/>
                <a:gd name="T28" fmla="*/ 971 w 2544"/>
                <a:gd name="T29" fmla="*/ 467 h 2994"/>
                <a:gd name="T30" fmla="*/ 844 w 2544"/>
                <a:gd name="T31" fmla="*/ 340 h 2994"/>
                <a:gd name="T32" fmla="*/ 971 w 2544"/>
                <a:gd name="T33" fmla="*/ 212 h 2994"/>
                <a:gd name="T34" fmla="*/ 1572 w 2544"/>
                <a:gd name="T35" fmla="*/ 212 h 2994"/>
                <a:gd name="T36" fmla="*/ 1700 w 2544"/>
                <a:gd name="T37" fmla="*/ 340 h 2994"/>
                <a:gd name="T38" fmla="*/ 1572 w 2544"/>
                <a:gd name="T39" fmla="*/ 467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44" h="2994">
                  <a:moveTo>
                    <a:pt x="2392" y="1121"/>
                  </a:moveTo>
                  <a:cubicBezTo>
                    <a:pt x="2392" y="1121"/>
                    <a:pt x="2392" y="1121"/>
                    <a:pt x="2392" y="1121"/>
                  </a:cubicBezTo>
                  <a:cubicBezTo>
                    <a:pt x="2392" y="1119"/>
                    <a:pt x="2392" y="1119"/>
                    <a:pt x="2392" y="1119"/>
                  </a:cubicBezTo>
                  <a:cubicBezTo>
                    <a:pt x="2382" y="1102"/>
                    <a:pt x="2372" y="1084"/>
                    <a:pt x="2362" y="1067"/>
                  </a:cubicBezTo>
                  <a:cubicBezTo>
                    <a:pt x="1844" y="161"/>
                    <a:pt x="1844" y="161"/>
                    <a:pt x="1844" y="161"/>
                  </a:cubicBezTo>
                  <a:cubicBezTo>
                    <a:pt x="1789" y="73"/>
                    <a:pt x="1772" y="0"/>
                    <a:pt x="1684" y="0"/>
                  </a:cubicBezTo>
                  <a:cubicBezTo>
                    <a:pt x="838" y="0"/>
                    <a:pt x="838" y="0"/>
                    <a:pt x="838" y="0"/>
                  </a:cubicBezTo>
                  <a:cubicBezTo>
                    <a:pt x="749" y="0"/>
                    <a:pt x="740" y="66"/>
                    <a:pt x="677" y="161"/>
                  </a:cubicBezTo>
                  <a:cubicBezTo>
                    <a:pt x="157" y="1110"/>
                    <a:pt x="157" y="1110"/>
                    <a:pt x="157" y="1110"/>
                  </a:cubicBezTo>
                  <a:cubicBezTo>
                    <a:pt x="57" y="1292"/>
                    <a:pt x="0" y="1501"/>
                    <a:pt x="0" y="1722"/>
                  </a:cubicBezTo>
                  <a:cubicBezTo>
                    <a:pt x="0" y="2425"/>
                    <a:pt x="570" y="2994"/>
                    <a:pt x="1272" y="2994"/>
                  </a:cubicBezTo>
                  <a:cubicBezTo>
                    <a:pt x="1974" y="2994"/>
                    <a:pt x="2544" y="2425"/>
                    <a:pt x="2544" y="1722"/>
                  </a:cubicBezTo>
                  <a:cubicBezTo>
                    <a:pt x="2544" y="1505"/>
                    <a:pt x="2489" y="1300"/>
                    <a:pt x="2392" y="1121"/>
                  </a:cubicBezTo>
                  <a:close/>
                  <a:moveTo>
                    <a:pt x="1572" y="467"/>
                  </a:moveTo>
                  <a:cubicBezTo>
                    <a:pt x="971" y="467"/>
                    <a:pt x="971" y="467"/>
                    <a:pt x="971" y="467"/>
                  </a:cubicBezTo>
                  <a:cubicBezTo>
                    <a:pt x="901" y="467"/>
                    <a:pt x="844" y="410"/>
                    <a:pt x="844" y="340"/>
                  </a:cubicBezTo>
                  <a:cubicBezTo>
                    <a:pt x="844" y="269"/>
                    <a:pt x="901" y="212"/>
                    <a:pt x="971" y="212"/>
                  </a:cubicBezTo>
                  <a:cubicBezTo>
                    <a:pt x="1572" y="212"/>
                    <a:pt x="1572" y="212"/>
                    <a:pt x="1572" y="212"/>
                  </a:cubicBezTo>
                  <a:cubicBezTo>
                    <a:pt x="1643" y="212"/>
                    <a:pt x="1700" y="269"/>
                    <a:pt x="1700" y="340"/>
                  </a:cubicBezTo>
                  <a:cubicBezTo>
                    <a:pt x="1700" y="410"/>
                    <a:pt x="1643" y="467"/>
                    <a:pt x="1572" y="467"/>
                  </a:cubicBezTo>
                  <a:close/>
                </a:path>
              </a:pathLst>
            </a:custGeom>
            <a:solidFill>
              <a:srgbClr val="8AC028"/>
            </a:solidFill>
            <a:ln w="28575" cap="flat">
              <a:noFill/>
              <a:prstDash val="solid"/>
              <a:miter lim="800000"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68" tIns="34284" rIns="68568" bIns="34284" numCol="1" anchor="t" anchorCtr="0" compatLnSpc="1"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6851114" y="2015207"/>
              <a:ext cx="1315880" cy="13160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BBBBBB"/>
                </a:gs>
              </a:gsLst>
              <a:lin ang="2700000" scaled="0"/>
              <a:tileRect/>
            </a:gradFill>
            <a:ln w="92075">
              <a:gradFill flip="none" rotWithShape="1">
                <a:gsLst>
                  <a:gs pos="0">
                    <a:srgbClr val="FFFFFF"/>
                  </a:gs>
                  <a:gs pos="100000">
                    <a:srgbClr val="B3B6B4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8" tIns="34284" rIns="68568" bIns="34284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281490" y="1290926"/>
              <a:ext cx="76891" cy="552293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7692934" y="1290926"/>
              <a:ext cx="76891" cy="552293"/>
            </a:xfrm>
            <a:prstGeom prst="rect">
              <a:avLst/>
            </a:prstGeom>
          </p:spPr>
        </p:pic>
        <p:sp>
          <p:nvSpPr>
            <p:cNvPr id="40" name="矩形 39"/>
            <p:cNvSpPr/>
            <p:nvPr/>
          </p:nvSpPr>
          <p:spPr>
            <a:xfrm>
              <a:off x="7358380" y="1302930"/>
              <a:ext cx="334553" cy="466825"/>
            </a:xfrm>
            <a:prstGeom prst="rect">
              <a:avLst/>
            </a:prstGeom>
            <a:solidFill>
              <a:srgbClr val="E9E9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8" tIns="34284" rIns="68568" bIns="34284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6899108" y="2063291"/>
              <a:ext cx="1219891" cy="1219889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2" name="等腰三角形 15"/>
          <p:cNvSpPr>
            <a:spLocks noChangeArrowheads="1"/>
          </p:cNvSpPr>
          <p:nvPr/>
        </p:nvSpPr>
        <p:spPr bwMode="auto">
          <a:xfrm flipV="1">
            <a:off x="1624923" y="3562045"/>
            <a:ext cx="215833" cy="144418"/>
          </a:xfrm>
          <a:prstGeom prst="triangle">
            <a:avLst>
              <a:gd name="adj" fmla="val 50000"/>
            </a:avLst>
          </a:prstGeom>
          <a:solidFill>
            <a:srgbClr val="8AC028"/>
          </a:solidFill>
          <a:ln>
            <a:noFill/>
          </a:ln>
        </p:spPr>
        <p:txBody>
          <a:bodyPr vert="horz" wrap="square" lIns="91412" tIns="45706" rIns="91412" bIns="45706" numCol="1" anchor="ctr" anchorCtr="0" compatLnSpc="1"/>
          <a:lstStyle/>
          <a:p>
            <a:endParaRPr lang="zh-CN" altLang="zh-CN" b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3" name="等腰三角形 26"/>
          <p:cNvSpPr>
            <a:spLocks noChangeArrowheads="1"/>
          </p:cNvSpPr>
          <p:nvPr/>
        </p:nvSpPr>
        <p:spPr bwMode="auto">
          <a:xfrm flipV="1">
            <a:off x="3581707" y="3562045"/>
            <a:ext cx="215833" cy="144418"/>
          </a:xfrm>
          <a:prstGeom prst="triangle">
            <a:avLst>
              <a:gd name="adj" fmla="val 50000"/>
            </a:avLst>
          </a:prstGeom>
          <a:solidFill>
            <a:srgbClr val="8AC028"/>
          </a:solidFill>
          <a:ln>
            <a:noFill/>
          </a:ln>
        </p:spPr>
        <p:txBody>
          <a:bodyPr vert="horz" wrap="square" lIns="91412" tIns="45706" rIns="91412" bIns="45706" numCol="1" anchor="ctr" anchorCtr="0" compatLnSpc="1"/>
          <a:lstStyle/>
          <a:p>
            <a:endParaRPr lang="zh-CN" altLang="zh-CN" b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4" name="等腰三角形 32"/>
          <p:cNvSpPr>
            <a:spLocks noChangeArrowheads="1"/>
          </p:cNvSpPr>
          <p:nvPr/>
        </p:nvSpPr>
        <p:spPr bwMode="auto">
          <a:xfrm flipV="1">
            <a:off x="5422639" y="3562045"/>
            <a:ext cx="215833" cy="144418"/>
          </a:xfrm>
          <a:prstGeom prst="triangle">
            <a:avLst>
              <a:gd name="adj" fmla="val 50000"/>
            </a:avLst>
          </a:prstGeom>
          <a:solidFill>
            <a:srgbClr val="8AC028"/>
          </a:solidFill>
          <a:ln>
            <a:noFill/>
          </a:ln>
        </p:spPr>
        <p:txBody>
          <a:bodyPr vert="horz" wrap="square" lIns="91412" tIns="45706" rIns="91412" bIns="45706" numCol="1" anchor="ctr" anchorCtr="0" compatLnSpc="1"/>
          <a:lstStyle/>
          <a:p>
            <a:endParaRPr lang="zh-CN" altLang="zh-CN" b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5" name="等腰三角形 38"/>
          <p:cNvSpPr>
            <a:spLocks noChangeArrowheads="1"/>
          </p:cNvSpPr>
          <p:nvPr/>
        </p:nvSpPr>
        <p:spPr bwMode="auto">
          <a:xfrm flipV="1">
            <a:off x="7390530" y="3562045"/>
            <a:ext cx="215833" cy="144418"/>
          </a:xfrm>
          <a:prstGeom prst="triangle">
            <a:avLst>
              <a:gd name="adj" fmla="val 50000"/>
            </a:avLst>
          </a:prstGeom>
          <a:solidFill>
            <a:srgbClr val="8AC028"/>
          </a:solidFill>
          <a:ln>
            <a:noFill/>
          </a:ln>
        </p:spPr>
        <p:txBody>
          <a:bodyPr vert="horz" wrap="square" lIns="91412" tIns="45706" rIns="91412" bIns="45706" numCol="1" anchor="ctr" anchorCtr="0" compatLnSpc="1"/>
          <a:lstStyle/>
          <a:p>
            <a:endParaRPr lang="zh-CN" altLang="zh-CN" b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6" name="矩形 9"/>
          <p:cNvSpPr>
            <a:spLocks noChangeArrowheads="1"/>
          </p:cNvSpPr>
          <p:nvPr/>
        </p:nvSpPr>
        <p:spPr bwMode="auto">
          <a:xfrm>
            <a:off x="1083568" y="3856575"/>
            <a:ext cx="898433" cy="307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47" name="矩形 7"/>
          <p:cNvSpPr>
            <a:spLocks noChangeArrowheads="1"/>
          </p:cNvSpPr>
          <p:nvPr/>
        </p:nvSpPr>
        <p:spPr bwMode="auto">
          <a:xfrm>
            <a:off x="1753470" y="3942928"/>
            <a:ext cx="548312" cy="199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职务头衔</a:t>
            </a:r>
          </a:p>
        </p:txBody>
      </p:sp>
      <p:sp>
        <p:nvSpPr>
          <p:cNvPr id="48" name="TextBox 78"/>
          <p:cNvSpPr txBox="1"/>
          <p:nvPr/>
        </p:nvSpPr>
        <p:spPr>
          <a:xfrm>
            <a:off x="915529" y="4114146"/>
            <a:ext cx="1536018" cy="4399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None/>
              <a:defRPr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在这里输入主要的职业经验及任职主要机构等等在这里</a:t>
            </a:r>
          </a:p>
        </p:txBody>
      </p:sp>
      <p:sp>
        <p:nvSpPr>
          <p:cNvPr id="49" name="矩形 9"/>
          <p:cNvSpPr>
            <a:spLocks noChangeArrowheads="1"/>
          </p:cNvSpPr>
          <p:nvPr/>
        </p:nvSpPr>
        <p:spPr bwMode="auto">
          <a:xfrm>
            <a:off x="3051667" y="3856575"/>
            <a:ext cx="898433" cy="307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50" name="矩形 7"/>
          <p:cNvSpPr>
            <a:spLocks noChangeArrowheads="1"/>
          </p:cNvSpPr>
          <p:nvPr/>
        </p:nvSpPr>
        <p:spPr bwMode="auto">
          <a:xfrm>
            <a:off x="3721572" y="3942928"/>
            <a:ext cx="548312" cy="199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职务头衔</a:t>
            </a:r>
          </a:p>
        </p:txBody>
      </p:sp>
      <p:sp>
        <p:nvSpPr>
          <p:cNvPr id="51" name="TextBox 81"/>
          <p:cNvSpPr txBox="1"/>
          <p:nvPr/>
        </p:nvSpPr>
        <p:spPr>
          <a:xfrm>
            <a:off x="2883629" y="4114146"/>
            <a:ext cx="1536018" cy="4399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None/>
              <a:defRPr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在这里输入主要的职业经验及任职主要机构等等在这里</a:t>
            </a:r>
          </a:p>
        </p:txBody>
      </p:sp>
      <p:sp>
        <p:nvSpPr>
          <p:cNvPr id="52" name="矩形 9"/>
          <p:cNvSpPr>
            <a:spLocks noChangeArrowheads="1"/>
          </p:cNvSpPr>
          <p:nvPr/>
        </p:nvSpPr>
        <p:spPr bwMode="auto">
          <a:xfrm>
            <a:off x="4968567" y="3856575"/>
            <a:ext cx="898433" cy="307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53" name="矩形 7"/>
          <p:cNvSpPr>
            <a:spLocks noChangeArrowheads="1"/>
          </p:cNvSpPr>
          <p:nvPr/>
        </p:nvSpPr>
        <p:spPr bwMode="auto">
          <a:xfrm>
            <a:off x="5638471" y="3942928"/>
            <a:ext cx="548312" cy="199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职务头衔</a:t>
            </a:r>
          </a:p>
        </p:txBody>
      </p:sp>
      <p:sp>
        <p:nvSpPr>
          <p:cNvPr id="54" name="TextBox 84"/>
          <p:cNvSpPr txBox="1"/>
          <p:nvPr/>
        </p:nvSpPr>
        <p:spPr>
          <a:xfrm>
            <a:off x="4800529" y="4114146"/>
            <a:ext cx="1536018" cy="4399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None/>
              <a:defRPr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在这里输入主要的职业经验及任职主要机构等等在这里</a:t>
            </a:r>
          </a:p>
        </p:txBody>
      </p:sp>
      <p:sp>
        <p:nvSpPr>
          <p:cNvPr id="55" name="矩形 9"/>
          <p:cNvSpPr>
            <a:spLocks noChangeArrowheads="1"/>
          </p:cNvSpPr>
          <p:nvPr/>
        </p:nvSpPr>
        <p:spPr bwMode="auto">
          <a:xfrm>
            <a:off x="6860493" y="3856575"/>
            <a:ext cx="898433" cy="307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56" name="矩形 7"/>
          <p:cNvSpPr>
            <a:spLocks noChangeArrowheads="1"/>
          </p:cNvSpPr>
          <p:nvPr/>
        </p:nvSpPr>
        <p:spPr bwMode="auto">
          <a:xfrm>
            <a:off x="7530395" y="3942928"/>
            <a:ext cx="548312" cy="199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职务头衔</a:t>
            </a:r>
          </a:p>
        </p:txBody>
      </p:sp>
      <p:sp>
        <p:nvSpPr>
          <p:cNvPr id="57" name="TextBox 87"/>
          <p:cNvSpPr txBox="1"/>
          <p:nvPr/>
        </p:nvSpPr>
        <p:spPr>
          <a:xfrm>
            <a:off x="6692453" y="4114146"/>
            <a:ext cx="1536018" cy="4399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None/>
              <a:defRPr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在这里输入主要的职业经验及任职主要机构等等在这里</a:t>
            </a:r>
          </a:p>
        </p:txBody>
      </p:sp>
    </p:spTree>
    <p:extLst>
      <p:ext uri="{BB962C8B-B14F-4D97-AF65-F5344CB8AC3E}">
        <p14:creationId xmlns:p14="http://schemas.microsoft.com/office/powerpoint/2010/main" val="376037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42" grpId="0" animBg="1"/>
          <p:bldP spid="43" grpId="0" animBg="1"/>
          <p:bldP spid="44" grpId="0" animBg="1"/>
          <p:bldP spid="45" grpId="0" animBg="1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42" grpId="0" animBg="1"/>
          <p:bldP spid="43" grpId="0" animBg="1"/>
          <p:bldP spid="44" grpId="0" animBg="1"/>
          <p:bldP spid="45" grpId="0" animBg="1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8AC028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40F15B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8" name="椭圆 7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11" name="圆角矩形 10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816245" y="1758734"/>
            <a:ext cx="1512168" cy="1512168"/>
          </a:xfrm>
          <a:prstGeom prst="ellipse">
            <a:avLst/>
          </a:prstGeom>
          <a:solidFill>
            <a:srgbClr val="8AC028"/>
          </a:solidFill>
          <a:ln>
            <a:noFill/>
          </a:ln>
          <a:effectLst>
            <a:outerShdw blurRad="279400" dir="2400000" sx="104000" sy="104000" algn="ctr" rotWithShape="0">
              <a:srgbClr val="000000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空心弧 14"/>
          <p:cNvSpPr/>
          <p:nvPr/>
        </p:nvSpPr>
        <p:spPr>
          <a:xfrm rot="16200000">
            <a:off x="3312189" y="1254678"/>
            <a:ext cx="2520280" cy="2520280"/>
          </a:xfrm>
          <a:prstGeom prst="blockArc">
            <a:avLst>
              <a:gd name="adj1" fmla="val 6148503"/>
              <a:gd name="adj2" fmla="val 21442708"/>
              <a:gd name="adj3" fmla="val 4531"/>
            </a:avLst>
          </a:prstGeom>
          <a:solidFill>
            <a:srgbClr val="8AC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436425" y="2548333"/>
            <a:ext cx="575406" cy="575406"/>
          </a:xfrm>
          <a:prstGeom prst="ellipse">
            <a:avLst/>
          </a:prstGeom>
          <a:solidFill>
            <a:srgbClr val="8AC028"/>
          </a:solidFill>
          <a:ln>
            <a:noFill/>
          </a:ln>
          <a:effectLst>
            <a:outerShdw blurRad="279400" dir="2400000" sx="104000" sy="104000" algn="ctr" rotWithShape="0">
              <a:srgbClr val="000000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356963" y="3414918"/>
            <a:ext cx="575406" cy="575406"/>
          </a:xfrm>
          <a:prstGeom prst="ellipse">
            <a:avLst/>
          </a:prstGeom>
          <a:solidFill>
            <a:srgbClr val="8AC028"/>
          </a:solidFill>
          <a:ln>
            <a:noFill/>
          </a:ln>
          <a:effectLst>
            <a:outerShdw blurRad="279400" dir="2400000" sx="104000" sy="104000" algn="ctr" rotWithShape="0">
              <a:srgbClr val="000000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D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216450" y="2876790"/>
            <a:ext cx="575406" cy="575406"/>
          </a:xfrm>
          <a:prstGeom prst="ellipse">
            <a:avLst/>
          </a:prstGeom>
          <a:solidFill>
            <a:srgbClr val="8AC028"/>
          </a:solidFill>
          <a:ln>
            <a:noFill/>
          </a:ln>
          <a:effectLst>
            <a:outerShdw blurRad="279400" dir="2400000" sx="104000" sy="104000" algn="ctr" rotWithShape="0">
              <a:srgbClr val="000000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C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132169" y="1686726"/>
            <a:ext cx="575406" cy="575406"/>
          </a:xfrm>
          <a:prstGeom prst="ellipse">
            <a:avLst/>
          </a:prstGeom>
          <a:solidFill>
            <a:srgbClr val="8AC028"/>
          </a:solidFill>
          <a:ln>
            <a:noFill/>
          </a:ln>
          <a:effectLst>
            <a:outerShdw blurRad="279400" dir="2400000" sx="104000" sy="104000" algn="ctr" rotWithShape="0">
              <a:srgbClr val="000000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B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284626" y="1039312"/>
            <a:ext cx="575406" cy="575406"/>
          </a:xfrm>
          <a:prstGeom prst="ellipse">
            <a:avLst/>
          </a:prstGeom>
          <a:solidFill>
            <a:srgbClr val="8AC028"/>
          </a:solidFill>
          <a:ln>
            <a:noFill/>
          </a:ln>
          <a:effectLst>
            <a:outerShdw blurRad="279400" dir="2400000" sx="104000" sy="104000" algn="ctr" rotWithShape="0">
              <a:srgbClr val="000000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A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1" name="文本框 7"/>
          <p:cNvSpPr txBox="1">
            <a:spLocks noChangeArrowheads="1"/>
          </p:cNvSpPr>
          <p:nvPr/>
        </p:nvSpPr>
        <p:spPr bwMode="auto">
          <a:xfrm>
            <a:off x="4956405" y="858634"/>
            <a:ext cx="2711939" cy="91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添加文本信息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</a:endParaRPr>
          </a:p>
          <a:p>
            <a:pPr>
              <a:lnSpc>
                <a:spcPct val="150000"/>
              </a:lnSpc>
              <a:spcBef>
                <a:spcPts val="3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此处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添加说明文字添加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说明文字添加说明文字此处添加说明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22" name="文本框 7"/>
          <p:cNvSpPr txBox="1">
            <a:spLocks noChangeArrowheads="1"/>
          </p:cNvSpPr>
          <p:nvPr/>
        </p:nvSpPr>
        <p:spPr bwMode="auto">
          <a:xfrm>
            <a:off x="6011831" y="2380722"/>
            <a:ext cx="2711939" cy="91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添加文本信息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</a:endParaRPr>
          </a:p>
          <a:p>
            <a:pPr>
              <a:lnSpc>
                <a:spcPct val="150000"/>
              </a:lnSpc>
              <a:spcBef>
                <a:spcPts val="3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此处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添加说明文字添加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说明文字添加说明文字此处添加说明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23" name="文本框 7"/>
          <p:cNvSpPr txBox="1">
            <a:spLocks noChangeArrowheads="1"/>
          </p:cNvSpPr>
          <p:nvPr/>
        </p:nvSpPr>
        <p:spPr bwMode="auto">
          <a:xfrm>
            <a:off x="1579068" y="3954978"/>
            <a:ext cx="2711939" cy="91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r" eaLnBrk="1" hangingPunct="1"/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添加文本信息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</a:endParaRPr>
          </a:p>
          <a:p>
            <a:pPr algn="r">
              <a:lnSpc>
                <a:spcPct val="150000"/>
              </a:lnSpc>
              <a:spcBef>
                <a:spcPts val="3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此处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添加说明文字添加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说明文字添加说明文字此处添加说明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24" name="文本框 7"/>
          <p:cNvSpPr txBox="1">
            <a:spLocks noChangeArrowheads="1"/>
          </p:cNvSpPr>
          <p:nvPr/>
        </p:nvSpPr>
        <p:spPr bwMode="auto">
          <a:xfrm>
            <a:off x="203877" y="2756318"/>
            <a:ext cx="2711939" cy="91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r" eaLnBrk="1" hangingPunct="1"/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添加文本信息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</a:endParaRPr>
          </a:p>
          <a:p>
            <a:pPr algn="r">
              <a:lnSpc>
                <a:spcPct val="150000"/>
              </a:lnSpc>
              <a:spcBef>
                <a:spcPts val="3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此处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添加说明文字添加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说明文字添加说明文字此处添加说明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25" name="文本框 7"/>
          <p:cNvSpPr txBox="1">
            <a:spLocks noChangeArrowheads="1"/>
          </p:cNvSpPr>
          <p:nvPr/>
        </p:nvSpPr>
        <p:spPr bwMode="auto">
          <a:xfrm>
            <a:off x="179593" y="1460174"/>
            <a:ext cx="2711939" cy="91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r" eaLnBrk="1" hangingPunct="1"/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添加文本信息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</a:endParaRPr>
          </a:p>
          <a:p>
            <a:pPr algn="r">
              <a:lnSpc>
                <a:spcPct val="150000"/>
              </a:lnSpc>
              <a:spcBef>
                <a:spcPts val="3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此处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添加说明文字添加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说明文字添加说明文字此处添加说明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26" name="矩形 58"/>
          <p:cNvSpPr>
            <a:spLocks noChangeArrowheads="1"/>
          </p:cNvSpPr>
          <p:nvPr/>
        </p:nvSpPr>
        <p:spPr bwMode="auto">
          <a:xfrm>
            <a:off x="4046000" y="2345540"/>
            <a:ext cx="105265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7337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2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1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0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9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7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/>
          <p:bldP spid="22" grpId="0"/>
          <p:bldP spid="23" grpId="0"/>
          <p:bldP spid="24" grpId="0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2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1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0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9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7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/>
          <p:bldP spid="22" grpId="0"/>
          <p:bldP spid="23" grpId="0"/>
          <p:bldP spid="24" grpId="0"/>
          <p:bldP spid="25" grpId="0"/>
          <p:bldP spid="26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8AC028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40F15B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8" name="椭圆 7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11" name="圆角矩形 10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 rot="2581990">
            <a:off x="1566329" y="1738207"/>
            <a:ext cx="1249797" cy="1249345"/>
          </a:xfrm>
          <a:prstGeom prst="roundRect">
            <a:avLst>
              <a:gd name="adj" fmla="val 12985"/>
            </a:avLst>
          </a:prstGeom>
          <a:solidFill>
            <a:srgbClr val="8AC028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 rot="2581990">
            <a:off x="3270868" y="2668262"/>
            <a:ext cx="989694" cy="989336"/>
          </a:xfrm>
          <a:prstGeom prst="roundRect">
            <a:avLst>
              <a:gd name="adj" fmla="val 12985"/>
            </a:avLst>
          </a:prstGeom>
          <a:solidFill>
            <a:srgbClr val="8AC028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 rot="2581990">
            <a:off x="6385640" y="2525507"/>
            <a:ext cx="989694" cy="989336"/>
          </a:xfrm>
          <a:prstGeom prst="roundRect">
            <a:avLst>
              <a:gd name="adj" fmla="val 12985"/>
            </a:avLst>
          </a:prstGeom>
          <a:solidFill>
            <a:srgbClr val="8AC028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 rot="2581990">
            <a:off x="4627576" y="1623054"/>
            <a:ext cx="1249797" cy="1249345"/>
          </a:xfrm>
          <a:prstGeom prst="roundRect">
            <a:avLst>
              <a:gd name="adj" fmla="val 12985"/>
            </a:avLst>
          </a:prstGeom>
          <a:solidFill>
            <a:srgbClr val="8AC028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400497" y="1940399"/>
            <a:ext cx="6059135" cy="1599168"/>
            <a:chOff x="1867086" y="2587797"/>
            <a:chExt cx="8077794" cy="2132718"/>
          </a:xfrm>
        </p:grpSpPr>
        <p:sp>
          <p:nvSpPr>
            <p:cNvPr id="19" name="任意多边形 18"/>
            <p:cNvSpPr/>
            <p:nvPr/>
          </p:nvSpPr>
          <p:spPr>
            <a:xfrm rot="21481990">
              <a:off x="1867086" y="2587797"/>
              <a:ext cx="8077794" cy="2132718"/>
            </a:xfrm>
            <a:custGeom>
              <a:avLst/>
              <a:gdLst>
                <a:gd name="connsiteX0" fmla="*/ 6382501 w 7023637"/>
                <a:gd name="connsiteY0" fmla="*/ 230936 h 1854397"/>
                <a:gd name="connsiteX1" fmla="*/ 6984659 w 7023637"/>
                <a:gd name="connsiteY1" fmla="*/ 833094 h 1854397"/>
                <a:gd name="connsiteX2" fmla="*/ 6984659 w 7023637"/>
                <a:gd name="connsiteY2" fmla="*/ 1021294 h 1854397"/>
                <a:gd name="connsiteX3" fmla="*/ 6382502 w 7023637"/>
                <a:gd name="connsiteY3" fmla="*/ 1623452 h 1854397"/>
                <a:gd name="connsiteX4" fmla="*/ 6238324 w 7023637"/>
                <a:gd name="connsiteY4" fmla="*/ 1652686 h 1854397"/>
                <a:gd name="connsiteX5" fmla="*/ 6233468 w 7023637"/>
                <a:gd name="connsiteY5" fmla="*/ 1649461 h 1854397"/>
                <a:gd name="connsiteX6" fmla="*/ 5619292 w 7023637"/>
                <a:gd name="connsiteY6" fmla="*/ 1035284 h 1854397"/>
                <a:gd name="connsiteX7" fmla="*/ 5381956 w 7023637"/>
                <a:gd name="connsiteY7" fmla="*/ 1035284 h 1854397"/>
                <a:gd name="connsiteX8" fmla="*/ 4622585 w 7023637"/>
                <a:gd name="connsiteY8" fmla="*/ 1794655 h 1854397"/>
                <a:gd name="connsiteX9" fmla="*/ 4612056 w 7023637"/>
                <a:gd name="connsiteY9" fmla="*/ 1810510 h 1854397"/>
                <a:gd name="connsiteX10" fmla="*/ 4564487 w 7023637"/>
                <a:gd name="connsiteY10" fmla="*/ 1842098 h 1854397"/>
                <a:gd name="connsiteX11" fmla="*/ 4423292 w 7023637"/>
                <a:gd name="connsiteY11" fmla="*/ 1835186 h 1854397"/>
                <a:gd name="connsiteX12" fmla="*/ 4387173 w 7023637"/>
                <a:gd name="connsiteY12" fmla="*/ 1808553 h 1854397"/>
                <a:gd name="connsiteX13" fmla="*/ 4380859 w 7023637"/>
                <a:gd name="connsiteY13" fmla="*/ 1799045 h 1854397"/>
                <a:gd name="connsiteX14" fmla="*/ 3621487 w 7023637"/>
                <a:gd name="connsiteY14" fmla="*/ 1039674 h 1854397"/>
                <a:gd name="connsiteX15" fmla="*/ 3439668 w 7023637"/>
                <a:gd name="connsiteY15" fmla="*/ 1002808 h 1854397"/>
                <a:gd name="connsiteX16" fmla="*/ 3407952 w 7023637"/>
                <a:gd name="connsiteY16" fmla="*/ 1023869 h 1854397"/>
                <a:gd name="connsiteX17" fmla="*/ 2808370 w 7023637"/>
                <a:gd name="connsiteY17" fmla="*/ 1623451 h 1854397"/>
                <a:gd name="connsiteX18" fmla="*/ 2620170 w 7023637"/>
                <a:gd name="connsiteY18" fmla="*/ 1623451 h 1854397"/>
                <a:gd name="connsiteX19" fmla="*/ 2194586 w 7023637"/>
                <a:gd name="connsiteY19" fmla="*/ 1197867 h 1854397"/>
                <a:gd name="connsiteX20" fmla="*/ 2194565 w 7023637"/>
                <a:gd name="connsiteY20" fmla="*/ 1197867 h 1854397"/>
                <a:gd name="connsiteX21" fmla="*/ 2042569 w 7023637"/>
                <a:gd name="connsiteY21" fmla="*/ 1045871 h 1854397"/>
                <a:gd name="connsiteX22" fmla="*/ 1805233 w 7023637"/>
                <a:gd name="connsiteY22" fmla="*/ 1045871 h 1854397"/>
                <a:gd name="connsiteX23" fmla="*/ 1045861 w 7023637"/>
                <a:gd name="connsiteY23" fmla="*/ 1805242 h 1854397"/>
                <a:gd name="connsiteX24" fmla="*/ 1045860 w 7023637"/>
                <a:gd name="connsiteY24" fmla="*/ 1805244 h 1854397"/>
                <a:gd name="connsiteX25" fmla="*/ 990345 w 7023637"/>
                <a:gd name="connsiteY25" fmla="*/ 1842109 h 1854397"/>
                <a:gd name="connsiteX26" fmla="*/ 808525 w 7023637"/>
                <a:gd name="connsiteY26" fmla="*/ 1805243 h 1854397"/>
                <a:gd name="connsiteX27" fmla="*/ 49154 w 7023637"/>
                <a:gd name="connsiteY27" fmla="*/ 1045872 h 1854397"/>
                <a:gd name="connsiteX28" fmla="*/ 49154 w 7023637"/>
                <a:gd name="connsiteY28" fmla="*/ 808536 h 1854397"/>
                <a:gd name="connsiteX29" fmla="*/ 808525 w 7023637"/>
                <a:gd name="connsiteY29" fmla="*/ 49164 h 1854397"/>
                <a:gd name="connsiteX30" fmla="*/ 1045861 w 7023637"/>
                <a:gd name="connsiteY30" fmla="*/ 49164 h 1854397"/>
                <a:gd name="connsiteX31" fmla="*/ 1653226 w 7023637"/>
                <a:gd name="connsiteY31" fmla="*/ 656529 h 1854397"/>
                <a:gd name="connsiteX32" fmla="*/ 1653248 w 7023637"/>
                <a:gd name="connsiteY32" fmla="*/ 656529 h 1854397"/>
                <a:gd name="connsiteX33" fmla="*/ 1805243 w 7023637"/>
                <a:gd name="connsiteY33" fmla="*/ 808524 h 1854397"/>
                <a:gd name="connsiteX34" fmla="*/ 2042579 w 7023637"/>
                <a:gd name="connsiteY34" fmla="*/ 808524 h 1854397"/>
                <a:gd name="connsiteX35" fmla="*/ 2112731 w 7023637"/>
                <a:gd name="connsiteY35" fmla="*/ 738372 h 1854397"/>
                <a:gd name="connsiteX36" fmla="*/ 2620169 w 7023637"/>
                <a:gd name="connsiteY36" fmla="*/ 230935 h 1854397"/>
                <a:gd name="connsiteX37" fmla="*/ 2808370 w 7023637"/>
                <a:gd name="connsiteY37" fmla="*/ 230935 h 1854397"/>
                <a:gd name="connsiteX38" fmla="*/ 3236140 w 7023637"/>
                <a:gd name="connsiteY38" fmla="*/ 658705 h 1854397"/>
                <a:gd name="connsiteX39" fmla="*/ 3240530 w 7023637"/>
                <a:gd name="connsiteY39" fmla="*/ 658705 h 1854397"/>
                <a:gd name="connsiteX40" fmla="*/ 3388156 w 7023637"/>
                <a:gd name="connsiteY40" fmla="*/ 806331 h 1854397"/>
                <a:gd name="connsiteX41" fmla="*/ 3625492 w 7023637"/>
                <a:gd name="connsiteY41" fmla="*/ 806331 h 1854397"/>
                <a:gd name="connsiteX42" fmla="*/ 4382672 w 7023637"/>
                <a:gd name="connsiteY42" fmla="*/ 49151 h 1854397"/>
                <a:gd name="connsiteX43" fmla="*/ 4438185 w 7023637"/>
                <a:gd name="connsiteY43" fmla="*/ 12288 h 1854397"/>
                <a:gd name="connsiteX44" fmla="*/ 4579381 w 7023637"/>
                <a:gd name="connsiteY44" fmla="*/ 19201 h 1854397"/>
                <a:gd name="connsiteX45" fmla="*/ 4615497 w 7023637"/>
                <a:gd name="connsiteY45" fmla="*/ 45831 h 1854397"/>
                <a:gd name="connsiteX46" fmla="*/ 4621812 w 7023637"/>
                <a:gd name="connsiteY46" fmla="*/ 55341 h 1854397"/>
                <a:gd name="connsiteX47" fmla="*/ 5381183 w 7023637"/>
                <a:gd name="connsiteY47" fmla="*/ 814712 h 1854397"/>
                <a:gd name="connsiteX48" fmla="*/ 5618519 w 7023637"/>
                <a:gd name="connsiteY48" fmla="*/ 814712 h 1854397"/>
                <a:gd name="connsiteX49" fmla="*/ 6218098 w 7023637"/>
                <a:gd name="connsiteY49" fmla="*/ 215133 h 1854397"/>
                <a:gd name="connsiteX50" fmla="*/ 6238324 w 7023637"/>
                <a:gd name="connsiteY50" fmla="*/ 201702 h 1854397"/>
                <a:gd name="connsiteX51" fmla="*/ 6382501 w 7023637"/>
                <a:gd name="connsiteY51" fmla="*/ 230936 h 185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23637" h="1854397">
                  <a:moveTo>
                    <a:pt x="6382501" y="230936"/>
                  </a:moveTo>
                  <a:lnTo>
                    <a:pt x="6984659" y="833094"/>
                  </a:lnTo>
                  <a:cubicBezTo>
                    <a:pt x="7036630" y="885064"/>
                    <a:pt x="7036630" y="969325"/>
                    <a:pt x="6984659" y="1021294"/>
                  </a:cubicBezTo>
                  <a:lnTo>
                    <a:pt x="6382502" y="1623452"/>
                  </a:lnTo>
                  <a:cubicBezTo>
                    <a:pt x="6343525" y="1662430"/>
                    <a:pt x="6286384" y="1672174"/>
                    <a:pt x="6238324" y="1652686"/>
                  </a:cubicBezTo>
                  <a:lnTo>
                    <a:pt x="6233468" y="1649461"/>
                  </a:lnTo>
                  <a:lnTo>
                    <a:pt x="5619292" y="1035284"/>
                  </a:lnTo>
                  <a:cubicBezTo>
                    <a:pt x="5553753" y="969745"/>
                    <a:pt x="5447494" y="969745"/>
                    <a:pt x="5381956" y="1035284"/>
                  </a:cubicBezTo>
                  <a:lnTo>
                    <a:pt x="4622585" y="1794655"/>
                  </a:lnTo>
                  <a:lnTo>
                    <a:pt x="4612056" y="1810510"/>
                  </a:lnTo>
                  <a:lnTo>
                    <a:pt x="4564487" y="1842098"/>
                  </a:lnTo>
                  <a:cubicBezTo>
                    <a:pt x="4519032" y="1860531"/>
                    <a:pt x="4467136" y="1858226"/>
                    <a:pt x="4423292" y="1835186"/>
                  </a:cubicBezTo>
                  <a:lnTo>
                    <a:pt x="4387173" y="1808553"/>
                  </a:lnTo>
                  <a:lnTo>
                    <a:pt x="4380859" y="1799045"/>
                  </a:lnTo>
                  <a:lnTo>
                    <a:pt x="3621487" y="1039674"/>
                  </a:lnTo>
                  <a:cubicBezTo>
                    <a:pt x="3572333" y="990520"/>
                    <a:pt x="3500274" y="978231"/>
                    <a:pt x="3439668" y="1002808"/>
                  </a:cubicBezTo>
                  <a:lnTo>
                    <a:pt x="3407952" y="1023869"/>
                  </a:lnTo>
                  <a:lnTo>
                    <a:pt x="2808370" y="1623451"/>
                  </a:lnTo>
                  <a:cubicBezTo>
                    <a:pt x="2756400" y="1675421"/>
                    <a:pt x="2672140" y="1675421"/>
                    <a:pt x="2620170" y="1623451"/>
                  </a:cubicBezTo>
                  <a:lnTo>
                    <a:pt x="2194586" y="1197867"/>
                  </a:lnTo>
                  <a:lnTo>
                    <a:pt x="2194565" y="1197867"/>
                  </a:lnTo>
                  <a:lnTo>
                    <a:pt x="2042569" y="1045871"/>
                  </a:lnTo>
                  <a:cubicBezTo>
                    <a:pt x="1977030" y="980332"/>
                    <a:pt x="1870772" y="980332"/>
                    <a:pt x="1805233" y="1045871"/>
                  </a:cubicBezTo>
                  <a:lnTo>
                    <a:pt x="1045861" y="1805242"/>
                  </a:lnTo>
                  <a:lnTo>
                    <a:pt x="1045860" y="1805244"/>
                  </a:lnTo>
                  <a:lnTo>
                    <a:pt x="990345" y="1842109"/>
                  </a:lnTo>
                  <a:cubicBezTo>
                    <a:pt x="929738" y="1866686"/>
                    <a:pt x="857679" y="1854397"/>
                    <a:pt x="808525" y="1805243"/>
                  </a:cubicBezTo>
                  <a:lnTo>
                    <a:pt x="49154" y="1045872"/>
                  </a:lnTo>
                  <a:cubicBezTo>
                    <a:pt x="-16385" y="980333"/>
                    <a:pt x="-16385" y="874074"/>
                    <a:pt x="49154" y="808536"/>
                  </a:cubicBezTo>
                  <a:lnTo>
                    <a:pt x="808525" y="49164"/>
                  </a:lnTo>
                  <a:cubicBezTo>
                    <a:pt x="874064" y="-16375"/>
                    <a:pt x="980322" y="-16375"/>
                    <a:pt x="1045861" y="49164"/>
                  </a:cubicBezTo>
                  <a:lnTo>
                    <a:pt x="1653226" y="656529"/>
                  </a:lnTo>
                  <a:lnTo>
                    <a:pt x="1653248" y="656529"/>
                  </a:lnTo>
                  <a:lnTo>
                    <a:pt x="1805243" y="808524"/>
                  </a:lnTo>
                  <a:cubicBezTo>
                    <a:pt x="1870782" y="874063"/>
                    <a:pt x="1977040" y="874063"/>
                    <a:pt x="2042579" y="808524"/>
                  </a:cubicBezTo>
                  <a:lnTo>
                    <a:pt x="2112731" y="738372"/>
                  </a:lnTo>
                  <a:lnTo>
                    <a:pt x="2620169" y="230935"/>
                  </a:lnTo>
                  <a:cubicBezTo>
                    <a:pt x="2672139" y="178964"/>
                    <a:pt x="2756399" y="178964"/>
                    <a:pt x="2808370" y="230935"/>
                  </a:cubicBezTo>
                  <a:lnTo>
                    <a:pt x="3236140" y="658705"/>
                  </a:lnTo>
                  <a:lnTo>
                    <a:pt x="3240530" y="658705"/>
                  </a:lnTo>
                  <a:lnTo>
                    <a:pt x="3388156" y="806331"/>
                  </a:lnTo>
                  <a:cubicBezTo>
                    <a:pt x="3453695" y="871870"/>
                    <a:pt x="3559954" y="871870"/>
                    <a:pt x="3625492" y="806331"/>
                  </a:cubicBezTo>
                  <a:lnTo>
                    <a:pt x="4382672" y="49151"/>
                  </a:lnTo>
                  <a:lnTo>
                    <a:pt x="4438185" y="12288"/>
                  </a:lnTo>
                  <a:cubicBezTo>
                    <a:pt x="4483639" y="-6144"/>
                    <a:pt x="4535536" y="-3840"/>
                    <a:pt x="4579381" y="19201"/>
                  </a:cubicBezTo>
                  <a:lnTo>
                    <a:pt x="4615497" y="45831"/>
                  </a:lnTo>
                  <a:lnTo>
                    <a:pt x="4621812" y="55341"/>
                  </a:lnTo>
                  <a:lnTo>
                    <a:pt x="5381183" y="814712"/>
                  </a:lnTo>
                  <a:cubicBezTo>
                    <a:pt x="5446722" y="880251"/>
                    <a:pt x="5552980" y="880251"/>
                    <a:pt x="5618519" y="814712"/>
                  </a:cubicBezTo>
                  <a:lnTo>
                    <a:pt x="6218098" y="215133"/>
                  </a:lnTo>
                  <a:lnTo>
                    <a:pt x="6238324" y="201702"/>
                  </a:lnTo>
                  <a:cubicBezTo>
                    <a:pt x="6286383" y="182213"/>
                    <a:pt x="6343523" y="191958"/>
                    <a:pt x="6382501" y="230936"/>
                  </a:cubicBezTo>
                  <a:close/>
                </a:path>
              </a:pathLst>
            </a:custGeom>
            <a:gradFill>
              <a:gsLst>
                <a:gs pos="100000">
                  <a:srgbClr val="F5F5F5"/>
                </a:gs>
                <a:gs pos="0">
                  <a:srgbClr val="D9D9D9"/>
                </a:gs>
              </a:gsLst>
              <a:lin ang="5400000" scaled="0"/>
            </a:gradFill>
            <a:ln w="22225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</a:ln>
            <a:effectLst>
              <a:outerShdw blurRad="1397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2334755" y="2991558"/>
              <a:ext cx="1298236" cy="738835"/>
              <a:chOff x="3499046" y="4615023"/>
              <a:chExt cx="1128815" cy="642418"/>
            </a:xfrm>
          </p:grpSpPr>
          <p:sp>
            <p:nvSpPr>
              <p:cNvPr id="56" name="文本框 45"/>
              <p:cNvSpPr txBox="1"/>
              <p:nvPr/>
            </p:nvSpPr>
            <p:spPr>
              <a:xfrm>
                <a:off x="4005561" y="4615023"/>
                <a:ext cx="622300" cy="642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</a:rPr>
                  <a:t>A</a:t>
                </a:r>
                <a:endParaRPr lang="zh-CN" altLang="en-US" sz="3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57" name="文本框 46"/>
              <p:cNvSpPr txBox="1"/>
              <p:nvPr/>
            </p:nvSpPr>
            <p:spPr>
              <a:xfrm>
                <a:off x="3499046" y="4891975"/>
                <a:ext cx="745732" cy="2878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13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</a:rPr>
                  <a:t>STEP</a:t>
                </a:r>
                <a:endParaRPr lang="zh-CN" altLang="en-US" sz="1013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4322326" y="3056886"/>
              <a:ext cx="1239811" cy="677265"/>
              <a:chOff x="3556196" y="4615023"/>
              <a:chExt cx="1078015" cy="588882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4011911" y="4615023"/>
                <a:ext cx="622300" cy="588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</a:rPr>
                  <a:t>B</a:t>
                </a:r>
                <a:endParaRPr lang="zh-CN" altLang="en-US" sz="2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3556196" y="4860226"/>
                <a:ext cx="745732" cy="321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</a:rPr>
                  <a:t>STEP</a:t>
                </a:r>
                <a:endPara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6419525" y="2836259"/>
              <a:ext cx="1298236" cy="738835"/>
              <a:chOff x="3499046" y="4615023"/>
              <a:chExt cx="1128815" cy="642418"/>
            </a:xfrm>
          </p:grpSpPr>
          <p:sp>
            <p:nvSpPr>
              <p:cNvPr id="52" name="文本框 52"/>
              <p:cNvSpPr txBox="1"/>
              <p:nvPr/>
            </p:nvSpPr>
            <p:spPr>
              <a:xfrm>
                <a:off x="4005561" y="4615023"/>
                <a:ext cx="622300" cy="642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</a:rPr>
                  <a:t>C</a:t>
                </a:r>
                <a:endParaRPr lang="zh-CN" altLang="en-US" sz="3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53" name="文本框 53"/>
              <p:cNvSpPr txBox="1"/>
              <p:nvPr/>
            </p:nvSpPr>
            <p:spPr>
              <a:xfrm>
                <a:off x="3499046" y="4891975"/>
                <a:ext cx="745732" cy="2878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13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</a:rPr>
                  <a:t>STEP</a:t>
                </a:r>
                <a:endParaRPr lang="zh-CN" altLang="en-US" sz="1013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8463100" y="2991561"/>
              <a:ext cx="1239811" cy="677265"/>
              <a:chOff x="3556196" y="4615023"/>
              <a:chExt cx="1078015" cy="588882"/>
            </a:xfrm>
          </p:grpSpPr>
          <p:sp>
            <p:nvSpPr>
              <p:cNvPr id="50" name="文本框 55"/>
              <p:cNvSpPr txBox="1"/>
              <p:nvPr/>
            </p:nvSpPr>
            <p:spPr>
              <a:xfrm>
                <a:off x="4011911" y="4615023"/>
                <a:ext cx="622300" cy="588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</a:rPr>
                  <a:t>D</a:t>
                </a:r>
                <a:endParaRPr lang="zh-CN" altLang="en-US" sz="2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51" name="文本框 56"/>
              <p:cNvSpPr txBox="1"/>
              <p:nvPr/>
            </p:nvSpPr>
            <p:spPr>
              <a:xfrm>
                <a:off x="3556196" y="4860226"/>
                <a:ext cx="745732" cy="321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Impact" panose="020B0806030902050204" pitchFamily="34" charset="0"/>
                  </a:rPr>
                  <a:t>STEP</a:t>
                </a:r>
                <a:endPara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24" name="Group 4"/>
            <p:cNvGrpSpPr>
              <a:grpSpLocks noChangeAspect="1"/>
            </p:cNvGrpSpPr>
            <p:nvPr/>
          </p:nvGrpSpPr>
          <p:grpSpPr bwMode="auto">
            <a:xfrm>
              <a:off x="6760006" y="3656172"/>
              <a:ext cx="608364" cy="577625"/>
              <a:chOff x="4797" y="1501"/>
              <a:chExt cx="950" cy="902"/>
            </a:xfrm>
            <a:solidFill>
              <a:srgbClr val="01ACBE"/>
            </a:solidFill>
          </p:grpSpPr>
          <p:sp>
            <p:nvSpPr>
              <p:cNvPr id="45" name="Freeform 5"/>
              <p:cNvSpPr>
                <a:spLocks/>
              </p:cNvSpPr>
              <p:nvPr/>
            </p:nvSpPr>
            <p:spPr bwMode="auto">
              <a:xfrm>
                <a:off x="4797" y="1501"/>
                <a:ext cx="950" cy="902"/>
              </a:xfrm>
              <a:custGeom>
                <a:avLst/>
                <a:gdLst>
                  <a:gd name="T0" fmla="*/ 384 w 399"/>
                  <a:gd name="T1" fmla="*/ 350 h 379"/>
                  <a:gd name="T2" fmla="*/ 371 w 399"/>
                  <a:gd name="T3" fmla="*/ 360 h 379"/>
                  <a:gd name="T4" fmla="*/ 307 w 399"/>
                  <a:gd name="T5" fmla="*/ 360 h 379"/>
                  <a:gd name="T6" fmla="*/ 307 w 399"/>
                  <a:gd name="T7" fmla="*/ 349 h 379"/>
                  <a:gd name="T8" fmla="*/ 297 w 399"/>
                  <a:gd name="T9" fmla="*/ 349 h 379"/>
                  <a:gd name="T10" fmla="*/ 297 w 399"/>
                  <a:gd name="T11" fmla="*/ 360 h 379"/>
                  <a:gd name="T12" fmla="*/ 224 w 399"/>
                  <a:gd name="T13" fmla="*/ 360 h 379"/>
                  <a:gd name="T14" fmla="*/ 224 w 399"/>
                  <a:gd name="T15" fmla="*/ 349 h 379"/>
                  <a:gd name="T16" fmla="*/ 215 w 399"/>
                  <a:gd name="T17" fmla="*/ 349 h 379"/>
                  <a:gd name="T18" fmla="*/ 215 w 399"/>
                  <a:gd name="T19" fmla="*/ 360 h 379"/>
                  <a:gd name="T20" fmla="*/ 141 w 399"/>
                  <a:gd name="T21" fmla="*/ 360 h 379"/>
                  <a:gd name="T22" fmla="*/ 141 w 399"/>
                  <a:gd name="T23" fmla="*/ 349 h 379"/>
                  <a:gd name="T24" fmla="*/ 132 w 399"/>
                  <a:gd name="T25" fmla="*/ 349 h 379"/>
                  <a:gd name="T26" fmla="*/ 132 w 399"/>
                  <a:gd name="T27" fmla="*/ 360 h 379"/>
                  <a:gd name="T28" fmla="*/ 59 w 399"/>
                  <a:gd name="T29" fmla="*/ 360 h 379"/>
                  <a:gd name="T30" fmla="*/ 59 w 399"/>
                  <a:gd name="T31" fmla="*/ 349 h 379"/>
                  <a:gd name="T32" fmla="*/ 49 w 399"/>
                  <a:gd name="T33" fmla="*/ 349 h 379"/>
                  <a:gd name="T34" fmla="*/ 49 w 399"/>
                  <a:gd name="T35" fmla="*/ 360 h 379"/>
                  <a:gd name="T36" fmla="*/ 20 w 399"/>
                  <a:gd name="T37" fmla="*/ 360 h 379"/>
                  <a:gd name="T38" fmla="*/ 20 w 399"/>
                  <a:gd name="T39" fmla="*/ 331 h 379"/>
                  <a:gd name="T40" fmla="*/ 31 w 399"/>
                  <a:gd name="T41" fmla="*/ 331 h 379"/>
                  <a:gd name="T42" fmla="*/ 31 w 399"/>
                  <a:gd name="T43" fmla="*/ 322 h 379"/>
                  <a:gd name="T44" fmla="*/ 20 w 399"/>
                  <a:gd name="T45" fmla="*/ 322 h 379"/>
                  <a:gd name="T46" fmla="*/ 20 w 399"/>
                  <a:gd name="T47" fmla="*/ 244 h 379"/>
                  <a:gd name="T48" fmla="*/ 31 w 399"/>
                  <a:gd name="T49" fmla="*/ 244 h 379"/>
                  <a:gd name="T50" fmla="*/ 31 w 399"/>
                  <a:gd name="T51" fmla="*/ 235 h 379"/>
                  <a:gd name="T52" fmla="*/ 20 w 399"/>
                  <a:gd name="T53" fmla="*/ 235 h 379"/>
                  <a:gd name="T54" fmla="*/ 20 w 399"/>
                  <a:gd name="T55" fmla="*/ 157 h 379"/>
                  <a:gd name="T56" fmla="*/ 31 w 399"/>
                  <a:gd name="T57" fmla="*/ 157 h 379"/>
                  <a:gd name="T58" fmla="*/ 31 w 399"/>
                  <a:gd name="T59" fmla="*/ 148 h 379"/>
                  <a:gd name="T60" fmla="*/ 20 w 399"/>
                  <a:gd name="T61" fmla="*/ 148 h 379"/>
                  <a:gd name="T62" fmla="*/ 20 w 399"/>
                  <a:gd name="T63" fmla="*/ 70 h 379"/>
                  <a:gd name="T64" fmla="*/ 31 w 399"/>
                  <a:gd name="T65" fmla="*/ 70 h 379"/>
                  <a:gd name="T66" fmla="*/ 31 w 399"/>
                  <a:gd name="T67" fmla="*/ 61 h 379"/>
                  <a:gd name="T68" fmla="*/ 20 w 399"/>
                  <a:gd name="T69" fmla="*/ 61 h 379"/>
                  <a:gd name="T70" fmla="*/ 20 w 399"/>
                  <a:gd name="T71" fmla="*/ 28 h 379"/>
                  <a:gd name="T72" fmla="*/ 30 w 399"/>
                  <a:gd name="T73" fmla="*/ 14 h 379"/>
                  <a:gd name="T74" fmla="*/ 16 w 399"/>
                  <a:gd name="T75" fmla="*/ 0 h 379"/>
                  <a:gd name="T76" fmla="*/ 1 w 399"/>
                  <a:gd name="T77" fmla="*/ 14 h 379"/>
                  <a:gd name="T78" fmla="*/ 11 w 399"/>
                  <a:gd name="T79" fmla="*/ 28 h 379"/>
                  <a:gd name="T80" fmla="*/ 11 w 399"/>
                  <a:gd name="T81" fmla="*/ 61 h 379"/>
                  <a:gd name="T82" fmla="*/ 0 w 399"/>
                  <a:gd name="T83" fmla="*/ 61 h 379"/>
                  <a:gd name="T84" fmla="*/ 0 w 399"/>
                  <a:gd name="T85" fmla="*/ 70 h 379"/>
                  <a:gd name="T86" fmla="*/ 11 w 399"/>
                  <a:gd name="T87" fmla="*/ 70 h 379"/>
                  <a:gd name="T88" fmla="*/ 11 w 399"/>
                  <a:gd name="T89" fmla="*/ 148 h 379"/>
                  <a:gd name="T90" fmla="*/ 0 w 399"/>
                  <a:gd name="T91" fmla="*/ 148 h 379"/>
                  <a:gd name="T92" fmla="*/ 0 w 399"/>
                  <a:gd name="T93" fmla="*/ 157 h 379"/>
                  <a:gd name="T94" fmla="*/ 11 w 399"/>
                  <a:gd name="T95" fmla="*/ 157 h 379"/>
                  <a:gd name="T96" fmla="*/ 11 w 399"/>
                  <a:gd name="T97" fmla="*/ 235 h 379"/>
                  <a:gd name="T98" fmla="*/ 0 w 399"/>
                  <a:gd name="T99" fmla="*/ 235 h 379"/>
                  <a:gd name="T100" fmla="*/ 0 w 399"/>
                  <a:gd name="T101" fmla="*/ 244 h 379"/>
                  <a:gd name="T102" fmla="*/ 11 w 399"/>
                  <a:gd name="T103" fmla="*/ 244 h 379"/>
                  <a:gd name="T104" fmla="*/ 11 w 399"/>
                  <a:gd name="T105" fmla="*/ 322 h 379"/>
                  <a:gd name="T106" fmla="*/ 0 w 399"/>
                  <a:gd name="T107" fmla="*/ 322 h 379"/>
                  <a:gd name="T108" fmla="*/ 0 w 399"/>
                  <a:gd name="T109" fmla="*/ 331 h 379"/>
                  <a:gd name="T110" fmla="*/ 11 w 399"/>
                  <a:gd name="T111" fmla="*/ 331 h 379"/>
                  <a:gd name="T112" fmla="*/ 11 w 399"/>
                  <a:gd name="T113" fmla="*/ 369 h 379"/>
                  <a:gd name="T114" fmla="*/ 371 w 399"/>
                  <a:gd name="T115" fmla="*/ 369 h 379"/>
                  <a:gd name="T116" fmla="*/ 384 w 399"/>
                  <a:gd name="T117" fmla="*/ 379 h 379"/>
                  <a:gd name="T118" fmla="*/ 399 w 399"/>
                  <a:gd name="T119" fmla="*/ 365 h 379"/>
                  <a:gd name="T120" fmla="*/ 384 w 399"/>
                  <a:gd name="T121" fmla="*/ 350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99" h="379">
                    <a:moveTo>
                      <a:pt x="384" y="350"/>
                    </a:moveTo>
                    <a:cubicBezTo>
                      <a:pt x="378" y="350"/>
                      <a:pt x="373" y="354"/>
                      <a:pt x="371" y="360"/>
                    </a:cubicBezTo>
                    <a:cubicBezTo>
                      <a:pt x="307" y="360"/>
                      <a:pt x="307" y="360"/>
                      <a:pt x="307" y="360"/>
                    </a:cubicBezTo>
                    <a:cubicBezTo>
                      <a:pt x="307" y="349"/>
                      <a:pt x="307" y="349"/>
                      <a:pt x="307" y="349"/>
                    </a:cubicBezTo>
                    <a:cubicBezTo>
                      <a:pt x="297" y="349"/>
                      <a:pt x="297" y="349"/>
                      <a:pt x="297" y="349"/>
                    </a:cubicBezTo>
                    <a:cubicBezTo>
                      <a:pt x="297" y="360"/>
                      <a:pt x="297" y="360"/>
                      <a:pt x="297" y="360"/>
                    </a:cubicBezTo>
                    <a:cubicBezTo>
                      <a:pt x="224" y="360"/>
                      <a:pt x="224" y="360"/>
                      <a:pt x="224" y="360"/>
                    </a:cubicBezTo>
                    <a:cubicBezTo>
                      <a:pt x="224" y="349"/>
                      <a:pt x="224" y="349"/>
                      <a:pt x="224" y="349"/>
                    </a:cubicBezTo>
                    <a:cubicBezTo>
                      <a:pt x="215" y="349"/>
                      <a:pt x="215" y="349"/>
                      <a:pt x="215" y="349"/>
                    </a:cubicBezTo>
                    <a:cubicBezTo>
                      <a:pt x="215" y="360"/>
                      <a:pt x="215" y="360"/>
                      <a:pt x="215" y="360"/>
                    </a:cubicBezTo>
                    <a:cubicBezTo>
                      <a:pt x="141" y="360"/>
                      <a:pt x="141" y="360"/>
                      <a:pt x="141" y="360"/>
                    </a:cubicBezTo>
                    <a:cubicBezTo>
                      <a:pt x="141" y="349"/>
                      <a:pt x="141" y="349"/>
                      <a:pt x="141" y="349"/>
                    </a:cubicBezTo>
                    <a:cubicBezTo>
                      <a:pt x="132" y="349"/>
                      <a:pt x="132" y="349"/>
                      <a:pt x="132" y="349"/>
                    </a:cubicBezTo>
                    <a:cubicBezTo>
                      <a:pt x="132" y="360"/>
                      <a:pt x="132" y="360"/>
                      <a:pt x="132" y="360"/>
                    </a:cubicBezTo>
                    <a:cubicBezTo>
                      <a:pt x="59" y="360"/>
                      <a:pt x="59" y="360"/>
                      <a:pt x="59" y="360"/>
                    </a:cubicBezTo>
                    <a:cubicBezTo>
                      <a:pt x="59" y="349"/>
                      <a:pt x="59" y="349"/>
                      <a:pt x="59" y="349"/>
                    </a:cubicBezTo>
                    <a:cubicBezTo>
                      <a:pt x="49" y="349"/>
                      <a:pt x="49" y="349"/>
                      <a:pt x="49" y="349"/>
                    </a:cubicBezTo>
                    <a:cubicBezTo>
                      <a:pt x="49" y="360"/>
                      <a:pt x="49" y="360"/>
                      <a:pt x="49" y="360"/>
                    </a:cubicBezTo>
                    <a:cubicBezTo>
                      <a:pt x="20" y="360"/>
                      <a:pt x="20" y="360"/>
                      <a:pt x="20" y="360"/>
                    </a:cubicBezTo>
                    <a:cubicBezTo>
                      <a:pt x="20" y="331"/>
                      <a:pt x="20" y="331"/>
                      <a:pt x="20" y="331"/>
                    </a:cubicBezTo>
                    <a:cubicBezTo>
                      <a:pt x="31" y="331"/>
                      <a:pt x="31" y="331"/>
                      <a:pt x="31" y="331"/>
                    </a:cubicBezTo>
                    <a:cubicBezTo>
                      <a:pt x="31" y="322"/>
                      <a:pt x="31" y="322"/>
                      <a:pt x="31" y="322"/>
                    </a:cubicBezTo>
                    <a:cubicBezTo>
                      <a:pt x="20" y="322"/>
                      <a:pt x="20" y="322"/>
                      <a:pt x="20" y="322"/>
                    </a:cubicBezTo>
                    <a:cubicBezTo>
                      <a:pt x="20" y="244"/>
                      <a:pt x="20" y="244"/>
                      <a:pt x="20" y="244"/>
                    </a:cubicBezTo>
                    <a:cubicBezTo>
                      <a:pt x="31" y="244"/>
                      <a:pt x="31" y="244"/>
                      <a:pt x="31" y="244"/>
                    </a:cubicBezTo>
                    <a:cubicBezTo>
                      <a:pt x="31" y="235"/>
                      <a:pt x="31" y="235"/>
                      <a:pt x="31" y="235"/>
                    </a:cubicBezTo>
                    <a:cubicBezTo>
                      <a:pt x="20" y="235"/>
                      <a:pt x="20" y="235"/>
                      <a:pt x="20" y="235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31" y="157"/>
                      <a:pt x="31" y="157"/>
                      <a:pt x="31" y="157"/>
                    </a:cubicBezTo>
                    <a:cubicBezTo>
                      <a:pt x="31" y="148"/>
                      <a:pt x="31" y="148"/>
                      <a:pt x="31" y="148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6" y="26"/>
                      <a:pt x="30" y="21"/>
                      <a:pt x="30" y="14"/>
                    </a:cubicBezTo>
                    <a:cubicBezTo>
                      <a:pt x="30" y="6"/>
                      <a:pt x="24" y="0"/>
                      <a:pt x="16" y="0"/>
                    </a:cubicBezTo>
                    <a:cubicBezTo>
                      <a:pt x="8" y="0"/>
                      <a:pt x="1" y="6"/>
                      <a:pt x="1" y="14"/>
                    </a:cubicBezTo>
                    <a:cubicBezTo>
                      <a:pt x="1" y="21"/>
                      <a:pt x="5" y="26"/>
                      <a:pt x="11" y="28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1" y="148"/>
                      <a:pt x="11" y="148"/>
                      <a:pt x="11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11" y="157"/>
                      <a:pt x="11" y="157"/>
                      <a:pt x="11" y="157"/>
                    </a:cubicBezTo>
                    <a:cubicBezTo>
                      <a:pt x="11" y="235"/>
                      <a:pt x="11" y="235"/>
                      <a:pt x="11" y="235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44"/>
                      <a:pt x="0" y="244"/>
                      <a:pt x="0" y="244"/>
                    </a:cubicBezTo>
                    <a:cubicBezTo>
                      <a:pt x="11" y="244"/>
                      <a:pt x="11" y="244"/>
                      <a:pt x="11" y="244"/>
                    </a:cubicBezTo>
                    <a:cubicBezTo>
                      <a:pt x="11" y="322"/>
                      <a:pt x="11" y="322"/>
                      <a:pt x="11" y="322"/>
                    </a:cubicBez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31"/>
                      <a:pt x="0" y="331"/>
                      <a:pt x="0" y="331"/>
                    </a:cubicBezTo>
                    <a:cubicBezTo>
                      <a:pt x="11" y="331"/>
                      <a:pt x="11" y="331"/>
                      <a:pt x="11" y="331"/>
                    </a:cubicBezTo>
                    <a:cubicBezTo>
                      <a:pt x="11" y="369"/>
                      <a:pt x="11" y="369"/>
                      <a:pt x="11" y="369"/>
                    </a:cubicBezTo>
                    <a:cubicBezTo>
                      <a:pt x="371" y="369"/>
                      <a:pt x="371" y="369"/>
                      <a:pt x="371" y="369"/>
                    </a:cubicBezTo>
                    <a:cubicBezTo>
                      <a:pt x="373" y="375"/>
                      <a:pt x="378" y="379"/>
                      <a:pt x="384" y="379"/>
                    </a:cubicBezTo>
                    <a:cubicBezTo>
                      <a:pt x="392" y="379"/>
                      <a:pt x="399" y="372"/>
                      <a:pt x="399" y="365"/>
                    </a:cubicBezTo>
                    <a:cubicBezTo>
                      <a:pt x="399" y="357"/>
                      <a:pt x="392" y="350"/>
                      <a:pt x="384" y="35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6" name="Freeform 6"/>
              <p:cNvSpPr>
                <a:spLocks/>
              </p:cNvSpPr>
              <p:nvPr/>
            </p:nvSpPr>
            <p:spPr bwMode="auto">
              <a:xfrm>
                <a:off x="4868" y="1594"/>
                <a:ext cx="793" cy="667"/>
              </a:xfrm>
              <a:custGeom>
                <a:avLst/>
                <a:gdLst>
                  <a:gd name="T0" fmla="*/ 206 w 333"/>
                  <a:gd name="T1" fmla="*/ 121 h 280"/>
                  <a:gd name="T2" fmla="*/ 189 w 333"/>
                  <a:gd name="T3" fmla="*/ 104 h 280"/>
                  <a:gd name="T4" fmla="*/ 101 w 333"/>
                  <a:gd name="T5" fmla="*/ 193 h 280"/>
                  <a:gd name="T6" fmla="*/ 80 w 333"/>
                  <a:gd name="T7" fmla="*/ 172 h 280"/>
                  <a:gd name="T8" fmla="*/ 0 w 333"/>
                  <a:gd name="T9" fmla="*/ 252 h 280"/>
                  <a:gd name="T10" fmla="*/ 0 w 333"/>
                  <a:gd name="T11" fmla="*/ 276 h 280"/>
                  <a:gd name="T12" fmla="*/ 8 w 333"/>
                  <a:gd name="T13" fmla="*/ 276 h 280"/>
                  <a:gd name="T14" fmla="*/ 8 w 333"/>
                  <a:gd name="T15" fmla="*/ 280 h 280"/>
                  <a:gd name="T16" fmla="*/ 70 w 333"/>
                  <a:gd name="T17" fmla="*/ 217 h 280"/>
                  <a:gd name="T18" fmla="*/ 115 w 333"/>
                  <a:gd name="T19" fmla="*/ 262 h 280"/>
                  <a:gd name="T20" fmla="*/ 201 w 333"/>
                  <a:gd name="T21" fmla="*/ 176 h 280"/>
                  <a:gd name="T22" fmla="*/ 251 w 333"/>
                  <a:gd name="T23" fmla="*/ 226 h 280"/>
                  <a:gd name="T24" fmla="*/ 333 w 333"/>
                  <a:gd name="T25" fmla="*/ 137 h 280"/>
                  <a:gd name="T26" fmla="*/ 333 w 333"/>
                  <a:gd name="T27" fmla="*/ 0 h 280"/>
                  <a:gd name="T28" fmla="*/ 206 w 333"/>
                  <a:gd name="T29" fmla="*/ 121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3" h="280">
                    <a:moveTo>
                      <a:pt x="206" y="121"/>
                    </a:moveTo>
                    <a:cubicBezTo>
                      <a:pt x="206" y="121"/>
                      <a:pt x="192" y="107"/>
                      <a:pt x="189" y="104"/>
                    </a:cubicBezTo>
                    <a:cubicBezTo>
                      <a:pt x="185" y="108"/>
                      <a:pt x="101" y="193"/>
                      <a:pt x="101" y="193"/>
                    </a:cubicBezTo>
                    <a:cubicBezTo>
                      <a:pt x="101" y="193"/>
                      <a:pt x="84" y="176"/>
                      <a:pt x="80" y="172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4" y="276"/>
                      <a:pt x="8" y="276"/>
                      <a:pt x="8" y="276"/>
                    </a:cubicBezTo>
                    <a:cubicBezTo>
                      <a:pt x="8" y="280"/>
                      <a:pt x="8" y="280"/>
                      <a:pt x="8" y="280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70" y="217"/>
                      <a:pt x="106" y="253"/>
                      <a:pt x="115" y="262"/>
                    </a:cubicBezTo>
                    <a:cubicBezTo>
                      <a:pt x="127" y="251"/>
                      <a:pt x="201" y="176"/>
                      <a:pt x="201" y="176"/>
                    </a:cubicBezTo>
                    <a:cubicBezTo>
                      <a:pt x="201" y="176"/>
                      <a:pt x="240" y="216"/>
                      <a:pt x="251" y="226"/>
                    </a:cubicBezTo>
                    <a:cubicBezTo>
                      <a:pt x="260" y="216"/>
                      <a:pt x="312" y="160"/>
                      <a:pt x="333" y="137"/>
                    </a:cubicBezTo>
                    <a:cubicBezTo>
                      <a:pt x="333" y="0"/>
                      <a:pt x="333" y="0"/>
                      <a:pt x="333" y="0"/>
                    </a:cubicBezTo>
                    <a:lnTo>
                      <a:pt x="206" y="121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7" name="Freeform 7"/>
              <p:cNvSpPr>
                <a:spLocks/>
              </p:cNvSpPr>
              <p:nvPr/>
            </p:nvSpPr>
            <p:spPr bwMode="auto">
              <a:xfrm>
                <a:off x="4868" y="1563"/>
                <a:ext cx="793" cy="621"/>
              </a:xfrm>
              <a:custGeom>
                <a:avLst/>
                <a:gdLst>
                  <a:gd name="T0" fmla="*/ 491 w 793"/>
                  <a:gd name="T1" fmla="*/ 288 h 621"/>
                  <a:gd name="T2" fmla="*/ 458 w 793"/>
                  <a:gd name="T3" fmla="*/ 252 h 621"/>
                  <a:gd name="T4" fmla="*/ 450 w 793"/>
                  <a:gd name="T5" fmla="*/ 248 h 621"/>
                  <a:gd name="T6" fmla="*/ 446 w 793"/>
                  <a:gd name="T7" fmla="*/ 252 h 621"/>
                  <a:gd name="T8" fmla="*/ 241 w 793"/>
                  <a:gd name="T9" fmla="*/ 457 h 621"/>
                  <a:gd name="T10" fmla="*/ 198 w 793"/>
                  <a:gd name="T11" fmla="*/ 414 h 621"/>
                  <a:gd name="T12" fmla="*/ 191 w 793"/>
                  <a:gd name="T13" fmla="*/ 409 h 621"/>
                  <a:gd name="T14" fmla="*/ 0 w 793"/>
                  <a:gd name="T15" fmla="*/ 600 h 621"/>
                  <a:gd name="T16" fmla="*/ 0 w 793"/>
                  <a:gd name="T17" fmla="*/ 609 h 621"/>
                  <a:gd name="T18" fmla="*/ 0 w 793"/>
                  <a:gd name="T19" fmla="*/ 621 h 621"/>
                  <a:gd name="T20" fmla="*/ 191 w 793"/>
                  <a:gd name="T21" fmla="*/ 431 h 621"/>
                  <a:gd name="T22" fmla="*/ 236 w 793"/>
                  <a:gd name="T23" fmla="*/ 474 h 621"/>
                  <a:gd name="T24" fmla="*/ 241 w 793"/>
                  <a:gd name="T25" fmla="*/ 479 h 621"/>
                  <a:gd name="T26" fmla="*/ 246 w 793"/>
                  <a:gd name="T27" fmla="*/ 474 h 621"/>
                  <a:gd name="T28" fmla="*/ 450 w 793"/>
                  <a:gd name="T29" fmla="*/ 269 h 621"/>
                  <a:gd name="T30" fmla="*/ 486 w 793"/>
                  <a:gd name="T31" fmla="*/ 302 h 621"/>
                  <a:gd name="T32" fmla="*/ 491 w 793"/>
                  <a:gd name="T33" fmla="*/ 307 h 621"/>
                  <a:gd name="T34" fmla="*/ 496 w 793"/>
                  <a:gd name="T35" fmla="*/ 302 h 621"/>
                  <a:gd name="T36" fmla="*/ 793 w 793"/>
                  <a:gd name="T37" fmla="*/ 19 h 621"/>
                  <a:gd name="T38" fmla="*/ 793 w 793"/>
                  <a:gd name="T39" fmla="*/ 0 h 621"/>
                  <a:gd name="T40" fmla="*/ 491 w 793"/>
                  <a:gd name="T41" fmla="*/ 288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3" h="621">
                    <a:moveTo>
                      <a:pt x="491" y="288"/>
                    </a:moveTo>
                    <a:lnTo>
                      <a:pt x="458" y="252"/>
                    </a:lnTo>
                    <a:lnTo>
                      <a:pt x="450" y="248"/>
                    </a:lnTo>
                    <a:lnTo>
                      <a:pt x="446" y="252"/>
                    </a:lnTo>
                    <a:lnTo>
                      <a:pt x="241" y="457"/>
                    </a:lnTo>
                    <a:lnTo>
                      <a:pt x="198" y="414"/>
                    </a:lnTo>
                    <a:lnTo>
                      <a:pt x="191" y="409"/>
                    </a:lnTo>
                    <a:lnTo>
                      <a:pt x="0" y="600"/>
                    </a:lnTo>
                    <a:lnTo>
                      <a:pt x="0" y="609"/>
                    </a:lnTo>
                    <a:lnTo>
                      <a:pt x="0" y="621"/>
                    </a:lnTo>
                    <a:lnTo>
                      <a:pt x="191" y="431"/>
                    </a:lnTo>
                    <a:lnTo>
                      <a:pt x="236" y="474"/>
                    </a:lnTo>
                    <a:lnTo>
                      <a:pt x="241" y="479"/>
                    </a:lnTo>
                    <a:lnTo>
                      <a:pt x="246" y="474"/>
                    </a:lnTo>
                    <a:lnTo>
                      <a:pt x="450" y="269"/>
                    </a:lnTo>
                    <a:lnTo>
                      <a:pt x="486" y="302"/>
                    </a:lnTo>
                    <a:lnTo>
                      <a:pt x="491" y="307"/>
                    </a:lnTo>
                    <a:lnTo>
                      <a:pt x="496" y="302"/>
                    </a:lnTo>
                    <a:lnTo>
                      <a:pt x="793" y="19"/>
                    </a:lnTo>
                    <a:lnTo>
                      <a:pt x="793" y="0"/>
                    </a:lnTo>
                    <a:lnTo>
                      <a:pt x="491" y="28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8" name="Freeform 8"/>
              <p:cNvSpPr>
                <a:spLocks/>
              </p:cNvSpPr>
              <p:nvPr/>
            </p:nvSpPr>
            <p:spPr bwMode="auto">
              <a:xfrm>
                <a:off x="4868" y="1984"/>
                <a:ext cx="793" cy="360"/>
              </a:xfrm>
              <a:custGeom>
                <a:avLst/>
                <a:gdLst>
                  <a:gd name="T0" fmla="*/ 251 w 333"/>
                  <a:gd name="T1" fmla="*/ 89 h 151"/>
                  <a:gd name="T2" fmla="*/ 201 w 333"/>
                  <a:gd name="T3" fmla="*/ 39 h 151"/>
                  <a:gd name="T4" fmla="*/ 115 w 333"/>
                  <a:gd name="T5" fmla="*/ 125 h 151"/>
                  <a:gd name="T6" fmla="*/ 70 w 333"/>
                  <a:gd name="T7" fmla="*/ 80 h 151"/>
                  <a:gd name="T8" fmla="*/ 0 w 333"/>
                  <a:gd name="T9" fmla="*/ 150 h 151"/>
                  <a:gd name="T10" fmla="*/ 0 w 333"/>
                  <a:gd name="T11" fmla="*/ 151 h 151"/>
                  <a:gd name="T12" fmla="*/ 13 w 333"/>
                  <a:gd name="T13" fmla="*/ 151 h 151"/>
                  <a:gd name="T14" fmla="*/ 13 w 333"/>
                  <a:gd name="T15" fmla="*/ 140 h 151"/>
                  <a:gd name="T16" fmla="*/ 35 w 333"/>
                  <a:gd name="T17" fmla="*/ 140 h 151"/>
                  <a:gd name="T18" fmla="*/ 35 w 333"/>
                  <a:gd name="T19" fmla="*/ 151 h 151"/>
                  <a:gd name="T20" fmla="*/ 96 w 333"/>
                  <a:gd name="T21" fmla="*/ 151 h 151"/>
                  <a:gd name="T22" fmla="*/ 96 w 333"/>
                  <a:gd name="T23" fmla="*/ 140 h 151"/>
                  <a:gd name="T24" fmla="*/ 118 w 333"/>
                  <a:gd name="T25" fmla="*/ 140 h 151"/>
                  <a:gd name="T26" fmla="*/ 118 w 333"/>
                  <a:gd name="T27" fmla="*/ 151 h 151"/>
                  <a:gd name="T28" fmla="*/ 178 w 333"/>
                  <a:gd name="T29" fmla="*/ 151 h 151"/>
                  <a:gd name="T30" fmla="*/ 178 w 333"/>
                  <a:gd name="T31" fmla="*/ 140 h 151"/>
                  <a:gd name="T32" fmla="*/ 200 w 333"/>
                  <a:gd name="T33" fmla="*/ 140 h 151"/>
                  <a:gd name="T34" fmla="*/ 200 w 333"/>
                  <a:gd name="T35" fmla="*/ 151 h 151"/>
                  <a:gd name="T36" fmla="*/ 261 w 333"/>
                  <a:gd name="T37" fmla="*/ 151 h 151"/>
                  <a:gd name="T38" fmla="*/ 261 w 333"/>
                  <a:gd name="T39" fmla="*/ 140 h 151"/>
                  <a:gd name="T40" fmla="*/ 283 w 333"/>
                  <a:gd name="T41" fmla="*/ 140 h 151"/>
                  <a:gd name="T42" fmla="*/ 283 w 333"/>
                  <a:gd name="T43" fmla="*/ 151 h 151"/>
                  <a:gd name="T44" fmla="*/ 333 w 333"/>
                  <a:gd name="T45" fmla="*/ 151 h 151"/>
                  <a:gd name="T46" fmla="*/ 333 w 333"/>
                  <a:gd name="T47" fmla="*/ 0 h 151"/>
                  <a:gd name="T48" fmla="*/ 251 w 333"/>
                  <a:gd name="T49" fmla="*/ 89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33" h="151">
                    <a:moveTo>
                      <a:pt x="251" y="89"/>
                    </a:moveTo>
                    <a:cubicBezTo>
                      <a:pt x="251" y="89"/>
                      <a:pt x="205" y="43"/>
                      <a:pt x="201" y="39"/>
                    </a:cubicBezTo>
                    <a:cubicBezTo>
                      <a:pt x="197" y="43"/>
                      <a:pt x="115" y="125"/>
                      <a:pt x="115" y="125"/>
                    </a:cubicBezTo>
                    <a:cubicBezTo>
                      <a:pt x="115" y="125"/>
                      <a:pt x="75" y="84"/>
                      <a:pt x="70" y="8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13" y="151"/>
                      <a:pt x="13" y="151"/>
                      <a:pt x="13" y="151"/>
                    </a:cubicBezTo>
                    <a:cubicBezTo>
                      <a:pt x="13" y="148"/>
                      <a:pt x="13" y="140"/>
                      <a:pt x="13" y="140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35" y="140"/>
                      <a:pt x="35" y="148"/>
                      <a:pt x="35" y="151"/>
                    </a:cubicBezTo>
                    <a:cubicBezTo>
                      <a:pt x="96" y="151"/>
                      <a:pt x="96" y="151"/>
                      <a:pt x="96" y="151"/>
                    </a:cubicBezTo>
                    <a:cubicBezTo>
                      <a:pt x="96" y="148"/>
                      <a:pt x="96" y="140"/>
                      <a:pt x="96" y="140"/>
                    </a:cubicBezTo>
                    <a:cubicBezTo>
                      <a:pt x="118" y="140"/>
                      <a:pt x="118" y="140"/>
                      <a:pt x="118" y="140"/>
                    </a:cubicBezTo>
                    <a:cubicBezTo>
                      <a:pt x="118" y="140"/>
                      <a:pt x="118" y="148"/>
                      <a:pt x="118" y="151"/>
                    </a:cubicBezTo>
                    <a:cubicBezTo>
                      <a:pt x="178" y="151"/>
                      <a:pt x="178" y="151"/>
                      <a:pt x="178" y="151"/>
                    </a:cubicBezTo>
                    <a:cubicBezTo>
                      <a:pt x="178" y="148"/>
                      <a:pt x="178" y="140"/>
                      <a:pt x="178" y="140"/>
                    </a:cubicBezTo>
                    <a:cubicBezTo>
                      <a:pt x="200" y="140"/>
                      <a:pt x="200" y="140"/>
                      <a:pt x="200" y="140"/>
                    </a:cubicBezTo>
                    <a:cubicBezTo>
                      <a:pt x="200" y="140"/>
                      <a:pt x="200" y="148"/>
                      <a:pt x="200" y="151"/>
                    </a:cubicBezTo>
                    <a:cubicBezTo>
                      <a:pt x="261" y="151"/>
                      <a:pt x="261" y="151"/>
                      <a:pt x="261" y="151"/>
                    </a:cubicBezTo>
                    <a:cubicBezTo>
                      <a:pt x="261" y="148"/>
                      <a:pt x="261" y="140"/>
                      <a:pt x="261" y="140"/>
                    </a:cubicBezTo>
                    <a:cubicBezTo>
                      <a:pt x="283" y="140"/>
                      <a:pt x="283" y="140"/>
                      <a:pt x="283" y="140"/>
                    </a:cubicBezTo>
                    <a:cubicBezTo>
                      <a:pt x="283" y="140"/>
                      <a:pt x="283" y="148"/>
                      <a:pt x="283" y="151"/>
                    </a:cubicBezTo>
                    <a:cubicBezTo>
                      <a:pt x="333" y="151"/>
                      <a:pt x="333" y="151"/>
                      <a:pt x="333" y="151"/>
                    </a:cubicBezTo>
                    <a:cubicBezTo>
                      <a:pt x="333" y="0"/>
                      <a:pt x="333" y="0"/>
                      <a:pt x="333" y="0"/>
                    </a:cubicBezTo>
                    <a:lnTo>
                      <a:pt x="251" y="89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9" name="Freeform 9"/>
              <p:cNvSpPr>
                <a:spLocks/>
              </p:cNvSpPr>
              <p:nvPr/>
            </p:nvSpPr>
            <p:spPr bwMode="auto">
              <a:xfrm>
                <a:off x="4868" y="1951"/>
                <a:ext cx="793" cy="381"/>
              </a:xfrm>
              <a:custGeom>
                <a:avLst/>
                <a:gdLst>
                  <a:gd name="T0" fmla="*/ 598 w 793"/>
                  <a:gd name="T1" fmla="*/ 212 h 381"/>
                  <a:gd name="T2" fmla="*/ 479 w 793"/>
                  <a:gd name="T3" fmla="*/ 95 h 381"/>
                  <a:gd name="T4" fmla="*/ 474 w 793"/>
                  <a:gd name="T5" fmla="*/ 100 h 381"/>
                  <a:gd name="T6" fmla="*/ 274 w 793"/>
                  <a:gd name="T7" fmla="*/ 300 h 381"/>
                  <a:gd name="T8" fmla="*/ 167 w 793"/>
                  <a:gd name="T9" fmla="*/ 193 h 381"/>
                  <a:gd name="T10" fmla="*/ 0 w 793"/>
                  <a:gd name="T11" fmla="*/ 360 h 381"/>
                  <a:gd name="T12" fmla="*/ 0 w 793"/>
                  <a:gd name="T13" fmla="*/ 369 h 381"/>
                  <a:gd name="T14" fmla="*/ 0 w 793"/>
                  <a:gd name="T15" fmla="*/ 381 h 381"/>
                  <a:gd name="T16" fmla="*/ 167 w 793"/>
                  <a:gd name="T17" fmla="*/ 212 h 381"/>
                  <a:gd name="T18" fmla="*/ 274 w 793"/>
                  <a:gd name="T19" fmla="*/ 319 h 381"/>
                  <a:gd name="T20" fmla="*/ 281 w 793"/>
                  <a:gd name="T21" fmla="*/ 314 h 381"/>
                  <a:gd name="T22" fmla="*/ 479 w 793"/>
                  <a:gd name="T23" fmla="*/ 117 h 381"/>
                  <a:gd name="T24" fmla="*/ 593 w 793"/>
                  <a:gd name="T25" fmla="*/ 229 h 381"/>
                  <a:gd name="T26" fmla="*/ 598 w 793"/>
                  <a:gd name="T27" fmla="*/ 233 h 381"/>
                  <a:gd name="T28" fmla="*/ 603 w 793"/>
                  <a:gd name="T29" fmla="*/ 229 h 381"/>
                  <a:gd name="T30" fmla="*/ 793 w 793"/>
                  <a:gd name="T31" fmla="*/ 24 h 381"/>
                  <a:gd name="T32" fmla="*/ 793 w 793"/>
                  <a:gd name="T33" fmla="*/ 0 h 381"/>
                  <a:gd name="T34" fmla="*/ 598 w 793"/>
                  <a:gd name="T35" fmla="*/ 212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3" h="381">
                    <a:moveTo>
                      <a:pt x="598" y="212"/>
                    </a:moveTo>
                    <a:lnTo>
                      <a:pt x="479" y="95"/>
                    </a:lnTo>
                    <a:lnTo>
                      <a:pt x="474" y="100"/>
                    </a:lnTo>
                    <a:lnTo>
                      <a:pt x="274" y="300"/>
                    </a:lnTo>
                    <a:lnTo>
                      <a:pt x="167" y="193"/>
                    </a:lnTo>
                    <a:lnTo>
                      <a:pt x="0" y="360"/>
                    </a:lnTo>
                    <a:lnTo>
                      <a:pt x="0" y="369"/>
                    </a:lnTo>
                    <a:lnTo>
                      <a:pt x="0" y="381"/>
                    </a:lnTo>
                    <a:lnTo>
                      <a:pt x="167" y="212"/>
                    </a:lnTo>
                    <a:lnTo>
                      <a:pt x="274" y="319"/>
                    </a:lnTo>
                    <a:lnTo>
                      <a:pt x="281" y="314"/>
                    </a:lnTo>
                    <a:lnTo>
                      <a:pt x="479" y="117"/>
                    </a:lnTo>
                    <a:lnTo>
                      <a:pt x="593" y="229"/>
                    </a:lnTo>
                    <a:lnTo>
                      <a:pt x="598" y="233"/>
                    </a:lnTo>
                    <a:lnTo>
                      <a:pt x="603" y="229"/>
                    </a:lnTo>
                    <a:lnTo>
                      <a:pt x="793" y="24"/>
                    </a:lnTo>
                    <a:lnTo>
                      <a:pt x="793" y="0"/>
                    </a:lnTo>
                    <a:lnTo>
                      <a:pt x="598" y="21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25" name="Group 12"/>
            <p:cNvGrpSpPr>
              <a:grpSpLocks noChangeAspect="1"/>
            </p:cNvGrpSpPr>
            <p:nvPr/>
          </p:nvGrpSpPr>
          <p:grpSpPr bwMode="auto">
            <a:xfrm>
              <a:off x="2641103" y="3855164"/>
              <a:ext cx="591336" cy="566092"/>
              <a:chOff x="851" y="1961"/>
              <a:chExt cx="773" cy="740"/>
            </a:xfrm>
            <a:solidFill>
              <a:srgbClr val="FFB850"/>
            </a:solidFill>
          </p:grpSpPr>
          <p:sp>
            <p:nvSpPr>
              <p:cNvPr id="39" name="Freeform 13"/>
              <p:cNvSpPr>
                <a:spLocks noEditPoints="1"/>
              </p:cNvSpPr>
              <p:nvPr/>
            </p:nvSpPr>
            <p:spPr bwMode="auto">
              <a:xfrm>
                <a:off x="851" y="2424"/>
                <a:ext cx="277" cy="277"/>
              </a:xfrm>
              <a:custGeom>
                <a:avLst/>
                <a:gdLst>
                  <a:gd name="T0" fmla="*/ 116 w 116"/>
                  <a:gd name="T1" fmla="*/ 67 h 116"/>
                  <a:gd name="T2" fmla="*/ 116 w 116"/>
                  <a:gd name="T3" fmla="*/ 49 h 116"/>
                  <a:gd name="T4" fmla="*/ 106 w 116"/>
                  <a:gd name="T5" fmla="*/ 49 h 116"/>
                  <a:gd name="T6" fmla="*/ 98 w 116"/>
                  <a:gd name="T7" fmla="*/ 31 h 116"/>
                  <a:gd name="T8" fmla="*/ 106 w 116"/>
                  <a:gd name="T9" fmla="*/ 23 h 116"/>
                  <a:gd name="T10" fmla="*/ 93 w 116"/>
                  <a:gd name="T11" fmla="*/ 10 h 116"/>
                  <a:gd name="T12" fmla="*/ 85 w 116"/>
                  <a:gd name="T13" fmla="*/ 18 h 116"/>
                  <a:gd name="T14" fmla="*/ 67 w 116"/>
                  <a:gd name="T15" fmla="*/ 11 h 116"/>
                  <a:gd name="T16" fmla="*/ 67 w 116"/>
                  <a:gd name="T17" fmla="*/ 0 h 116"/>
                  <a:gd name="T18" fmla="*/ 49 w 116"/>
                  <a:gd name="T19" fmla="*/ 0 h 116"/>
                  <a:gd name="T20" fmla="*/ 49 w 116"/>
                  <a:gd name="T21" fmla="*/ 11 h 116"/>
                  <a:gd name="T22" fmla="*/ 31 w 116"/>
                  <a:gd name="T23" fmla="*/ 18 h 116"/>
                  <a:gd name="T24" fmla="*/ 23 w 116"/>
                  <a:gd name="T25" fmla="*/ 10 h 116"/>
                  <a:gd name="T26" fmla="*/ 10 w 116"/>
                  <a:gd name="T27" fmla="*/ 23 h 116"/>
                  <a:gd name="T28" fmla="*/ 18 w 116"/>
                  <a:gd name="T29" fmla="*/ 31 h 116"/>
                  <a:gd name="T30" fmla="*/ 11 w 116"/>
                  <a:gd name="T31" fmla="*/ 49 h 116"/>
                  <a:gd name="T32" fmla="*/ 0 w 116"/>
                  <a:gd name="T33" fmla="*/ 49 h 116"/>
                  <a:gd name="T34" fmla="*/ 0 w 116"/>
                  <a:gd name="T35" fmla="*/ 67 h 116"/>
                  <a:gd name="T36" fmla="*/ 11 w 116"/>
                  <a:gd name="T37" fmla="*/ 67 h 116"/>
                  <a:gd name="T38" fmla="*/ 18 w 116"/>
                  <a:gd name="T39" fmla="*/ 85 h 116"/>
                  <a:gd name="T40" fmla="*/ 10 w 116"/>
                  <a:gd name="T41" fmla="*/ 93 h 116"/>
                  <a:gd name="T42" fmla="*/ 23 w 116"/>
                  <a:gd name="T43" fmla="*/ 106 h 116"/>
                  <a:gd name="T44" fmla="*/ 31 w 116"/>
                  <a:gd name="T45" fmla="*/ 98 h 116"/>
                  <a:gd name="T46" fmla="*/ 49 w 116"/>
                  <a:gd name="T47" fmla="*/ 106 h 116"/>
                  <a:gd name="T48" fmla="*/ 49 w 116"/>
                  <a:gd name="T49" fmla="*/ 116 h 116"/>
                  <a:gd name="T50" fmla="*/ 67 w 116"/>
                  <a:gd name="T51" fmla="*/ 116 h 116"/>
                  <a:gd name="T52" fmla="*/ 67 w 116"/>
                  <a:gd name="T53" fmla="*/ 106 h 116"/>
                  <a:gd name="T54" fmla="*/ 85 w 116"/>
                  <a:gd name="T55" fmla="*/ 98 h 116"/>
                  <a:gd name="T56" fmla="*/ 93 w 116"/>
                  <a:gd name="T57" fmla="*/ 106 h 116"/>
                  <a:gd name="T58" fmla="*/ 106 w 116"/>
                  <a:gd name="T59" fmla="*/ 93 h 116"/>
                  <a:gd name="T60" fmla="*/ 98 w 116"/>
                  <a:gd name="T61" fmla="*/ 85 h 116"/>
                  <a:gd name="T62" fmla="*/ 106 w 116"/>
                  <a:gd name="T63" fmla="*/ 67 h 116"/>
                  <a:gd name="T64" fmla="*/ 116 w 116"/>
                  <a:gd name="T65" fmla="*/ 67 h 116"/>
                  <a:gd name="T66" fmla="*/ 58 w 116"/>
                  <a:gd name="T67" fmla="*/ 88 h 116"/>
                  <a:gd name="T68" fmla="*/ 28 w 116"/>
                  <a:gd name="T69" fmla="*/ 58 h 116"/>
                  <a:gd name="T70" fmla="*/ 58 w 116"/>
                  <a:gd name="T71" fmla="*/ 28 h 116"/>
                  <a:gd name="T72" fmla="*/ 88 w 116"/>
                  <a:gd name="T73" fmla="*/ 58 h 116"/>
                  <a:gd name="T74" fmla="*/ 58 w 116"/>
                  <a:gd name="T75" fmla="*/ 8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" h="116">
                    <a:moveTo>
                      <a:pt x="116" y="67"/>
                    </a:moveTo>
                    <a:cubicBezTo>
                      <a:pt x="116" y="49"/>
                      <a:pt x="116" y="49"/>
                      <a:pt x="116" y="49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04" y="42"/>
                      <a:pt x="102" y="36"/>
                      <a:pt x="98" y="31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85" y="18"/>
                      <a:pt x="85" y="18"/>
                      <a:pt x="85" y="18"/>
                    </a:cubicBezTo>
                    <a:cubicBezTo>
                      <a:pt x="80" y="14"/>
                      <a:pt x="74" y="12"/>
                      <a:pt x="67" y="11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2" y="12"/>
                      <a:pt x="36" y="14"/>
                      <a:pt x="31" y="18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4" y="36"/>
                      <a:pt x="12" y="42"/>
                      <a:pt x="11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2" y="74"/>
                      <a:pt x="14" y="80"/>
                      <a:pt x="18" y="85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23" y="106"/>
                      <a:pt x="23" y="106"/>
                      <a:pt x="23" y="106"/>
                    </a:cubicBezTo>
                    <a:cubicBezTo>
                      <a:pt x="31" y="98"/>
                      <a:pt x="31" y="98"/>
                      <a:pt x="31" y="98"/>
                    </a:cubicBezTo>
                    <a:cubicBezTo>
                      <a:pt x="36" y="102"/>
                      <a:pt x="42" y="104"/>
                      <a:pt x="49" y="106"/>
                    </a:cubicBezTo>
                    <a:cubicBezTo>
                      <a:pt x="49" y="116"/>
                      <a:pt x="49" y="116"/>
                      <a:pt x="49" y="116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7" y="106"/>
                      <a:pt x="67" y="106"/>
                      <a:pt x="67" y="106"/>
                    </a:cubicBezTo>
                    <a:cubicBezTo>
                      <a:pt x="74" y="104"/>
                      <a:pt x="80" y="102"/>
                      <a:pt x="85" y="98"/>
                    </a:cubicBezTo>
                    <a:cubicBezTo>
                      <a:pt x="93" y="106"/>
                      <a:pt x="93" y="106"/>
                      <a:pt x="93" y="106"/>
                    </a:cubicBezTo>
                    <a:cubicBezTo>
                      <a:pt x="106" y="93"/>
                      <a:pt x="106" y="93"/>
                      <a:pt x="106" y="93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102" y="80"/>
                      <a:pt x="104" y="74"/>
                      <a:pt x="106" y="67"/>
                    </a:cubicBezTo>
                    <a:lnTo>
                      <a:pt x="116" y="67"/>
                    </a:lnTo>
                    <a:close/>
                    <a:moveTo>
                      <a:pt x="58" y="88"/>
                    </a:moveTo>
                    <a:cubicBezTo>
                      <a:pt x="41" y="88"/>
                      <a:pt x="28" y="75"/>
                      <a:pt x="28" y="58"/>
                    </a:cubicBezTo>
                    <a:cubicBezTo>
                      <a:pt x="28" y="41"/>
                      <a:pt x="41" y="28"/>
                      <a:pt x="58" y="28"/>
                    </a:cubicBezTo>
                    <a:cubicBezTo>
                      <a:pt x="75" y="28"/>
                      <a:pt x="88" y="41"/>
                      <a:pt x="88" y="58"/>
                    </a:cubicBezTo>
                    <a:cubicBezTo>
                      <a:pt x="88" y="75"/>
                      <a:pt x="75" y="88"/>
                      <a:pt x="58" y="8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0" name="Freeform 14"/>
              <p:cNvSpPr>
                <a:spLocks noEditPoints="1"/>
              </p:cNvSpPr>
              <p:nvPr/>
            </p:nvSpPr>
            <p:spPr bwMode="auto">
              <a:xfrm>
                <a:off x="1202" y="2424"/>
                <a:ext cx="279" cy="277"/>
              </a:xfrm>
              <a:custGeom>
                <a:avLst/>
                <a:gdLst>
                  <a:gd name="T0" fmla="*/ 117 w 117"/>
                  <a:gd name="T1" fmla="*/ 67 h 116"/>
                  <a:gd name="T2" fmla="*/ 117 w 117"/>
                  <a:gd name="T3" fmla="*/ 49 h 116"/>
                  <a:gd name="T4" fmla="*/ 106 w 117"/>
                  <a:gd name="T5" fmla="*/ 49 h 116"/>
                  <a:gd name="T6" fmla="*/ 98 w 117"/>
                  <a:gd name="T7" fmla="*/ 31 h 116"/>
                  <a:gd name="T8" fmla="*/ 106 w 117"/>
                  <a:gd name="T9" fmla="*/ 23 h 116"/>
                  <a:gd name="T10" fmla="*/ 93 w 117"/>
                  <a:gd name="T11" fmla="*/ 10 h 116"/>
                  <a:gd name="T12" fmla="*/ 86 w 117"/>
                  <a:gd name="T13" fmla="*/ 18 h 116"/>
                  <a:gd name="T14" fmla="*/ 67 w 117"/>
                  <a:gd name="T15" fmla="*/ 11 h 116"/>
                  <a:gd name="T16" fmla="*/ 67 w 117"/>
                  <a:gd name="T17" fmla="*/ 0 h 116"/>
                  <a:gd name="T18" fmla="*/ 49 w 117"/>
                  <a:gd name="T19" fmla="*/ 0 h 116"/>
                  <a:gd name="T20" fmla="*/ 49 w 117"/>
                  <a:gd name="T21" fmla="*/ 11 h 116"/>
                  <a:gd name="T22" fmla="*/ 31 w 117"/>
                  <a:gd name="T23" fmla="*/ 18 h 116"/>
                  <a:gd name="T24" fmla="*/ 24 w 117"/>
                  <a:gd name="T25" fmla="*/ 10 h 116"/>
                  <a:gd name="T26" fmla="*/ 11 w 117"/>
                  <a:gd name="T27" fmla="*/ 23 h 116"/>
                  <a:gd name="T28" fmla="*/ 18 w 117"/>
                  <a:gd name="T29" fmla="*/ 31 h 116"/>
                  <a:gd name="T30" fmla="*/ 11 w 117"/>
                  <a:gd name="T31" fmla="*/ 49 h 116"/>
                  <a:gd name="T32" fmla="*/ 0 w 117"/>
                  <a:gd name="T33" fmla="*/ 49 h 116"/>
                  <a:gd name="T34" fmla="*/ 0 w 117"/>
                  <a:gd name="T35" fmla="*/ 67 h 116"/>
                  <a:gd name="T36" fmla="*/ 11 w 117"/>
                  <a:gd name="T37" fmla="*/ 67 h 116"/>
                  <a:gd name="T38" fmla="*/ 18 w 117"/>
                  <a:gd name="T39" fmla="*/ 85 h 116"/>
                  <a:gd name="T40" fmla="*/ 11 w 117"/>
                  <a:gd name="T41" fmla="*/ 93 h 116"/>
                  <a:gd name="T42" fmla="*/ 24 w 117"/>
                  <a:gd name="T43" fmla="*/ 106 h 116"/>
                  <a:gd name="T44" fmla="*/ 31 w 117"/>
                  <a:gd name="T45" fmla="*/ 98 h 116"/>
                  <a:gd name="T46" fmla="*/ 49 w 117"/>
                  <a:gd name="T47" fmla="*/ 106 h 116"/>
                  <a:gd name="T48" fmla="*/ 49 w 117"/>
                  <a:gd name="T49" fmla="*/ 116 h 116"/>
                  <a:gd name="T50" fmla="*/ 67 w 117"/>
                  <a:gd name="T51" fmla="*/ 116 h 116"/>
                  <a:gd name="T52" fmla="*/ 67 w 117"/>
                  <a:gd name="T53" fmla="*/ 106 h 116"/>
                  <a:gd name="T54" fmla="*/ 86 w 117"/>
                  <a:gd name="T55" fmla="*/ 98 h 116"/>
                  <a:gd name="T56" fmla="*/ 93 w 117"/>
                  <a:gd name="T57" fmla="*/ 106 h 116"/>
                  <a:gd name="T58" fmla="*/ 106 w 117"/>
                  <a:gd name="T59" fmla="*/ 93 h 116"/>
                  <a:gd name="T60" fmla="*/ 98 w 117"/>
                  <a:gd name="T61" fmla="*/ 85 h 116"/>
                  <a:gd name="T62" fmla="*/ 106 w 117"/>
                  <a:gd name="T63" fmla="*/ 67 h 116"/>
                  <a:gd name="T64" fmla="*/ 117 w 117"/>
                  <a:gd name="T65" fmla="*/ 67 h 116"/>
                  <a:gd name="T66" fmla="*/ 58 w 117"/>
                  <a:gd name="T67" fmla="*/ 88 h 116"/>
                  <a:gd name="T68" fmla="*/ 28 w 117"/>
                  <a:gd name="T69" fmla="*/ 58 h 116"/>
                  <a:gd name="T70" fmla="*/ 58 w 117"/>
                  <a:gd name="T71" fmla="*/ 28 h 116"/>
                  <a:gd name="T72" fmla="*/ 89 w 117"/>
                  <a:gd name="T73" fmla="*/ 58 h 116"/>
                  <a:gd name="T74" fmla="*/ 58 w 117"/>
                  <a:gd name="T75" fmla="*/ 8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7" h="116">
                    <a:moveTo>
                      <a:pt x="117" y="67"/>
                    </a:moveTo>
                    <a:cubicBezTo>
                      <a:pt x="117" y="49"/>
                      <a:pt x="117" y="49"/>
                      <a:pt x="117" y="49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05" y="42"/>
                      <a:pt x="102" y="36"/>
                      <a:pt x="98" y="31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86" y="18"/>
                      <a:pt x="86" y="18"/>
                      <a:pt x="86" y="18"/>
                    </a:cubicBezTo>
                    <a:cubicBezTo>
                      <a:pt x="80" y="14"/>
                      <a:pt x="74" y="12"/>
                      <a:pt x="67" y="11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3" y="12"/>
                      <a:pt x="37" y="14"/>
                      <a:pt x="31" y="18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5" y="36"/>
                      <a:pt x="12" y="42"/>
                      <a:pt x="11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2" y="74"/>
                      <a:pt x="15" y="80"/>
                      <a:pt x="18" y="85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24" y="106"/>
                      <a:pt x="24" y="106"/>
                      <a:pt x="24" y="106"/>
                    </a:cubicBezTo>
                    <a:cubicBezTo>
                      <a:pt x="31" y="98"/>
                      <a:pt x="31" y="98"/>
                      <a:pt x="31" y="98"/>
                    </a:cubicBezTo>
                    <a:cubicBezTo>
                      <a:pt x="37" y="102"/>
                      <a:pt x="43" y="104"/>
                      <a:pt x="49" y="106"/>
                    </a:cubicBezTo>
                    <a:cubicBezTo>
                      <a:pt x="49" y="116"/>
                      <a:pt x="49" y="116"/>
                      <a:pt x="49" y="116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7" y="106"/>
                      <a:pt x="67" y="106"/>
                      <a:pt x="67" y="106"/>
                    </a:cubicBezTo>
                    <a:cubicBezTo>
                      <a:pt x="74" y="104"/>
                      <a:pt x="80" y="102"/>
                      <a:pt x="86" y="98"/>
                    </a:cubicBezTo>
                    <a:cubicBezTo>
                      <a:pt x="93" y="106"/>
                      <a:pt x="93" y="106"/>
                      <a:pt x="93" y="106"/>
                    </a:cubicBezTo>
                    <a:cubicBezTo>
                      <a:pt x="106" y="93"/>
                      <a:pt x="106" y="93"/>
                      <a:pt x="106" y="93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102" y="80"/>
                      <a:pt x="105" y="74"/>
                      <a:pt x="106" y="67"/>
                    </a:cubicBezTo>
                    <a:lnTo>
                      <a:pt x="117" y="67"/>
                    </a:lnTo>
                    <a:close/>
                    <a:moveTo>
                      <a:pt x="58" y="88"/>
                    </a:moveTo>
                    <a:cubicBezTo>
                      <a:pt x="42" y="88"/>
                      <a:pt x="28" y="75"/>
                      <a:pt x="28" y="58"/>
                    </a:cubicBezTo>
                    <a:cubicBezTo>
                      <a:pt x="28" y="41"/>
                      <a:pt x="42" y="28"/>
                      <a:pt x="58" y="28"/>
                    </a:cubicBezTo>
                    <a:cubicBezTo>
                      <a:pt x="75" y="28"/>
                      <a:pt x="89" y="41"/>
                      <a:pt x="89" y="58"/>
                    </a:cubicBezTo>
                    <a:cubicBezTo>
                      <a:pt x="89" y="75"/>
                      <a:pt x="75" y="88"/>
                      <a:pt x="58" y="8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1" name="Freeform 15"/>
              <p:cNvSpPr>
                <a:spLocks noEditPoints="1"/>
              </p:cNvSpPr>
              <p:nvPr/>
            </p:nvSpPr>
            <p:spPr bwMode="auto">
              <a:xfrm>
                <a:off x="1059" y="2259"/>
                <a:ext cx="217" cy="220"/>
              </a:xfrm>
              <a:custGeom>
                <a:avLst/>
                <a:gdLst>
                  <a:gd name="T0" fmla="*/ 90 w 91"/>
                  <a:gd name="T1" fmla="*/ 42 h 92"/>
                  <a:gd name="T2" fmla="*/ 88 w 91"/>
                  <a:gd name="T3" fmla="*/ 45 h 92"/>
                  <a:gd name="T4" fmla="*/ 91 w 91"/>
                  <a:gd name="T5" fmla="*/ 44 h 92"/>
                  <a:gd name="T6" fmla="*/ 90 w 91"/>
                  <a:gd name="T7" fmla="*/ 42 h 92"/>
                  <a:gd name="T8" fmla="*/ 80 w 91"/>
                  <a:gd name="T9" fmla="*/ 57 h 92"/>
                  <a:gd name="T10" fmla="*/ 81 w 91"/>
                  <a:gd name="T11" fmla="*/ 51 h 92"/>
                  <a:gd name="T12" fmla="*/ 73 w 91"/>
                  <a:gd name="T13" fmla="*/ 56 h 92"/>
                  <a:gd name="T14" fmla="*/ 61 w 91"/>
                  <a:gd name="T15" fmla="*/ 56 h 92"/>
                  <a:gd name="T16" fmla="*/ 35 w 91"/>
                  <a:gd name="T17" fmla="*/ 62 h 92"/>
                  <a:gd name="T18" fmla="*/ 28 w 91"/>
                  <a:gd name="T19" fmla="*/ 36 h 92"/>
                  <a:gd name="T20" fmla="*/ 54 w 91"/>
                  <a:gd name="T21" fmla="*/ 29 h 92"/>
                  <a:gd name="T22" fmla="*/ 66 w 91"/>
                  <a:gd name="T23" fmla="*/ 6 h 92"/>
                  <a:gd name="T24" fmla="*/ 60 w 91"/>
                  <a:gd name="T25" fmla="*/ 3 h 92"/>
                  <a:gd name="T26" fmla="*/ 56 w 91"/>
                  <a:gd name="T27" fmla="*/ 10 h 92"/>
                  <a:gd name="T28" fmla="*/ 45 w 91"/>
                  <a:gd name="T29" fmla="*/ 9 h 92"/>
                  <a:gd name="T30" fmla="*/ 43 w 91"/>
                  <a:gd name="T31" fmla="*/ 0 h 92"/>
                  <a:gd name="T32" fmla="*/ 37 w 91"/>
                  <a:gd name="T33" fmla="*/ 1 h 92"/>
                  <a:gd name="T34" fmla="*/ 27 w 91"/>
                  <a:gd name="T35" fmla="*/ 9 h 92"/>
                  <a:gd name="T36" fmla="*/ 27 w 91"/>
                  <a:gd name="T37" fmla="*/ 13 h 92"/>
                  <a:gd name="T38" fmla="*/ 19 w 91"/>
                  <a:gd name="T39" fmla="*/ 19 h 92"/>
                  <a:gd name="T40" fmla="*/ 15 w 91"/>
                  <a:gd name="T41" fmla="*/ 17 h 92"/>
                  <a:gd name="T42" fmla="*/ 15 w 91"/>
                  <a:gd name="T43" fmla="*/ 20 h 92"/>
                  <a:gd name="T44" fmla="*/ 9 w 91"/>
                  <a:gd name="T45" fmla="*/ 30 h 92"/>
                  <a:gd name="T46" fmla="*/ 8 w 91"/>
                  <a:gd name="T47" fmla="*/ 34 h 92"/>
                  <a:gd name="T48" fmla="*/ 9 w 91"/>
                  <a:gd name="T49" fmla="*/ 35 h 92"/>
                  <a:gd name="T50" fmla="*/ 8 w 91"/>
                  <a:gd name="T51" fmla="*/ 45 h 92"/>
                  <a:gd name="T52" fmla="*/ 5 w 91"/>
                  <a:gd name="T53" fmla="*/ 46 h 92"/>
                  <a:gd name="T54" fmla="*/ 0 w 91"/>
                  <a:gd name="T55" fmla="*/ 54 h 92"/>
                  <a:gd name="T56" fmla="*/ 3 w 91"/>
                  <a:gd name="T57" fmla="*/ 65 h 92"/>
                  <a:gd name="T58" fmla="*/ 12 w 91"/>
                  <a:gd name="T59" fmla="*/ 63 h 92"/>
                  <a:gd name="T60" fmla="*/ 18 w 91"/>
                  <a:gd name="T61" fmla="*/ 72 h 92"/>
                  <a:gd name="T62" fmla="*/ 13 w 91"/>
                  <a:gd name="T63" fmla="*/ 79 h 92"/>
                  <a:gd name="T64" fmla="*/ 29 w 91"/>
                  <a:gd name="T65" fmla="*/ 89 h 92"/>
                  <a:gd name="T66" fmla="*/ 34 w 91"/>
                  <a:gd name="T67" fmla="*/ 81 h 92"/>
                  <a:gd name="T68" fmla="*/ 44 w 91"/>
                  <a:gd name="T69" fmla="*/ 83 h 92"/>
                  <a:gd name="T70" fmla="*/ 46 w 91"/>
                  <a:gd name="T71" fmla="*/ 92 h 92"/>
                  <a:gd name="T72" fmla="*/ 64 w 91"/>
                  <a:gd name="T73" fmla="*/ 88 h 92"/>
                  <a:gd name="T74" fmla="*/ 62 w 91"/>
                  <a:gd name="T75" fmla="*/ 79 h 92"/>
                  <a:gd name="T76" fmla="*/ 71 w 91"/>
                  <a:gd name="T77" fmla="*/ 72 h 92"/>
                  <a:gd name="T78" fmla="*/ 78 w 91"/>
                  <a:gd name="T79" fmla="*/ 77 h 92"/>
                  <a:gd name="T80" fmla="*/ 88 w 91"/>
                  <a:gd name="T81" fmla="*/ 62 h 92"/>
                  <a:gd name="T82" fmla="*/ 80 w 91"/>
                  <a:gd name="T83" fmla="*/ 57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1" h="92">
                    <a:moveTo>
                      <a:pt x="90" y="42"/>
                    </a:moveTo>
                    <a:cubicBezTo>
                      <a:pt x="89" y="43"/>
                      <a:pt x="89" y="44"/>
                      <a:pt x="88" y="45"/>
                    </a:cubicBezTo>
                    <a:cubicBezTo>
                      <a:pt x="91" y="44"/>
                      <a:pt x="91" y="44"/>
                      <a:pt x="91" y="44"/>
                    </a:cubicBezTo>
                    <a:lnTo>
                      <a:pt x="90" y="42"/>
                    </a:lnTo>
                    <a:close/>
                    <a:moveTo>
                      <a:pt x="80" y="57"/>
                    </a:moveTo>
                    <a:cubicBezTo>
                      <a:pt x="81" y="55"/>
                      <a:pt x="81" y="53"/>
                      <a:pt x="81" y="51"/>
                    </a:cubicBezTo>
                    <a:cubicBezTo>
                      <a:pt x="79" y="54"/>
                      <a:pt x="76" y="55"/>
                      <a:pt x="73" y="56"/>
                    </a:cubicBezTo>
                    <a:cubicBezTo>
                      <a:pt x="69" y="58"/>
                      <a:pt x="64" y="58"/>
                      <a:pt x="61" y="56"/>
                    </a:cubicBezTo>
                    <a:cubicBezTo>
                      <a:pt x="55" y="65"/>
                      <a:pt x="44" y="67"/>
                      <a:pt x="35" y="62"/>
                    </a:cubicBezTo>
                    <a:cubicBezTo>
                      <a:pt x="26" y="57"/>
                      <a:pt x="23" y="45"/>
                      <a:pt x="28" y="36"/>
                    </a:cubicBezTo>
                    <a:cubicBezTo>
                      <a:pt x="34" y="27"/>
                      <a:pt x="45" y="25"/>
                      <a:pt x="54" y="29"/>
                    </a:cubicBezTo>
                    <a:cubicBezTo>
                      <a:pt x="56" y="21"/>
                      <a:pt x="62" y="13"/>
                      <a:pt x="66" y="6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2" y="9"/>
                      <a:pt x="49" y="9"/>
                      <a:pt x="45" y="9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4" y="4"/>
                      <a:pt x="31" y="7"/>
                      <a:pt x="27" y="9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4" y="15"/>
                      <a:pt x="21" y="17"/>
                      <a:pt x="19" y="19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9"/>
                      <a:pt x="15" y="20"/>
                    </a:cubicBezTo>
                    <a:cubicBezTo>
                      <a:pt x="14" y="24"/>
                      <a:pt x="12" y="28"/>
                      <a:pt x="9" y="30"/>
                    </a:cubicBezTo>
                    <a:cubicBezTo>
                      <a:pt x="9" y="32"/>
                      <a:pt x="8" y="33"/>
                      <a:pt x="8" y="34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8" y="38"/>
                      <a:pt x="8" y="42"/>
                      <a:pt x="8" y="45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4" y="49"/>
                      <a:pt x="2" y="52"/>
                      <a:pt x="0" y="54"/>
                    </a:cubicBezTo>
                    <a:cubicBezTo>
                      <a:pt x="3" y="65"/>
                      <a:pt x="3" y="65"/>
                      <a:pt x="3" y="65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6"/>
                      <a:pt x="16" y="69"/>
                      <a:pt x="18" y="72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34" y="81"/>
                      <a:pt x="34" y="81"/>
                      <a:pt x="34" y="81"/>
                    </a:cubicBezTo>
                    <a:cubicBezTo>
                      <a:pt x="37" y="82"/>
                      <a:pt x="41" y="83"/>
                      <a:pt x="44" y="83"/>
                    </a:cubicBezTo>
                    <a:cubicBezTo>
                      <a:pt x="46" y="92"/>
                      <a:pt x="46" y="92"/>
                      <a:pt x="46" y="92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2" y="79"/>
                      <a:pt x="62" y="79"/>
                      <a:pt x="62" y="79"/>
                    </a:cubicBezTo>
                    <a:cubicBezTo>
                      <a:pt x="65" y="77"/>
                      <a:pt x="68" y="75"/>
                      <a:pt x="71" y="72"/>
                    </a:cubicBezTo>
                    <a:cubicBezTo>
                      <a:pt x="78" y="77"/>
                      <a:pt x="78" y="77"/>
                      <a:pt x="78" y="77"/>
                    </a:cubicBezTo>
                    <a:cubicBezTo>
                      <a:pt x="88" y="62"/>
                      <a:pt x="88" y="62"/>
                      <a:pt x="88" y="62"/>
                    </a:cubicBezTo>
                    <a:lnTo>
                      <a:pt x="80" y="5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2" name="Freeform 16"/>
              <p:cNvSpPr>
                <a:spLocks/>
              </p:cNvSpPr>
              <p:nvPr/>
            </p:nvSpPr>
            <p:spPr bwMode="auto">
              <a:xfrm>
                <a:off x="1014" y="2014"/>
                <a:ext cx="460" cy="389"/>
              </a:xfrm>
              <a:custGeom>
                <a:avLst/>
                <a:gdLst>
                  <a:gd name="T0" fmla="*/ 193 w 193"/>
                  <a:gd name="T1" fmla="*/ 50 h 163"/>
                  <a:gd name="T2" fmla="*/ 160 w 193"/>
                  <a:gd name="T3" fmla="*/ 69 h 163"/>
                  <a:gd name="T4" fmla="*/ 119 w 193"/>
                  <a:gd name="T5" fmla="*/ 115 h 163"/>
                  <a:gd name="T6" fmla="*/ 81 w 193"/>
                  <a:gd name="T7" fmla="*/ 153 h 163"/>
                  <a:gd name="T8" fmla="*/ 91 w 193"/>
                  <a:gd name="T9" fmla="*/ 110 h 163"/>
                  <a:gd name="T10" fmla="*/ 94 w 193"/>
                  <a:gd name="T11" fmla="*/ 89 h 163"/>
                  <a:gd name="T12" fmla="*/ 56 w 193"/>
                  <a:gd name="T13" fmla="*/ 97 h 163"/>
                  <a:gd name="T14" fmla="*/ 30 w 193"/>
                  <a:gd name="T15" fmla="*/ 111 h 163"/>
                  <a:gd name="T16" fmla="*/ 22 w 193"/>
                  <a:gd name="T17" fmla="*/ 130 h 163"/>
                  <a:gd name="T18" fmla="*/ 11 w 193"/>
                  <a:gd name="T19" fmla="*/ 156 h 163"/>
                  <a:gd name="T20" fmla="*/ 2 w 193"/>
                  <a:gd name="T21" fmla="*/ 149 h 163"/>
                  <a:gd name="T22" fmla="*/ 5 w 193"/>
                  <a:gd name="T23" fmla="*/ 126 h 163"/>
                  <a:gd name="T24" fmla="*/ 10 w 193"/>
                  <a:gd name="T25" fmla="*/ 99 h 163"/>
                  <a:gd name="T26" fmla="*/ 46 w 193"/>
                  <a:gd name="T27" fmla="*/ 71 h 163"/>
                  <a:gd name="T28" fmla="*/ 64 w 193"/>
                  <a:gd name="T29" fmla="*/ 55 h 163"/>
                  <a:gd name="T30" fmla="*/ 92 w 193"/>
                  <a:gd name="T31" fmla="*/ 44 h 163"/>
                  <a:gd name="T32" fmla="*/ 137 w 193"/>
                  <a:gd name="T33" fmla="*/ 19 h 163"/>
                  <a:gd name="T34" fmla="*/ 175 w 193"/>
                  <a:gd name="T35" fmla="*/ 0 h 163"/>
                  <a:gd name="T36" fmla="*/ 193 w 193"/>
                  <a:gd name="T37" fmla="*/ 5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3" h="163">
                    <a:moveTo>
                      <a:pt x="193" y="50"/>
                    </a:moveTo>
                    <a:cubicBezTo>
                      <a:pt x="177" y="50"/>
                      <a:pt x="161" y="57"/>
                      <a:pt x="160" y="69"/>
                    </a:cubicBezTo>
                    <a:cubicBezTo>
                      <a:pt x="158" y="81"/>
                      <a:pt x="128" y="106"/>
                      <a:pt x="119" y="115"/>
                    </a:cubicBezTo>
                    <a:cubicBezTo>
                      <a:pt x="114" y="129"/>
                      <a:pt x="96" y="163"/>
                      <a:pt x="81" y="153"/>
                    </a:cubicBezTo>
                    <a:cubicBezTo>
                      <a:pt x="66" y="144"/>
                      <a:pt x="89" y="114"/>
                      <a:pt x="91" y="110"/>
                    </a:cubicBezTo>
                    <a:cubicBezTo>
                      <a:pt x="98" y="100"/>
                      <a:pt x="100" y="94"/>
                      <a:pt x="94" y="89"/>
                    </a:cubicBezTo>
                    <a:cubicBezTo>
                      <a:pt x="89" y="84"/>
                      <a:pt x="69" y="100"/>
                      <a:pt x="56" y="97"/>
                    </a:cubicBezTo>
                    <a:cubicBezTo>
                      <a:pt x="50" y="103"/>
                      <a:pt x="37" y="114"/>
                      <a:pt x="30" y="111"/>
                    </a:cubicBezTo>
                    <a:cubicBezTo>
                      <a:pt x="30" y="116"/>
                      <a:pt x="28" y="129"/>
                      <a:pt x="22" y="130"/>
                    </a:cubicBezTo>
                    <a:cubicBezTo>
                      <a:pt x="23" y="135"/>
                      <a:pt x="20" y="154"/>
                      <a:pt x="11" y="156"/>
                    </a:cubicBezTo>
                    <a:cubicBezTo>
                      <a:pt x="2" y="157"/>
                      <a:pt x="0" y="154"/>
                      <a:pt x="2" y="149"/>
                    </a:cubicBezTo>
                    <a:cubicBezTo>
                      <a:pt x="3" y="145"/>
                      <a:pt x="3" y="132"/>
                      <a:pt x="5" y="126"/>
                    </a:cubicBezTo>
                    <a:cubicBezTo>
                      <a:pt x="7" y="120"/>
                      <a:pt x="8" y="105"/>
                      <a:pt x="10" y="99"/>
                    </a:cubicBezTo>
                    <a:cubicBezTo>
                      <a:pt x="12" y="94"/>
                      <a:pt x="42" y="75"/>
                      <a:pt x="46" y="71"/>
                    </a:cubicBezTo>
                    <a:cubicBezTo>
                      <a:pt x="50" y="66"/>
                      <a:pt x="62" y="58"/>
                      <a:pt x="64" y="55"/>
                    </a:cubicBezTo>
                    <a:cubicBezTo>
                      <a:pt x="66" y="53"/>
                      <a:pt x="85" y="47"/>
                      <a:pt x="92" y="44"/>
                    </a:cubicBezTo>
                    <a:cubicBezTo>
                      <a:pt x="98" y="40"/>
                      <a:pt x="124" y="22"/>
                      <a:pt x="137" y="19"/>
                    </a:cubicBezTo>
                    <a:cubicBezTo>
                      <a:pt x="151" y="16"/>
                      <a:pt x="160" y="9"/>
                      <a:pt x="175" y="0"/>
                    </a:cubicBezTo>
                    <a:lnTo>
                      <a:pt x="193" y="5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3" name="Freeform 17"/>
              <p:cNvSpPr>
                <a:spLocks/>
              </p:cNvSpPr>
              <p:nvPr/>
            </p:nvSpPr>
            <p:spPr bwMode="auto">
              <a:xfrm>
                <a:off x="1419" y="1985"/>
                <a:ext cx="103" cy="160"/>
              </a:xfrm>
              <a:custGeom>
                <a:avLst/>
                <a:gdLst>
                  <a:gd name="T0" fmla="*/ 67 w 103"/>
                  <a:gd name="T1" fmla="*/ 0 h 160"/>
                  <a:gd name="T2" fmla="*/ 0 w 103"/>
                  <a:gd name="T3" fmla="*/ 26 h 160"/>
                  <a:gd name="T4" fmla="*/ 53 w 103"/>
                  <a:gd name="T5" fmla="*/ 160 h 160"/>
                  <a:gd name="T6" fmla="*/ 103 w 103"/>
                  <a:gd name="T7" fmla="*/ 143 h 160"/>
                  <a:gd name="T8" fmla="*/ 67 w 103"/>
                  <a:gd name="T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60">
                    <a:moveTo>
                      <a:pt x="67" y="0"/>
                    </a:moveTo>
                    <a:lnTo>
                      <a:pt x="0" y="26"/>
                    </a:lnTo>
                    <a:lnTo>
                      <a:pt x="53" y="160"/>
                    </a:lnTo>
                    <a:lnTo>
                      <a:pt x="103" y="143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4" name="Freeform 18"/>
              <p:cNvSpPr>
                <a:spLocks/>
              </p:cNvSpPr>
              <p:nvPr/>
            </p:nvSpPr>
            <p:spPr bwMode="auto">
              <a:xfrm>
                <a:off x="1474" y="1961"/>
                <a:ext cx="150" cy="191"/>
              </a:xfrm>
              <a:custGeom>
                <a:avLst/>
                <a:gdLst>
                  <a:gd name="T0" fmla="*/ 26 w 63"/>
                  <a:gd name="T1" fmla="*/ 1 h 80"/>
                  <a:gd name="T2" fmla="*/ 0 w 63"/>
                  <a:gd name="T3" fmla="*/ 9 h 80"/>
                  <a:gd name="T4" fmla="*/ 21 w 63"/>
                  <a:gd name="T5" fmla="*/ 80 h 80"/>
                  <a:gd name="T6" fmla="*/ 56 w 63"/>
                  <a:gd name="T7" fmla="*/ 72 h 80"/>
                  <a:gd name="T8" fmla="*/ 58 w 63"/>
                  <a:gd name="T9" fmla="*/ 48 h 80"/>
                  <a:gd name="T10" fmla="*/ 39 w 63"/>
                  <a:gd name="T11" fmla="*/ 31 h 80"/>
                  <a:gd name="T12" fmla="*/ 46 w 63"/>
                  <a:gd name="T13" fmla="*/ 8 h 80"/>
                  <a:gd name="T14" fmla="*/ 26 w 63"/>
                  <a:gd name="T15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80">
                    <a:moveTo>
                      <a:pt x="26" y="1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72"/>
                      <a:pt x="63" y="56"/>
                      <a:pt x="58" y="48"/>
                    </a:cubicBezTo>
                    <a:cubicBezTo>
                      <a:pt x="53" y="40"/>
                      <a:pt x="41" y="40"/>
                      <a:pt x="39" y="31"/>
                    </a:cubicBezTo>
                    <a:cubicBezTo>
                      <a:pt x="37" y="22"/>
                      <a:pt x="48" y="16"/>
                      <a:pt x="46" y="8"/>
                    </a:cubicBezTo>
                    <a:cubicBezTo>
                      <a:pt x="43" y="0"/>
                      <a:pt x="35" y="1"/>
                      <a:pt x="26" y="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26" name="Group 21"/>
            <p:cNvGrpSpPr>
              <a:grpSpLocks noChangeAspect="1"/>
            </p:cNvGrpSpPr>
            <p:nvPr/>
          </p:nvGrpSpPr>
          <p:grpSpPr bwMode="auto">
            <a:xfrm>
              <a:off x="4567282" y="3975271"/>
              <a:ext cx="739106" cy="258527"/>
              <a:chOff x="4095" y="2571"/>
              <a:chExt cx="1155" cy="404"/>
            </a:xfrm>
            <a:solidFill>
              <a:srgbClr val="E87071"/>
            </a:solidFill>
          </p:grpSpPr>
          <p:sp>
            <p:nvSpPr>
              <p:cNvPr id="36" name="Freeform 22"/>
              <p:cNvSpPr>
                <a:spLocks noEditPoints="1"/>
              </p:cNvSpPr>
              <p:nvPr/>
            </p:nvSpPr>
            <p:spPr bwMode="auto">
              <a:xfrm>
                <a:off x="4741" y="2730"/>
                <a:ext cx="242" cy="245"/>
              </a:xfrm>
              <a:custGeom>
                <a:avLst/>
                <a:gdLst>
                  <a:gd name="T0" fmla="*/ 31 w 102"/>
                  <a:gd name="T1" fmla="*/ 65 h 102"/>
                  <a:gd name="T2" fmla="*/ 11 w 102"/>
                  <a:gd name="T3" fmla="*/ 66 h 102"/>
                  <a:gd name="T4" fmla="*/ 8 w 102"/>
                  <a:gd name="T5" fmla="*/ 70 h 102"/>
                  <a:gd name="T6" fmla="*/ 0 w 102"/>
                  <a:gd name="T7" fmla="*/ 79 h 102"/>
                  <a:gd name="T8" fmla="*/ 11 w 102"/>
                  <a:gd name="T9" fmla="*/ 87 h 102"/>
                  <a:gd name="T10" fmla="*/ 36 w 102"/>
                  <a:gd name="T11" fmla="*/ 66 h 102"/>
                  <a:gd name="T12" fmla="*/ 31 w 102"/>
                  <a:gd name="T13" fmla="*/ 65 h 102"/>
                  <a:gd name="T14" fmla="*/ 33 w 102"/>
                  <a:gd name="T15" fmla="*/ 87 h 102"/>
                  <a:gd name="T16" fmla="*/ 43 w 102"/>
                  <a:gd name="T17" fmla="*/ 102 h 102"/>
                  <a:gd name="T18" fmla="*/ 70 w 102"/>
                  <a:gd name="T19" fmla="*/ 77 h 102"/>
                  <a:gd name="T20" fmla="*/ 70 w 102"/>
                  <a:gd name="T21" fmla="*/ 77 h 102"/>
                  <a:gd name="T22" fmla="*/ 43 w 102"/>
                  <a:gd name="T23" fmla="*/ 67 h 102"/>
                  <a:gd name="T24" fmla="*/ 33 w 102"/>
                  <a:gd name="T25" fmla="*/ 87 h 102"/>
                  <a:gd name="T26" fmla="*/ 76 w 102"/>
                  <a:gd name="T27" fmla="*/ 80 h 102"/>
                  <a:gd name="T28" fmla="*/ 74 w 102"/>
                  <a:gd name="T29" fmla="*/ 84 h 102"/>
                  <a:gd name="T30" fmla="*/ 84 w 102"/>
                  <a:gd name="T31" fmla="*/ 99 h 102"/>
                  <a:gd name="T32" fmla="*/ 102 w 102"/>
                  <a:gd name="T33" fmla="*/ 89 h 102"/>
                  <a:gd name="T34" fmla="*/ 76 w 102"/>
                  <a:gd name="T35" fmla="*/ 80 h 102"/>
                  <a:gd name="T36" fmla="*/ 68 w 102"/>
                  <a:gd name="T37" fmla="*/ 3 h 102"/>
                  <a:gd name="T38" fmla="*/ 38 w 102"/>
                  <a:gd name="T39" fmla="*/ 2 h 102"/>
                  <a:gd name="T40" fmla="*/ 32 w 102"/>
                  <a:gd name="T41" fmla="*/ 13 h 102"/>
                  <a:gd name="T42" fmla="*/ 46 w 102"/>
                  <a:gd name="T43" fmla="*/ 14 h 102"/>
                  <a:gd name="T44" fmla="*/ 70 w 102"/>
                  <a:gd name="T45" fmla="*/ 8 h 102"/>
                  <a:gd name="T46" fmla="*/ 70 w 102"/>
                  <a:gd name="T47" fmla="*/ 6 h 102"/>
                  <a:gd name="T48" fmla="*/ 68 w 102"/>
                  <a:gd name="T4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2" h="102">
                    <a:moveTo>
                      <a:pt x="31" y="65"/>
                    </a:moveTo>
                    <a:cubicBezTo>
                      <a:pt x="24" y="65"/>
                      <a:pt x="17" y="65"/>
                      <a:pt x="11" y="66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6" y="73"/>
                      <a:pt x="3" y="76"/>
                      <a:pt x="0" y="79"/>
                    </a:cubicBezTo>
                    <a:cubicBezTo>
                      <a:pt x="2" y="83"/>
                      <a:pt x="5" y="87"/>
                      <a:pt x="11" y="87"/>
                    </a:cubicBezTo>
                    <a:cubicBezTo>
                      <a:pt x="21" y="87"/>
                      <a:pt x="28" y="79"/>
                      <a:pt x="36" y="66"/>
                    </a:cubicBezTo>
                    <a:cubicBezTo>
                      <a:pt x="34" y="65"/>
                      <a:pt x="33" y="65"/>
                      <a:pt x="31" y="65"/>
                    </a:cubicBezTo>
                    <a:close/>
                    <a:moveTo>
                      <a:pt x="33" y="87"/>
                    </a:moveTo>
                    <a:cubicBezTo>
                      <a:pt x="30" y="92"/>
                      <a:pt x="34" y="102"/>
                      <a:pt x="43" y="102"/>
                    </a:cubicBezTo>
                    <a:cubicBezTo>
                      <a:pt x="53" y="102"/>
                      <a:pt x="61" y="93"/>
                      <a:pt x="70" y="77"/>
                    </a:cubicBezTo>
                    <a:cubicBezTo>
                      <a:pt x="70" y="77"/>
                      <a:pt x="70" y="77"/>
                      <a:pt x="70" y="77"/>
                    </a:cubicBezTo>
                    <a:cubicBezTo>
                      <a:pt x="60" y="73"/>
                      <a:pt x="50" y="70"/>
                      <a:pt x="43" y="67"/>
                    </a:cubicBezTo>
                    <a:cubicBezTo>
                      <a:pt x="38" y="76"/>
                      <a:pt x="34" y="84"/>
                      <a:pt x="33" y="87"/>
                    </a:cubicBezTo>
                    <a:close/>
                    <a:moveTo>
                      <a:pt x="76" y="80"/>
                    </a:moveTo>
                    <a:cubicBezTo>
                      <a:pt x="76" y="81"/>
                      <a:pt x="75" y="83"/>
                      <a:pt x="74" y="84"/>
                    </a:cubicBezTo>
                    <a:cubicBezTo>
                      <a:pt x="71" y="89"/>
                      <a:pt x="75" y="99"/>
                      <a:pt x="84" y="99"/>
                    </a:cubicBezTo>
                    <a:cubicBezTo>
                      <a:pt x="91" y="99"/>
                      <a:pt x="96" y="95"/>
                      <a:pt x="102" y="89"/>
                    </a:cubicBezTo>
                    <a:cubicBezTo>
                      <a:pt x="93" y="86"/>
                      <a:pt x="85" y="83"/>
                      <a:pt x="76" y="80"/>
                    </a:cubicBezTo>
                    <a:close/>
                    <a:moveTo>
                      <a:pt x="68" y="3"/>
                    </a:moveTo>
                    <a:cubicBezTo>
                      <a:pt x="62" y="0"/>
                      <a:pt x="52" y="0"/>
                      <a:pt x="38" y="2"/>
                    </a:cubicBezTo>
                    <a:cubicBezTo>
                      <a:pt x="36" y="6"/>
                      <a:pt x="34" y="10"/>
                      <a:pt x="32" y="13"/>
                    </a:cubicBezTo>
                    <a:cubicBezTo>
                      <a:pt x="36" y="14"/>
                      <a:pt x="41" y="14"/>
                      <a:pt x="46" y="14"/>
                    </a:cubicBezTo>
                    <a:cubicBezTo>
                      <a:pt x="61" y="14"/>
                      <a:pt x="68" y="11"/>
                      <a:pt x="70" y="8"/>
                    </a:cubicBezTo>
                    <a:cubicBezTo>
                      <a:pt x="70" y="8"/>
                      <a:pt x="71" y="8"/>
                      <a:pt x="70" y="6"/>
                    </a:cubicBezTo>
                    <a:cubicBezTo>
                      <a:pt x="70" y="4"/>
                      <a:pt x="69" y="3"/>
                      <a:pt x="68" y="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7" name="Freeform 23"/>
              <p:cNvSpPr>
                <a:spLocks/>
              </p:cNvSpPr>
              <p:nvPr/>
            </p:nvSpPr>
            <p:spPr bwMode="auto">
              <a:xfrm>
                <a:off x="4095" y="2706"/>
                <a:ext cx="648" cy="236"/>
              </a:xfrm>
              <a:custGeom>
                <a:avLst/>
                <a:gdLst>
                  <a:gd name="T0" fmla="*/ 267 w 273"/>
                  <a:gd name="T1" fmla="*/ 76 h 98"/>
                  <a:gd name="T2" fmla="*/ 259 w 273"/>
                  <a:gd name="T3" fmla="*/ 75 h 98"/>
                  <a:gd name="T4" fmla="*/ 232 w 273"/>
                  <a:gd name="T5" fmla="*/ 87 h 98"/>
                  <a:gd name="T6" fmla="*/ 194 w 273"/>
                  <a:gd name="T7" fmla="*/ 49 h 98"/>
                  <a:gd name="T8" fmla="*/ 232 w 273"/>
                  <a:gd name="T9" fmla="*/ 11 h 98"/>
                  <a:gd name="T10" fmla="*/ 259 w 273"/>
                  <a:gd name="T11" fmla="*/ 23 h 98"/>
                  <a:gd name="T12" fmla="*/ 270 w 273"/>
                  <a:gd name="T13" fmla="*/ 21 h 98"/>
                  <a:gd name="T14" fmla="*/ 273 w 273"/>
                  <a:gd name="T15" fmla="*/ 21 h 98"/>
                  <a:gd name="T16" fmla="*/ 232 w 273"/>
                  <a:gd name="T17" fmla="*/ 0 h 98"/>
                  <a:gd name="T18" fmla="*/ 183 w 273"/>
                  <a:gd name="T19" fmla="*/ 43 h 98"/>
                  <a:gd name="T20" fmla="*/ 90 w 273"/>
                  <a:gd name="T21" fmla="*/ 43 h 98"/>
                  <a:gd name="T22" fmla="*/ 90 w 273"/>
                  <a:gd name="T23" fmla="*/ 12 h 98"/>
                  <a:gd name="T24" fmla="*/ 79 w 273"/>
                  <a:gd name="T25" fmla="*/ 12 h 98"/>
                  <a:gd name="T26" fmla="*/ 79 w 273"/>
                  <a:gd name="T27" fmla="*/ 34 h 98"/>
                  <a:gd name="T28" fmla="*/ 69 w 273"/>
                  <a:gd name="T29" fmla="*/ 34 h 98"/>
                  <a:gd name="T30" fmla="*/ 69 w 273"/>
                  <a:gd name="T31" fmla="*/ 24 h 98"/>
                  <a:gd name="T32" fmla="*/ 52 w 273"/>
                  <a:gd name="T33" fmla="*/ 24 h 98"/>
                  <a:gd name="T34" fmla="*/ 52 w 273"/>
                  <a:gd name="T35" fmla="*/ 43 h 98"/>
                  <a:gd name="T36" fmla="*/ 44 w 273"/>
                  <a:gd name="T37" fmla="*/ 43 h 98"/>
                  <a:gd name="T38" fmla="*/ 44 w 273"/>
                  <a:gd name="T39" fmla="*/ 13 h 98"/>
                  <a:gd name="T40" fmla="*/ 24 w 273"/>
                  <a:gd name="T41" fmla="*/ 13 h 98"/>
                  <a:gd name="T42" fmla="*/ 24 w 273"/>
                  <a:gd name="T43" fmla="*/ 43 h 98"/>
                  <a:gd name="T44" fmla="*/ 6 w 273"/>
                  <a:gd name="T45" fmla="*/ 43 h 98"/>
                  <a:gd name="T46" fmla="*/ 0 w 273"/>
                  <a:gd name="T47" fmla="*/ 49 h 98"/>
                  <a:gd name="T48" fmla="*/ 6 w 273"/>
                  <a:gd name="T49" fmla="*/ 55 h 98"/>
                  <a:gd name="T50" fmla="*/ 24 w 273"/>
                  <a:gd name="T51" fmla="*/ 55 h 98"/>
                  <a:gd name="T52" fmla="*/ 24 w 273"/>
                  <a:gd name="T53" fmla="*/ 81 h 98"/>
                  <a:gd name="T54" fmla="*/ 44 w 273"/>
                  <a:gd name="T55" fmla="*/ 81 h 98"/>
                  <a:gd name="T56" fmla="*/ 44 w 273"/>
                  <a:gd name="T57" fmla="*/ 71 h 98"/>
                  <a:gd name="T58" fmla="*/ 54 w 273"/>
                  <a:gd name="T59" fmla="*/ 71 h 98"/>
                  <a:gd name="T60" fmla="*/ 54 w 273"/>
                  <a:gd name="T61" fmla="*/ 77 h 98"/>
                  <a:gd name="T62" fmla="*/ 65 w 273"/>
                  <a:gd name="T63" fmla="*/ 77 h 98"/>
                  <a:gd name="T64" fmla="*/ 65 w 273"/>
                  <a:gd name="T65" fmla="*/ 61 h 98"/>
                  <a:gd name="T66" fmla="*/ 76 w 273"/>
                  <a:gd name="T67" fmla="*/ 61 h 98"/>
                  <a:gd name="T68" fmla="*/ 76 w 273"/>
                  <a:gd name="T69" fmla="*/ 83 h 98"/>
                  <a:gd name="T70" fmla="*/ 93 w 273"/>
                  <a:gd name="T71" fmla="*/ 83 h 98"/>
                  <a:gd name="T72" fmla="*/ 93 w 273"/>
                  <a:gd name="T73" fmla="*/ 55 h 98"/>
                  <a:gd name="T74" fmla="*/ 183 w 273"/>
                  <a:gd name="T75" fmla="*/ 55 h 98"/>
                  <a:gd name="T76" fmla="*/ 232 w 273"/>
                  <a:gd name="T77" fmla="*/ 98 h 98"/>
                  <a:gd name="T78" fmla="*/ 273 w 273"/>
                  <a:gd name="T79" fmla="*/ 76 h 98"/>
                  <a:gd name="T80" fmla="*/ 267 w 273"/>
                  <a:gd name="T81" fmla="*/ 7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73" h="98">
                    <a:moveTo>
                      <a:pt x="267" y="76"/>
                    </a:moveTo>
                    <a:cubicBezTo>
                      <a:pt x="264" y="76"/>
                      <a:pt x="262" y="76"/>
                      <a:pt x="259" y="75"/>
                    </a:cubicBezTo>
                    <a:cubicBezTo>
                      <a:pt x="252" y="82"/>
                      <a:pt x="242" y="87"/>
                      <a:pt x="232" y="87"/>
                    </a:cubicBezTo>
                    <a:cubicBezTo>
                      <a:pt x="211" y="87"/>
                      <a:pt x="194" y="70"/>
                      <a:pt x="194" y="49"/>
                    </a:cubicBezTo>
                    <a:cubicBezTo>
                      <a:pt x="194" y="28"/>
                      <a:pt x="211" y="11"/>
                      <a:pt x="232" y="11"/>
                    </a:cubicBezTo>
                    <a:cubicBezTo>
                      <a:pt x="242" y="11"/>
                      <a:pt x="252" y="15"/>
                      <a:pt x="259" y="23"/>
                    </a:cubicBezTo>
                    <a:cubicBezTo>
                      <a:pt x="263" y="22"/>
                      <a:pt x="267" y="21"/>
                      <a:pt x="270" y="21"/>
                    </a:cubicBezTo>
                    <a:cubicBezTo>
                      <a:pt x="270" y="21"/>
                      <a:pt x="271" y="21"/>
                      <a:pt x="273" y="21"/>
                    </a:cubicBezTo>
                    <a:cubicBezTo>
                      <a:pt x="264" y="8"/>
                      <a:pt x="249" y="0"/>
                      <a:pt x="232" y="0"/>
                    </a:cubicBezTo>
                    <a:cubicBezTo>
                      <a:pt x="206" y="0"/>
                      <a:pt x="186" y="19"/>
                      <a:pt x="183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34"/>
                      <a:pt x="79" y="34"/>
                      <a:pt x="7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44" y="43"/>
                      <a:pt x="44" y="43"/>
                      <a:pt x="44" y="4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3" y="43"/>
                      <a:pt x="0" y="46"/>
                      <a:pt x="0" y="49"/>
                    </a:cubicBezTo>
                    <a:cubicBezTo>
                      <a:pt x="0" y="52"/>
                      <a:pt x="3" y="55"/>
                      <a:pt x="6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44" y="81"/>
                      <a:pt x="44" y="81"/>
                      <a:pt x="44" y="81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61"/>
                      <a:pt x="65" y="61"/>
                      <a:pt x="65" y="61"/>
                    </a:cubicBezTo>
                    <a:cubicBezTo>
                      <a:pt x="76" y="61"/>
                      <a:pt x="76" y="61"/>
                      <a:pt x="76" y="61"/>
                    </a:cubicBezTo>
                    <a:cubicBezTo>
                      <a:pt x="76" y="83"/>
                      <a:pt x="76" y="83"/>
                      <a:pt x="76" y="83"/>
                    </a:cubicBezTo>
                    <a:cubicBezTo>
                      <a:pt x="93" y="83"/>
                      <a:pt x="93" y="83"/>
                      <a:pt x="93" y="83"/>
                    </a:cubicBezTo>
                    <a:cubicBezTo>
                      <a:pt x="93" y="55"/>
                      <a:pt x="93" y="55"/>
                      <a:pt x="93" y="55"/>
                    </a:cubicBezTo>
                    <a:cubicBezTo>
                      <a:pt x="183" y="55"/>
                      <a:pt x="183" y="55"/>
                      <a:pt x="183" y="55"/>
                    </a:cubicBezTo>
                    <a:cubicBezTo>
                      <a:pt x="186" y="79"/>
                      <a:pt x="206" y="98"/>
                      <a:pt x="232" y="98"/>
                    </a:cubicBezTo>
                    <a:cubicBezTo>
                      <a:pt x="249" y="98"/>
                      <a:pt x="264" y="89"/>
                      <a:pt x="273" y="76"/>
                    </a:cubicBezTo>
                    <a:lnTo>
                      <a:pt x="267" y="76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8" name="Freeform 24"/>
              <p:cNvSpPr>
                <a:spLocks noEditPoints="1"/>
              </p:cNvSpPr>
              <p:nvPr/>
            </p:nvSpPr>
            <p:spPr bwMode="auto">
              <a:xfrm>
                <a:off x="4594" y="2571"/>
                <a:ext cx="656" cy="380"/>
              </a:xfrm>
              <a:custGeom>
                <a:avLst/>
                <a:gdLst>
                  <a:gd name="T0" fmla="*/ 22 w 276"/>
                  <a:gd name="T1" fmla="*/ 75 h 158"/>
                  <a:gd name="T2" fmla="*/ 0 w 276"/>
                  <a:gd name="T3" fmla="*/ 84 h 158"/>
                  <a:gd name="T4" fmla="*/ 4 w 276"/>
                  <a:gd name="T5" fmla="*/ 95 h 158"/>
                  <a:gd name="T6" fmla="*/ 40 w 276"/>
                  <a:gd name="T7" fmla="*/ 81 h 158"/>
                  <a:gd name="T8" fmla="*/ 22 w 276"/>
                  <a:gd name="T9" fmla="*/ 75 h 158"/>
                  <a:gd name="T10" fmla="*/ 252 w 276"/>
                  <a:gd name="T11" fmla="*/ 68 h 158"/>
                  <a:gd name="T12" fmla="*/ 151 w 276"/>
                  <a:gd name="T13" fmla="*/ 0 h 158"/>
                  <a:gd name="T14" fmla="*/ 51 w 276"/>
                  <a:gd name="T15" fmla="*/ 41 h 158"/>
                  <a:gd name="T16" fmla="*/ 36 w 276"/>
                  <a:gd name="T17" fmla="*/ 50 h 158"/>
                  <a:gd name="T18" fmla="*/ 67 w 276"/>
                  <a:gd name="T19" fmla="*/ 70 h 158"/>
                  <a:gd name="T20" fmla="*/ 140 w 276"/>
                  <a:gd name="T21" fmla="*/ 70 h 158"/>
                  <a:gd name="T22" fmla="*/ 108 w 276"/>
                  <a:gd name="T23" fmla="*/ 88 h 158"/>
                  <a:gd name="T24" fmla="*/ 60 w 276"/>
                  <a:gd name="T25" fmla="*/ 85 h 158"/>
                  <a:gd name="T26" fmla="*/ 25 w 276"/>
                  <a:gd name="T27" fmla="*/ 107 h 158"/>
                  <a:gd name="T28" fmla="*/ 57 w 276"/>
                  <a:gd name="T29" fmla="*/ 124 h 158"/>
                  <a:gd name="T30" fmla="*/ 93 w 276"/>
                  <a:gd name="T31" fmla="*/ 123 h 158"/>
                  <a:gd name="T32" fmla="*/ 212 w 276"/>
                  <a:gd name="T33" fmla="*/ 158 h 158"/>
                  <a:gd name="T34" fmla="*/ 276 w 276"/>
                  <a:gd name="T35" fmla="*/ 133 h 158"/>
                  <a:gd name="T36" fmla="*/ 276 w 276"/>
                  <a:gd name="T37" fmla="*/ 61 h 158"/>
                  <a:gd name="T38" fmla="*/ 252 w 276"/>
                  <a:gd name="T39" fmla="*/ 6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76" h="158">
                    <a:moveTo>
                      <a:pt x="22" y="75"/>
                    </a:moveTo>
                    <a:cubicBezTo>
                      <a:pt x="13" y="75"/>
                      <a:pt x="6" y="78"/>
                      <a:pt x="0" y="84"/>
                    </a:cubicBezTo>
                    <a:cubicBezTo>
                      <a:pt x="0" y="88"/>
                      <a:pt x="1" y="91"/>
                      <a:pt x="4" y="95"/>
                    </a:cubicBezTo>
                    <a:cubicBezTo>
                      <a:pt x="12" y="102"/>
                      <a:pt x="29" y="89"/>
                      <a:pt x="40" y="81"/>
                    </a:cubicBezTo>
                    <a:cubicBezTo>
                      <a:pt x="35" y="77"/>
                      <a:pt x="28" y="75"/>
                      <a:pt x="22" y="75"/>
                    </a:cubicBezTo>
                    <a:close/>
                    <a:moveTo>
                      <a:pt x="252" y="68"/>
                    </a:moveTo>
                    <a:cubicBezTo>
                      <a:pt x="231" y="67"/>
                      <a:pt x="177" y="0"/>
                      <a:pt x="151" y="0"/>
                    </a:cubicBezTo>
                    <a:cubicBezTo>
                      <a:pt x="126" y="0"/>
                      <a:pt x="70" y="29"/>
                      <a:pt x="51" y="41"/>
                    </a:cubicBezTo>
                    <a:cubicBezTo>
                      <a:pt x="47" y="43"/>
                      <a:pt x="42" y="46"/>
                      <a:pt x="36" y="50"/>
                    </a:cubicBezTo>
                    <a:cubicBezTo>
                      <a:pt x="48" y="53"/>
                      <a:pt x="59" y="60"/>
                      <a:pt x="67" y="70"/>
                    </a:cubicBezTo>
                    <a:cubicBezTo>
                      <a:pt x="97" y="59"/>
                      <a:pt x="135" y="51"/>
                      <a:pt x="140" y="70"/>
                    </a:cubicBezTo>
                    <a:cubicBezTo>
                      <a:pt x="143" y="82"/>
                      <a:pt x="130" y="88"/>
                      <a:pt x="108" y="88"/>
                    </a:cubicBezTo>
                    <a:cubicBezTo>
                      <a:pt x="87" y="88"/>
                      <a:pt x="70" y="85"/>
                      <a:pt x="60" y="85"/>
                    </a:cubicBezTo>
                    <a:cubicBezTo>
                      <a:pt x="49" y="85"/>
                      <a:pt x="25" y="93"/>
                      <a:pt x="25" y="107"/>
                    </a:cubicBezTo>
                    <a:cubicBezTo>
                      <a:pt x="25" y="121"/>
                      <a:pt x="49" y="124"/>
                      <a:pt x="57" y="124"/>
                    </a:cubicBezTo>
                    <a:cubicBezTo>
                      <a:pt x="65" y="124"/>
                      <a:pt x="78" y="123"/>
                      <a:pt x="93" y="123"/>
                    </a:cubicBezTo>
                    <a:cubicBezTo>
                      <a:pt x="114" y="123"/>
                      <a:pt x="175" y="158"/>
                      <a:pt x="212" y="158"/>
                    </a:cubicBezTo>
                    <a:cubicBezTo>
                      <a:pt x="249" y="158"/>
                      <a:pt x="268" y="140"/>
                      <a:pt x="276" y="133"/>
                    </a:cubicBezTo>
                    <a:cubicBezTo>
                      <a:pt x="276" y="122"/>
                      <a:pt x="276" y="61"/>
                      <a:pt x="276" y="61"/>
                    </a:cubicBezTo>
                    <a:cubicBezTo>
                      <a:pt x="261" y="68"/>
                      <a:pt x="259" y="69"/>
                      <a:pt x="252" y="6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27" name="Group 27"/>
            <p:cNvGrpSpPr>
              <a:grpSpLocks noChangeAspect="1"/>
            </p:cNvGrpSpPr>
            <p:nvPr/>
          </p:nvGrpSpPr>
          <p:grpSpPr bwMode="auto">
            <a:xfrm>
              <a:off x="8868096" y="3812611"/>
              <a:ext cx="381960" cy="388640"/>
              <a:chOff x="4766" y="1799"/>
              <a:chExt cx="629" cy="640"/>
            </a:xfrm>
            <a:solidFill>
              <a:srgbClr val="663C77"/>
            </a:solidFill>
          </p:grpSpPr>
          <p:sp>
            <p:nvSpPr>
              <p:cNvPr id="32" name="Freeform 28"/>
              <p:cNvSpPr>
                <a:spLocks noEditPoints="1"/>
              </p:cNvSpPr>
              <p:nvPr/>
            </p:nvSpPr>
            <p:spPr bwMode="auto">
              <a:xfrm>
                <a:off x="5017" y="2057"/>
                <a:ext cx="191" cy="191"/>
              </a:xfrm>
              <a:custGeom>
                <a:avLst/>
                <a:gdLst>
                  <a:gd name="T0" fmla="*/ 40 w 80"/>
                  <a:gd name="T1" fmla="*/ 61 h 80"/>
                  <a:gd name="T2" fmla="*/ 20 w 80"/>
                  <a:gd name="T3" fmla="*/ 40 h 80"/>
                  <a:gd name="T4" fmla="*/ 40 w 80"/>
                  <a:gd name="T5" fmla="*/ 20 h 80"/>
                  <a:gd name="T6" fmla="*/ 61 w 80"/>
                  <a:gd name="T7" fmla="*/ 40 h 80"/>
                  <a:gd name="T8" fmla="*/ 40 w 80"/>
                  <a:gd name="T9" fmla="*/ 61 h 80"/>
                  <a:gd name="T10" fmla="*/ 40 w 80"/>
                  <a:gd name="T11" fmla="*/ 61 h 80"/>
                  <a:gd name="T12" fmla="*/ 34 w 80"/>
                  <a:gd name="T13" fmla="*/ 0 h 80"/>
                  <a:gd name="T14" fmla="*/ 34 w 80"/>
                  <a:gd name="T15" fmla="*/ 8 h 80"/>
                  <a:gd name="T16" fmla="*/ 22 w 80"/>
                  <a:gd name="T17" fmla="*/ 13 h 80"/>
                  <a:gd name="T18" fmla="*/ 17 w 80"/>
                  <a:gd name="T19" fmla="*/ 8 h 80"/>
                  <a:gd name="T20" fmla="*/ 8 w 80"/>
                  <a:gd name="T21" fmla="*/ 16 h 80"/>
                  <a:gd name="T22" fmla="*/ 13 w 80"/>
                  <a:gd name="T23" fmla="*/ 22 h 80"/>
                  <a:gd name="T24" fmla="*/ 8 w 80"/>
                  <a:gd name="T25" fmla="*/ 34 h 80"/>
                  <a:gd name="T26" fmla="*/ 0 w 80"/>
                  <a:gd name="T27" fmla="*/ 34 h 80"/>
                  <a:gd name="T28" fmla="*/ 0 w 80"/>
                  <a:gd name="T29" fmla="*/ 47 h 80"/>
                  <a:gd name="T30" fmla="*/ 8 w 80"/>
                  <a:gd name="T31" fmla="*/ 47 h 80"/>
                  <a:gd name="T32" fmla="*/ 13 w 80"/>
                  <a:gd name="T33" fmla="*/ 59 h 80"/>
                  <a:gd name="T34" fmla="*/ 8 w 80"/>
                  <a:gd name="T35" fmla="*/ 64 h 80"/>
                  <a:gd name="T36" fmla="*/ 17 w 80"/>
                  <a:gd name="T37" fmla="*/ 73 h 80"/>
                  <a:gd name="T38" fmla="*/ 22 w 80"/>
                  <a:gd name="T39" fmla="*/ 68 h 80"/>
                  <a:gd name="T40" fmla="*/ 34 w 80"/>
                  <a:gd name="T41" fmla="*/ 73 h 80"/>
                  <a:gd name="T42" fmla="*/ 34 w 80"/>
                  <a:gd name="T43" fmla="*/ 80 h 80"/>
                  <a:gd name="T44" fmla="*/ 47 w 80"/>
                  <a:gd name="T45" fmla="*/ 80 h 80"/>
                  <a:gd name="T46" fmla="*/ 47 w 80"/>
                  <a:gd name="T47" fmla="*/ 73 h 80"/>
                  <a:gd name="T48" fmla="*/ 59 w 80"/>
                  <a:gd name="T49" fmla="*/ 68 h 80"/>
                  <a:gd name="T50" fmla="*/ 64 w 80"/>
                  <a:gd name="T51" fmla="*/ 73 h 80"/>
                  <a:gd name="T52" fmla="*/ 73 w 80"/>
                  <a:gd name="T53" fmla="*/ 64 h 80"/>
                  <a:gd name="T54" fmla="*/ 68 w 80"/>
                  <a:gd name="T55" fmla="*/ 59 h 80"/>
                  <a:gd name="T56" fmla="*/ 73 w 80"/>
                  <a:gd name="T57" fmla="*/ 47 h 80"/>
                  <a:gd name="T58" fmla="*/ 80 w 80"/>
                  <a:gd name="T59" fmla="*/ 47 h 80"/>
                  <a:gd name="T60" fmla="*/ 80 w 80"/>
                  <a:gd name="T61" fmla="*/ 34 h 80"/>
                  <a:gd name="T62" fmla="*/ 73 w 80"/>
                  <a:gd name="T63" fmla="*/ 34 h 80"/>
                  <a:gd name="T64" fmla="*/ 68 w 80"/>
                  <a:gd name="T65" fmla="*/ 22 h 80"/>
                  <a:gd name="T66" fmla="*/ 73 w 80"/>
                  <a:gd name="T67" fmla="*/ 16 h 80"/>
                  <a:gd name="T68" fmla="*/ 64 w 80"/>
                  <a:gd name="T69" fmla="*/ 8 h 80"/>
                  <a:gd name="T70" fmla="*/ 59 w 80"/>
                  <a:gd name="T71" fmla="*/ 13 h 80"/>
                  <a:gd name="T72" fmla="*/ 47 w 80"/>
                  <a:gd name="T73" fmla="*/ 8 h 80"/>
                  <a:gd name="T74" fmla="*/ 47 w 80"/>
                  <a:gd name="T75" fmla="*/ 0 h 80"/>
                  <a:gd name="T76" fmla="*/ 34 w 80"/>
                  <a:gd name="T7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0" h="80">
                    <a:moveTo>
                      <a:pt x="40" y="61"/>
                    </a:moveTo>
                    <a:cubicBezTo>
                      <a:pt x="29" y="61"/>
                      <a:pt x="20" y="52"/>
                      <a:pt x="20" y="40"/>
                    </a:cubicBezTo>
                    <a:cubicBezTo>
                      <a:pt x="20" y="29"/>
                      <a:pt x="29" y="20"/>
                      <a:pt x="40" y="20"/>
                    </a:cubicBezTo>
                    <a:cubicBezTo>
                      <a:pt x="52" y="20"/>
                      <a:pt x="61" y="29"/>
                      <a:pt x="61" y="40"/>
                    </a:cubicBezTo>
                    <a:cubicBezTo>
                      <a:pt x="61" y="52"/>
                      <a:pt x="52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moveTo>
                      <a:pt x="34" y="0"/>
                    </a:moveTo>
                    <a:cubicBezTo>
                      <a:pt x="34" y="8"/>
                      <a:pt x="34" y="8"/>
                      <a:pt x="34" y="8"/>
                    </a:cubicBezTo>
                    <a:cubicBezTo>
                      <a:pt x="30" y="9"/>
                      <a:pt x="25" y="10"/>
                      <a:pt x="22" y="13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0" y="25"/>
                      <a:pt x="9" y="30"/>
                      <a:pt x="8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9" y="51"/>
                      <a:pt x="10" y="55"/>
                      <a:pt x="13" y="59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17" y="73"/>
                      <a:pt x="17" y="73"/>
                      <a:pt x="17" y="73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25" y="70"/>
                      <a:pt x="30" y="72"/>
                      <a:pt x="34" y="73"/>
                    </a:cubicBezTo>
                    <a:cubicBezTo>
                      <a:pt x="34" y="80"/>
                      <a:pt x="34" y="80"/>
                      <a:pt x="34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51" y="72"/>
                      <a:pt x="55" y="70"/>
                      <a:pt x="59" y="68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73" y="64"/>
                      <a:pt x="73" y="64"/>
                      <a:pt x="73" y="64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70" y="55"/>
                      <a:pt x="72" y="51"/>
                      <a:pt x="73" y="47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2" y="30"/>
                      <a:pt x="70" y="25"/>
                      <a:pt x="68" y="22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5" y="10"/>
                      <a:pt x="51" y="9"/>
                      <a:pt x="47" y="8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5203" y="1799"/>
                <a:ext cx="192" cy="174"/>
              </a:xfrm>
              <a:custGeom>
                <a:avLst/>
                <a:gdLst>
                  <a:gd name="T0" fmla="*/ 40 w 80"/>
                  <a:gd name="T1" fmla="*/ 53 h 73"/>
                  <a:gd name="T2" fmla="*/ 27 w 80"/>
                  <a:gd name="T3" fmla="*/ 40 h 73"/>
                  <a:gd name="T4" fmla="*/ 40 w 80"/>
                  <a:gd name="T5" fmla="*/ 27 h 73"/>
                  <a:gd name="T6" fmla="*/ 53 w 80"/>
                  <a:gd name="T7" fmla="*/ 40 h 73"/>
                  <a:gd name="T8" fmla="*/ 40 w 80"/>
                  <a:gd name="T9" fmla="*/ 53 h 73"/>
                  <a:gd name="T10" fmla="*/ 34 w 80"/>
                  <a:gd name="T11" fmla="*/ 0 h 73"/>
                  <a:gd name="T12" fmla="*/ 34 w 80"/>
                  <a:gd name="T13" fmla="*/ 7 h 73"/>
                  <a:gd name="T14" fmla="*/ 21 w 80"/>
                  <a:gd name="T15" fmla="*/ 12 h 73"/>
                  <a:gd name="T16" fmla="*/ 16 w 80"/>
                  <a:gd name="T17" fmla="*/ 7 h 73"/>
                  <a:gd name="T18" fmla="*/ 7 w 80"/>
                  <a:gd name="T19" fmla="*/ 16 h 73"/>
                  <a:gd name="T20" fmla="*/ 13 w 80"/>
                  <a:gd name="T21" fmla="*/ 21 h 73"/>
                  <a:gd name="T22" fmla="*/ 7 w 80"/>
                  <a:gd name="T23" fmla="*/ 34 h 73"/>
                  <a:gd name="T24" fmla="*/ 0 w 80"/>
                  <a:gd name="T25" fmla="*/ 34 h 73"/>
                  <a:gd name="T26" fmla="*/ 0 w 80"/>
                  <a:gd name="T27" fmla="*/ 39 h 73"/>
                  <a:gd name="T28" fmla="*/ 22 w 80"/>
                  <a:gd name="T29" fmla="*/ 48 h 73"/>
                  <a:gd name="T30" fmla="*/ 18 w 80"/>
                  <a:gd name="T31" fmla="*/ 57 h 73"/>
                  <a:gd name="T32" fmla="*/ 27 w 80"/>
                  <a:gd name="T33" fmla="*/ 63 h 73"/>
                  <a:gd name="T34" fmla="*/ 34 w 80"/>
                  <a:gd name="T35" fmla="*/ 56 h 73"/>
                  <a:gd name="T36" fmla="*/ 49 w 80"/>
                  <a:gd name="T37" fmla="*/ 72 h 73"/>
                  <a:gd name="T38" fmla="*/ 59 w 80"/>
                  <a:gd name="T39" fmla="*/ 67 h 73"/>
                  <a:gd name="T40" fmla="*/ 64 w 80"/>
                  <a:gd name="T41" fmla="*/ 73 h 73"/>
                  <a:gd name="T42" fmla="*/ 73 w 80"/>
                  <a:gd name="T43" fmla="*/ 64 h 73"/>
                  <a:gd name="T44" fmla="*/ 67 w 80"/>
                  <a:gd name="T45" fmla="*/ 59 h 73"/>
                  <a:gd name="T46" fmla="*/ 73 w 80"/>
                  <a:gd name="T47" fmla="*/ 46 h 73"/>
                  <a:gd name="T48" fmla="*/ 80 w 80"/>
                  <a:gd name="T49" fmla="*/ 46 h 73"/>
                  <a:gd name="T50" fmla="*/ 80 w 80"/>
                  <a:gd name="T51" fmla="*/ 34 h 73"/>
                  <a:gd name="T52" fmla="*/ 73 w 80"/>
                  <a:gd name="T53" fmla="*/ 34 h 73"/>
                  <a:gd name="T54" fmla="*/ 67 w 80"/>
                  <a:gd name="T55" fmla="*/ 21 h 73"/>
                  <a:gd name="T56" fmla="*/ 73 w 80"/>
                  <a:gd name="T57" fmla="*/ 16 h 73"/>
                  <a:gd name="T58" fmla="*/ 64 w 80"/>
                  <a:gd name="T59" fmla="*/ 7 h 73"/>
                  <a:gd name="T60" fmla="*/ 59 w 80"/>
                  <a:gd name="T61" fmla="*/ 12 h 73"/>
                  <a:gd name="T62" fmla="*/ 46 w 80"/>
                  <a:gd name="T63" fmla="*/ 7 h 73"/>
                  <a:gd name="T64" fmla="*/ 46 w 80"/>
                  <a:gd name="T65" fmla="*/ 0 h 73"/>
                  <a:gd name="T66" fmla="*/ 34 w 80"/>
                  <a:gd name="T67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0" h="73">
                    <a:moveTo>
                      <a:pt x="40" y="53"/>
                    </a:moveTo>
                    <a:cubicBezTo>
                      <a:pt x="33" y="53"/>
                      <a:pt x="27" y="47"/>
                      <a:pt x="27" y="40"/>
                    </a:cubicBezTo>
                    <a:cubicBezTo>
                      <a:pt x="27" y="33"/>
                      <a:pt x="33" y="27"/>
                      <a:pt x="40" y="27"/>
                    </a:cubicBezTo>
                    <a:cubicBezTo>
                      <a:pt x="47" y="27"/>
                      <a:pt x="53" y="33"/>
                      <a:pt x="53" y="40"/>
                    </a:cubicBezTo>
                    <a:cubicBezTo>
                      <a:pt x="53" y="47"/>
                      <a:pt x="47" y="53"/>
                      <a:pt x="40" y="53"/>
                    </a:cubicBezTo>
                    <a:moveTo>
                      <a:pt x="34" y="0"/>
                    </a:moveTo>
                    <a:cubicBezTo>
                      <a:pt x="34" y="7"/>
                      <a:pt x="34" y="7"/>
                      <a:pt x="34" y="7"/>
                    </a:cubicBezTo>
                    <a:cubicBezTo>
                      <a:pt x="29" y="8"/>
                      <a:pt x="25" y="10"/>
                      <a:pt x="21" y="12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0" y="25"/>
                      <a:pt x="8" y="29"/>
                      <a:pt x="7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8"/>
                      <a:pt x="19" y="56"/>
                      <a:pt x="18" y="57"/>
                    </a:cubicBezTo>
                    <a:cubicBezTo>
                      <a:pt x="21" y="59"/>
                      <a:pt x="24" y="61"/>
                      <a:pt x="27" y="63"/>
                    </a:cubicBezTo>
                    <a:cubicBezTo>
                      <a:pt x="28" y="62"/>
                      <a:pt x="34" y="56"/>
                      <a:pt x="34" y="5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3" y="71"/>
                      <a:pt x="56" y="69"/>
                      <a:pt x="59" y="67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73" y="64"/>
                      <a:pt x="73" y="64"/>
                      <a:pt x="73" y="64"/>
                    </a:cubicBezTo>
                    <a:cubicBezTo>
                      <a:pt x="67" y="59"/>
                      <a:pt x="67" y="59"/>
                      <a:pt x="67" y="59"/>
                    </a:cubicBezTo>
                    <a:cubicBezTo>
                      <a:pt x="70" y="55"/>
                      <a:pt x="72" y="51"/>
                      <a:pt x="73" y="46"/>
                    </a:cubicBezTo>
                    <a:cubicBezTo>
                      <a:pt x="80" y="46"/>
                      <a:pt x="80" y="46"/>
                      <a:pt x="80" y="46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2" y="29"/>
                      <a:pt x="70" y="25"/>
                      <a:pt x="67" y="21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59" y="12"/>
                      <a:pt x="59" y="12"/>
                      <a:pt x="59" y="12"/>
                    </a:cubicBezTo>
                    <a:cubicBezTo>
                      <a:pt x="55" y="10"/>
                      <a:pt x="51" y="8"/>
                      <a:pt x="46" y="7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4" name="Freeform 30"/>
              <p:cNvSpPr>
                <a:spLocks/>
              </p:cNvSpPr>
              <p:nvPr/>
            </p:nvSpPr>
            <p:spPr bwMode="auto">
              <a:xfrm>
                <a:off x="4766" y="2248"/>
                <a:ext cx="191" cy="191"/>
              </a:xfrm>
              <a:custGeom>
                <a:avLst/>
                <a:gdLst>
                  <a:gd name="T0" fmla="*/ 17 w 80"/>
                  <a:gd name="T1" fmla="*/ 0 h 80"/>
                  <a:gd name="T2" fmla="*/ 8 w 80"/>
                  <a:gd name="T3" fmla="*/ 10 h 80"/>
                  <a:gd name="T4" fmla="*/ 13 w 80"/>
                  <a:gd name="T5" fmla="*/ 16 h 80"/>
                  <a:gd name="T6" fmla="*/ 8 w 80"/>
                  <a:gd name="T7" fmla="*/ 29 h 80"/>
                  <a:gd name="T8" fmla="*/ 0 w 80"/>
                  <a:gd name="T9" fmla="*/ 29 h 80"/>
                  <a:gd name="T10" fmla="*/ 0 w 80"/>
                  <a:gd name="T11" fmla="*/ 43 h 80"/>
                  <a:gd name="T12" fmla="*/ 8 w 80"/>
                  <a:gd name="T13" fmla="*/ 43 h 80"/>
                  <a:gd name="T14" fmla="*/ 13 w 80"/>
                  <a:gd name="T15" fmla="*/ 57 h 80"/>
                  <a:gd name="T16" fmla="*/ 8 w 80"/>
                  <a:gd name="T17" fmla="*/ 63 h 80"/>
                  <a:gd name="T18" fmla="*/ 17 w 80"/>
                  <a:gd name="T19" fmla="*/ 72 h 80"/>
                  <a:gd name="T20" fmla="*/ 23 w 80"/>
                  <a:gd name="T21" fmla="*/ 67 h 80"/>
                  <a:gd name="T22" fmla="*/ 37 w 80"/>
                  <a:gd name="T23" fmla="*/ 72 h 80"/>
                  <a:gd name="T24" fmla="*/ 37 w 80"/>
                  <a:gd name="T25" fmla="*/ 80 h 80"/>
                  <a:gd name="T26" fmla="*/ 51 w 80"/>
                  <a:gd name="T27" fmla="*/ 80 h 80"/>
                  <a:gd name="T28" fmla="*/ 51 w 80"/>
                  <a:gd name="T29" fmla="*/ 72 h 80"/>
                  <a:gd name="T30" fmla="*/ 64 w 80"/>
                  <a:gd name="T31" fmla="*/ 67 h 80"/>
                  <a:gd name="T32" fmla="*/ 70 w 80"/>
                  <a:gd name="T33" fmla="*/ 72 h 80"/>
                  <a:gd name="T34" fmla="*/ 80 w 80"/>
                  <a:gd name="T35" fmla="*/ 63 h 80"/>
                  <a:gd name="T36" fmla="*/ 74 w 80"/>
                  <a:gd name="T37" fmla="*/ 57 h 80"/>
                  <a:gd name="T38" fmla="*/ 78 w 80"/>
                  <a:gd name="T39" fmla="*/ 49 h 80"/>
                  <a:gd name="T40" fmla="*/ 74 w 80"/>
                  <a:gd name="T41" fmla="*/ 53 h 80"/>
                  <a:gd name="T42" fmla="*/ 53 w 80"/>
                  <a:gd name="T43" fmla="*/ 32 h 80"/>
                  <a:gd name="T44" fmla="*/ 60 w 80"/>
                  <a:gd name="T45" fmla="*/ 24 h 80"/>
                  <a:gd name="T46" fmla="*/ 53 w 80"/>
                  <a:gd name="T47" fmla="*/ 13 h 80"/>
                  <a:gd name="T48" fmla="*/ 43 w 80"/>
                  <a:gd name="T49" fmla="*/ 17 h 80"/>
                  <a:gd name="T50" fmla="*/ 37 w 80"/>
                  <a:gd name="T51" fmla="*/ 0 h 80"/>
                  <a:gd name="T52" fmla="*/ 37 w 80"/>
                  <a:gd name="T53" fmla="*/ 0 h 80"/>
                  <a:gd name="T54" fmla="*/ 23 w 80"/>
                  <a:gd name="T55" fmla="*/ 6 h 80"/>
                  <a:gd name="T56" fmla="*/ 17 w 80"/>
                  <a:gd name="T5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0" h="80">
                    <a:moveTo>
                      <a:pt x="17" y="0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20"/>
                      <a:pt x="9" y="24"/>
                      <a:pt x="8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9" y="48"/>
                      <a:pt x="11" y="53"/>
                      <a:pt x="13" y="57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7" y="69"/>
                      <a:pt x="32" y="71"/>
                      <a:pt x="37" y="72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1" y="72"/>
                      <a:pt x="51" y="72"/>
                      <a:pt x="51" y="72"/>
                    </a:cubicBezTo>
                    <a:cubicBezTo>
                      <a:pt x="56" y="71"/>
                      <a:pt x="60" y="69"/>
                      <a:pt x="64" y="67"/>
                    </a:cubicBezTo>
                    <a:cubicBezTo>
                      <a:pt x="70" y="72"/>
                      <a:pt x="70" y="72"/>
                      <a:pt x="70" y="72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76" y="54"/>
                      <a:pt x="77" y="52"/>
                      <a:pt x="78" y="49"/>
                    </a:cubicBezTo>
                    <a:cubicBezTo>
                      <a:pt x="76" y="51"/>
                      <a:pt x="74" y="53"/>
                      <a:pt x="74" y="5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9" y="26"/>
                      <a:pt x="60" y="24"/>
                    </a:cubicBezTo>
                    <a:cubicBezTo>
                      <a:pt x="57" y="21"/>
                      <a:pt x="55" y="17"/>
                      <a:pt x="53" y="13"/>
                    </a:cubicBezTo>
                    <a:cubicBezTo>
                      <a:pt x="51" y="14"/>
                      <a:pt x="43" y="17"/>
                      <a:pt x="43" y="17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2" y="1"/>
                      <a:pt x="27" y="3"/>
                      <a:pt x="23" y="6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5" name="Freeform 31"/>
              <p:cNvSpPr>
                <a:spLocks noEditPoints="1"/>
              </p:cNvSpPr>
              <p:nvPr/>
            </p:nvSpPr>
            <p:spPr bwMode="auto">
              <a:xfrm>
                <a:off x="4852" y="1892"/>
                <a:ext cx="523" cy="523"/>
              </a:xfrm>
              <a:custGeom>
                <a:avLst/>
                <a:gdLst>
                  <a:gd name="T0" fmla="*/ 49 w 219"/>
                  <a:gd name="T1" fmla="*/ 159 h 219"/>
                  <a:gd name="T2" fmla="*/ 74 w 219"/>
                  <a:gd name="T3" fmla="*/ 159 h 219"/>
                  <a:gd name="T4" fmla="*/ 156 w 219"/>
                  <a:gd name="T5" fmla="*/ 172 h 219"/>
                  <a:gd name="T6" fmla="*/ 156 w 219"/>
                  <a:gd name="T7" fmla="*/ 147 h 219"/>
                  <a:gd name="T8" fmla="*/ 156 w 219"/>
                  <a:gd name="T9" fmla="*/ 172 h 219"/>
                  <a:gd name="T10" fmla="*/ 92 w 219"/>
                  <a:gd name="T11" fmla="*/ 74 h 219"/>
                  <a:gd name="T12" fmla="*/ 97 w 219"/>
                  <a:gd name="T13" fmla="*/ 63 h 219"/>
                  <a:gd name="T14" fmla="*/ 122 w 219"/>
                  <a:gd name="T15" fmla="*/ 72 h 219"/>
                  <a:gd name="T16" fmla="*/ 133 w 219"/>
                  <a:gd name="T17" fmla="*/ 68 h 219"/>
                  <a:gd name="T18" fmla="*/ 145 w 219"/>
                  <a:gd name="T19" fmla="*/ 92 h 219"/>
                  <a:gd name="T20" fmla="*/ 150 w 219"/>
                  <a:gd name="T21" fmla="*/ 97 h 219"/>
                  <a:gd name="T22" fmla="*/ 156 w 219"/>
                  <a:gd name="T23" fmla="*/ 122 h 219"/>
                  <a:gd name="T24" fmla="*/ 145 w 219"/>
                  <a:gd name="T25" fmla="*/ 127 h 219"/>
                  <a:gd name="T26" fmla="*/ 133 w 219"/>
                  <a:gd name="T27" fmla="*/ 151 h 219"/>
                  <a:gd name="T28" fmla="*/ 122 w 219"/>
                  <a:gd name="T29" fmla="*/ 147 h 219"/>
                  <a:gd name="T30" fmla="*/ 97 w 219"/>
                  <a:gd name="T31" fmla="*/ 156 h 219"/>
                  <a:gd name="T32" fmla="*/ 92 w 219"/>
                  <a:gd name="T33" fmla="*/ 145 h 219"/>
                  <a:gd name="T34" fmla="*/ 68 w 219"/>
                  <a:gd name="T35" fmla="*/ 133 h 219"/>
                  <a:gd name="T36" fmla="*/ 72 w 219"/>
                  <a:gd name="T37" fmla="*/ 122 h 219"/>
                  <a:gd name="T38" fmla="*/ 63 w 219"/>
                  <a:gd name="T39" fmla="*/ 97 h 219"/>
                  <a:gd name="T40" fmla="*/ 72 w 219"/>
                  <a:gd name="T41" fmla="*/ 97 h 219"/>
                  <a:gd name="T42" fmla="*/ 68 w 219"/>
                  <a:gd name="T43" fmla="*/ 85 h 219"/>
                  <a:gd name="T44" fmla="*/ 92 w 219"/>
                  <a:gd name="T45" fmla="*/ 74 h 219"/>
                  <a:gd name="T46" fmla="*/ 143 w 219"/>
                  <a:gd name="T47" fmla="*/ 59 h 219"/>
                  <a:gd name="T48" fmla="*/ 168 w 219"/>
                  <a:gd name="T49" fmla="*/ 59 h 219"/>
                  <a:gd name="T50" fmla="*/ 61 w 219"/>
                  <a:gd name="T51" fmla="*/ 71 h 219"/>
                  <a:gd name="T52" fmla="*/ 61 w 219"/>
                  <a:gd name="T53" fmla="*/ 46 h 219"/>
                  <a:gd name="T54" fmla="*/ 61 w 219"/>
                  <a:gd name="T55" fmla="*/ 71 h 219"/>
                  <a:gd name="T56" fmla="*/ 101 w 219"/>
                  <a:gd name="T57" fmla="*/ 0 h 219"/>
                  <a:gd name="T58" fmla="*/ 81 w 219"/>
                  <a:gd name="T59" fmla="*/ 13 h 219"/>
                  <a:gd name="T60" fmla="*/ 61 w 219"/>
                  <a:gd name="T61" fmla="*/ 11 h 219"/>
                  <a:gd name="T62" fmla="*/ 45 w 219"/>
                  <a:gd name="T63" fmla="*/ 32 h 219"/>
                  <a:gd name="T64" fmla="*/ 26 w 219"/>
                  <a:gd name="T65" fmla="*/ 38 h 219"/>
                  <a:gd name="T66" fmla="*/ 21 w 219"/>
                  <a:gd name="T67" fmla="*/ 62 h 219"/>
                  <a:gd name="T68" fmla="*/ 5 w 219"/>
                  <a:gd name="T69" fmla="*/ 74 h 219"/>
                  <a:gd name="T70" fmla="*/ 9 w 219"/>
                  <a:gd name="T71" fmla="*/ 101 h 219"/>
                  <a:gd name="T72" fmla="*/ 0 w 219"/>
                  <a:gd name="T73" fmla="*/ 118 h 219"/>
                  <a:gd name="T74" fmla="*/ 13 w 219"/>
                  <a:gd name="T75" fmla="*/ 138 h 219"/>
                  <a:gd name="T76" fmla="*/ 11 w 219"/>
                  <a:gd name="T77" fmla="*/ 158 h 219"/>
                  <a:gd name="T78" fmla="*/ 32 w 219"/>
                  <a:gd name="T79" fmla="*/ 174 h 219"/>
                  <a:gd name="T80" fmla="*/ 38 w 219"/>
                  <a:gd name="T81" fmla="*/ 193 h 219"/>
                  <a:gd name="T82" fmla="*/ 62 w 219"/>
                  <a:gd name="T83" fmla="*/ 198 h 219"/>
                  <a:gd name="T84" fmla="*/ 74 w 219"/>
                  <a:gd name="T85" fmla="*/ 213 h 219"/>
                  <a:gd name="T86" fmla="*/ 101 w 219"/>
                  <a:gd name="T87" fmla="*/ 210 h 219"/>
                  <a:gd name="T88" fmla="*/ 118 w 219"/>
                  <a:gd name="T89" fmla="*/ 219 h 219"/>
                  <a:gd name="T90" fmla="*/ 138 w 219"/>
                  <a:gd name="T91" fmla="*/ 206 h 219"/>
                  <a:gd name="T92" fmla="*/ 158 w 219"/>
                  <a:gd name="T93" fmla="*/ 208 h 219"/>
                  <a:gd name="T94" fmla="*/ 174 w 219"/>
                  <a:gd name="T95" fmla="*/ 186 h 219"/>
                  <a:gd name="T96" fmla="*/ 193 w 219"/>
                  <a:gd name="T97" fmla="*/ 181 h 219"/>
                  <a:gd name="T98" fmla="*/ 198 w 219"/>
                  <a:gd name="T99" fmla="*/ 157 h 219"/>
                  <a:gd name="T100" fmla="*/ 213 w 219"/>
                  <a:gd name="T101" fmla="*/ 145 h 219"/>
                  <a:gd name="T102" fmla="*/ 210 w 219"/>
                  <a:gd name="T103" fmla="*/ 118 h 219"/>
                  <a:gd name="T104" fmla="*/ 219 w 219"/>
                  <a:gd name="T105" fmla="*/ 101 h 219"/>
                  <a:gd name="T106" fmla="*/ 206 w 219"/>
                  <a:gd name="T107" fmla="*/ 81 h 219"/>
                  <a:gd name="T108" fmla="*/ 208 w 219"/>
                  <a:gd name="T109" fmla="*/ 61 h 219"/>
                  <a:gd name="T110" fmla="*/ 187 w 219"/>
                  <a:gd name="T111" fmla="*/ 45 h 219"/>
                  <a:gd name="T112" fmla="*/ 181 w 219"/>
                  <a:gd name="T113" fmla="*/ 26 h 219"/>
                  <a:gd name="T114" fmla="*/ 157 w 219"/>
                  <a:gd name="T115" fmla="*/ 21 h 219"/>
                  <a:gd name="T116" fmla="*/ 145 w 219"/>
                  <a:gd name="T117" fmla="*/ 5 h 219"/>
                  <a:gd name="T118" fmla="*/ 118 w 219"/>
                  <a:gd name="T119" fmla="*/ 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9" h="219">
                    <a:moveTo>
                      <a:pt x="61" y="172"/>
                    </a:moveTo>
                    <a:cubicBezTo>
                      <a:pt x="54" y="172"/>
                      <a:pt x="49" y="166"/>
                      <a:pt x="49" y="159"/>
                    </a:cubicBezTo>
                    <a:cubicBezTo>
                      <a:pt x="49" y="152"/>
                      <a:pt x="54" y="147"/>
                      <a:pt x="61" y="147"/>
                    </a:cubicBezTo>
                    <a:cubicBezTo>
                      <a:pt x="68" y="147"/>
                      <a:pt x="74" y="152"/>
                      <a:pt x="74" y="159"/>
                    </a:cubicBezTo>
                    <a:cubicBezTo>
                      <a:pt x="74" y="166"/>
                      <a:pt x="68" y="172"/>
                      <a:pt x="61" y="172"/>
                    </a:cubicBezTo>
                    <a:moveTo>
                      <a:pt x="156" y="172"/>
                    </a:moveTo>
                    <a:cubicBezTo>
                      <a:pt x="149" y="172"/>
                      <a:pt x="143" y="166"/>
                      <a:pt x="143" y="159"/>
                    </a:cubicBezTo>
                    <a:cubicBezTo>
                      <a:pt x="143" y="152"/>
                      <a:pt x="149" y="147"/>
                      <a:pt x="156" y="147"/>
                    </a:cubicBezTo>
                    <a:cubicBezTo>
                      <a:pt x="163" y="147"/>
                      <a:pt x="168" y="152"/>
                      <a:pt x="168" y="159"/>
                    </a:cubicBezTo>
                    <a:cubicBezTo>
                      <a:pt x="168" y="166"/>
                      <a:pt x="163" y="172"/>
                      <a:pt x="156" y="172"/>
                    </a:cubicBezTo>
                    <a:cubicBezTo>
                      <a:pt x="156" y="172"/>
                      <a:pt x="156" y="172"/>
                      <a:pt x="156" y="172"/>
                    </a:cubicBezTo>
                    <a:moveTo>
                      <a:pt x="92" y="74"/>
                    </a:moveTo>
                    <a:cubicBezTo>
                      <a:pt x="94" y="73"/>
                      <a:pt x="95" y="73"/>
                      <a:pt x="97" y="72"/>
                    </a:cubicBezTo>
                    <a:cubicBezTo>
                      <a:pt x="97" y="71"/>
                      <a:pt x="97" y="63"/>
                      <a:pt x="97" y="63"/>
                    </a:cubicBezTo>
                    <a:cubicBezTo>
                      <a:pt x="122" y="63"/>
                      <a:pt x="122" y="63"/>
                      <a:pt x="122" y="63"/>
                    </a:cubicBezTo>
                    <a:cubicBezTo>
                      <a:pt x="122" y="63"/>
                      <a:pt x="122" y="71"/>
                      <a:pt x="122" y="72"/>
                    </a:cubicBezTo>
                    <a:cubicBezTo>
                      <a:pt x="124" y="73"/>
                      <a:pt x="125" y="73"/>
                      <a:pt x="127" y="74"/>
                    </a:cubicBezTo>
                    <a:cubicBezTo>
                      <a:pt x="128" y="73"/>
                      <a:pt x="133" y="68"/>
                      <a:pt x="133" y="68"/>
                    </a:cubicBezTo>
                    <a:cubicBezTo>
                      <a:pt x="151" y="85"/>
                      <a:pt x="151" y="85"/>
                      <a:pt x="151" y="85"/>
                    </a:cubicBezTo>
                    <a:cubicBezTo>
                      <a:pt x="151" y="85"/>
                      <a:pt x="146" y="91"/>
                      <a:pt x="145" y="92"/>
                    </a:cubicBezTo>
                    <a:cubicBezTo>
                      <a:pt x="145" y="93"/>
                      <a:pt x="146" y="95"/>
                      <a:pt x="147" y="97"/>
                    </a:cubicBezTo>
                    <a:cubicBezTo>
                      <a:pt x="147" y="97"/>
                      <a:pt x="148" y="97"/>
                      <a:pt x="150" y="97"/>
                    </a:cubicBezTo>
                    <a:cubicBezTo>
                      <a:pt x="152" y="97"/>
                      <a:pt x="156" y="97"/>
                      <a:pt x="156" y="97"/>
                    </a:cubicBezTo>
                    <a:cubicBezTo>
                      <a:pt x="156" y="122"/>
                      <a:pt x="156" y="122"/>
                      <a:pt x="156" y="122"/>
                    </a:cubicBezTo>
                    <a:cubicBezTo>
                      <a:pt x="156" y="122"/>
                      <a:pt x="148" y="122"/>
                      <a:pt x="147" y="122"/>
                    </a:cubicBezTo>
                    <a:cubicBezTo>
                      <a:pt x="146" y="124"/>
                      <a:pt x="145" y="125"/>
                      <a:pt x="145" y="127"/>
                    </a:cubicBezTo>
                    <a:cubicBezTo>
                      <a:pt x="146" y="128"/>
                      <a:pt x="151" y="133"/>
                      <a:pt x="151" y="133"/>
                    </a:cubicBezTo>
                    <a:cubicBezTo>
                      <a:pt x="133" y="151"/>
                      <a:pt x="133" y="151"/>
                      <a:pt x="133" y="151"/>
                    </a:cubicBezTo>
                    <a:cubicBezTo>
                      <a:pt x="133" y="151"/>
                      <a:pt x="128" y="145"/>
                      <a:pt x="127" y="145"/>
                    </a:cubicBezTo>
                    <a:cubicBezTo>
                      <a:pt x="125" y="145"/>
                      <a:pt x="124" y="146"/>
                      <a:pt x="122" y="147"/>
                    </a:cubicBezTo>
                    <a:cubicBezTo>
                      <a:pt x="122" y="148"/>
                      <a:pt x="122" y="156"/>
                      <a:pt x="122" y="156"/>
                    </a:cubicBezTo>
                    <a:cubicBezTo>
                      <a:pt x="97" y="156"/>
                      <a:pt x="97" y="156"/>
                      <a:pt x="97" y="156"/>
                    </a:cubicBezTo>
                    <a:cubicBezTo>
                      <a:pt x="97" y="156"/>
                      <a:pt x="97" y="148"/>
                      <a:pt x="97" y="147"/>
                    </a:cubicBezTo>
                    <a:cubicBezTo>
                      <a:pt x="95" y="146"/>
                      <a:pt x="94" y="145"/>
                      <a:pt x="92" y="145"/>
                    </a:cubicBezTo>
                    <a:cubicBezTo>
                      <a:pt x="91" y="145"/>
                      <a:pt x="86" y="151"/>
                      <a:pt x="86" y="151"/>
                    </a:cubicBezTo>
                    <a:cubicBezTo>
                      <a:pt x="68" y="133"/>
                      <a:pt x="68" y="133"/>
                      <a:pt x="68" y="133"/>
                    </a:cubicBezTo>
                    <a:cubicBezTo>
                      <a:pt x="68" y="133"/>
                      <a:pt x="73" y="128"/>
                      <a:pt x="74" y="127"/>
                    </a:cubicBezTo>
                    <a:cubicBezTo>
                      <a:pt x="73" y="125"/>
                      <a:pt x="73" y="124"/>
                      <a:pt x="72" y="122"/>
                    </a:cubicBezTo>
                    <a:cubicBezTo>
                      <a:pt x="71" y="122"/>
                      <a:pt x="63" y="122"/>
                      <a:pt x="63" y="122"/>
                    </a:cubicBezTo>
                    <a:cubicBezTo>
                      <a:pt x="63" y="97"/>
                      <a:pt x="63" y="97"/>
                      <a:pt x="63" y="97"/>
                    </a:cubicBezTo>
                    <a:cubicBezTo>
                      <a:pt x="63" y="97"/>
                      <a:pt x="67" y="97"/>
                      <a:pt x="69" y="97"/>
                    </a:cubicBezTo>
                    <a:cubicBezTo>
                      <a:pt x="71" y="97"/>
                      <a:pt x="72" y="97"/>
                      <a:pt x="72" y="97"/>
                    </a:cubicBezTo>
                    <a:cubicBezTo>
                      <a:pt x="73" y="95"/>
                      <a:pt x="73" y="93"/>
                      <a:pt x="74" y="92"/>
                    </a:cubicBezTo>
                    <a:cubicBezTo>
                      <a:pt x="73" y="91"/>
                      <a:pt x="68" y="85"/>
                      <a:pt x="68" y="85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6" y="68"/>
                      <a:pt x="91" y="73"/>
                      <a:pt x="92" y="74"/>
                    </a:cubicBezTo>
                    <a:moveTo>
                      <a:pt x="156" y="71"/>
                    </a:moveTo>
                    <a:cubicBezTo>
                      <a:pt x="149" y="71"/>
                      <a:pt x="143" y="65"/>
                      <a:pt x="143" y="59"/>
                    </a:cubicBezTo>
                    <a:cubicBezTo>
                      <a:pt x="143" y="52"/>
                      <a:pt x="149" y="46"/>
                      <a:pt x="156" y="46"/>
                    </a:cubicBezTo>
                    <a:cubicBezTo>
                      <a:pt x="163" y="46"/>
                      <a:pt x="168" y="52"/>
                      <a:pt x="168" y="59"/>
                    </a:cubicBezTo>
                    <a:cubicBezTo>
                      <a:pt x="168" y="65"/>
                      <a:pt x="163" y="71"/>
                      <a:pt x="156" y="71"/>
                    </a:cubicBezTo>
                    <a:moveTo>
                      <a:pt x="61" y="71"/>
                    </a:moveTo>
                    <a:cubicBezTo>
                      <a:pt x="54" y="71"/>
                      <a:pt x="49" y="65"/>
                      <a:pt x="49" y="59"/>
                    </a:cubicBezTo>
                    <a:cubicBezTo>
                      <a:pt x="49" y="52"/>
                      <a:pt x="54" y="46"/>
                      <a:pt x="61" y="46"/>
                    </a:cubicBezTo>
                    <a:cubicBezTo>
                      <a:pt x="68" y="46"/>
                      <a:pt x="74" y="52"/>
                      <a:pt x="74" y="59"/>
                    </a:cubicBezTo>
                    <a:cubicBezTo>
                      <a:pt x="74" y="65"/>
                      <a:pt x="68" y="71"/>
                      <a:pt x="61" y="71"/>
                    </a:cubicBezTo>
                    <a:moveTo>
                      <a:pt x="118" y="0"/>
                    </a:moveTo>
                    <a:cubicBezTo>
                      <a:pt x="101" y="0"/>
                      <a:pt x="101" y="0"/>
                      <a:pt x="101" y="0"/>
                    </a:cubicBezTo>
                    <a:cubicBezTo>
                      <a:pt x="101" y="9"/>
                      <a:pt x="101" y="9"/>
                      <a:pt x="101" y="9"/>
                    </a:cubicBezTo>
                    <a:cubicBezTo>
                      <a:pt x="94" y="10"/>
                      <a:pt x="87" y="11"/>
                      <a:pt x="81" y="1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57" y="23"/>
                      <a:pt x="51" y="27"/>
                      <a:pt x="45" y="32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8" y="50"/>
                      <a:pt x="24" y="55"/>
                      <a:pt x="21" y="62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5" y="74"/>
                      <a:pt x="5" y="74"/>
                      <a:pt x="5" y="74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1" y="85"/>
                      <a:pt x="10" y="93"/>
                      <a:pt x="9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10" y="125"/>
                      <a:pt x="11" y="132"/>
                      <a:pt x="13" y="138"/>
                    </a:cubicBezTo>
                    <a:cubicBezTo>
                      <a:pt x="4" y="142"/>
                      <a:pt x="4" y="142"/>
                      <a:pt x="4" y="142"/>
                    </a:cubicBezTo>
                    <a:cubicBezTo>
                      <a:pt x="11" y="158"/>
                      <a:pt x="11" y="158"/>
                      <a:pt x="11" y="158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23" y="161"/>
                      <a:pt x="27" y="168"/>
                      <a:pt x="32" y="174"/>
                    </a:cubicBezTo>
                    <a:cubicBezTo>
                      <a:pt x="26" y="181"/>
                      <a:pt x="26" y="181"/>
                      <a:pt x="26" y="181"/>
                    </a:cubicBezTo>
                    <a:cubicBezTo>
                      <a:pt x="38" y="193"/>
                      <a:pt x="38" y="193"/>
                      <a:pt x="38" y="193"/>
                    </a:cubicBezTo>
                    <a:cubicBezTo>
                      <a:pt x="45" y="186"/>
                      <a:pt x="45" y="186"/>
                      <a:pt x="45" y="186"/>
                    </a:cubicBezTo>
                    <a:cubicBezTo>
                      <a:pt x="50" y="191"/>
                      <a:pt x="56" y="195"/>
                      <a:pt x="62" y="198"/>
                    </a:cubicBezTo>
                    <a:cubicBezTo>
                      <a:pt x="58" y="206"/>
                      <a:pt x="58" y="206"/>
                      <a:pt x="58" y="206"/>
                    </a:cubicBezTo>
                    <a:cubicBezTo>
                      <a:pt x="74" y="213"/>
                      <a:pt x="74" y="213"/>
                      <a:pt x="74" y="213"/>
                    </a:cubicBezTo>
                    <a:cubicBezTo>
                      <a:pt x="78" y="205"/>
                      <a:pt x="78" y="205"/>
                      <a:pt x="78" y="205"/>
                    </a:cubicBezTo>
                    <a:cubicBezTo>
                      <a:pt x="85" y="207"/>
                      <a:pt x="93" y="209"/>
                      <a:pt x="101" y="210"/>
                    </a:cubicBezTo>
                    <a:cubicBezTo>
                      <a:pt x="101" y="219"/>
                      <a:pt x="101" y="219"/>
                      <a:pt x="101" y="219"/>
                    </a:cubicBezTo>
                    <a:cubicBezTo>
                      <a:pt x="118" y="219"/>
                      <a:pt x="118" y="219"/>
                      <a:pt x="118" y="219"/>
                    </a:cubicBezTo>
                    <a:cubicBezTo>
                      <a:pt x="118" y="210"/>
                      <a:pt x="118" y="210"/>
                      <a:pt x="118" y="210"/>
                    </a:cubicBezTo>
                    <a:cubicBezTo>
                      <a:pt x="125" y="209"/>
                      <a:pt x="132" y="208"/>
                      <a:pt x="138" y="206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58" y="208"/>
                      <a:pt x="158" y="208"/>
                      <a:pt x="158" y="208"/>
                    </a:cubicBezTo>
                    <a:cubicBezTo>
                      <a:pt x="155" y="199"/>
                      <a:pt x="155" y="199"/>
                      <a:pt x="155" y="199"/>
                    </a:cubicBezTo>
                    <a:cubicBezTo>
                      <a:pt x="162" y="196"/>
                      <a:pt x="168" y="191"/>
                      <a:pt x="174" y="186"/>
                    </a:cubicBezTo>
                    <a:cubicBezTo>
                      <a:pt x="181" y="193"/>
                      <a:pt x="181" y="193"/>
                      <a:pt x="181" y="193"/>
                    </a:cubicBezTo>
                    <a:cubicBezTo>
                      <a:pt x="193" y="181"/>
                      <a:pt x="193" y="181"/>
                      <a:pt x="193" y="181"/>
                    </a:cubicBezTo>
                    <a:cubicBezTo>
                      <a:pt x="187" y="174"/>
                      <a:pt x="187" y="174"/>
                      <a:pt x="187" y="174"/>
                    </a:cubicBezTo>
                    <a:cubicBezTo>
                      <a:pt x="191" y="169"/>
                      <a:pt x="195" y="163"/>
                      <a:pt x="198" y="157"/>
                    </a:cubicBezTo>
                    <a:cubicBezTo>
                      <a:pt x="206" y="161"/>
                      <a:pt x="206" y="161"/>
                      <a:pt x="206" y="161"/>
                    </a:cubicBezTo>
                    <a:cubicBezTo>
                      <a:pt x="213" y="145"/>
                      <a:pt x="213" y="145"/>
                      <a:pt x="213" y="145"/>
                    </a:cubicBezTo>
                    <a:cubicBezTo>
                      <a:pt x="205" y="141"/>
                      <a:pt x="205" y="141"/>
                      <a:pt x="205" y="141"/>
                    </a:cubicBezTo>
                    <a:cubicBezTo>
                      <a:pt x="207" y="134"/>
                      <a:pt x="209" y="126"/>
                      <a:pt x="210" y="118"/>
                    </a:cubicBezTo>
                    <a:cubicBezTo>
                      <a:pt x="219" y="118"/>
                      <a:pt x="219" y="118"/>
                      <a:pt x="219" y="118"/>
                    </a:cubicBezTo>
                    <a:cubicBezTo>
                      <a:pt x="219" y="101"/>
                      <a:pt x="219" y="101"/>
                      <a:pt x="219" y="101"/>
                    </a:cubicBezTo>
                    <a:cubicBezTo>
                      <a:pt x="210" y="101"/>
                      <a:pt x="210" y="101"/>
                      <a:pt x="210" y="101"/>
                    </a:cubicBezTo>
                    <a:cubicBezTo>
                      <a:pt x="209" y="94"/>
                      <a:pt x="208" y="87"/>
                      <a:pt x="206" y="81"/>
                    </a:cubicBezTo>
                    <a:cubicBezTo>
                      <a:pt x="214" y="77"/>
                      <a:pt x="214" y="77"/>
                      <a:pt x="214" y="77"/>
                    </a:cubicBezTo>
                    <a:cubicBezTo>
                      <a:pt x="208" y="61"/>
                      <a:pt x="208" y="61"/>
                      <a:pt x="208" y="61"/>
                    </a:cubicBezTo>
                    <a:cubicBezTo>
                      <a:pt x="199" y="64"/>
                      <a:pt x="199" y="64"/>
                      <a:pt x="199" y="64"/>
                    </a:cubicBezTo>
                    <a:cubicBezTo>
                      <a:pt x="196" y="57"/>
                      <a:pt x="192" y="51"/>
                      <a:pt x="187" y="45"/>
                    </a:cubicBezTo>
                    <a:cubicBezTo>
                      <a:pt x="193" y="38"/>
                      <a:pt x="193" y="38"/>
                      <a:pt x="193" y="38"/>
                    </a:cubicBezTo>
                    <a:cubicBezTo>
                      <a:pt x="181" y="26"/>
                      <a:pt x="181" y="26"/>
                      <a:pt x="181" y="26"/>
                    </a:cubicBezTo>
                    <a:cubicBezTo>
                      <a:pt x="174" y="32"/>
                      <a:pt x="174" y="32"/>
                      <a:pt x="174" y="32"/>
                    </a:cubicBezTo>
                    <a:cubicBezTo>
                      <a:pt x="169" y="28"/>
                      <a:pt x="163" y="24"/>
                      <a:pt x="157" y="21"/>
                    </a:cubicBezTo>
                    <a:cubicBezTo>
                      <a:pt x="161" y="12"/>
                      <a:pt x="161" y="12"/>
                      <a:pt x="161" y="12"/>
                    </a:cubicBezTo>
                    <a:cubicBezTo>
                      <a:pt x="145" y="5"/>
                      <a:pt x="145" y="5"/>
                      <a:pt x="145" y="5"/>
                    </a:cubicBezTo>
                    <a:cubicBezTo>
                      <a:pt x="141" y="14"/>
                      <a:pt x="141" y="14"/>
                      <a:pt x="141" y="14"/>
                    </a:cubicBezTo>
                    <a:cubicBezTo>
                      <a:pt x="134" y="11"/>
                      <a:pt x="126" y="10"/>
                      <a:pt x="118" y="9"/>
                    </a:cubicBezTo>
                    <a:cubicBezTo>
                      <a:pt x="118" y="0"/>
                      <a:pt x="118" y="0"/>
                      <a:pt x="118" y="0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28" name="Freeform 35"/>
            <p:cNvSpPr>
              <a:spLocks noEditPoints="1"/>
            </p:cNvSpPr>
            <p:nvPr/>
          </p:nvSpPr>
          <p:spPr bwMode="auto">
            <a:xfrm>
              <a:off x="4807401" y="3702635"/>
              <a:ext cx="302717" cy="189607"/>
            </a:xfrm>
            <a:custGeom>
              <a:avLst/>
              <a:gdLst>
                <a:gd name="T0" fmla="*/ 10 w 193"/>
                <a:gd name="T1" fmla="*/ 0 h 120"/>
                <a:gd name="T2" fmla="*/ 0 w 193"/>
                <a:gd name="T3" fmla="*/ 9 h 120"/>
                <a:gd name="T4" fmla="*/ 10 w 193"/>
                <a:gd name="T5" fmla="*/ 18 h 120"/>
                <a:gd name="T6" fmla="*/ 19 w 193"/>
                <a:gd name="T7" fmla="*/ 9 h 120"/>
                <a:gd name="T8" fmla="*/ 10 w 193"/>
                <a:gd name="T9" fmla="*/ 0 h 120"/>
                <a:gd name="T10" fmla="*/ 145 w 193"/>
                <a:gd name="T11" fmla="*/ 33 h 120"/>
                <a:gd name="T12" fmla="*/ 130 w 193"/>
                <a:gd name="T13" fmla="*/ 48 h 120"/>
                <a:gd name="T14" fmla="*/ 145 w 193"/>
                <a:gd name="T15" fmla="*/ 63 h 120"/>
                <a:gd name="T16" fmla="*/ 160 w 193"/>
                <a:gd name="T17" fmla="*/ 48 h 120"/>
                <a:gd name="T18" fmla="*/ 145 w 193"/>
                <a:gd name="T19" fmla="*/ 33 h 120"/>
                <a:gd name="T20" fmla="*/ 49 w 193"/>
                <a:gd name="T21" fmla="*/ 33 h 120"/>
                <a:gd name="T22" fmla="*/ 34 w 193"/>
                <a:gd name="T23" fmla="*/ 48 h 120"/>
                <a:gd name="T24" fmla="*/ 49 w 193"/>
                <a:gd name="T25" fmla="*/ 63 h 120"/>
                <a:gd name="T26" fmla="*/ 64 w 193"/>
                <a:gd name="T27" fmla="*/ 48 h 120"/>
                <a:gd name="T28" fmla="*/ 49 w 193"/>
                <a:gd name="T29" fmla="*/ 33 h 120"/>
                <a:gd name="T30" fmla="*/ 97 w 193"/>
                <a:gd name="T31" fmla="*/ 73 h 120"/>
                <a:gd name="T32" fmla="*/ 73 w 193"/>
                <a:gd name="T33" fmla="*/ 96 h 120"/>
                <a:gd name="T34" fmla="*/ 97 w 193"/>
                <a:gd name="T35" fmla="*/ 120 h 120"/>
                <a:gd name="T36" fmla="*/ 120 w 193"/>
                <a:gd name="T37" fmla="*/ 96 h 120"/>
                <a:gd name="T38" fmla="*/ 97 w 193"/>
                <a:gd name="T39" fmla="*/ 73 h 120"/>
                <a:gd name="T40" fmla="*/ 184 w 193"/>
                <a:gd name="T41" fmla="*/ 0 h 120"/>
                <a:gd name="T42" fmla="*/ 175 w 193"/>
                <a:gd name="T43" fmla="*/ 9 h 120"/>
                <a:gd name="T44" fmla="*/ 184 w 193"/>
                <a:gd name="T45" fmla="*/ 18 h 120"/>
                <a:gd name="T46" fmla="*/ 193 w 193"/>
                <a:gd name="T47" fmla="*/ 9 h 120"/>
                <a:gd name="T48" fmla="*/ 184 w 193"/>
                <a:gd name="T4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20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moveTo>
                    <a:pt x="145" y="33"/>
                  </a:moveTo>
                  <a:cubicBezTo>
                    <a:pt x="136" y="33"/>
                    <a:pt x="130" y="40"/>
                    <a:pt x="130" y="48"/>
                  </a:cubicBezTo>
                  <a:cubicBezTo>
                    <a:pt x="130" y="57"/>
                    <a:pt x="136" y="63"/>
                    <a:pt x="145" y="63"/>
                  </a:cubicBezTo>
                  <a:cubicBezTo>
                    <a:pt x="153" y="63"/>
                    <a:pt x="160" y="57"/>
                    <a:pt x="160" y="48"/>
                  </a:cubicBezTo>
                  <a:cubicBezTo>
                    <a:pt x="160" y="40"/>
                    <a:pt x="153" y="33"/>
                    <a:pt x="145" y="33"/>
                  </a:cubicBezTo>
                  <a:moveTo>
                    <a:pt x="49" y="33"/>
                  </a:moveTo>
                  <a:cubicBezTo>
                    <a:pt x="41" y="33"/>
                    <a:pt x="34" y="40"/>
                    <a:pt x="34" y="48"/>
                  </a:cubicBezTo>
                  <a:cubicBezTo>
                    <a:pt x="34" y="57"/>
                    <a:pt x="41" y="63"/>
                    <a:pt x="49" y="63"/>
                  </a:cubicBezTo>
                  <a:cubicBezTo>
                    <a:pt x="57" y="63"/>
                    <a:pt x="64" y="57"/>
                    <a:pt x="64" y="48"/>
                  </a:cubicBezTo>
                  <a:cubicBezTo>
                    <a:pt x="64" y="40"/>
                    <a:pt x="57" y="33"/>
                    <a:pt x="49" y="33"/>
                  </a:cubicBezTo>
                  <a:moveTo>
                    <a:pt x="97" y="73"/>
                  </a:moveTo>
                  <a:cubicBezTo>
                    <a:pt x="84" y="73"/>
                    <a:pt x="73" y="83"/>
                    <a:pt x="73" y="96"/>
                  </a:cubicBezTo>
                  <a:cubicBezTo>
                    <a:pt x="73" y="109"/>
                    <a:pt x="84" y="120"/>
                    <a:pt x="97" y="120"/>
                  </a:cubicBezTo>
                  <a:cubicBezTo>
                    <a:pt x="110" y="120"/>
                    <a:pt x="120" y="109"/>
                    <a:pt x="120" y="96"/>
                  </a:cubicBezTo>
                  <a:cubicBezTo>
                    <a:pt x="120" y="83"/>
                    <a:pt x="110" y="73"/>
                    <a:pt x="97" y="73"/>
                  </a:cubicBezTo>
                  <a:moveTo>
                    <a:pt x="184" y="0"/>
                  </a:moveTo>
                  <a:cubicBezTo>
                    <a:pt x="179" y="0"/>
                    <a:pt x="175" y="4"/>
                    <a:pt x="175" y="9"/>
                  </a:cubicBezTo>
                  <a:cubicBezTo>
                    <a:pt x="175" y="14"/>
                    <a:pt x="179" y="18"/>
                    <a:pt x="184" y="18"/>
                  </a:cubicBezTo>
                  <a:cubicBezTo>
                    <a:pt x="189" y="18"/>
                    <a:pt x="193" y="14"/>
                    <a:pt x="193" y="9"/>
                  </a:cubicBezTo>
                  <a:cubicBezTo>
                    <a:pt x="193" y="4"/>
                    <a:pt x="189" y="0"/>
                    <a:pt x="184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35"/>
            <p:cNvSpPr>
              <a:spLocks noEditPoints="1"/>
            </p:cNvSpPr>
            <p:nvPr/>
          </p:nvSpPr>
          <p:spPr bwMode="auto">
            <a:xfrm>
              <a:off x="2812657" y="3695865"/>
              <a:ext cx="302717" cy="189607"/>
            </a:xfrm>
            <a:custGeom>
              <a:avLst/>
              <a:gdLst>
                <a:gd name="T0" fmla="*/ 10 w 193"/>
                <a:gd name="T1" fmla="*/ 0 h 120"/>
                <a:gd name="T2" fmla="*/ 0 w 193"/>
                <a:gd name="T3" fmla="*/ 9 h 120"/>
                <a:gd name="T4" fmla="*/ 10 w 193"/>
                <a:gd name="T5" fmla="*/ 18 h 120"/>
                <a:gd name="T6" fmla="*/ 19 w 193"/>
                <a:gd name="T7" fmla="*/ 9 h 120"/>
                <a:gd name="T8" fmla="*/ 10 w 193"/>
                <a:gd name="T9" fmla="*/ 0 h 120"/>
                <a:gd name="T10" fmla="*/ 145 w 193"/>
                <a:gd name="T11" fmla="*/ 33 h 120"/>
                <a:gd name="T12" fmla="*/ 130 w 193"/>
                <a:gd name="T13" fmla="*/ 48 h 120"/>
                <a:gd name="T14" fmla="*/ 145 w 193"/>
                <a:gd name="T15" fmla="*/ 63 h 120"/>
                <a:gd name="T16" fmla="*/ 160 w 193"/>
                <a:gd name="T17" fmla="*/ 48 h 120"/>
                <a:gd name="T18" fmla="*/ 145 w 193"/>
                <a:gd name="T19" fmla="*/ 33 h 120"/>
                <a:gd name="T20" fmla="*/ 49 w 193"/>
                <a:gd name="T21" fmla="*/ 33 h 120"/>
                <a:gd name="T22" fmla="*/ 34 w 193"/>
                <a:gd name="T23" fmla="*/ 48 h 120"/>
                <a:gd name="T24" fmla="*/ 49 w 193"/>
                <a:gd name="T25" fmla="*/ 63 h 120"/>
                <a:gd name="T26" fmla="*/ 64 w 193"/>
                <a:gd name="T27" fmla="*/ 48 h 120"/>
                <a:gd name="T28" fmla="*/ 49 w 193"/>
                <a:gd name="T29" fmla="*/ 33 h 120"/>
                <a:gd name="T30" fmla="*/ 97 w 193"/>
                <a:gd name="T31" fmla="*/ 73 h 120"/>
                <a:gd name="T32" fmla="*/ 73 w 193"/>
                <a:gd name="T33" fmla="*/ 96 h 120"/>
                <a:gd name="T34" fmla="*/ 97 w 193"/>
                <a:gd name="T35" fmla="*/ 120 h 120"/>
                <a:gd name="T36" fmla="*/ 120 w 193"/>
                <a:gd name="T37" fmla="*/ 96 h 120"/>
                <a:gd name="T38" fmla="*/ 97 w 193"/>
                <a:gd name="T39" fmla="*/ 73 h 120"/>
                <a:gd name="T40" fmla="*/ 184 w 193"/>
                <a:gd name="T41" fmla="*/ 0 h 120"/>
                <a:gd name="T42" fmla="*/ 175 w 193"/>
                <a:gd name="T43" fmla="*/ 9 h 120"/>
                <a:gd name="T44" fmla="*/ 184 w 193"/>
                <a:gd name="T45" fmla="*/ 18 h 120"/>
                <a:gd name="T46" fmla="*/ 193 w 193"/>
                <a:gd name="T47" fmla="*/ 9 h 120"/>
                <a:gd name="T48" fmla="*/ 184 w 193"/>
                <a:gd name="T4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20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moveTo>
                    <a:pt x="145" y="33"/>
                  </a:moveTo>
                  <a:cubicBezTo>
                    <a:pt x="136" y="33"/>
                    <a:pt x="130" y="40"/>
                    <a:pt x="130" y="48"/>
                  </a:cubicBezTo>
                  <a:cubicBezTo>
                    <a:pt x="130" y="57"/>
                    <a:pt x="136" y="63"/>
                    <a:pt x="145" y="63"/>
                  </a:cubicBezTo>
                  <a:cubicBezTo>
                    <a:pt x="153" y="63"/>
                    <a:pt x="160" y="57"/>
                    <a:pt x="160" y="48"/>
                  </a:cubicBezTo>
                  <a:cubicBezTo>
                    <a:pt x="160" y="40"/>
                    <a:pt x="153" y="33"/>
                    <a:pt x="145" y="33"/>
                  </a:cubicBezTo>
                  <a:moveTo>
                    <a:pt x="49" y="33"/>
                  </a:moveTo>
                  <a:cubicBezTo>
                    <a:pt x="41" y="33"/>
                    <a:pt x="34" y="40"/>
                    <a:pt x="34" y="48"/>
                  </a:cubicBezTo>
                  <a:cubicBezTo>
                    <a:pt x="34" y="57"/>
                    <a:pt x="41" y="63"/>
                    <a:pt x="49" y="63"/>
                  </a:cubicBezTo>
                  <a:cubicBezTo>
                    <a:pt x="57" y="63"/>
                    <a:pt x="64" y="57"/>
                    <a:pt x="64" y="48"/>
                  </a:cubicBezTo>
                  <a:cubicBezTo>
                    <a:pt x="64" y="40"/>
                    <a:pt x="57" y="33"/>
                    <a:pt x="49" y="33"/>
                  </a:cubicBezTo>
                  <a:moveTo>
                    <a:pt x="97" y="73"/>
                  </a:moveTo>
                  <a:cubicBezTo>
                    <a:pt x="84" y="73"/>
                    <a:pt x="73" y="83"/>
                    <a:pt x="73" y="96"/>
                  </a:cubicBezTo>
                  <a:cubicBezTo>
                    <a:pt x="73" y="109"/>
                    <a:pt x="84" y="120"/>
                    <a:pt x="97" y="120"/>
                  </a:cubicBezTo>
                  <a:cubicBezTo>
                    <a:pt x="110" y="120"/>
                    <a:pt x="120" y="109"/>
                    <a:pt x="120" y="96"/>
                  </a:cubicBezTo>
                  <a:cubicBezTo>
                    <a:pt x="120" y="83"/>
                    <a:pt x="110" y="73"/>
                    <a:pt x="97" y="73"/>
                  </a:cubicBezTo>
                  <a:moveTo>
                    <a:pt x="184" y="0"/>
                  </a:moveTo>
                  <a:cubicBezTo>
                    <a:pt x="179" y="0"/>
                    <a:pt x="175" y="4"/>
                    <a:pt x="175" y="9"/>
                  </a:cubicBezTo>
                  <a:cubicBezTo>
                    <a:pt x="175" y="14"/>
                    <a:pt x="179" y="18"/>
                    <a:pt x="184" y="18"/>
                  </a:cubicBezTo>
                  <a:cubicBezTo>
                    <a:pt x="189" y="18"/>
                    <a:pt x="193" y="14"/>
                    <a:pt x="193" y="9"/>
                  </a:cubicBezTo>
                  <a:cubicBezTo>
                    <a:pt x="193" y="4"/>
                    <a:pt x="189" y="0"/>
                    <a:pt x="184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0" name="Freeform 35"/>
            <p:cNvSpPr>
              <a:spLocks noEditPoints="1"/>
            </p:cNvSpPr>
            <p:nvPr/>
          </p:nvSpPr>
          <p:spPr bwMode="auto">
            <a:xfrm>
              <a:off x="6928825" y="3528860"/>
              <a:ext cx="302717" cy="189607"/>
            </a:xfrm>
            <a:custGeom>
              <a:avLst/>
              <a:gdLst>
                <a:gd name="T0" fmla="*/ 10 w 193"/>
                <a:gd name="T1" fmla="*/ 0 h 120"/>
                <a:gd name="T2" fmla="*/ 0 w 193"/>
                <a:gd name="T3" fmla="*/ 9 h 120"/>
                <a:gd name="T4" fmla="*/ 10 w 193"/>
                <a:gd name="T5" fmla="*/ 18 h 120"/>
                <a:gd name="T6" fmla="*/ 19 w 193"/>
                <a:gd name="T7" fmla="*/ 9 h 120"/>
                <a:gd name="T8" fmla="*/ 10 w 193"/>
                <a:gd name="T9" fmla="*/ 0 h 120"/>
                <a:gd name="T10" fmla="*/ 145 w 193"/>
                <a:gd name="T11" fmla="*/ 33 h 120"/>
                <a:gd name="T12" fmla="*/ 130 w 193"/>
                <a:gd name="T13" fmla="*/ 48 h 120"/>
                <a:gd name="T14" fmla="*/ 145 w 193"/>
                <a:gd name="T15" fmla="*/ 63 h 120"/>
                <a:gd name="T16" fmla="*/ 160 w 193"/>
                <a:gd name="T17" fmla="*/ 48 h 120"/>
                <a:gd name="T18" fmla="*/ 145 w 193"/>
                <a:gd name="T19" fmla="*/ 33 h 120"/>
                <a:gd name="T20" fmla="*/ 49 w 193"/>
                <a:gd name="T21" fmla="*/ 33 h 120"/>
                <a:gd name="T22" fmla="*/ 34 w 193"/>
                <a:gd name="T23" fmla="*/ 48 h 120"/>
                <a:gd name="T24" fmla="*/ 49 w 193"/>
                <a:gd name="T25" fmla="*/ 63 h 120"/>
                <a:gd name="T26" fmla="*/ 64 w 193"/>
                <a:gd name="T27" fmla="*/ 48 h 120"/>
                <a:gd name="T28" fmla="*/ 49 w 193"/>
                <a:gd name="T29" fmla="*/ 33 h 120"/>
                <a:gd name="T30" fmla="*/ 97 w 193"/>
                <a:gd name="T31" fmla="*/ 73 h 120"/>
                <a:gd name="T32" fmla="*/ 73 w 193"/>
                <a:gd name="T33" fmla="*/ 96 h 120"/>
                <a:gd name="T34" fmla="*/ 97 w 193"/>
                <a:gd name="T35" fmla="*/ 120 h 120"/>
                <a:gd name="T36" fmla="*/ 120 w 193"/>
                <a:gd name="T37" fmla="*/ 96 h 120"/>
                <a:gd name="T38" fmla="*/ 97 w 193"/>
                <a:gd name="T39" fmla="*/ 73 h 120"/>
                <a:gd name="T40" fmla="*/ 184 w 193"/>
                <a:gd name="T41" fmla="*/ 0 h 120"/>
                <a:gd name="T42" fmla="*/ 175 w 193"/>
                <a:gd name="T43" fmla="*/ 9 h 120"/>
                <a:gd name="T44" fmla="*/ 184 w 193"/>
                <a:gd name="T45" fmla="*/ 18 h 120"/>
                <a:gd name="T46" fmla="*/ 193 w 193"/>
                <a:gd name="T47" fmla="*/ 9 h 120"/>
                <a:gd name="T48" fmla="*/ 184 w 193"/>
                <a:gd name="T4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20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moveTo>
                    <a:pt x="145" y="33"/>
                  </a:moveTo>
                  <a:cubicBezTo>
                    <a:pt x="136" y="33"/>
                    <a:pt x="130" y="40"/>
                    <a:pt x="130" y="48"/>
                  </a:cubicBezTo>
                  <a:cubicBezTo>
                    <a:pt x="130" y="57"/>
                    <a:pt x="136" y="63"/>
                    <a:pt x="145" y="63"/>
                  </a:cubicBezTo>
                  <a:cubicBezTo>
                    <a:pt x="153" y="63"/>
                    <a:pt x="160" y="57"/>
                    <a:pt x="160" y="48"/>
                  </a:cubicBezTo>
                  <a:cubicBezTo>
                    <a:pt x="160" y="40"/>
                    <a:pt x="153" y="33"/>
                    <a:pt x="145" y="33"/>
                  </a:cubicBezTo>
                  <a:moveTo>
                    <a:pt x="49" y="33"/>
                  </a:moveTo>
                  <a:cubicBezTo>
                    <a:pt x="41" y="33"/>
                    <a:pt x="34" y="40"/>
                    <a:pt x="34" y="48"/>
                  </a:cubicBezTo>
                  <a:cubicBezTo>
                    <a:pt x="34" y="57"/>
                    <a:pt x="41" y="63"/>
                    <a:pt x="49" y="63"/>
                  </a:cubicBezTo>
                  <a:cubicBezTo>
                    <a:pt x="57" y="63"/>
                    <a:pt x="64" y="57"/>
                    <a:pt x="64" y="48"/>
                  </a:cubicBezTo>
                  <a:cubicBezTo>
                    <a:pt x="64" y="40"/>
                    <a:pt x="57" y="33"/>
                    <a:pt x="49" y="33"/>
                  </a:cubicBezTo>
                  <a:moveTo>
                    <a:pt x="97" y="73"/>
                  </a:moveTo>
                  <a:cubicBezTo>
                    <a:pt x="84" y="73"/>
                    <a:pt x="73" y="83"/>
                    <a:pt x="73" y="96"/>
                  </a:cubicBezTo>
                  <a:cubicBezTo>
                    <a:pt x="73" y="109"/>
                    <a:pt x="84" y="120"/>
                    <a:pt x="97" y="120"/>
                  </a:cubicBezTo>
                  <a:cubicBezTo>
                    <a:pt x="110" y="120"/>
                    <a:pt x="120" y="109"/>
                    <a:pt x="120" y="96"/>
                  </a:cubicBezTo>
                  <a:cubicBezTo>
                    <a:pt x="120" y="83"/>
                    <a:pt x="110" y="73"/>
                    <a:pt x="97" y="73"/>
                  </a:cubicBezTo>
                  <a:moveTo>
                    <a:pt x="184" y="0"/>
                  </a:moveTo>
                  <a:cubicBezTo>
                    <a:pt x="179" y="0"/>
                    <a:pt x="175" y="4"/>
                    <a:pt x="175" y="9"/>
                  </a:cubicBezTo>
                  <a:cubicBezTo>
                    <a:pt x="175" y="14"/>
                    <a:pt x="179" y="18"/>
                    <a:pt x="184" y="18"/>
                  </a:cubicBezTo>
                  <a:cubicBezTo>
                    <a:pt x="189" y="18"/>
                    <a:pt x="193" y="14"/>
                    <a:pt x="193" y="9"/>
                  </a:cubicBezTo>
                  <a:cubicBezTo>
                    <a:pt x="193" y="4"/>
                    <a:pt x="189" y="0"/>
                    <a:pt x="184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35"/>
            <p:cNvSpPr>
              <a:spLocks noEditPoints="1"/>
            </p:cNvSpPr>
            <p:nvPr/>
          </p:nvSpPr>
          <p:spPr bwMode="auto">
            <a:xfrm>
              <a:off x="8948104" y="3609802"/>
              <a:ext cx="302717" cy="189607"/>
            </a:xfrm>
            <a:custGeom>
              <a:avLst/>
              <a:gdLst>
                <a:gd name="T0" fmla="*/ 10 w 193"/>
                <a:gd name="T1" fmla="*/ 0 h 120"/>
                <a:gd name="T2" fmla="*/ 0 w 193"/>
                <a:gd name="T3" fmla="*/ 9 h 120"/>
                <a:gd name="T4" fmla="*/ 10 w 193"/>
                <a:gd name="T5" fmla="*/ 18 h 120"/>
                <a:gd name="T6" fmla="*/ 19 w 193"/>
                <a:gd name="T7" fmla="*/ 9 h 120"/>
                <a:gd name="T8" fmla="*/ 10 w 193"/>
                <a:gd name="T9" fmla="*/ 0 h 120"/>
                <a:gd name="T10" fmla="*/ 145 w 193"/>
                <a:gd name="T11" fmla="*/ 33 h 120"/>
                <a:gd name="T12" fmla="*/ 130 w 193"/>
                <a:gd name="T13" fmla="*/ 48 h 120"/>
                <a:gd name="T14" fmla="*/ 145 w 193"/>
                <a:gd name="T15" fmla="*/ 63 h 120"/>
                <a:gd name="T16" fmla="*/ 160 w 193"/>
                <a:gd name="T17" fmla="*/ 48 h 120"/>
                <a:gd name="T18" fmla="*/ 145 w 193"/>
                <a:gd name="T19" fmla="*/ 33 h 120"/>
                <a:gd name="T20" fmla="*/ 49 w 193"/>
                <a:gd name="T21" fmla="*/ 33 h 120"/>
                <a:gd name="T22" fmla="*/ 34 w 193"/>
                <a:gd name="T23" fmla="*/ 48 h 120"/>
                <a:gd name="T24" fmla="*/ 49 w 193"/>
                <a:gd name="T25" fmla="*/ 63 h 120"/>
                <a:gd name="T26" fmla="*/ 64 w 193"/>
                <a:gd name="T27" fmla="*/ 48 h 120"/>
                <a:gd name="T28" fmla="*/ 49 w 193"/>
                <a:gd name="T29" fmla="*/ 33 h 120"/>
                <a:gd name="T30" fmla="*/ 97 w 193"/>
                <a:gd name="T31" fmla="*/ 73 h 120"/>
                <a:gd name="T32" fmla="*/ 73 w 193"/>
                <a:gd name="T33" fmla="*/ 96 h 120"/>
                <a:gd name="T34" fmla="*/ 97 w 193"/>
                <a:gd name="T35" fmla="*/ 120 h 120"/>
                <a:gd name="T36" fmla="*/ 120 w 193"/>
                <a:gd name="T37" fmla="*/ 96 h 120"/>
                <a:gd name="T38" fmla="*/ 97 w 193"/>
                <a:gd name="T39" fmla="*/ 73 h 120"/>
                <a:gd name="T40" fmla="*/ 184 w 193"/>
                <a:gd name="T41" fmla="*/ 0 h 120"/>
                <a:gd name="T42" fmla="*/ 175 w 193"/>
                <a:gd name="T43" fmla="*/ 9 h 120"/>
                <a:gd name="T44" fmla="*/ 184 w 193"/>
                <a:gd name="T45" fmla="*/ 18 h 120"/>
                <a:gd name="T46" fmla="*/ 193 w 193"/>
                <a:gd name="T47" fmla="*/ 9 h 120"/>
                <a:gd name="T48" fmla="*/ 184 w 193"/>
                <a:gd name="T4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20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moveTo>
                    <a:pt x="145" y="33"/>
                  </a:moveTo>
                  <a:cubicBezTo>
                    <a:pt x="136" y="33"/>
                    <a:pt x="130" y="40"/>
                    <a:pt x="130" y="48"/>
                  </a:cubicBezTo>
                  <a:cubicBezTo>
                    <a:pt x="130" y="57"/>
                    <a:pt x="136" y="63"/>
                    <a:pt x="145" y="63"/>
                  </a:cubicBezTo>
                  <a:cubicBezTo>
                    <a:pt x="153" y="63"/>
                    <a:pt x="160" y="57"/>
                    <a:pt x="160" y="48"/>
                  </a:cubicBezTo>
                  <a:cubicBezTo>
                    <a:pt x="160" y="40"/>
                    <a:pt x="153" y="33"/>
                    <a:pt x="145" y="33"/>
                  </a:cubicBezTo>
                  <a:moveTo>
                    <a:pt x="49" y="33"/>
                  </a:moveTo>
                  <a:cubicBezTo>
                    <a:pt x="41" y="33"/>
                    <a:pt x="34" y="40"/>
                    <a:pt x="34" y="48"/>
                  </a:cubicBezTo>
                  <a:cubicBezTo>
                    <a:pt x="34" y="57"/>
                    <a:pt x="41" y="63"/>
                    <a:pt x="49" y="63"/>
                  </a:cubicBezTo>
                  <a:cubicBezTo>
                    <a:pt x="57" y="63"/>
                    <a:pt x="64" y="57"/>
                    <a:pt x="64" y="48"/>
                  </a:cubicBezTo>
                  <a:cubicBezTo>
                    <a:pt x="64" y="40"/>
                    <a:pt x="57" y="33"/>
                    <a:pt x="49" y="33"/>
                  </a:cubicBezTo>
                  <a:moveTo>
                    <a:pt x="97" y="73"/>
                  </a:moveTo>
                  <a:cubicBezTo>
                    <a:pt x="84" y="73"/>
                    <a:pt x="73" y="83"/>
                    <a:pt x="73" y="96"/>
                  </a:cubicBezTo>
                  <a:cubicBezTo>
                    <a:pt x="73" y="109"/>
                    <a:pt x="84" y="120"/>
                    <a:pt x="97" y="120"/>
                  </a:cubicBezTo>
                  <a:cubicBezTo>
                    <a:pt x="110" y="120"/>
                    <a:pt x="120" y="109"/>
                    <a:pt x="120" y="96"/>
                  </a:cubicBezTo>
                  <a:cubicBezTo>
                    <a:pt x="120" y="83"/>
                    <a:pt x="110" y="73"/>
                    <a:pt x="97" y="73"/>
                  </a:cubicBezTo>
                  <a:moveTo>
                    <a:pt x="184" y="0"/>
                  </a:moveTo>
                  <a:cubicBezTo>
                    <a:pt x="179" y="0"/>
                    <a:pt x="175" y="4"/>
                    <a:pt x="175" y="9"/>
                  </a:cubicBezTo>
                  <a:cubicBezTo>
                    <a:pt x="175" y="14"/>
                    <a:pt x="179" y="18"/>
                    <a:pt x="184" y="18"/>
                  </a:cubicBezTo>
                  <a:cubicBezTo>
                    <a:pt x="189" y="18"/>
                    <a:pt x="193" y="14"/>
                    <a:pt x="193" y="9"/>
                  </a:cubicBezTo>
                  <a:cubicBezTo>
                    <a:pt x="193" y="4"/>
                    <a:pt x="189" y="0"/>
                    <a:pt x="184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621960" y="3668765"/>
            <a:ext cx="1328990" cy="839271"/>
            <a:chOff x="2162332" y="4892821"/>
            <a:chExt cx="1771756" cy="1119288"/>
          </a:xfrm>
        </p:grpSpPr>
        <p:sp>
          <p:nvSpPr>
            <p:cNvPr id="59" name="文本框 91"/>
            <p:cNvSpPr txBox="1"/>
            <p:nvPr/>
          </p:nvSpPr>
          <p:spPr>
            <a:xfrm>
              <a:off x="2162332" y="4892821"/>
              <a:ext cx="1771756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60" name="文本框 113"/>
            <p:cNvSpPr txBox="1"/>
            <p:nvPr/>
          </p:nvSpPr>
          <p:spPr>
            <a:xfrm>
              <a:off x="2278782" y="5334844"/>
              <a:ext cx="1411667" cy="677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单击添加详细文字说明，或复制文本黏贴自此右键只保留文字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088089" y="1275905"/>
            <a:ext cx="1376910" cy="777798"/>
            <a:chOff x="4116918" y="1701602"/>
            <a:chExt cx="1835641" cy="1037304"/>
          </a:xfrm>
        </p:grpSpPr>
        <p:sp>
          <p:nvSpPr>
            <p:cNvPr id="62" name="文本框 99"/>
            <p:cNvSpPr txBox="1"/>
            <p:nvPr/>
          </p:nvSpPr>
          <p:spPr>
            <a:xfrm>
              <a:off x="4116918" y="1701602"/>
              <a:ext cx="1835641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63" name="文本框 113"/>
            <p:cNvSpPr txBox="1"/>
            <p:nvPr/>
          </p:nvSpPr>
          <p:spPr>
            <a:xfrm>
              <a:off x="4222998" y="2061641"/>
              <a:ext cx="1411667" cy="677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单击添加详细文字说明，或复制文本黏贴自此右键只保留文字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670245" y="3668765"/>
            <a:ext cx="1327705" cy="839271"/>
            <a:chOff x="6226184" y="4892821"/>
            <a:chExt cx="1770043" cy="1119288"/>
          </a:xfrm>
        </p:grpSpPr>
        <p:sp>
          <p:nvSpPr>
            <p:cNvPr id="65" name="文本框 94"/>
            <p:cNvSpPr txBox="1"/>
            <p:nvPr/>
          </p:nvSpPr>
          <p:spPr>
            <a:xfrm>
              <a:off x="6226184" y="4892821"/>
              <a:ext cx="1770043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66" name="文本框 113"/>
            <p:cNvSpPr txBox="1"/>
            <p:nvPr/>
          </p:nvSpPr>
          <p:spPr>
            <a:xfrm>
              <a:off x="6368561" y="5334844"/>
              <a:ext cx="1411667" cy="677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单击添加详细文字说明，或复制文本黏贴自此右键只保留文字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169639" y="1275905"/>
            <a:ext cx="1410131" cy="777798"/>
            <a:chOff x="8225116" y="1701602"/>
            <a:chExt cx="1879930" cy="1037304"/>
          </a:xfrm>
        </p:grpSpPr>
        <p:sp>
          <p:nvSpPr>
            <p:cNvPr id="68" name="文本框 101"/>
            <p:cNvSpPr txBox="1"/>
            <p:nvPr/>
          </p:nvSpPr>
          <p:spPr>
            <a:xfrm>
              <a:off x="8225116" y="1701602"/>
              <a:ext cx="1879930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69" name="文本框 113"/>
            <p:cNvSpPr txBox="1"/>
            <p:nvPr/>
          </p:nvSpPr>
          <p:spPr>
            <a:xfrm>
              <a:off x="8327454" y="2061641"/>
              <a:ext cx="1411667" cy="677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单击添加详细文字说明，或复制文本黏贴自此右键只保留文字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37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3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4" grpId="0" animBg="1"/>
          <p:bldP spid="15" grpId="0" animBg="1"/>
          <p:bldP spid="16" grpId="0" animBg="1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3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4" grpId="0" animBg="1"/>
          <p:bldP spid="15" grpId="0" animBg="1"/>
          <p:bldP spid="16" grpId="0" animBg="1"/>
          <p:bldP spid="17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8AC028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40F15B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8" name="椭圆 7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11" name="圆角矩形 10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620300" y="1106491"/>
            <a:ext cx="5903400" cy="3609461"/>
            <a:chOff x="2160400" y="1180046"/>
            <a:chExt cx="7871200" cy="4812615"/>
          </a:xfrm>
        </p:grpSpPr>
        <p:sp>
          <p:nvSpPr>
            <p:cNvPr id="15" name="圆角矩形 14"/>
            <p:cNvSpPr/>
            <p:nvPr/>
          </p:nvSpPr>
          <p:spPr>
            <a:xfrm>
              <a:off x="2160400" y="1180046"/>
              <a:ext cx="7871200" cy="4812615"/>
            </a:xfrm>
            <a:prstGeom prst="roundRect">
              <a:avLst>
                <a:gd name="adj" fmla="val 7483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2465127" y="1232748"/>
              <a:ext cx="7218148" cy="157893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2465127" y="5759485"/>
              <a:ext cx="7218148" cy="157893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1661957" y="1147289"/>
            <a:ext cx="1455619" cy="3514403"/>
            <a:chOff x="2215942" y="1234443"/>
            <a:chExt cx="1940825" cy="4685871"/>
          </a:xfrm>
          <a:solidFill>
            <a:srgbClr val="8AC028"/>
          </a:solidFill>
        </p:grpSpPr>
        <p:sp>
          <p:nvSpPr>
            <p:cNvPr id="19" name="同侧圆角矩形 18"/>
            <p:cNvSpPr/>
            <p:nvPr/>
          </p:nvSpPr>
          <p:spPr>
            <a:xfrm rot="16200000">
              <a:off x="843021" y="2607364"/>
              <a:ext cx="4685871" cy="1940029"/>
            </a:xfrm>
            <a:prstGeom prst="round2SameRect">
              <a:avLst/>
            </a:prstGeom>
            <a:grpFill/>
            <a:ln>
              <a:noFill/>
            </a:ln>
            <a:effectLst>
              <a:innerShdw blurRad="127000" dist="38100" dir="16200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1368821" y="3690578"/>
              <a:ext cx="1798129" cy="102730"/>
            </a:xfrm>
            <a:prstGeom prst="rect">
              <a:avLst/>
            </a:prstGeom>
            <a:grpFill/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 flipH="1">
              <a:off x="1738001" y="3499529"/>
              <a:ext cx="4663885" cy="173647"/>
            </a:xfrm>
            <a:prstGeom prst="rect">
              <a:avLst/>
            </a:prstGeom>
            <a:grpFill/>
          </p:spPr>
        </p:pic>
      </p:grpSp>
      <p:grpSp>
        <p:nvGrpSpPr>
          <p:cNvPr id="22" name="组合 21"/>
          <p:cNvGrpSpPr/>
          <p:nvPr/>
        </p:nvGrpSpPr>
        <p:grpSpPr>
          <a:xfrm>
            <a:off x="3116979" y="1147286"/>
            <a:ext cx="1456328" cy="3514406"/>
            <a:chOff x="4155972" y="1234440"/>
            <a:chExt cx="1941770" cy="4685874"/>
          </a:xfrm>
          <a:solidFill>
            <a:srgbClr val="8AC028"/>
          </a:solidFill>
        </p:grpSpPr>
        <p:sp>
          <p:nvSpPr>
            <p:cNvPr id="23" name="同侧圆角矩形 22"/>
            <p:cNvSpPr/>
            <p:nvPr/>
          </p:nvSpPr>
          <p:spPr>
            <a:xfrm rot="16200000">
              <a:off x="2783050" y="2607362"/>
              <a:ext cx="4685874" cy="194002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 flipH="1">
              <a:off x="3678976" y="3499529"/>
              <a:ext cx="4663885" cy="173647"/>
            </a:xfrm>
            <a:prstGeom prst="rect">
              <a:avLst/>
            </a:prstGeom>
            <a:grpFill/>
          </p:spPr>
        </p:pic>
      </p:grpSp>
      <p:grpSp>
        <p:nvGrpSpPr>
          <p:cNvPr id="25" name="组合 24"/>
          <p:cNvGrpSpPr/>
          <p:nvPr/>
        </p:nvGrpSpPr>
        <p:grpSpPr>
          <a:xfrm>
            <a:off x="4572003" y="1147286"/>
            <a:ext cx="1455022" cy="3514406"/>
            <a:chOff x="6096003" y="1234440"/>
            <a:chExt cx="1940029" cy="4685874"/>
          </a:xfrm>
          <a:solidFill>
            <a:srgbClr val="8AC028"/>
          </a:solidFill>
        </p:grpSpPr>
        <p:sp>
          <p:nvSpPr>
            <p:cNvPr id="26" name="同侧圆角矩形 25"/>
            <p:cNvSpPr/>
            <p:nvPr/>
          </p:nvSpPr>
          <p:spPr>
            <a:xfrm rot="16200000">
              <a:off x="4723081" y="2607362"/>
              <a:ext cx="4685874" cy="194002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 flipH="1">
              <a:off x="5617165" y="3499529"/>
              <a:ext cx="4663885" cy="173647"/>
            </a:xfrm>
            <a:prstGeom prst="rect">
              <a:avLst/>
            </a:prstGeom>
            <a:grpFill/>
          </p:spPr>
        </p:pic>
      </p:grpSp>
      <p:grpSp>
        <p:nvGrpSpPr>
          <p:cNvPr id="28" name="组合 27"/>
          <p:cNvGrpSpPr/>
          <p:nvPr/>
        </p:nvGrpSpPr>
        <p:grpSpPr>
          <a:xfrm>
            <a:off x="6027023" y="1147289"/>
            <a:ext cx="1455022" cy="3514404"/>
            <a:chOff x="8036030" y="1234443"/>
            <a:chExt cx="1940029" cy="4685872"/>
          </a:xfrm>
          <a:solidFill>
            <a:srgbClr val="8AC028"/>
          </a:solidFill>
        </p:grpSpPr>
        <p:sp>
          <p:nvSpPr>
            <p:cNvPr id="29" name="同侧圆角矩形 28"/>
            <p:cNvSpPr/>
            <p:nvPr/>
          </p:nvSpPr>
          <p:spPr>
            <a:xfrm rot="5400000" flipH="1">
              <a:off x="6663109" y="2607364"/>
              <a:ext cx="4685872" cy="1940029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 flipH="1">
              <a:off x="7553966" y="3499529"/>
              <a:ext cx="4663885" cy="173647"/>
            </a:xfrm>
            <a:prstGeom prst="rect">
              <a:avLst/>
            </a:prstGeom>
            <a:grpFill/>
          </p:spPr>
        </p:pic>
      </p:grpSp>
      <p:grpSp>
        <p:nvGrpSpPr>
          <p:cNvPr id="31" name="组合 30"/>
          <p:cNvGrpSpPr/>
          <p:nvPr/>
        </p:nvGrpSpPr>
        <p:grpSpPr>
          <a:xfrm>
            <a:off x="2035066" y="2245609"/>
            <a:ext cx="708803" cy="1429574"/>
            <a:chOff x="2713421" y="2698869"/>
            <a:chExt cx="945071" cy="1906099"/>
          </a:xfrm>
          <a:solidFill>
            <a:srgbClr val="8AC028"/>
          </a:solidFill>
        </p:grpSpPr>
        <p:sp>
          <p:nvSpPr>
            <p:cNvPr id="32" name="任意多边形 31"/>
            <p:cNvSpPr/>
            <p:nvPr/>
          </p:nvSpPr>
          <p:spPr>
            <a:xfrm flipV="1">
              <a:off x="2892549" y="4186891"/>
              <a:ext cx="586814" cy="418077"/>
            </a:xfrm>
            <a:custGeom>
              <a:avLst/>
              <a:gdLst>
                <a:gd name="connsiteX0" fmla="*/ 472536 w 945071"/>
                <a:gd name="connsiteY0" fmla="*/ 0 h 673318"/>
                <a:gd name="connsiteX1" fmla="*/ 945071 w 945071"/>
                <a:gd name="connsiteY1" fmla="*/ 673318 h 673318"/>
                <a:gd name="connsiteX2" fmla="*/ 674122 w 945071"/>
                <a:gd name="connsiteY2" fmla="*/ 673318 h 673318"/>
                <a:gd name="connsiteX3" fmla="*/ 472536 w 945071"/>
                <a:gd name="connsiteY3" fmla="*/ 386077 h 673318"/>
                <a:gd name="connsiteX4" fmla="*/ 270950 w 945071"/>
                <a:gd name="connsiteY4" fmla="*/ 673318 h 673318"/>
                <a:gd name="connsiteX5" fmla="*/ 0 w 945071"/>
                <a:gd name="connsiteY5" fmla="*/ 673318 h 673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5071" h="673318">
                  <a:moveTo>
                    <a:pt x="472536" y="0"/>
                  </a:moveTo>
                  <a:lnTo>
                    <a:pt x="945071" y="673318"/>
                  </a:lnTo>
                  <a:lnTo>
                    <a:pt x="674122" y="673318"/>
                  </a:lnTo>
                  <a:lnTo>
                    <a:pt x="472536" y="386077"/>
                  </a:lnTo>
                  <a:lnTo>
                    <a:pt x="270950" y="673318"/>
                  </a:lnTo>
                  <a:lnTo>
                    <a:pt x="0" y="67331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8100" dist="127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2713421" y="2698869"/>
              <a:ext cx="945071" cy="673318"/>
            </a:xfrm>
            <a:custGeom>
              <a:avLst/>
              <a:gdLst>
                <a:gd name="connsiteX0" fmla="*/ 472536 w 945071"/>
                <a:gd name="connsiteY0" fmla="*/ 0 h 673318"/>
                <a:gd name="connsiteX1" fmla="*/ 945071 w 945071"/>
                <a:gd name="connsiteY1" fmla="*/ 673318 h 673318"/>
                <a:gd name="connsiteX2" fmla="*/ 674122 w 945071"/>
                <a:gd name="connsiteY2" fmla="*/ 673318 h 673318"/>
                <a:gd name="connsiteX3" fmla="*/ 472536 w 945071"/>
                <a:gd name="connsiteY3" fmla="*/ 386077 h 673318"/>
                <a:gd name="connsiteX4" fmla="*/ 270950 w 945071"/>
                <a:gd name="connsiteY4" fmla="*/ 673318 h 673318"/>
                <a:gd name="connsiteX5" fmla="*/ 0 w 945071"/>
                <a:gd name="connsiteY5" fmla="*/ 673318 h 673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5071" h="673318">
                  <a:moveTo>
                    <a:pt x="472536" y="0"/>
                  </a:moveTo>
                  <a:lnTo>
                    <a:pt x="945071" y="673318"/>
                  </a:lnTo>
                  <a:lnTo>
                    <a:pt x="674122" y="673318"/>
                  </a:lnTo>
                  <a:lnTo>
                    <a:pt x="472536" y="386077"/>
                  </a:lnTo>
                  <a:lnTo>
                    <a:pt x="270950" y="673318"/>
                  </a:lnTo>
                  <a:lnTo>
                    <a:pt x="0" y="67331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8100" dist="12700" dir="16200000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725686" y="3728907"/>
            <a:ext cx="1335350" cy="895929"/>
            <a:chOff x="5813057" y="1493091"/>
            <a:chExt cx="1780467" cy="1194572"/>
          </a:xfrm>
        </p:grpSpPr>
        <p:sp>
          <p:nvSpPr>
            <p:cNvPr id="35" name="文本框 34"/>
            <p:cNvSpPr txBox="1"/>
            <p:nvPr/>
          </p:nvSpPr>
          <p:spPr>
            <a:xfrm>
              <a:off x="5813057" y="1493091"/>
              <a:ext cx="1780467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831394" y="1802806"/>
              <a:ext cx="1704572" cy="884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485795" y="2113211"/>
            <a:ext cx="708803" cy="1429574"/>
            <a:chOff x="4647726" y="2522339"/>
            <a:chExt cx="945071" cy="1906099"/>
          </a:xfrm>
          <a:solidFill>
            <a:srgbClr val="8AC028"/>
          </a:solidFill>
        </p:grpSpPr>
        <p:sp>
          <p:nvSpPr>
            <p:cNvPr id="38" name="任意多边形 37"/>
            <p:cNvSpPr/>
            <p:nvPr/>
          </p:nvSpPr>
          <p:spPr>
            <a:xfrm flipV="1">
              <a:off x="4826854" y="4010361"/>
              <a:ext cx="586814" cy="418077"/>
            </a:xfrm>
            <a:custGeom>
              <a:avLst/>
              <a:gdLst>
                <a:gd name="connsiteX0" fmla="*/ 472536 w 945071"/>
                <a:gd name="connsiteY0" fmla="*/ 0 h 673318"/>
                <a:gd name="connsiteX1" fmla="*/ 945071 w 945071"/>
                <a:gd name="connsiteY1" fmla="*/ 673318 h 673318"/>
                <a:gd name="connsiteX2" fmla="*/ 674122 w 945071"/>
                <a:gd name="connsiteY2" fmla="*/ 673318 h 673318"/>
                <a:gd name="connsiteX3" fmla="*/ 472536 w 945071"/>
                <a:gd name="connsiteY3" fmla="*/ 386077 h 673318"/>
                <a:gd name="connsiteX4" fmla="*/ 270950 w 945071"/>
                <a:gd name="connsiteY4" fmla="*/ 673318 h 673318"/>
                <a:gd name="connsiteX5" fmla="*/ 0 w 945071"/>
                <a:gd name="connsiteY5" fmla="*/ 673318 h 673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5071" h="673318">
                  <a:moveTo>
                    <a:pt x="472536" y="0"/>
                  </a:moveTo>
                  <a:lnTo>
                    <a:pt x="945071" y="673318"/>
                  </a:lnTo>
                  <a:lnTo>
                    <a:pt x="674122" y="673318"/>
                  </a:lnTo>
                  <a:lnTo>
                    <a:pt x="472536" y="386077"/>
                  </a:lnTo>
                  <a:lnTo>
                    <a:pt x="270950" y="673318"/>
                  </a:lnTo>
                  <a:lnTo>
                    <a:pt x="0" y="67331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8100" dist="127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4647726" y="2522339"/>
              <a:ext cx="945071" cy="673318"/>
            </a:xfrm>
            <a:custGeom>
              <a:avLst/>
              <a:gdLst>
                <a:gd name="connsiteX0" fmla="*/ 472536 w 945071"/>
                <a:gd name="connsiteY0" fmla="*/ 0 h 673318"/>
                <a:gd name="connsiteX1" fmla="*/ 945071 w 945071"/>
                <a:gd name="connsiteY1" fmla="*/ 673318 h 673318"/>
                <a:gd name="connsiteX2" fmla="*/ 674122 w 945071"/>
                <a:gd name="connsiteY2" fmla="*/ 673318 h 673318"/>
                <a:gd name="connsiteX3" fmla="*/ 472536 w 945071"/>
                <a:gd name="connsiteY3" fmla="*/ 386077 h 673318"/>
                <a:gd name="connsiteX4" fmla="*/ 270950 w 945071"/>
                <a:gd name="connsiteY4" fmla="*/ 673318 h 673318"/>
                <a:gd name="connsiteX5" fmla="*/ 0 w 945071"/>
                <a:gd name="connsiteY5" fmla="*/ 673318 h 673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5071" h="673318">
                  <a:moveTo>
                    <a:pt x="472536" y="0"/>
                  </a:moveTo>
                  <a:lnTo>
                    <a:pt x="945071" y="673318"/>
                  </a:lnTo>
                  <a:lnTo>
                    <a:pt x="674122" y="673318"/>
                  </a:lnTo>
                  <a:lnTo>
                    <a:pt x="472536" y="386077"/>
                  </a:lnTo>
                  <a:lnTo>
                    <a:pt x="270950" y="673318"/>
                  </a:lnTo>
                  <a:lnTo>
                    <a:pt x="0" y="67331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8100" dist="12700" dir="16200000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176415" y="3596509"/>
            <a:ext cx="1335350" cy="895929"/>
            <a:chOff x="5813057" y="1493091"/>
            <a:chExt cx="1780467" cy="1194572"/>
          </a:xfrm>
        </p:grpSpPr>
        <p:sp>
          <p:nvSpPr>
            <p:cNvPr id="41" name="文本框 40"/>
            <p:cNvSpPr txBox="1"/>
            <p:nvPr/>
          </p:nvSpPr>
          <p:spPr>
            <a:xfrm>
              <a:off x="5813057" y="1493091"/>
              <a:ext cx="1780467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831394" y="1802806"/>
              <a:ext cx="1704572" cy="884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943603" y="1958906"/>
            <a:ext cx="708803" cy="1429574"/>
            <a:chOff x="6591470" y="2316599"/>
            <a:chExt cx="945071" cy="1906099"/>
          </a:xfrm>
          <a:solidFill>
            <a:srgbClr val="8AC028"/>
          </a:solidFill>
        </p:grpSpPr>
        <p:sp>
          <p:nvSpPr>
            <p:cNvPr id="44" name="任意多边形 43"/>
            <p:cNvSpPr/>
            <p:nvPr/>
          </p:nvSpPr>
          <p:spPr>
            <a:xfrm flipV="1">
              <a:off x="6770598" y="3804621"/>
              <a:ext cx="586814" cy="418077"/>
            </a:xfrm>
            <a:custGeom>
              <a:avLst/>
              <a:gdLst>
                <a:gd name="connsiteX0" fmla="*/ 472536 w 945071"/>
                <a:gd name="connsiteY0" fmla="*/ 0 h 673318"/>
                <a:gd name="connsiteX1" fmla="*/ 945071 w 945071"/>
                <a:gd name="connsiteY1" fmla="*/ 673318 h 673318"/>
                <a:gd name="connsiteX2" fmla="*/ 674122 w 945071"/>
                <a:gd name="connsiteY2" fmla="*/ 673318 h 673318"/>
                <a:gd name="connsiteX3" fmla="*/ 472536 w 945071"/>
                <a:gd name="connsiteY3" fmla="*/ 386077 h 673318"/>
                <a:gd name="connsiteX4" fmla="*/ 270950 w 945071"/>
                <a:gd name="connsiteY4" fmla="*/ 673318 h 673318"/>
                <a:gd name="connsiteX5" fmla="*/ 0 w 945071"/>
                <a:gd name="connsiteY5" fmla="*/ 673318 h 673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5071" h="673318">
                  <a:moveTo>
                    <a:pt x="472536" y="0"/>
                  </a:moveTo>
                  <a:lnTo>
                    <a:pt x="945071" y="673318"/>
                  </a:lnTo>
                  <a:lnTo>
                    <a:pt x="674122" y="673318"/>
                  </a:lnTo>
                  <a:lnTo>
                    <a:pt x="472536" y="386077"/>
                  </a:lnTo>
                  <a:lnTo>
                    <a:pt x="270950" y="673318"/>
                  </a:lnTo>
                  <a:lnTo>
                    <a:pt x="0" y="67331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8100" dist="127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6591470" y="2316599"/>
              <a:ext cx="945071" cy="673318"/>
            </a:xfrm>
            <a:custGeom>
              <a:avLst/>
              <a:gdLst>
                <a:gd name="connsiteX0" fmla="*/ 472536 w 945071"/>
                <a:gd name="connsiteY0" fmla="*/ 0 h 673318"/>
                <a:gd name="connsiteX1" fmla="*/ 945071 w 945071"/>
                <a:gd name="connsiteY1" fmla="*/ 673318 h 673318"/>
                <a:gd name="connsiteX2" fmla="*/ 674122 w 945071"/>
                <a:gd name="connsiteY2" fmla="*/ 673318 h 673318"/>
                <a:gd name="connsiteX3" fmla="*/ 472536 w 945071"/>
                <a:gd name="connsiteY3" fmla="*/ 386077 h 673318"/>
                <a:gd name="connsiteX4" fmla="*/ 270950 w 945071"/>
                <a:gd name="connsiteY4" fmla="*/ 673318 h 673318"/>
                <a:gd name="connsiteX5" fmla="*/ 0 w 945071"/>
                <a:gd name="connsiteY5" fmla="*/ 673318 h 673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5071" h="673318">
                  <a:moveTo>
                    <a:pt x="472536" y="0"/>
                  </a:moveTo>
                  <a:lnTo>
                    <a:pt x="945071" y="673318"/>
                  </a:lnTo>
                  <a:lnTo>
                    <a:pt x="674122" y="673318"/>
                  </a:lnTo>
                  <a:lnTo>
                    <a:pt x="472536" y="386077"/>
                  </a:lnTo>
                  <a:lnTo>
                    <a:pt x="270950" y="673318"/>
                  </a:lnTo>
                  <a:lnTo>
                    <a:pt x="0" y="67331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8100" dist="12700" dir="16200000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634223" y="3442204"/>
            <a:ext cx="1335350" cy="895929"/>
            <a:chOff x="5813057" y="1493091"/>
            <a:chExt cx="1780467" cy="1194572"/>
          </a:xfrm>
        </p:grpSpPr>
        <p:sp>
          <p:nvSpPr>
            <p:cNvPr id="47" name="文本框 46"/>
            <p:cNvSpPr txBox="1"/>
            <p:nvPr/>
          </p:nvSpPr>
          <p:spPr>
            <a:xfrm>
              <a:off x="5813057" y="1493091"/>
              <a:ext cx="1780467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5831394" y="1802806"/>
              <a:ext cx="1704572" cy="884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392990" y="1788885"/>
            <a:ext cx="708803" cy="1429574"/>
            <a:chOff x="8523986" y="2089904"/>
            <a:chExt cx="945071" cy="1906099"/>
          </a:xfrm>
          <a:solidFill>
            <a:srgbClr val="8AC028"/>
          </a:solidFill>
        </p:grpSpPr>
        <p:sp>
          <p:nvSpPr>
            <p:cNvPr id="50" name="任意多边形 49"/>
            <p:cNvSpPr/>
            <p:nvPr/>
          </p:nvSpPr>
          <p:spPr>
            <a:xfrm flipV="1">
              <a:off x="8703114" y="3577926"/>
              <a:ext cx="586814" cy="418077"/>
            </a:xfrm>
            <a:custGeom>
              <a:avLst/>
              <a:gdLst>
                <a:gd name="connsiteX0" fmla="*/ 472536 w 945071"/>
                <a:gd name="connsiteY0" fmla="*/ 0 h 673318"/>
                <a:gd name="connsiteX1" fmla="*/ 945071 w 945071"/>
                <a:gd name="connsiteY1" fmla="*/ 673318 h 673318"/>
                <a:gd name="connsiteX2" fmla="*/ 674122 w 945071"/>
                <a:gd name="connsiteY2" fmla="*/ 673318 h 673318"/>
                <a:gd name="connsiteX3" fmla="*/ 472536 w 945071"/>
                <a:gd name="connsiteY3" fmla="*/ 386077 h 673318"/>
                <a:gd name="connsiteX4" fmla="*/ 270950 w 945071"/>
                <a:gd name="connsiteY4" fmla="*/ 673318 h 673318"/>
                <a:gd name="connsiteX5" fmla="*/ 0 w 945071"/>
                <a:gd name="connsiteY5" fmla="*/ 673318 h 673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5071" h="673318">
                  <a:moveTo>
                    <a:pt x="472536" y="0"/>
                  </a:moveTo>
                  <a:lnTo>
                    <a:pt x="945071" y="673318"/>
                  </a:lnTo>
                  <a:lnTo>
                    <a:pt x="674122" y="673318"/>
                  </a:lnTo>
                  <a:lnTo>
                    <a:pt x="472536" y="386077"/>
                  </a:lnTo>
                  <a:lnTo>
                    <a:pt x="270950" y="673318"/>
                  </a:lnTo>
                  <a:lnTo>
                    <a:pt x="0" y="67331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8100" dist="127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8523986" y="2089904"/>
              <a:ext cx="945071" cy="673318"/>
            </a:xfrm>
            <a:custGeom>
              <a:avLst/>
              <a:gdLst>
                <a:gd name="connsiteX0" fmla="*/ 472536 w 945071"/>
                <a:gd name="connsiteY0" fmla="*/ 0 h 673318"/>
                <a:gd name="connsiteX1" fmla="*/ 945071 w 945071"/>
                <a:gd name="connsiteY1" fmla="*/ 673318 h 673318"/>
                <a:gd name="connsiteX2" fmla="*/ 674122 w 945071"/>
                <a:gd name="connsiteY2" fmla="*/ 673318 h 673318"/>
                <a:gd name="connsiteX3" fmla="*/ 472536 w 945071"/>
                <a:gd name="connsiteY3" fmla="*/ 386077 h 673318"/>
                <a:gd name="connsiteX4" fmla="*/ 270950 w 945071"/>
                <a:gd name="connsiteY4" fmla="*/ 673318 h 673318"/>
                <a:gd name="connsiteX5" fmla="*/ 0 w 945071"/>
                <a:gd name="connsiteY5" fmla="*/ 673318 h 673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5071" h="673318">
                  <a:moveTo>
                    <a:pt x="472536" y="0"/>
                  </a:moveTo>
                  <a:lnTo>
                    <a:pt x="945071" y="673318"/>
                  </a:lnTo>
                  <a:lnTo>
                    <a:pt x="674122" y="673318"/>
                  </a:lnTo>
                  <a:lnTo>
                    <a:pt x="472536" y="386077"/>
                  </a:lnTo>
                  <a:lnTo>
                    <a:pt x="270950" y="673318"/>
                  </a:lnTo>
                  <a:lnTo>
                    <a:pt x="0" y="67331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8100" dist="12700" dir="16200000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083610" y="3272183"/>
            <a:ext cx="1335350" cy="895929"/>
            <a:chOff x="5813057" y="1493091"/>
            <a:chExt cx="1780467" cy="1194572"/>
          </a:xfrm>
        </p:grpSpPr>
        <p:sp>
          <p:nvSpPr>
            <p:cNvPr id="53" name="文本框 52"/>
            <p:cNvSpPr txBox="1"/>
            <p:nvPr/>
          </p:nvSpPr>
          <p:spPr>
            <a:xfrm>
              <a:off x="5813057" y="1493091"/>
              <a:ext cx="1780467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5831394" y="1802806"/>
              <a:ext cx="1704572" cy="884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661956" y="2634548"/>
            <a:ext cx="1455023" cy="820170"/>
            <a:chOff x="2215941" y="3217456"/>
            <a:chExt cx="1940030" cy="1093560"/>
          </a:xfrm>
        </p:grpSpPr>
        <p:sp>
          <p:nvSpPr>
            <p:cNvPr id="56" name="矩形 55"/>
            <p:cNvSpPr/>
            <p:nvPr/>
          </p:nvSpPr>
          <p:spPr>
            <a:xfrm>
              <a:off x="2215941" y="3217456"/>
              <a:ext cx="1940030" cy="10935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2649768" y="3448531"/>
              <a:ext cx="100011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01</a:t>
              </a:r>
              <a:endParaRPr lang="zh-CN" altLang="en-US" sz="27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112685" y="2371844"/>
            <a:ext cx="1457592" cy="1079304"/>
            <a:chOff x="4150246" y="2867184"/>
            <a:chExt cx="1943456" cy="1439072"/>
          </a:xfrm>
        </p:grpSpPr>
        <p:grpSp>
          <p:nvGrpSpPr>
            <p:cNvPr id="59" name="组合 58"/>
            <p:cNvGrpSpPr/>
            <p:nvPr/>
          </p:nvGrpSpPr>
          <p:grpSpPr>
            <a:xfrm>
              <a:off x="4153672" y="2867184"/>
              <a:ext cx="1940030" cy="1439072"/>
              <a:chOff x="2213469" y="3224932"/>
              <a:chExt cx="1940030" cy="1439072"/>
            </a:xfrm>
          </p:grpSpPr>
          <p:sp>
            <p:nvSpPr>
              <p:cNvPr id="63" name="矩形 62"/>
              <p:cNvSpPr/>
              <p:nvPr/>
            </p:nvSpPr>
            <p:spPr>
              <a:xfrm>
                <a:off x="2213469" y="3224932"/>
                <a:ext cx="1940030" cy="173020"/>
              </a:xfrm>
              <a:prstGeom prst="rect">
                <a:avLst/>
              </a:prstGeom>
              <a:gradFill>
                <a:gsLst>
                  <a:gs pos="0">
                    <a:srgbClr val="0DACB9">
                      <a:alpha val="0"/>
                    </a:srgbClr>
                  </a:gs>
                  <a:gs pos="100000">
                    <a:schemeClr val="tx1">
                      <a:alpha val="29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64" name="矩形 63"/>
              <p:cNvSpPr/>
              <p:nvPr/>
            </p:nvSpPr>
            <p:spPr>
              <a:xfrm flipV="1">
                <a:off x="2213469" y="4490984"/>
                <a:ext cx="1940030" cy="173020"/>
              </a:xfrm>
              <a:prstGeom prst="rect">
                <a:avLst/>
              </a:prstGeom>
              <a:gradFill>
                <a:gsLst>
                  <a:gs pos="0">
                    <a:srgbClr val="0DACB9">
                      <a:alpha val="0"/>
                    </a:srgbClr>
                  </a:gs>
                  <a:gs pos="100000">
                    <a:schemeClr val="tx1">
                      <a:alpha val="29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4150246" y="3040926"/>
              <a:ext cx="1940030" cy="1093560"/>
              <a:chOff x="4150246" y="3040926"/>
              <a:chExt cx="1940030" cy="1093560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4150246" y="3040926"/>
                <a:ext cx="1940030" cy="10935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4616802" y="3260991"/>
                <a:ext cx="1000117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2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4570492" y="2220045"/>
            <a:ext cx="1457060" cy="1079304"/>
            <a:chOff x="6093990" y="2664785"/>
            <a:chExt cx="1942746" cy="1439072"/>
          </a:xfrm>
        </p:grpSpPr>
        <p:grpSp>
          <p:nvGrpSpPr>
            <p:cNvPr id="66" name="组合 65"/>
            <p:cNvGrpSpPr/>
            <p:nvPr/>
          </p:nvGrpSpPr>
          <p:grpSpPr>
            <a:xfrm>
              <a:off x="6096706" y="2664785"/>
              <a:ext cx="1940030" cy="1439072"/>
              <a:chOff x="2213469" y="3224932"/>
              <a:chExt cx="1940030" cy="1439072"/>
            </a:xfrm>
          </p:grpSpPr>
          <p:sp>
            <p:nvSpPr>
              <p:cNvPr id="70" name="矩形 69"/>
              <p:cNvSpPr/>
              <p:nvPr/>
            </p:nvSpPr>
            <p:spPr>
              <a:xfrm>
                <a:off x="2213469" y="3224932"/>
                <a:ext cx="1940030" cy="173020"/>
              </a:xfrm>
              <a:prstGeom prst="rect">
                <a:avLst/>
              </a:prstGeom>
              <a:gradFill>
                <a:gsLst>
                  <a:gs pos="0">
                    <a:srgbClr val="E87071">
                      <a:alpha val="0"/>
                    </a:srgbClr>
                  </a:gs>
                  <a:gs pos="100000">
                    <a:schemeClr val="tx1">
                      <a:alpha val="29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71" name="矩形 70"/>
              <p:cNvSpPr/>
              <p:nvPr/>
            </p:nvSpPr>
            <p:spPr>
              <a:xfrm flipV="1">
                <a:off x="2213469" y="4490984"/>
                <a:ext cx="1940030" cy="173020"/>
              </a:xfrm>
              <a:prstGeom prst="rect">
                <a:avLst/>
              </a:prstGeom>
              <a:gradFill>
                <a:gsLst>
                  <a:gs pos="0">
                    <a:srgbClr val="E87071">
                      <a:alpha val="0"/>
                    </a:srgbClr>
                  </a:gs>
                  <a:gs pos="100000">
                    <a:schemeClr val="tx1">
                      <a:alpha val="29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6093990" y="2835186"/>
              <a:ext cx="1940030" cy="1093560"/>
              <a:chOff x="6093990" y="2835186"/>
              <a:chExt cx="1940030" cy="1093560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6093990" y="2835186"/>
                <a:ext cx="1940030" cy="10935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6546710" y="3082525"/>
                <a:ext cx="1000117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2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6019879" y="2047154"/>
            <a:ext cx="1462166" cy="1079304"/>
            <a:chOff x="8026506" y="2434263"/>
            <a:chExt cx="1949554" cy="1439072"/>
          </a:xfrm>
        </p:grpSpPr>
        <p:grpSp>
          <p:nvGrpSpPr>
            <p:cNvPr id="73" name="组合 72"/>
            <p:cNvGrpSpPr/>
            <p:nvPr/>
          </p:nvGrpSpPr>
          <p:grpSpPr>
            <a:xfrm>
              <a:off x="8034676" y="2434263"/>
              <a:ext cx="1940030" cy="1439072"/>
              <a:chOff x="2213469" y="3224932"/>
              <a:chExt cx="1940030" cy="1439072"/>
            </a:xfrm>
          </p:grpSpPr>
          <p:sp>
            <p:nvSpPr>
              <p:cNvPr id="77" name="矩形 76"/>
              <p:cNvSpPr/>
              <p:nvPr/>
            </p:nvSpPr>
            <p:spPr>
              <a:xfrm>
                <a:off x="2213469" y="3224932"/>
                <a:ext cx="1940030" cy="173020"/>
              </a:xfrm>
              <a:prstGeom prst="rect">
                <a:avLst/>
              </a:prstGeom>
              <a:gradFill>
                <a:gsLst>
                  <a:gs pos="0">
                    <a:srgbClr val="663A77">
                      <a:alpha val="0"/>
                    </a:srgbClr>
                  </a:gs>
                  <a:gs pos="100000">
                    <a:schemeClr val="tx1">
                      <a:alpha val="37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78" name="矩形 77"/>
              <p:cNvSpPr/>
              <p:nvPr/>
            </p:nvSpPr>
            <p:spPr>
              <a:xfrm flipV="1">
                <a:off x="2213469" y="4490984"/>
                <a:ext cx="1940030" cy="173020"/>
              </a:xfrm>
              <a:prstGeom prst="rect">
                <a:avLst/>
              </a:prstGeom>
              <a:gradFill>
                <a:gsLst>
                  <a:gs pos="0">
                    <a:srgbClr val="663A77">
                      <a:alpha val="0"/>
                    </a:srgbClr>
                  </a:gs>
                  <a:gs pos="100000">
                    <a:schemeClr val="tx1">
                      <a:alpha val="37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>
              <a:off x="8026506" y="2608491"/>
              <a:ext cx="1949554" cy="1093560"/>
              <a:chOff x="8026506" y="2608491"/>
              <a:chExt cx="1949554" cy="1093560"/>
            </a:xfrm>
          </p:grpSpPr>
          <p:sp>
            <p:nvSpPr>
              <p:cNvPr id="75" name="矩形 74"/>
              <p:cNvSpPr/>
              <p:nvPr/>
            </p:nvSpPr>
            <p:spPr>
              <a:xfrm>
                <a:off x="8026506" y="2608491"/>
                <a:ext cx="1949554" cy="10935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8491317" y="2855411"/>
                <a:ext cx="1000117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 sz="2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79" name="Group 909"/>
          <p:cNvGrpSpPr>
            <a:grpSpLocks noChangeAspect="1"/>
          </p:cNvGrpSpPr>
          <p:nvPr/>
        </p:nvGrpSpPr>
        <p:grpSpPr bwMode="auto">
          <a:xfrm>
            <a:off x="2216773" y="1765699"/>
            <a:ext cx="305143" cy="260235"/>
            <a:chOff x="6090" y="1175"/>
            <a:chExt cx="265" cy="226"/>
          </a:xfrm>
          <a:solidFill>
            <a:schemeClr val="bg1"/>
          </a:solidFill>
          <a:effectLst>
            <a:reflection blurRad="6350" stA="50000" endA="300" endPos="55000" dir="5400000" sy="-100000" algn="bl" rotWithShape="0"/>
          </a:effectLst>
        </p:grpSpPr>
        <p:sp>
          <p:nvSpPr>
            <p:cNvPr id="80" name="Freeform 910"/>
            <p:cNvSpPr>
              <a:spLocks/>
            </p:cNvSpPr>
            <p:nvPr/>
          </p:nvSpPr>
          <p:spPr bwMode="auto">
            <a:xfrm>
              <a:off x="6129" y="1269"/>
              <a:ext cx="56" cy="96"/>
            </a:xfrm>
            <a:custGeom>
              <a:avLst/>
              <a:gdLst>
                <a:gd name="T0" fmla="*/ 2 w 23"/>
                <a:gd name="T1" fmla="*/ 40 h 40"/>
                <a:gd name="T2" fmla="*/ 21 w 23"/>
                <a:gd name="T3" fmla="*/ 40 h 40"/>
                <a:gd name="T4" fmla="*/ 23 w 23"/>
                <a:gd name="T5" fmla="*/ 38 h 40"/>
                <a:gd name="T6" fmla="*/ 23 w 23"/>
                <a:gd name="T7" fmla="*/ 2 h 40"/>
                <a:gd name="T8" fmla="*/ 21 w 23"/>
                <a:gd name="T9" fmla="*/ 0 h 40"/>
                <a:gd name="T10" fmla="*/ 2 w 23"/>
                <a:gd name="T11" fmla="*/ 0 h 40"/>
                <a:gd name="T12" fmla="*/ 0 w 23"/>
                <a:gd name="T13" fmla="*/ 2 h 40"/>
                <a:gd name="T14" fmla="*/ 0 w 23"/>
                <a:gd name="T15" fmla="*/ 38 h 40"/>
                <a:gd name="T16" fmla="*/ 2 w 23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0">
                  <a:moveTo>
                    <a:pt x="2" y="40"/>
                  </a:moveTo>
                  <a:cubicBezTo>
                    <a:pt x="21" y="40"/>
                    <a:pt x="21" y="40"/>
                    <a:pt x="21" y="40"/>
                  </a:cubicBezTo>
                  <a:cubicBezTo>
                    <a:pt x="22" y="40"/>
                    <a:pt x="23" y="39"/>
                    <a:pt x="23" y="38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1" y="40"/>
                    <a:pt x="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81" name="Freeform 911"/>
            <p:cNvSpPr>
              <a:spLocks/>
            </p:cNvSpPr>
            <p:nvPr/>
          </p:nvSpPr>
          <p:spPr bwMode="auto">
            <a:xfrm>
              <a:off x="6209" y="1235"/>
              <a:ext cx="54" cy="130"/>
            </a:xfrm>
            <a:custGeom>
              <a:avLst/>
              <a:gdLst>
                <a:gd name="T0" fmla="*/ 2 w 22"/>
                <a:gd name="T1" fmla="*/ 54 h 54"/>
                <a:gd name="T2" fmla="*/ 20 w 22"/>
                <a:gd name="T3" fmla="*/ 54 h 54"/>
                <a:gd name="T4" fmla="*/ 22 w 22"/>
                <a:gd name="T5" fmla="*/ 52 h 54"/>
                <a:gd name="T6" fmla="*/ 22 w 22"/>
                <a:gd name="T7" fmla="*/ 2 h 54"/>
                <a:gd name="T8" fmla="*/ 20 w 22"/>
                <a:gd name="T9" fmla="*/ 0 h 54"/>
                <a:gd name="T10" fmla="*/ 2 w 22"/>
                <a:gd name="T11" fmla="*/ 0 h 54"/>
                <a:gd name="T12" fmla="*/ 0 w 22"/>
                <a:gd name="T13" fmla="*/ 2 h 54"/>
                <a:gd name="T14" fmla="*/ 0 w 22"/>
                <a:gd name="T15" fmla="*/ 52 h 54"/>
                <a:gd name="T16" fmla="*/ 2 w 22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4">
                  <a:moveTo>
                    <a:pt x="2" y="54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2" y="53"/>
                    <a:pt x="22" y="5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" y="54"/>
                    <a:pt x="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82" name="Freeform 912"/>
            <p:cNvSpPr>
              <a:spLocks/>
            </p:cNvSpPr>
            <p:nvPr/>
          </p:nvSpPr>
          <p:spPr bwMode="auto">
            <a:xfrm>
              <a:off x="6287" y="1207"/>
              <a:ext cx="56" cy="158"/>
            </a:xfrm>
            <a:custGeom>
              <a:avLst/>
              <a:gdLst>
                <a:gd name="T0" fmla="*/ 2 w 23"/>
                <a:gd name="T1" fmla="*/ 66 h 66"/>
                <a:gd name="T2" fmla="*/ 21 w 23"/>
                <a:gd name="T3" fmla="*/ 66 h 66"/>
                <a:gd name="T4" fmla="*/ 23 w 23"/>
                <a:gd name="T5" fmla="*/ 64 h 66"/>
                <a:gd name="T6" fmla="*/ 23 w 23"/>
                <a:gd name="T7" fmla="*/ 2 h 66"/>
                <a:gd name="T8" fmla="*/ 21 w 23"/>
                <a:gd name="T9" fmla="*/ 0 h 66"/>
                <a:gd name="T10" fmla="*/ 2 w 23"/>
                <a:gd name="T11" fmla="*/ 0 h 66"/>
                <a:gd name="T12" fmla="*/ 0 w 23"/>
                <a:gd name="T13" fmla="*/ 2 h 66"/>
                <a:gd name="T14" fmla="*/ 0 w 23"/>
                <a:gd name="T15" fmla="*/ 64 h 66"/>
                <a:gd name="T16" fmla="*/ 2 w 2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66">
                  <a:moveTo>
                    <a:pt x="2" y="66"/>
                  </a:moveTo>
                  <a:cubicBezTo>
                    <a:pt x="21" y="66"/>
                    <a:pt x="21" y="66"/>
                    <a:pt x="21" y="66"/>
                  </a:cubicBezTo>
                  <a:cubicBezTo>
                    <a:pt x="22" y="66"/>
                    <a:pt x="23" y="65"/>
                    <a:pt x="23" y="64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1" y="66"/>
                    <a:pt x="2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83" name="Freeform 913"/>
            <p:cNvSpPr>
              <a:spLocks/>
            </p:cNvSpPr>
            <p:nvPr/>
          </p:nvSpPr>
          <p:spPr bwMode="auto">
            <a:xfrm>
              <a:off x="6090" y="1175"/>
              <a:ext cx="265" cy="226"/>
            </a:xfrm>
            <a:custGeom>
              <a:avLst/>
              <a:gdLst>
                <a:gd name="T0" fmla="*/ 104 w 109"/>
                <a:gd name="T1" fmla="*/ 85 h 94"/>
                <a:gd name="T2" fmla="*/ 9 w 109"/>
                <a:gd name="T3" fmla="*/ 85 h 94"/>
                <a:gd name="T4" fmla="*/ 9 w 109"/>
                <a:gd name="T5" fmla="*/ 85 h 94"/>
                <a:gd name="T6" fmla="*/ 9 w 109"/>
                <a:gd name="T7" fmla="*/ 4 h 94"/>
                <a:gd name="T8" fmla="*/ 4 w 109"/>
                <a:gd name="T9" fmla="*/ 0 h 94"/>
                <a:gd name="T10" fmla="*/ 0 w 109"/>
                <a:gd name="T11" fmla="*/ 4 h 94"/>
                <a:gd name="T12" fmla="*/ 0 w 109"/>
                <a:gd name="T13" fmla="*/ 85 h 94"/>
                <a:gd name="T14" fmla="*/ 9 w 109"/>
                <a:gd name="T15" fmla="*/ 94 h 94"/>
                <a:gd name="T16" fmla="*/ 104 w 109"/>
                <a:gd name="T17" fmla="*/ 94 h 94"/>
                <a:gd name="T18" fmla="*/ 109 w 109"/>
                <a:gd name="T19" fmla="*/ 90 h 94"/>
                <a:gd name="T20" fmla="*/ 104 w 109"/>
                <a:gd name="T21" fmla="*/ 8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94">
                  <a:moveTo>
                    <a:pt x="104" y="85"/>
                  </a:moveTo>
                  <a:cubicBezTo>
                    <a:pt x="9" y="85"/>
                    <a:pt x="9" y="85"/>
                    <a:pt x="9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0"/>
                    <a:pt x="4" y="94"/>
                    <a:pt x="9" y="94"/>
                  </a:cubicBezTo>
                  <a:cubicBezTo>
                    <a:pt x="104" y="94"/>
                    <a:pt x="104" y="94"/>
                    <a:pt x="104" y="94"/>
                  </a:cubicBezTo>
                  <a:cubicBezTo>
                    <a:pt x="107" y="94"/>
                    <a:pt x="109" y="92"/>
                    <a:pt x="109" y="90"/>
                  </a:cubicBezTo>
                  <a:cubicBezTo>
                    <a:pt x="109" y="87"/>
                    <a:pt x="107" y="85"/>
                    <a:pt x="10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</p:grpSp>
      <p:sp>
        <p:nvSpPr>
          <p:cNvPr id="84" name="Freeform 53"/>
          <p:cNvSpPr>
            <a:spLocks noEditPoints="1"/>
          </p:cNvSpPr>
          <p:nvPr/>
        </p:nvSpPr>
        <p:spPr bwMode="auto">
          <a:xfrm>
            <a:off x="3676455" y="1602728"/>
            <a:ext cx="343291" cy="343291"/>
          </a:xfrm>
          <a:custGeom>
            <a:avLst/>
            <a:gdLst>
              <a:gd name="T0" fmla="*/ 166 w 449"/>
              <a:gd name="T1" fmla="*/ 362 h 449"/>
              <a:gd name="T2" fmla="*/ 211 w 449"/>
              <a:gd name="T3" fmla="*/ 317 h 449"/>
              <a:gd name="T4" fmla="*/ 237 w 449"/>
              <a:gd name="T5" fmla="*/ 407 h 449"/>
              <a:gd name="T6" fmla="*/ 302 w 449"/>
              <a:gd name="T7" fmla="*/ 313 h 449"/>
              <a:gd name="T8" fmla="*/ 294 w 449"/>
              <a:gd name="T9" fmla="*/ 393 h 449"/>
              <a:gd name="T10" fmla="*/ 395 w 449"/>
              <a:gd name="T11" fmla="*/ 289 h 449"/>
              <a:gd name="T12" fmla="*/ 294 w 449"/>
              <a:gd name="T13" fmla="*/ 393 h 449"/>
              <a:gd name="T14" fmla="*/ 95 w 449"/>
              <a:gd name="T15" fmla="*/ 353 h 449"/>
              <a:gd name="T16" fmla="*/ 121 w 449"/>
              <a:gd name="T17" fmla="*/ 309 h 449"/>
              <a:gd name="T18" fmla="*/ 237 w 449"/>
              <a:gd name="T19" fmla="*/ 293 h 449"/>
              <a:gd name="T20" fmla="*/ 311 w 449"/>
              <a:gd name="T21" fmla="*/ 191 h 449"/>
              <a:gd name="T22" fmla="*/ 307 w 449"/>
              <a:gd name="T23" fmla="*/ 287 h 449"/>
              <a:gd name="T24" fmla="*/ 211 w 449"/>
              <a:gd name="T25" fmla="*/ 293 h 449"/>
              <a:gd name="T26" fmla="*/ 137 w 449"/>
              <a:gd name="T27" fmla="*/ 226 h 449"/>
              <a:gd name="T28" fmla="*/ 211 w 449"/>
              <a:gd name="T29" fmla="*/ 196 h 449"/>
              <a:gd name="T30" fmla="*/ 333 w 449"/>
              <a:gd name="T31" fmla="*/ 282 h 449"/>
              <a:gd name="T32" fmla="*/ 335 w 449"/>
              <a:gd name="T33" fmla="*/ 188 h 449"/>
              <a:gd name="T34" fmla="*/ 407 w 449"/>
              <a:gd name="T35" fmla="*/ 224 h 449"/>
              <a:gd name="T36" fmla="*/ 116 w 449"/>
              <a:gd name="T37" fmla="*/ 281 h 449"/>
              <a:gd name="T38" fmla="*/ 41 w 449"/>
              <a:gd name="T39" fmla="*/ 224 h 449"/>
              <a:gd name="T40" fmla="*/ 114 w 449"/>
              <a:gd name="T41" fmla="*/ 188 h 449"/>
              <a:gd name="T42" fmla="*/ 116 w 449"/>
              <a:gd name="T43" fmla="*/ 281 h 449"/>
              <a:gd name="T44" fmla="*/ 59 w 449"/>
              <a:gd name="T45" fmla="*/ 146 h 449"/>
              <a:gd name="T46" fmla="*/ 158 w 449"/>
              <a:gd name="T47" fmla="*/ 55 h 449"/>
              <a:gd name="T48" fmla="*/ 331 w 449"/>
              <a:gd name="T49" fmla="*/ 164 h 449"/>
              <a:gd name="T50" fmla="*/ 390 w 449"/>
              <a:gd name="T51" fmla="*/ 147 h 449"/>
              <a:gd name="T52" fmla="*/ 211 w 449"/>
              <a:gd name="T53" fmla="*/ 171 h 449"/>
              <a:gd name="T54" fmla="*/ 210 w 449"/>
              <a:gd name="T55" fmla="*/ 43 h 449"/>
              <a:gd name="T56" fmla="*/ 211 w 449"/>
              <a:gd name="T57" fmla="*/ 171 h 449"/>
              <a:gd name="T58" fmla="*/ 237 w 449"/>
              <a:gd name="T59" fmla="*/ 43 h 449"/>
              <a:gd name="T60" fmla="*/ 308 w 449"/>
              <a:gd name="T61" fmla="*/ 167 h 449"/>
              <a:gd name="T62" fmla="*/ 225 w 449"/>
              <a:gd name="T63" fmla="*/ 0 h 449"/>
              <a:gd name="T64" fmla="*/ 225 w 449"/>
              <a:gd name="T65" fmla="*/ 449 h 449"/>
              <a:gd name="T66" fmla="*/ 225 w 449"/>
              <a:gd name="T67" fmla="*/ 0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9" h="449">
                <a:moveTo>
                  <a:pt x="211" y="407"/>
                </a:moveTo>
                <a:cubicBezTo>
                  <a:pt x="192" y="407"/>
                  <a:pt x="176" y="387"/>
                  <a:pt x="166" y="362"/>
                </a:cubicBezTo>
                <a:cubicBezTo>
                  <a:pt x="158" y="347"/>
                  <a:pt x="151" y="331"/>
                  <a:pt x="147" y="313"/>
                </a:cubicBezTo>
                <a:cubicBezTo>
                  <a:pt x="168" y="315"/>
                  <a:pt x="189" y="317"/>
                  <a:pt x="211" y="317"/>
                </a:cubicBezTo>
                <a:cubicBezTo>
                  <a:pt x="211" y="407"/>
                  <a:pt x="211" y="407"/>
                  <a:pt x="211" y="407"/>
                </a:cubicBezTo>
                <a:moveTo>
                  <a:pt x="237" y="407"/>
                </a:moveTo>
                <a:cubicBezTo>
                  <a:pt x="237" y="317"/>
                  <a:pt x="237" y="317"/>
                  <a:pt x="237" y="317"/>
                </a:cubicBezTo>
                <a:cubicBezTo>
                  <a:pt x="259" y="317"/>
                  <a:pt x="280" y="315"/>
                  <a:pt x="302" y="313"/>
                </a:cubicBezTo>
                <a:cubicBezTo>
                  <a:pt x="293" y="344"/>
                  <a:pt x="273" y="407"/>
                  <a:pt x="237" y="407"/>
                </a:cubicBezTo>
                <a:moveTo>
                  <a:pt x="294" y="393"/>
                </a:moveTo>
                <a:cubicBezTo>
                  <a:pt x="311" y="370"/>
                  <a:pt x="320" y="343"/>
                  <a:pt x="328" y="310"/>
                </a:cubicBezTo>
                <a:cubicBezTo>
                  <a:pt x="354" y="304"/>
                  <a:pt x="377" y="297"/>
                  <a:pt x="395" y="289"/>
                </a:cubicBezTo>
                <a:cubicBezTo>
                  <a:pt x="386" y="313"/>
                  <a:pt x="373" y="335"/>
                  <a:pt x="354" y="353"/>
                </a:cubicBezTo>
                <a:cubicBezTo>
                  <a:pt x="337" y="371"/>
                  <a:pt x="315" y="384"/>
                  <a:pt x="294" y="393"/>
                </a:cubicBezTo>
                <a:moveTo>
                  <a:pt x="154" y="393"/>
                </a:moveTo>
                <a:cubicBezTo>
                  <a:pt x="133" y="384"/>
                  <a:pt x="112" y="371"/>
                  <a:pt x="95" y="353"/>
                </a:cubicBezTo>
                <a:cubicBezTo>
                  <a:pt x="75" y="335"/>
                  <a:pt x="62" y="312"/>
                  <a:pt x="52" y="286"/>
                </a:cubicBezTo>
                <a:cubicBezTo>
                  <a:pt x="68" y="295"/>
                  <a:pt x="93" y="303"/>
                  <a:pt x="121" y="309"/>
                </a:cubicBezTo>
                <a:cubicBezTo>
                  <a:pt x="128" y="342"/>
                  <a:pt x="138" y="371"/>
                  <a:pt x="154" y="393"/>
                </a:cubicBezTo>
                <a:moveTo>
                  <a:pt x="237" y="293"/>
                </a:moveTo>
                <a:cubicBezTo>
                  <a:pt x="237" y="196"/>
                  <a:pt x="237" y="196"/>
                  <a:pt x="237" y="196"/>
                </a:cubicBezTo>
                <a:cubicBezTo>
                  <a:pt x="263" y="195"/>
                  <a:pt x="287" y="193"/>
                  <a:pt x="311" y="191"/>
                </a:cubicBezTo>
                <a:cubicBezTo>
                  <a:pt x="311" y="203"/>
                  <a:pt x="311" y="214"/>
                  <a:pt x="311" y="226"/>
                </a:cubicBezTo>
                <a:cubicBezTo>
                  <a:pt x="311" y="247"/>
                  <a:pt x="311" y="268"/>
                  <a:pt x="307" y="287"/>
                </a:cubicBezTo>
                <a:cubicBezTo>
                  <a:pt x="284" y="290"/>
                  <a:pt x="261" y="292"/>
                  <a:pt x="237" y="293"/>
                </a:cubicBezTo>
                <a:moveTo>
                  <a:pt x="211" y="293"/>
                </a:moveTo>
                <a:cubicBezTo>
                  <a:pt x="187" y="292"/>
                  <a:pt x="165" y="290"/>
                  <a:pt x="141" y="286"/>
                </a:cubicBezTo>
                <a:cubicBezTo>
                  <a:pt x="138" y="268"/>
                  <a:pt x="137" y="246"/>
                  <a:pt x="137" y="226"/>
                </a:cubicBezTo>
                <a:cubicBezTo>
                  <a:pt x="137" y="214"/>
                  <a:pt x="138" y="203"/>
                  <a:pt x="138" y="191"/>
                </a:cubicBezTo>
                <a:cubicBezTo>
                  <a:pt x="161" y="193"/>
                  <a:pt x="186" y="195"/>
                  <a:pt x="211" y="196"/>
                </a:cubicBezTo>
                <a:cubicBezTo>
                  <a:pt x="211" y="293"/>
                  <a:pt x="211" y="293"/>
                  <a:pt x="211" y="293"/>
                </a:cubicBezTo>
                <a:moveTo>
                  <a:pt x="333" y="282"/>
                </a:moveTo>
                <a:cubicBezTo>
                  <a:pt x="335" y="265"/>
                  <a:pt x="336" y="245"/>
                  <a:pt x="336" y="226"/>
                </a:cubicBezTo>
                <a:cubicBezTo>
                  <a:pt x="336" y="212"/>
                  <a:pt x="336" y="201"/>
                  <a:pt x="335" y="188"/>
                </a:cubicBezTo>
                <a:cubicBezTo>
                  <a:pt x="363" y="185"/>
                  <a:pt x="386" y="177"/>
                  <a:pt x="399" y="171"/>
                </a:cubicBezTo>
                <a:cubicBezTo>
                  <a:pt x="405" y="188"/>
                  <a:pt x="407" y="207"/>
                  <a:pt x="407" y="224"/>
                </a:cubicBezTo>
                <a:cubicBezTo>
                  <a:pt x="407" y="254"/>
                  <a:pt x="405" y="270"/>
                  <a:pt x="333" y="282"/>
                </a:cubicBezTo>
                <a:moveTo>
                  <a:pt x="116" y="281"/>
                </a:moveTo>
                <a:cubicBezTo>
                  <a:pt x="75" y="274"/>
                  <a:pt x="52" y="260"/>
                  <a:pt x="43" y="250"/>
                </a:cubicBezTo>
                <a:cubicBezTo>
                  <a:pt x="41" y="242"/>
                  <a:pt x="41" y="233"/>
                  <a:pt x="41" y="224"/>
                </a:cubicBezTo>
                <a:cubicBezTo>
                  <a:pt x="41" y="206"/>
                  <a:pt x="44" y="187"/>
                  <a:pt x="49" y="171"/>
                </a:cubicBezTo>
                <a:cubicBezTo>
                  <a:pt x="64" y="177"/>
                  <a:pt x="82" y="182"/>
                  <a:pt x="114" y="188"/>
                </a:cubicBezTo>
                <a:cubicBezTo>
                  <a:pt x="113" y="201"/>
                  <a:pt x="112" y="212"/>
                  <a:pt x="112" y="226"/>
                </a:cubicBezTo>
                <a:cubicBezTo>
                  <a:pt x="112" y="245"/>
                  <a:pt x="113" y="264"/>
                  <a:pt x="116" y="281"/>
                </a:cubicBezTo>
                <a:moveTo>
                  <a:pt x="117" y="164"/>
                </a:moveTo>
                <a:cubicBezTo>
                  <a:pt x="76" y="153"/>
                  <a:pt x="65" y="152"/>
                  <a:pt x="59" y="146"/>
                </a:cubicBezTo>
                <a:cubicBezTo>
                  <a:pt x="68" y="128"/>
                  <a:pt x="79" y="110"/>
                  <a:pt x="95" y="96"/>
                </a:cubicBezTo>
                <a:cubicBezTo>
                  <a:pt x="114" y="76"/>
                  <a:pt x="135" y="66"/>
                  <a:pt x="158" y="55"/>
                </a:cubicBezTo>
                <a:cubicBezTo>
                  <a:pt x="138" y="83"/>
                  <a:pt x="124" y="119"/>
                  <a:pt x="117" y="164"/>
                </a:cubicBezTo>
                <a:moveTo>
                  <a:pt x="331" y="164"/>
                </a:moveTo>
                <a:cubicBezTo>
                  <a:pt x="324" y="119"/>
                  <a:pt x="311" y="81"/>
                  <a:pt x="291" y="54"/>
                </a:cubicBezTo>
                <a:cubicBezTo>
                  <a:pt x="333" y="69"/>
                  <a:pt x="370" y="104"/>
                  <a:pt x="390" y="147"/>
                </a:cubicBezTo>
                <a:cubicBezTo>
                  <a:pt x="384" y="151"/>
                  <a:pt x="369" y="157"/>
                  <a:pt x="331" y="164"/>
                </a:cubicBezTo>
                <a:moveTo>
                  <a:pt x="211" y="171"/>
                </a:moveTo>
                <a:cubicBezTo>
                  <a:pt x="187" y="171"/>
                  <a:pt x="164" y="169"/>
                  <a:pt x="141" y="167"/>
                </a:cubicBezTo>
                <a:cubicBezTo>
                  <a:pt x="152" y="104"/>
                  <a:pt x="178" y="55"/>
                  <a:pt x="210" y="43"/>
                </a:cubicBezTo>
                <a:cubicBezTo>
                  <a:pt x="210" y="43"/>
                  <a:pt x="211" y="43"/>
                  <a:pt x="211" y="43"/>
                </a:cubicBezTo>
                <a:cubicBezTo>
                  <a:pt x="211" y="171"/>
                  <a:pt x="211" y="171"/>
                  <a:pt x="211" y="171"/>
                </a:cubicBezTo>
                <a:moveTo>
                  <a:pt x="237" y="171"/>
                </a:moveTo>
                <a:cubicBezTo>
                  <a:pt x="237" y="43"/>
                  <a:pt x="237" y="43"/>
                  <a:pt x="237" y="43"/>
                </a:cubicBezTo>
                <a:cubicBezTo>
                  <a:pt x="242" y="43"/>
                  <a:pt x="249" y="48"/>
                  <a:pt x="255" y="52"/>
                </a:cubicBezTo>
                <a:cubicBezTo>
                  <a:pt x="279" y="74"/>
                  <a:pt x="299" y="117"/>
                  <a:pt x="308" y="167"/>
                </a:cubicBezTo>
                <a:cubicBezTo>
                  <a:pt x="284" y="169"/>
                  <a:pt x="261" y="171"/>
                  <a:pt x="237" y="171"/>
                </a:cubicBezTo>
                <a:moveTo>
                  <a:pt x="225" y="0"/>
                </a:moveTo>
                <a:cubicBezTo>
                  <a:pt x="100" y="0"/>
                  <a:pt x="0" y="100"/>
                  <a:pt x="0" y="224"/>
                </a:cubicBezTo>
                <a:cubicBezTo>
                  <a:pt x="0" y="349"/>
                  <a:pt x="100" y="449"/>
                  <a:pt x="225" y="449"/>
                </a:cubicBezTo>
                <a:cubicBezTo>
                  <a:pt x="350" y="449"/>
                  <a:pt x="449" y="349"/>
                  <a:pt x="449" y="224"/>
                </a:cubicBezTo>
                <a:cubicBezTo>
                  <a:pt x="449" y="100"/>
                  <a:pt x="350" y="0"/>
                  <a:pt x="225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rgbClr val="FFB850"/>
              </a:solidFill>
            </a:endParaRPr>
          </a:p>
        </p:txBody>
      </p:sp>
      <p:grpSp>
        <p:nvGrpSpPr>
          <p:cNvPr id="85" name="Group 46"/>
          <p:cNvGrpSpPr>
            <a:grpSpLocks noChangeAspect="1"/>
          </p:cNvGrpSpPr>
          <p:nvPr/>
        </p:nvGrpSpPr>
        <p:grpSpPr bwMode="auto">
          <a:xfrm>
            <a:off x="5069660" y="1537241"/>
            <a:ext cx="442956" cy="274238"/>
            <a:chOff x="3098" y="1701"/>
            <a:chExt cx="1486" cy="920"/>
          </a:xfrm>
          <a:solidFill>
            <a:schemeClr val="bg1"/>
          </a:solidFill>
          <a:effectLst>
            <a:reflection blurRad="6350" stA="50000" endA="300" endPos="55000" dir="5400000" sy="-100000" algn="bl" rotWithShape="0"/>
          </a:effectLst>
        </p:grpSpPr>
        <p:sp>
          <p:nvSpPr>
            <p:cNvPr id="86" name="Freeform 47"/>
            <p:cNvSpPr>
              <a:spLocks/>
            </p:cNvSpPr>
            <p:nvPr/>
          </p:nvSpPr>
          <p:spPr bwMode="auto">
            <a:xfrm>
              <a:off x="3468" y="1701"/>
              <a:ext cx="746" cy="920"/>
            </a:xfrm>
            <a:custGeom>
              <a:avLst/>
              <a:gdLst>
                <a:gd name="T0" fmla="*/ 157 w 314"/>
                <a:gd name="T1" fmla="*/ 0 h 386"/>
                <a:gd name="T2" fmla="*/ 68 w 314"/>
                <a:gd name="T3" fmla="*/ 89 h 386"/>
                <a:gd name="T4" fmla="*/ 127 w 314"/>
                <a:gd name="T5" fmla="*/ 172 h 386"/>
                <a:gd name="T6" fmla="*/ 103 w 314"/>
                <a:gd name="T7" fmla="*/ 172 h 386"/>
                <a:gd name="T8" fmla="*/ 16 w 314"/>
                <a:gd name="T9" fmla="*/ 320 h 386"/>
                <a:gd name="T10" fmla="*/ 28 w 314"/>
                <a:gd name="T11" fmla="*/ 386 h 386"/>
                <a:gd name="T12" fmla="*/ 132 w 314"/>
                <a:gd name="T13" fmla="*/ 386 h 386"/>
                <a:gd name="T14" fmla="*/ 154 w 314"/>
                <a:gd name="T15" fmla="*/ 203 h 386"/>
                <a:gd name="T16" fmla="*/ 132 w 314"/>
                <a:gd name="T17" fmla="*/ 180 h 386"/>
                <a:gd name="T18" fmla="*/ 182 w 314"/>
                <a:gd name="T19" fmla="*/ 180 h 386"/>
                <a:gd name="T20" fmla="*/ 160 w 314"/>
                <a:gd name="T21" fmla="*/ 203 h 386"/>
                <a:gd name="T22" fmla="*/ 182 w 314"/>
                <a:gd name="T23" fmla="*/ 386 h 386"/>
                <a:gd name="T24" fmla="*/ 286 w 314"/>
                <a:gd name="T25" fmla="*/ 386 h 386"/>
                <a:gd name="T26" fmla="*/ 298 w 314"/>
                <a:gd name="T27" fmla="*/ 320 h 386"/>
                <a:gd name="T28" fmla="*/ 211 w 314"/>
                <a:gd name="T29" fmla="*/ 172 h 386"/>
                <a:gd name="T30" fmla="*/ 187 w 314"/>
                <a:gd name="T31" fmla="*/ 172 h 386"/>
                <a:gd name="T32" fmla="*/ 246 w 314"/>
                <a:gd name="T33" fmla="*/ 89 h 386"/>
                <a:gd name="T34" fmla="*/ 157 w 314"/>
                <a:gd name="T35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4" h="386">
                  <a:moveTo>
                    <a:pt x="157" y="0"/>
                  </a:moveTo>
                  <a:cubicBezTo>
                    <a:pt x="108" y="0"/>
                    <a:pt x="68" y="40"/>
                    <a:pt x="68" y="89"/>
                  </a:cubicBezTo>
                  <a:cubicBezTo>
                    <a:pt x="68" y="127"/>
                    <a:pt x="93" y="160"/>
                    <a:pt x="12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55" y="172"/>
                    <a:pt x="26" y="291"/>
                    <a:pt x="16" y="320"/>
                  </a:cubicBezTo>
                  <a:cubicBezTo>
                    <a:pt x="0" y="363"/>
                    <a:pt x="28" y="386"/>
                    <a:pt x="28" y="386"/>
                  </a:cubicBezTo>
                  <a:cubicBezTo>
                    <a:pt x="132" y="386"/>
                    <a:pt x="132" y="386"/>
                    <a:pt x="132" y="386"/>
                  </a:cubicBezTo>
                  <a:cubicBezTo>
                    <a:pt x="154" y="203"/>
                    <a:pt x="154" y="203"/>
                    <a:pt x="154" y="203"/>
                  </a:cubicBezTo>
                  <a:cubicBezTo>
                    <a:pt x="132" y="180"/>
                    <a:pt x="132" y="180"/>
                    <a:pt x="132" y="180"/>
                  </a:cubicBezTo>
                  <a:cubicBezTo>
                    <a:pt x="182" y="180"/>
                    <a:pt x="182" y="180"/>
                    <a:pt x="182" y="180"/>
                  </a:cubicBezTo>
                  <a:cubicBezTo>
                    <a:pt x="160" y="203"/>
                    <a:pt x="160" y="203"/>
                    <a:pt x="160" y="203"/>
                  </a:cubicBezTo>
                  <a:cubicBezTo>
                    <a:pt x="182" y="386"/>
                    <a:pt x="182" y="386"/>
                    <a:pt x="182" y="386"/>
                  </a:cubicBezTo>
                  <a:cubicBezTo>
                    <a:pt x="286" y="386"/>
                    <a:pt x="286" y="386"/>
                    <a:pt x="286" y="386"/>
                  </a:cubicBezTo>
                  <a:cubicBezTo>
                    <a:pt x="286" y="386"/>
                    <a:pt x="314" y="363"/>
                    <a:pt x="298" y="320"/>
                  </a:cubicBezTo>
                  <a:cubicBezTo>
                    <a:pt x="288" y="291"/>
                    <a:pt x="259" y="172"/>
                    <a:pt x="211" y="172"/>
                  </a:cubicBezTo>
                  <a:cubicBezTo>
                    <a:pt x="187" y="172"/>
                    <a:pt x="187" y="172"/>
                    <a:pt x="187" y="172"/>
                  </a:cubicBezTo>
                  <a:cubicBezTo>
                    <a:pt x="221" y="160"/>
                    <a:pt x="246" y="127"/>
                    <a:pt x="246" y="89"/>
                  </a:cubicBezTo>
                  <a:cubicBezTo>
                    <a:pt x="246" y="40"/>
                    <a:pt x="206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7" name="Freeform 48"/>
            <p:cNvSpPr>
              <a:spLocks/>
            </p:cNvSpPr>
            <p:nvPr/>
          </p:nvSpPr>
          <p:spPr bwMode="auto">
            <a:xfrm>
              <a:off x="3098" y="1871"/>
              <a:ext cx="475" cy="750"/>
            </a:xfrm>
            <a:custGeom>
              <a:avLst/>
              <a:gdLst>
                <a:gd name="T0" fmla="*/ 128 w 200"/>
                <a:gd name="T1" fmla="*/ 0 h 315"/>
                <a:gd name="T2" fmla="*/ 55 w 200"/>
                <a:gd name="T3" fmla="*/ 73 h 315"/>
                <a:gd name="T4" fmla="*/ 103 w 200"/>
                <a:gd name="T5" fmla="*/ 141 h 315"/>
                <a:gd name="T6" fmla="*/ 84 w 200"/>
                <a:gd name="T7" fmla="*/ 141 h 315"/>
                <a:gd name="T8" fmla="*/ 13 w 200"/>
                <a:gd name="T9" fmla="*/ 261 h 315"/>
                <a:gd name="T10" fmla="*/ 23 w 200"/>
                <a:gd name="T11" fmla="*/ 315 h 315"/>
                <a:gd name="T12" fmla="*/ 108 w 200"/>
                <a:gd name="T13" fmla="*/ 315 h 315"/>
                <a:gd name="T14" fmla="*/ 126 w 200"/>
                <a:gd name="T15" fmla="*/ 166 h 315"/>
                <a:gd name="T16" fmla="*/ 107 w 200"/>
                <a:gd name="T17" fmla="*/ 147 h 315"/>
                <a:gd name="T18" fmla="*/ 149 w 200"/>
                <a:gd name="T19" fmla="*/ 147 h 315"/>
                <a:gd name="T20" fmla="*/ 130 w 200"/>
                <a:gd name="T21" fmla="*/ 166 h 315"/>
                <a:gd name="T22" fmla="*/ 148 w 200"/>
                <a:gd name="T23" fmla="*/ 315 h 315"/>
                <a:gd name="T24" fmla="*/ 168 w 200"/>
                <a:gd name="T25" fmla="*/ 315 h 315"/>
                <a:gd name="T26" fmla="*/ 161 w 200"/>
                <a:gd name="T27" fmla="*/ 245 h 315"/>
                <a:gd name="T28" fmla="*/ 166 w 200"/>
                <a:gd name="T29" fmla="*/ 228 h 315"/>
                <a:gd name="T30" fmla="*/ 194 w 200"/>
                <a:gd name="T31" fmla="*/ 152 h 315"/>
                <a:gd name="T32" fmla="*/ 172 w 200"/>
                <a:gd name="T33" fmla="*/ 141 h 315"/>
                <a:gd name="T34" fmla="*/ 152 w 200"/>
                <a:gd name="T35" fmla="*/ 141 h 315"/>
                <a:gd name="T36" fmla="*/ 200 w 200"/>
                <a:gd name="T37" fmla="*/ 73 h 315"/>
                <a:gd name="T38" fmla="*/ 128 w 200"/>
                <a:gd name="T3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315">
                  <a:moveTo>
                    <a:pt x="128" y="0"/>
                  </a:moveTo>
                  <a:cubicBezTo>
                    <a:pt x="88" y="0"/>
                    <a:pt x="55" y="33"/>
                    <a:pt x="55" y="73"/>
                  </a:cubicBezTo>
                  <a:cubicBezTo>
                    <a:pt x="55" y="104"/>
                    <a:pt x="76" y="131"/>
                    <a:pt x="103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45" y="141"/>
                    <a:pt x="21" y="238"/>
                    <a:pt x="13" y="261"/>
                  </a:cubicBezTo>
                  <a:cubicBezTo>
                    <a:pt x="0" y="296"/>
                    <a:pt x="23" y="315"/>
                    <a:pt x="23" y="315"/>
                  </a:cubicBezTo>
                  <a:cubicBezTo>
                    <a:pt x="108" y="315"/>
                    <a:pt x="108" y="315"/>
                    <a:pt x="108" y="315"/>
                  </a:cubicBezTo>
                  <a:cubicBezTo>
                    <a:pt x="126" y="166"/>
                    <a:pt x="126" y="166"/>
                    <a:pt x="126" y="166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49" y="147"/>
                    <a:pt x="149" y="147"/>
                    <a:pt x="149" y="147"/>
                  </a:cubicBezTo>
                  <a:cubicBezTo>
                    <a:pt x="130" y="166"/>
                    <a:pt x="130" y="166"/>
                    <a:pt x="130" y="166"/>
                  </a:cubicBezTo>
                  <a:cubicBezTo>
                    <a:pt x="148" y="315"/>
                    <a:pt x="148" y="315"/>
                    <a:pt x="148" y="315"/>
                  </a:cubicBezTo>
                  <a:cubicBezTo>
                    <a:pt x="168" y="315"/>
                    <a:pt x="168" y="315"/>
                    <a:pt x="168" y="315"/>
                  </a:cubicBezTo>
                  <a:cubicBezTo>
                    <a:pt x="160" y="303"/>
                    <a:pt x="149" y="279"/>
                    <a:pt x="161" y="245"/>
                  </a:cubicBezTo>
                  <a:cubicBezTo>
                    <a:pt x="162" y="241"/>
                    <a:pt x="164" y="235"/>
                    <a:pt x="166" y="228"/>
                  </a:cubicBezTo>
                  <a:cubicBezTo>
                    <a:pt x="173" y="207"/>
                    <a:pt x="182" y="178"/>
                    <a:pt x="194" y="152"/>
                  </a:cubicBezTo>
                  <a:cubicBezTo>
                    <a:pt x="188" y="145"/>
                    <a:pt x="180" y="141"/>
                    <a:pt x="172" y="141"/>
                  </a:cubicBezTo>
                  <a:cubicBezTo>
                    <a:pt x="152" y="141"/>
                    <a:pt x="152" y="141"/>
                    <a:pt x="152" y="141"/>
                  </a:cubicBezTo>
                  <a:cubicBezTo>
                    <a:pt x="180" y="131"/>
                    <a:pt x="200" y="104"/>
                    <a:pt x="200" y="73"/>
                  </a:cubicBezTo>
                  <a:cubicBezTo>
                    <a:pt x="200" y="33"/>
                    <a:pt x="168" y="0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8" name="Freeform 49"/>
            <p:cNvSpPr>
              <a:spLocks/>
            </p:cNvSpPr>
            <p:nvPr/>
          </p:nvSpPr>
          <p:spPr bwMode="auto">
            <a:xfrm>
              <a:off x="4110" y="1871"/>
              <a:ext cx="474" cy="750"/>
            </a:xfrm>
            <a:custGeom>
              <a:avLst/>
              <a:gdLst>
                <a:gd name="T0" fmla="*/ 72 w 200"/>
                <a:gd name="T1" fmla="*/ 0 h 315"/>
                <a:gd name="T2" fmla="*/ 0 w 200"/>
                <a:gd name="T3" fmla="*/ 73 h 315"/>
                <a:gd name="T4" fmla="*/ 48 w 200"/>
                <a:gd name="T5" fmla="*/ 141 h 315"/>
                <a:gd name="T6" fmla="*/ 28 w 200"/>
                <a:gd name="T7" fmla="*/ 141 h 315"/>
                <a:gd name="T8" fmla="*/ 6 w 200"/>
                <a:gd name="T9" fmla="*/ 152 h 315"/>
                <a:gd name="T10" fmla="*/ 34 w 200"/>
                <a:gd name="T11" fmla="*/ 228 h 315"/>
                <a:gd name="T12" fmla="*/ 39 w 200"/>
                <a:gd name="T13" fmla="*/ 245 h 315"/>
                <a:gd name="T14" fmla="*/ 32 w 200"/>
                <a:gd name="T15" fmla="*/ 315 h 315"/>
                <a:gd name="T16" fmla="*/ 52 w 200"/>
                <a:gd name="T17" fmla="*/ 315 h 315"/>
                <a:gd name="T18" fmla="*/ 70 w 200"/>
                <a:gd name="T19" fmla="*/ 166 h 315"/>
                <a:gd name="T20" fmla="*/ 52 w 200"/>
                <a:gd name="T21" fmla="*/ 147 h 315"/>
                <a:gd name="T22" fmla="*/ 93 w 200"/>
                <a:gd name="T23" fmla="*/ 147 h 315"/>
                <a:gd name="T24" fmla="*/ 74 w 200"/>
                <a:gd name="T25" fmla="*/ 166 h 315"/>
                <a:gd name="T26" fmla="*/ 92 w 200"/>
                <a:gd name="T27" fmla="*/ 315 h 315"/>
                <a:gd name="T28" fmla="*/ 178 w 200"/>
                <a:gd name="T29" fmla="*/ 315 h 315"/>
                <a:gd name="T30" fmla="*/ 187 w 200"/>
                <a:gd name="T31" fmla="*/ 261 h 315"/>
                <a:gd name="T32" fmla="*/ 116 w 200"/>
                <a:gd name="T33" fmla="*/ 141 h 315"/>
                <a:gd name="T34" fmla="*/ 97 w 200"/>
                <a:gd name="T35" fmla="*/ 141 h 315"/>
                <a:gd name="T36" fmla="*/ 145 w 200"/>
                <a:gd name="T37" fmla="*/ 73 h 315"/>
                <a:gd name="T38" fmla="*/ 72 w 200"/>
                <a:gd name="T3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315">
                  <a:moveTo>
                    <a:pt x="72" y="0"/>
                  </a:moveTo>
                  <a:cubicBezTo>
                    <a:pt x="32" y="0"/>
                    <a:pt x="0" y="33"/>
                    <a:pt x="0" y="73"/>
                  </a:cubicBezTo>
                  <a:cubicBezTo>
                    <a:pt x="0" y="104"/>
                    <a:pt x="20" y="131"/>
                    <a:pt x="48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0" y="141"/>
                    <a:pt x="13" y="145"/>
                    <a:pt x="6" y="152"/>
                  </a:cubicBezTo>
                  <a:cubicBezTo>
                    <a:pt x="18" y="178"/>
                    <a:pt x="27" y="207"/>
                    <a:pt x="34" y="228"/>
                  </a:cubicBezTo>
                  <a:cubicBezTo>
                    <a:pt x="36" y="235"/>
                    <a:pt x="38" y="241"/>
                    <a:pt x="39" y="245"/>
                  </a:cubicBezTo>
                  <a:cubicBezTo>
                    <a:pt x="52" y="279"/>
                    <a:pt x="40" y="303"/>
                    <a:pt x="32" y="315"/>
                  </a:cubicBezTo>
                  <a:cubicBezTo>
                    <a:pt x="52" y="315"/>
                    <a:pt x="52" y="315"/>
                    <a:pt x="52" y="315"/>
                  </a:cubicBezTo>
                  <a:cubicBezTo>
                    <a:pt x="70" y="166"/>
                    <a:pt x="70" y="166"/>
                    <a:pt x="70" y="166"/>
                  </a:cubicBezTo>
                  <a:cubicBezTo>
                    <a:pt x="52" y="147"/>
                    <a:pt x="52" y="147"/>
                    <a:pt x="52" y="147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92" y="315"/>
                    <a:pt x="92" y="315"/>
                    <a:pt x="92" y="315"/>
                  </a:cubicBezTo>
                  <a:cubicBezTo>
                    <a:pt x="178" y="315"/>
                    <a:pt x="178" y="315"/>
                    <a:pt x="178" y="315"/>
                  </a:cubicBezTo>
                  <a:cubicBezTo>
                    <a:pt x="178" y="315"/>
                    <a:pt x="200" y="296"/>
                    <a:pt x="187" y="261"/>
                  </a:cubicBezTo>
                  <a:cubicBezTo>
                    <a:pt x="179" y="238"/>
                    <a:pt x="156" y="141"/>
                    <a:pt x="116" y="141"/>
                  </a:cubicBezTo>
                  <a:cubicBezTo>
                    <a:pt x="97" y="141"/>
                    <a:pt x="97" y="141"/>
                    <a:pt x="97" y="141"/>
                  </a:cubicBezTo>
                  <a:cubicBezTo>
                    <a:pt x="125" y="131"/>
                    <a:pt x="145" y="104"/>
                    <a:pt x="145" y="73"/>
                  </a:cubicBezTo>
                  <a:cubicBezTo>
                    <a:pt x="145" y="33"/>
                    <a:pt x="112" y="0"/>
                    <a:pt x="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89" name="Freeform 57"/>
          <p:cNvSpPr>
            <a:spLocks noEditPoints="1"/>
          </p:cNvSpPr>
          <p:nvPr/>
        </p:nvSpPr>
        <p:spPr bwMode="auto">
          <a:xfrm>
            <a:off x="6581640" y="1300048"/>
            <a:ext cx="333647" cy="334289"/>
          </a:xfrm>
          <a:custGeom>
            <a:avLst/>
            <a:gdLst>
              <a:gd name="T0" fmla="*/ 145 w 437"/>
              <a:gd name="T1" fmla="*/ 119 h 437"/>
              <a:gd name="T2" fmla="*/ 126 w 437"/>
              <a:gd name="T3" fmla="*/ 159 h 437"/>
              <a:gd name="T4" fmla="*/ 197 w 437"/>
              <a:gd name="T5" fmla="*/ 237 h 437"/>
              <a:gd name="T6" fmla="*/ 214 w 437"/>
              <a:gd name="T7" fmla="*/ 245 h 437"/>
              <a:gd name="T8" fmla="*/ 276 w 437"/>
              <a:gd name="T9" fmla="*/ 245 h 437"/>
              <a:gd name="T10" fmla="*/ 276 w 437"/>
              <a:gd name="T11" fmla="*/ 196 h 437"/>
              <a:gd name="T12" fmla="*/ 225 w 437"/>
              <a:gd name="T13" fmla="*/ 196 h 437"/>
              <a:gd name="T14" fmla="*/ 161 w 437"/>
              <a:gd name="T15" fmla="*/ 126 h 437"/>
              <a:gd name="T16" fmla="*/ 145 w 437"/>
              <a:gd name="T17" fmla="*/ 119 h 437"/>
              <a:gd name="T18" fmla="*/ 219 w 437"/>
              <a:gd name="T19" fmla="*/ 388 h 437"/>
              <a:gd name="T20" fmla="*/ 48 w 437"/>
              <a:gd name="T21" fmla="*/ 218 h 437"/>
              <a:gd name="T22" fmla="*/ 219 w 437"/>
              <a:gd name="T23" fmla="*/ 48 h 437"/>
              <a:gd name="T24" fmla="*/ 388 w 437"/>
              <a:gd name="T25" fmla="*/ 218 h 437"/>
              <a:gd name="T26" fmla="*/ 219 w 437"/>
              <a:gd name="T27" fmla="*/ 388 h 437"/>
              <a:gd name="T28" fmla="*/ 219 w 437"/>
              <a:gd name="T29" fmla="*/ 0 h 437"/>
              <a:gd name="T30" fmla="*/ 0 w 437"/>
              <a:gd name="T31" fmla="*/ 218 h 437"/>
              <a:gd name="T32" fmla="*/ 219 w 437"/>
              <a:gd name="T33" fmla="*/ 437 h 437"/>
              <a:gd name="T34" fmla="*/ 437 w 437"/>
              <a:gd name="T35" fmla="*/ 218 h 437"/>
              <a:gd name="T36" fmla="*/ 219 w 437"/>
              <a:gd name="T37" fmla="*/ 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37" h="437">
                <a:moveTo>
                  <a:pt x="145" y="119"/>
                </a:moveTo>
                <a:cubicBezTo>
                  <a:pt x="127" y="119"/>
                  <a:pt x="110" y="142"/>
                  <a:pt x="126" y="159"/>
                </a:cubicBezTo>
                <a:cubicBezTo>
                  <a:pt x="197" y="237"/>
                  <a:pt x="197" y="237"/>
                  <a:pt x="197" y="237"/>
                </a:cubicBezTo>
                <a:cubicBezTo>
                  <a:pt x="201" y="242"/>
                  <a:pt x="207" y="245"/>
                  <a:pt x="214" y="245"/>
                </a:cubicBezTo>
                <a:cubicBezTo>
                  <a:pt x="276" y="245"/>
                  <a:pt x="276" y="245"/>
                  <a:pt x="276" y="245"/>
                </a:cubicBezTo>
                <a:cubicBezTo>
                  <a:pt x="306" y="245"/>
                  <a:pt x="309" y="196"/>
                  <a:pt x="276" y="196"/>
                </a:cubicBezTo>
                <a:cubicBezTo>
                  <a:pt x="225" y="196"/>
                  <a:pt x="225" y="196"/>
                  <a:pt x="225" y="196"/>
                </a:cubicBezTo>
                <a:cubicBezTo>
                  <a:pt x="161" y="126"/>
                  <a:pt x="161" y="126"/>
                  <a:pt x="161" y="126"/>
                </a:cubicBezTo>
                <a:cubicBezTo>
                  <a:pt x="156" y="121"/>
                  <a:pt x="151" y="119"/>
                  <a:pt x="145" y="119"/>
                </a:cubicBezTo>
                <a:moveTo>
                  <a:pt x="219" y="388"/>
                </a:moveTo>
                <a:cubicBezTo>
                  <a:pt x="124" y="388"/>
                  <a:pt x="48" y="312"/>
                  <a:pt x="48" y="218"/>
                </a:cubicBezTo>
                <a:cubicBezTo>
                  <a:pt x="48" y="124"/>
                  <a:pt x="124" y="48"/>
                  <a:pt x="219" y="48"/>
                </a:cubicBezTo>
                <a:cubicBezTo>
                  <a:pt x="313" y="48"/>
                  <a:pt x="388" y="124"/>
                  <a:pt x="388" y="218"/>
                </a:cubicBezTo>
                <a:cubicBezTo>
                  <a:pt x="388" y="312"/>
                  <a:pt x="313" y="388"/>
                  <a:pt x="219" y="388"/>
                </a:cubicBezTo>
                <a:moveTo>
                  <a:pt x="219" y="0"/>
                </a:moveTo>
                <a:cubicBezTo>
                  <a:pt x="98" y="0"/>
                  <a:pt x="0" y="97"/>
                  <a:pt x="0" y="218"/>
                </a:cubicBezTo>
                <a:cubicBezTo>
                  <a:pt x="0" y="339"/>
                  <a:pt x="98" y="437"/>
                  <a:pt x="219" y="437"/>
                </a:cubicBezTo>
                <a:cubicBezTo>
                  <a:pt x="339" y="437"/>
                  <a:pt x="437" y="339"/>
                  <a:pt x="437" y="218"/>
                </a:cubicBezTo>
                <a:cubicBezTo>
                  <a:pt x="437" y="97"/>
                  <a:pt x="339" y="0"/>
                  <a:pt x="219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/>
          </a:p>
        </p:txBody>
      </p:sp>
    </p:spTree>
    <p:extLst>
      <p:ext uri="{BB962C8B-B14F-4D97-AF65-F5344CB8AC3E}">
        <p14:creationId xmlns:p14="http://schemas.microsoft.com/office/powerpoint/2010/main" val="129377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7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5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1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5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9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7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84" grpId="0" animBg="1"/>
          <p:bldP spid="8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7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5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1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5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9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7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84" grpId="0" animBg="1"/>
          <p:bldP spid="89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C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菱形 1"/>
          <p:cNvSpPr/>
          <p:nvPr/>
        </p:nvSpPr>
        <p:spPr>
          <a:xfrm>
            <a:off x="3222000" y="657225"/>
            <a:ext cx="2700000" cy="2700000"/>
          </a:xfrm>
          <a:prstGeom prst="diamond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/>
          </a:p>
        </p:txBody>
      </p:sp>
      <p:sp>
        <p:nvSpPr>
          <p:cNvPr id="3" name="文本框 2"/>
          <p:cNvSpPr txBox="1"/>
          <p:nvPr/>
        </p:nvSpPr>
        <p:spPr>
          <a:xfrm>
            <a:off x="2528888" y="3733891"/>
            <a:ext cx="40862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57538" y="1418603"/>
            <a:ext cx="2828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PART</a:t>
            </a:r>
          </a:p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TWO</a:t>
            </a:r>
            <a:endParaRPr lang="zh-CN" altLang="en-US" sz="36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直角三角形 5"/>
          <p:cNvSpPr>
            <a:spLocks noChangeAspect="1"/>
          </p:cNvSpPr>
          <p:nvPr/>
        </p:nvSpPr>
        <p:spPr>
          <a:xfrm flipV="1">
            <a:off x="3157538" y="579432"/>
            <a:ext cx="1350000" cy="13500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13757">
            <a:off x="5591999" y="1927552"/>
            <a:ext cx="665828" cy="59753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47946">
            <a:off x="5819790" y="1835625"/>
            <a:ext cx="665828" cy="59753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383925" y="1760871"/>
            <a:ext cx="665828" cy="59753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13757">
            <a:off x="2736961" y="1945212"/>
            <a:ext cx="665828" cy="59753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47946">
            <a:off x="2964752" y="1853285"/>
            <a:ext cx="665828" cy="59753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528887" y="1778532"/>
            <a:ext cx="665828" cy="597538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3157538" y="4217771"/>
            <a:ext cx="295670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Click here to add a caption</a:t>
            </a:r>
            <a:endParaRPr lang="da-DK" altLang="zh-CN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13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4286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5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5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6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7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/>
      <p:bldP spid="5" grpId="0"/>
      <p:bldP spid="6" grpId="0" animBg="1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2994</Words>
  <Application>Microsoft Office PowerPoint</Application>
  <PresentationFormat>全屏显示(16:9)</PresentationFormat>
  <Paragraphs>247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>第一PPT</dc:creator>
  <cp:keywords>www.1ppt.com</cp:keywords>
  <cp:lastModifiedBy>Windows User</cp:lastModifiedBy>
  <cp:revision>7</cp:revision>
  <dcterms:created xsi:type="dcterms:W3CDTF">2016-12-20T08:01:57Z</dcterms:created>
  <dcterms:modified xsi:type="dcterms:W3CDTF">2018-12-13T06:44:47Z</dcterms:modified>
</cp:coreProperties>
</file>