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drawings/drawing2.xml" ContentType="application/vnd.openxmlformats-officedocument.drawingml.chartshapes+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84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1F84BE"/>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1F84BE"/>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1F84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1F84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1F84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solidFill>
                <a:srgbClr val="C00000"/>
              </a:solidFill>
              <a:ln w="19050">
                <a:noFill/>
              </a:ln>
              <a:effectLst>
                <a:innerShdw blurRad="63500" dist="50800" dir="13500000">
                  <a:prstClr val="black">
                    <a:alpha val="50000"/>
                  </a:prstClr>
                </a:innerShdw>
              </a:effectLst>
            </c:spPr>
          </c:dPt>
          <c:dPt>
            <c:idx val="1"/>
            <c:bubble3D val="0"/>
            <c:spPr>
              <a:solidFill>
                <a:srgbClr val="1F84BE"/>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4165583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1698889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2867563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1474939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9126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0001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838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014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67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055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4061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5076214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5209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5957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1037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526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2615157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269502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矩形 6"/>
          <p:cNvSpPr/>
          <p:nvPr userDrawn="1"/>
        </p:nvSpPr>
        <p:spPr>
          <a:xfrm>
            <a:off x="8264268" y="469224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1585250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3271671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2944999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4198690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5E5473C-D3D1-419A-B601-98993041B934}" type="datetimeFigureOut">
              <a:rPr lang="zh-CN" altLang="en-US" smtClean="0"/>
              <a:t>2018/12/13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883868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5E5473C-D3D1-419A-B601-98993041B934}" type="datetimeFigureOut">
              <a:rPr lang="zh-CN" altLang="en-US" smtClean="0"/>
              <a:t>2018/12/13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0830FCB-7741-468B-B9FE-40D54EC74F63}" type="slidenum">
              <a:rPr lang="zh-CN" altLang="en-US" smtClean="0"/>
              <a:t>‹#›</a:t>
            </a:fld>
            <a:endParaRPr lang="zh-CN" altLang="en-US"/>
          </a:p>
        </p:txBody>
      </p:sp>
    </p:spTree>
    <p:extLst>
      <p:ext uri="{BB962C8B-B14F-4D97-AF65-F5344CB8AC3E}">
        <p14:creationId xmlns:p14="http://schemas.microsoft.com/office/powerpoint/2010/main" val="30044241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2637085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803915" y="3806235"/>
            <a:ext cx="4023858" cy="573875"/>
          </a:xfrm>
          <a:prstGeom prst="rect">
            <a:avLst/>
          </a:prstGeom>
          <a:noFill/>
        </p:spPr>
        <p:txBody>
          <a:bodyPr wrap="none" rtlCol="0">
            <a:spAutoFit/>
          </a:bodyPr>
          <a:lstStyle/>
          <a:p>
            <a:r>
              <a:rPr kumimoji="1" lang="en-US" altLang="zh-CN" sz="3129" b="1" dirty="0">
                <a:solidFill>
                  <a:srgbClr val="1F84BE"/>
                </a:solidFill>
                <a:latin typeface="+mj-lt"/>
                <a:ea typeface="宋体"/>
              </a:rPr>
              <a:t>BUSINESS</a:t>
            </a:r>
            <a:r>
              <a:rPr kumimoji="1" lang="zh-CN" altLang="en-US" sz="3129" b="1" dirty="0">
                <a:solidFill>
                  <a:srgbClr val="1F84BE"/>
                </a:solidFill>
                <a:latin typeface="+mj-lt"/>
                <a:ea typeface="宋体"/>
              </a:rPr>
              <a:t> </a:t>
            </a:r>
            <a:r>
              <a:rPr kumimoji="1" lang="en-US" altLang="zh-CN" sz="3129" b="1" dirty="0">
                <a:solidFill>
                  <a:srgbClr val="1F84BE"/>
                </a:solidFill>
                <a:latin typeface="+mj-lt"/>
                <a:ea typeface="宋体"/>
              </a:rPr>
              <a:t>REPORT</a:t>
            </a:r>
            <a:endParaRPr kumimoji="1" lang="zh-CN" altLang="en-US" sz="3129" b="1" dirty="0">
              <a:solidFill>
                <a:srgbClr val="1F84BE"/>
              </a:solidFill>
              <a:latin typeface="+mj-lt"/>
              <a:ea typeface="宋体"/>
            </a:endParaRPr>
          </a:p>
        </p:txBody>
      </p:sp>
      <p:sp>
        <p:nvSpPr>
          <p:cNvPr id="20" name="文本框 19"/>
          <p:cNvSpPr txBox="1"/>
          <p:nvPr/>
        </p:nvSpPr>
        <p:spPr>
          <a:xfrm>
            <a:off x="3803915" y="2827778"/>
            <a:ext cx="2595582" cy="815608"/>
          </a:xfrm>
          <a:prstGeom prst="rect">
            <a:avLst/>
          </a:prstGeom>
          <a:noFill/>
        </p:spPr>
        <p:txBody>
          <a:bodyPr wrap="none" rtlCol="0">
            <a:spAutoFit/>
          </a:bodyPr>
          <a:lstStyle/>
          <a:p>
            <a:r>
              <a:rPr kumimoji="1" lang="zh-CN" altLang="en-US" sz="4700" b="1" dirty="0">
                <a:solidFill>
                  <a:srgbClr val="1F84BE"/>
                </a:solidFill>
                <a:latin typeface="微软雅黑" panose="020B0503020204020204" pitchFamily="34" charset="-122"/>
                <a:ea typeface="微软雅黑" panose="020B0503020204020204" pitchFamily="34" charset="-122"/>
              </a:rPr>
              <a:t>商务报告</a:t>
            </a:r>
          </a:p>
        </p:txBody>
      </p:sp>
      <p:sp>
        <p:nvSpPr>
          <p:cNvPr id="21" name="文本框 20"/>
          <p:cNvSpPr txBox="1"/>
          <p:nvPr/>
        </p:nvSpPr>
        <p:spPr>
          <a:xfrm>
            <a:off x="3803915" y="4250181"/>
            <a:ext cx="4745656" cy="355097"/>
          </a:xfrm>
          <a:prstGeom prst="rect">
            <a:avLst/>
          </a:prstGeom>
          <a:noFill/>
        </p:spPr>
        <p:txBody>
          <a:bodyPr wrap="square" rtlCol="0">
            <a:spAutoFit/>
          </a:bodyPr>
          <a:lstStyle/>
          <a:p>
            <a:pPr algn="just">
              <a:lnSpc>
                <a:spcPct val="150000"/>
              </a:lnSpc>
              <a:buNone/>
            </a:pPr>
            <a:r>
              <a:rPr lang="en-US" altLang="zh-CN" sz="569" dirty="0">
                <a:solidFill>
                  <a:srgbClr val="1F84BE"/>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569" dirty="0">
              <a:solidFill>
                <a:srgbClr val="1F84BE"/>
              </a:solidFill>
              <a:latin typeface="Arial" panose="020B0604020202020204" pitchFamily="34" charset="0"/>
              <a:cs typeface="Arial" panose="020B0604020202020204" pitchFamily="34" charset="0"/>
            </a:endParaRPr>
          </a:p>
        </p:txBody>
      </p:sp>
      <p:sp>
        <p:nvSpPr>
          <p:cNvPr id="22" name="文本框 21"/>
          <p:cNvSpPr txBox="1"/>
          <p:nvPr/>
        </p:nvSpPr>
        <p:spPr>
          <a:xfrm>
            <a:off x="3803915" y="3603285"/>
            <a:ext cx="2653942" cy="220573"/>
          </a:xfrm>
          <a:prstGeom prst="rect">
            <a:avLst/>
          </a:prstGeom>
          <a:noFill/>
        </p:spPr>
        <p:txBody>
          <a:bodyPr wrap="square" rtlCol="0">
            <a:spAutoFit/>
          </a:bodyPr>
          <a:lstStyle/>
          <a:p>
            <a:pPr>
              <a:lnSpc>
                <a:spcPts val="960"/>
              </a:lnSpc>
            </a:pPr>
            <a:r>
              <a:rPr kumimoji="1" lang="en-US" altLang="zh-CN" sz="1422" b="1" dirty="0">
                <a:solidFill>
                  <a:srgbClr val="1F84BE"/>
                </a:solidFill>
                <a:latin typeface="+mj-lt"/>
                <a:ea typeface="微软雅黑"/>
                <a:cs typeface="Arial"/>
              </a:rPr>
              <a:t>PRESENTED</a:t>
            </a:r>
            <a:r>
              <a:rPr kumimoji="1" lang="zh-CN" altLang="en-US" sz="1422" b="1" dirty="0">
                <a:solidFill>
                  <a:srgbClr val="1F84BE"/>
                </a:solidFill>
                <a:latin typeface="+mj-lt"/>
                <a:ea typeface="微软雅黑"/>
                <a:cs typeface="Arial"/>
              </a:rPr>
              <a:t> </a:t>
            </a:r>
            <a:r>
              <a:rPr kumimoji="1" lang="en-US" altLang="zh-CN" sz="1422" b="1" dirty="0">
                <a:solidFill>
                  <a:srgbClr val="1F84BE"/>
                </a:solidFill>
                <a:latin typeface="+mj-lt"/>
                <a:ea typeface="微软雅黑"/>
                <a:cs typeface="Arial"/>
              </a:rPr>
              <a:t>BY</a:t>
            </a:r>
            <a:r>
              <a:rPr kumimoji="1" lang="zh-CN" altLang="en-US" sz="1422" b="1" dirty="0">
                <a:solidFill>
                  <a:srgbClr val="1F84BE"/>
                </a:solidFill>
                <a:latin typeface="+mj-lt"/>
                <a:ea typeface="微软雅黑"/>
                <a:cs typeface="Arial"/>
              </a:rPr>
              <a:t> </a:t>
            </a:r>
            <a:r>
              <a:rPr kumimoji="1" lang="en-US" altLang="zh-CN" sz="1422" b="1" dirty="0">
                <a:solidFill>
                  <a:srgbClr val="1F84BE"/>
                </a:solidFill>
                <a:latin typeface="+mj-lt"/>
                <a:ea typeface="微软雅黑"/>
                <a:cs typeface="Arial"/>
              </a:rPr>
              <a:t>JANE</a:t>
            </a:r>
            <a:r>
              <a:rPr kumimoji="1" lang="zh-CN" altLang="en-US" sz="1422" b="1" dirty="0">
                <a:solidFill>
                  <a:srgbClr val="1F84BE"/>
                </a:solidFill>
                <a:latin typeface="+mj-lt"/>
                <a:ea typeface="微软雅黑"/>
                <a:cs typeface="Arial"/>
              </a:rPr>
              <a:t> </a:t>
            </a:r>
            <a:r>
              <a:rPr kumimoji="1" lang="en-US" altLang="zh-CN" sz="1422" b="1" dirty="0">
                <a:solidFill>
                  <a:srgbClr val="1F84BE"/>
                </a:solidFill>
                <a:latin typeface="+mj-lt"/>
                <a:ea typeface="微软雅黑"/>
                <a:cs typeface="Arial"/>
              </a:rPr>
              <a:t>DOE</a:t>
            </a:r>
          </a:p>
        </p:txBody>
      </p:sp>
      <p:cxnSp>
        <p:nvCxnSpPr>
          <p:cNvPr id="23" name="直接连接符 22"/>
          <p:cNvCxnSpPr/>
          <p:nvPr/>
        </p:nvCxnSpPr>
        <p:spPr>
          <a:xfrm>
            <a:off x="3874291" y="3860993"/>
            <a:ext cx="4577362" cy="0"/>
          </a:xfrm>
          <a:prstGeom prst="line">
            <a:avLst/>
          </a:prstGeom>
          <a:ln w="25400">
            <a:solidFill>
              <a:srgbClr val="1F84BE"/>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296502" y="2651672"/>
            <a:ext cx="2287806" cy="1350819"/>
          </a:xfrm>
          <a:prstGeom prst="rect">
            <a:avLst/>
          </a:prstGeom>
          <a:noFill/>
        </p:spPr>
        <p:txBody>
          <a:bodyPr wrap="none" rtlCol="0">
            <a:spAutoFit/>
          </a:bodyPr>
          <a:lstStyle/>
          <a:p>
            <a:r>
              <a:rPr kumimoji="1" lang="en-US" altLang="zh-CN" sz="8178" b="1" dirty="0" smtClean="0">
                <a:solidFill>
                  <a:srgbClr val="1F84BE"/>
                </a:solidFill>
                <a:latin typeface="Impact" panose="020B0806030902050204" pitchFamily="34" charset="0"/>
                <a:ea typeface="微软雅黑" panose="020B0503020204020204" pitchFamily="34" charset="-122"/>
              </a:rPr>
              <a:t>20XX</a:t>
            </a:r>
            <a:endParaRPr kumimoji="1" lang="zh-CN" altLang="en-US" sz="8178" b="1" dirty="0">
              <a:solidFill>
                <a:srgbClr val="1F84BE"/>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339643183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0"/>
                                  </p:iterate>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24"/>
                                        </p:tgtEl>
                                      </p:cBhvr>
                                    </p:animEffect>
                                    <p:animScale>
                                      <p:cBhvr>
                                        <p:cTn id="16" dur="250" autoRev="1" fill="hold"/>
                                        <p:tgtEl>
                                          <p:spTgt spid="24"/>
                                        </p:tgtEl>
                                      </p:cBhvr>
                                      <p:by x="105000" y="105000"/>
                                    </p:animScale>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0"/>
                                        </p:tgtEl>
                                        <p:attrNameLst>
                                          <p:attrName>ppt_y</p:attrName>
                                        </p:attrNameLst>
                                      </p:cBhvr>
                                      <p:tavLst>
                                        <p:tav tm="0">
                                          <p:val>
                                            <p:strVal val="#ppt_y"/>
                                          </p:val>
                                        </p:tav>
                                        <p:tav tm="100000">
                                          <p:val>
                                            <p:strVal val="#ppt_y"/>
                                          </p:val>
                                        </p:tav>
                                      </p:tavLst>
                                    </p:anim>
                                    <p:anim calcmode="lin" valueType="num">
                                      <p:cBhvr>
                                        <p:cTn id="2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0"/>
                                        </p:tgtEl>
                                      </p:cBhvr>
                                    </p:animEffect>
                                  </p:childTnLst>
                                </p:cTn>
                              </p:par>
                            </p:childTnLst>
                          </p:cTn>
                        </p:par>
                        <p:par>
                          <p:cTn id="25" fill="hold">
                            <p:stCondLst>
                              <p:cond delay="215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20"/>
                                        </p:tgtEl>
                                      </p:cBhvr>
                                    </p:animEffect>
                                    <p:animScale>
                                      <p:cBhvr>
                                        <p:cTn id="28" dur="250" autoRev="1" fill="hold"/>
                                        <p:tgtEl>
                                          <p:spTgt spid="20"/>
                                        </p:tgtEl>
                                      </p:cBhvr>
                                      <p:by x="105000" y="105000"/>
                                    </p:animScale>
                                  </p:childTnLst>
                                </p:cTn>
                              </p:par>
                            </p:childTnLst>
                          </p:cTn>
                        </p:par>
                        <p:par>
                          <p:cTn id="29" fill="hold">
                            <p:stCondLst>
                              <p:cond delay="2650"/>
                            </p:stCondLst>
                            <p:childTnLst>
                              <p:par>
                                <p:cTn id="30" presetID="2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down)">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0-#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1"/>
                                        </p:tgtEl>
                                        <p:attrNameLst>
                                          <p:attrName>ppt_y</p:attrName>
                                        </p:attrNameLst>
                                      </p:cBhvr>
                                      <p:tavLst>
                                        <p:tav tm="0">
                                          <p:val>
                                            <p:strVal val="#ppt_y"/>
                                          </p:val>
                                        </p:tav>
                                        <p:tav tm="100000">
                                          <p:val>
                                            <p:strVal val="#ppt_y"/>
                                          </p:val>
                                        </p:tav>
                                      </p:tavLst>
                                    </p:anim>
                                    <p:anim calcmode="lin" valueType="num">
                                      <p:cBhvr>
                                        <p:cTn id="48"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0" grpId="1"/>
      <p:bldP spid="21" grpId="0"/>
      <p:bldP spid="22" grpId="0"/>
      <p:bldP spid="24" grpId="0"/>
      <p:bldP spid="2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aphicFrame>
        <p:nvGraphicFramePr>
          <p:cNvPr id="10" name="图表 9"/>
          <p:cNvGraphicFramePr/>
          <p:nvPr>
            <p:extLst>
              <p:ext uri="{D42A27DB-BD31-4B8C-83A1-F6EECF244321}">
                <p14:modId xmlns:p14="http://schemas.microsoft.com/office/powerpoint/2010/main" val="939409472"/>
              </p:ext>
            </p:extLst>
          </p:nvPr>
        </p:nvGraphicFramePr>
        <p:xfrm>
          <a:off x="596581" y="1051942"/>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图表 10"/>
          <p:cNvGraphicFramePr/>
          <p:nvPr>
            <p:extLst>
              <p:ext uri="{D42A27DB-BD31-4B8C-83A1-F6EECF244321}">
                <p14:modId xmlns:p14="http://schemas.microsoft.com/office/powerpoint/2010/main" val="4020245474"/>
              </p:ext>
            </p:extLst>
          </p:nvPr>
        </p:nvGraphicFramePr>
        <p:xfrm>
          <a:off x="2346234" y="1051942"/>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图表 11"/>
          <p:cNvGraphicFramePr/>
          <p:nvPr>
            <p:extLst>
              <p:ext uri="{D42A27DB-BD31-4B8C-83A1-F6EECF244321}">
                <p14:modId xmlns:p14="http://schemas.microsoft.com/office/powerpoint/2010/main" val="829445041"/>
              </p:ext>
            </p:extLst>
          </p:nvPr>
        </p:nvGraphicFramePr>
        <p:xfrm>
          <a:off x="4095886" y="1051942"/>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图表 12"/>
          <p:cNvGraphicFramePr/>
          <p:nvPr>
            <p:extLst>
              <p:ext uri="{D42A27DB-BD31-4B8C-83A1-F6EECF244321}">
                <p14:modId xmlns:p14="http://schemas.microsoft.com/office/powerpoint/2010/main" val="1808627449"/>
              </p:ext>
            </p:extLst>
          </p:nvPr>
        </p:nvGraphicFramePr>
        <p:xfrm>
          <a:off x="5845540" y="1051942"/>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14" name="文本框 13"/>
          <p:cNvSpPr txBox="1"/>
          <p:nvPr/>
        </p:nvSpPr>
        <p:spPr>
          <a:xfrm>
            <a:off x="1500375"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2011</a:t>
            </a:r>
            <a:endParaRPr lang="zh-CN" altLang="en-US" sz="900" dirty="0">
              <a:solidFill>
                <a:prstClr val="black">
                  <a:lumMod val="50000"/>
                  <a:lumOff val="50000"/>
                </a:prstClr>
              </a:solidFill>
              <a:latin typeface="Impact" panose="020B0806030902050204" pitchFamily="34" charset="0"/>
            </a:endParaRPr>
          </a:p>
        </p:txBody>
      </p:sp>
      <p:sp>
        <p:nvSpPr>
          <p:cNvPr id="15" name="文本框 14"/>
          <p:cNvSpPr txBox="1"/>
          <p:nvPr/>
        </p:nvSpPr>
        <p:spPr>
          <a:xfrm>
            <a:off x="3304011"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2012</a:t>
            </a:r>
            <a:endParaRPr lang="zh-CN" altLang="en-US" sz="900" dirty="0">
              <a:solidFill>
                <a:prstClr val="black">
                  <a:lumMod val="50000"/>
                  <a:lumOff val="50000"/>
                </a:prstClr>
              </a:solidFill>
              <a:latin typeface="Impact" panose="020B0806030902050204" pitchFamily="34" charset="0"/>
            </a:endParaRPr>
          </a:p>
        </p:txBody>
      </p:sp>
      <p:sp>
        <p:nvSpPr>
          <p:cNvPr id="16" name="文本框 15"/>
          <p:cNvSpPr txBox="1"/>
          <p:nvPr/>
        </p:nvSpPr>
        <p:spPr>
          <a:xfrm>
            <a:off x="5002458"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2014</a:t>
            </a:r>
            <a:endParaRPr lang="zh-CN" altLang="en-US" sz="900" dirty="0">
              <a:solidFill>
                <a:prstClr val="black">
                  <a:lumMod val="50000"/>
                  <a:lumOff val="50000"/>
                </a:prstClr>
              </a:solidFill>
              <a:latin typeface="Impact" panose="020B0806030902050204" pitchFamily="34" charset="0"/>
            </a:endParaRPr>
          </a:p>
        </p:txBody>
      </p:sp>
      <p:sp>
        <p:nvSpPr>
          <p:cNvPr id="17" name="文本框 16"/>
          <p:cNvSpPr txBox="1"/>
          <p:nvPr/>
        </p:nvSpPr>
        <p:spPr>
          <a:xfrm>
            <a:off x="6806092"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2015</a:t>
            </a:r>
            <a:endParaRPr lang="zh-CN" altLang="en-US" sz="900" dirty="0">
              <a:solidFill>
                <a:prstClr val="black">
                  <a:lumMod val="50000"/>
                  <a:lumOff val="50000"/>
                </a:prstClr>
              </a:solidFill>
              <a:latin typeface="Impact" panose="020B0806030902050204" pitchFamily="34" charset="0"/>
            </a:endParaRPr>
          </a:p>
        </p:txBody>
      </p:sp>
      <p:grpSp>
        <p:nvGrpSpPr>
          <p:cNvPr id="18" name="组合 17"/>
          <p:cNvGrpSpPr/>
          <p:nvPr/>
        </p:nvGrpSpPr>
        <p:grpSpPr>
          <a:xfrm>
            <a:off x="6678508" y="3225794"/>
            <a:ext cx="1239839" cy="248209"/>
            <a:chOff x="2080894" y="4828841"/>
            <a:chExt cx="1652904" cy="331021"/>
          </a:xfrm>
        </p:grpSpPr>
        <p:sp>
          <p:nvSpPr>
            <p:cNvPr id="19" name="圆角矩形 18"/>
            <p:cNvSpPr/>
            <p:nvPr/>
          </p:nvSpPr>
          <p:spPr>
            <a:xfrm>
              <a:off x="2080894" y="4880791"/>
              <a:ext cx="265433" cy="265433"/>
            </a:xfrm>
            <a:prstGeom prst="roundRect">
              <a:avLst/>
            </a:prstGeom>
            <a:solidFill>
              <a:srgbClr val="BFBFB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文本框 43"/>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1" name="组合 20"/>
          <p:cNvGrpSpPr/>
          <p:nvPr/>
        </p:nvGrpSpPr>
        <p:grpSpPr>
          <a:xfrm>
            <a:off x="5058118" y="3225794"/>
            <a:ext cx="1239839" cy="248209"/>
            <a:chOff x="2080894" y="4828841"/>
            <a:chExt cx="1652904" cy="331021"/>
          </a:xfrm>
        </p:grpSpPr>
        <p:sp>
          <p:nvSpPr>
            <p:cNvPr id="22" name="圆角矩形 21"/>
            <p:cNvSpPr/>
            <p:nvPr/>
          </p:nvSpPr>
          <p:spPr>
            <a:xfrm>
              <a:off x="2080894" y="4880791"/>
              <a:ext cx="265433" cy="265433"/>
            </a:xfrm>
            <a:prstGeom prst="roundRect">
              <a:avLst/>
            </a:prstGeom>
            <a:solidFill>
              <a:srgbClr val="1F84BE"/>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文本框 41"/>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4" name="组合 23"/>
          <p:cNvGrpSpPr/>
          <p:nvPr/>
        </p:nvGrpSpPr>
        <p:grpSpPr>
          <a:xfrm>
            <a:off x="1709310" y="3225794"/>
            <a:ext cx="1239839" cy="248209"/>
            <a:chOff x="2080894" y="4828841"/>
            <a:chExt cx="1652904" cy="331021"/>
          </a:xfrm>
        </p:grpSpPr>
        <p:sp>
          <p:nvSpPr>
            <p:cNvPr id="25" name="圆角矩形 24"/>
            <p:cNvSpPr/>
            <p:nvPr/>
          </p:nvSpPr>
          <p:spPr>
            <a:xfrm>
              <a:off x="2080894" y="4880791"/>
              <a:ext cx="265433" cy="265433"/>
            </a:xfrm>
            <a:prstGeom prst="roundRect">
              <a:avLst/>
            </a:prstGeom>
            <a:solidFill>
              <a:srgbClr val="1F84BE"/>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39"/>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7" name="组合 26"/>
          <p:cNvGrpSpPr/>
          <p:nvPr/>
        </p:nvGrpSpPr>
        <p:grpSpPr>
          <a:xfrm>
            <a:off x="3383713" y="3225794"/>
            <a:ext cx="1239839" cy="248209"/>
            <a:chOff x="2080894" y="4828841"/>
            <a:chExt cx="1652904" cy="331021"/>
          </a:xfrm>
        </p:grpSpPr>
        <p:sp>
          <p:nvSpPr>
            <p:cNvPr id="28" name="圆角矩形 27"/>
            <p:cNvSpPr/>
            <p:nvPr/>
          </p:nvSpPr>
          <p:spPr>
            <a:xfrm>
              <a:off x="2080894" y="4880791"/>
              <a:ext cx="265433" cy="265433"/>
            </a:xfrm>
            <a:prstGeom prst="roundRect">
              <a:avLst/>
            </a:prstGeom>
            <a:solidFill>
              <a:srgbClr val="BFBFB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文本框 37"/>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cxnSp>
        <p:nvCxnSpPr>
          <p:cNvPr id="30" name="直接连接符 29"/>
          <p:cNvCxnSpPr/>
          <p:nvPr/>
        </p:nvCxnSpPr>
        <p:spPr>
          <a:xfrm>
            <a:off x="1282810" y="3867594"/>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文本框 113"/>
          <p:cNvSpPr txBox="1"/>
          <p:nvPr/>
        </p:nvSpPr>
        <p:spPr>
          <a:xfrm>
            <a:off x="1290513" y="3969919"/>
            <a:ext cx="6571870"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1787838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 fill="hold"/>
                                        <p:tgtEl>
                                          <p:spTgt spid="10"/>
                                        </p:tgtEl>
                                        <p:attrNameLst>
                                          <p:attrName>ppt_w</p:attrName>
                                        </p:attrNameLst>
                                      </p:cBhvr>
                                      <p:tavLst>
                                        <p:tav tm="0">
                                          <p:val>
                                            <p:fltVal val="0"/>
                                          </p:val>
                                        </p:tav>
                                        <p:tav tm="100000">
                                          <p:val>
                                            <p:strVal val="#ppt_w"/>
                                          </p:val>
                                        </p:tav>
                                      </p:tavLst>
                                    </p:anim>
                                    <p:anim calcmode="lin" valueType="num">
                                      <p:cBhvr>
                                        <p:cTn id="27" dur="100" fill="hold"/>
                                        <p:tgtEl>
                                          <p:spTgt spid="10"/>
                                        </p:tgtEl>
                                        <p:attrNameLst>
                                          <p:attrName>ppt_h</p:attrName>
                                        </p:attrNameLst>
                                      </p:cBhvr>
                                      <p:tavLst>
                                        <p:tav tm="0">
                                          <p:val>
                                            <p:fltVal val="0"/>
                                          </p:val>
                                        </p:tav>
                                        <p:tav tm="100000">
                                          <p:val>
                                            <p:strVal val="#ppt_h"/>
                                          </p:val>
                                        </p:tav>
                                      </p:tavLst>
                                    </p:anim>
                                    <p:animEffect transition="in" filter="fade">
                                      <p:cBhvr>
                                        <p:cTn id="28" dur="100"/>
                                        <p:tgtEl>
                                          <p:spTgt spid="10"/>
                                        </p:tgtEl>
                                      </p:cBhvr>
                                    </p:animEffect>
                                  </p:childTnLst>
                                </p:cTn>
                              </p:par>
                              <p:par>
                                <p:cTn id="29" presetID="6" presetClass="emph" presetSubtype="0" fill="hold" grpId="1" nodeType="withEffect">
                                  <p:stCondLst>
                                    <p:cond delay="100"/>
                                  </p:stCondLst>
                                  <p:childTnLst>
                                    <p:animScale>
                                      <p:cBhvr>
                                        <p:cTn id="30" dur="100" fill="hold"/>
                                        <p:tgtEl>
                                          <p:spTgt spid="10"/>
                                        </p:tgtEl>
                                      </p:cBhvr>
                                      <p:by x="110000" y="110000"/>
                                    </p:animScale>
                                  </p:childTnLst>
                                </p:cTn>
                              </p:par>
                              <p:par>
                                <p:cTn id="31" presetID="6" presetClass="emph" presetSubtype="0" fill="hold" grpId="2" nodeType="withEffect">
                                  <p:stCondLst>
                                    <p:cond delay="200"/>
                                  </p:stCondLst>
                                  <p:childTnLst>
                                    <p:animScale>
                                      <p:cBhvr>
                                        <p:cTn id="32" dur="200" fill="hold"/>
                                        <p:tgtEl>
                                          <p:spTgt spid="10"/>
                                        </p:tgtEl>
                                      </p:cBhvr>
                                      <p:by x="90000" y="90000"/>
                                    </p:animScale>
                                  </p:childTnLst>
                                </p:cTn>
                              </p:par>
                              <p:par>
                                <p:cTn id="33" presetID="6" presetClass="emph" presetSubtype="0" fill="hold" grpId="3" nodeType="withEffect">
                                  <p:stCondLst>
                                    <p:cond delay="400"/>
                                  </p:stCondLst>
                                  <p:childTnLst>
                                    <p:animScale>
                                      <p:cBhvr>
                                        <p:cTn id="34" dur="100" fill="hold"/>
                                        <p:tgtEl>
                                          <p:spTgt spid="10"/>
                                        </p:tgtEl>
                                      </p:cBhvr>
                                      <p:by x="105000" y="105000"/>
                                    </p:animScale>
                                  </p:childTnLst>
                                </p:cTn>
                              </p:par>
                              <p:par>
                                <p:cTn id="35" presetID="6" presetClass="emph" presetSubtype="0" fill="hold" grpId="4" nodeType="withEffect">
                                  <p:stCondLst>
                                    <p:cond delay="500"/>
                                  </p:stCondLst>
                                  <p:childTnLst>
                                    <p:animScale>
                                      <p:cBhvr>
                                        <p:cTn id="36" dur="200" fill="hold"/>
                                        <p:tgtEl>
                                          <p:spTgt spid="10"/>
                                        </p:tgtEl>
                                      </p:cBhvr>
                                      <p:by x="95000" y="95000"/>
                                    </p:animScale>
                                  </p:childTnLst>
                                </p:cTn>
                              </p:par>
                            </p:childTnLst>
                          </p:cTn>
                        </p:par>
                        <p:par>
                          <p:cTn id="37" fill="hold">
                            <p:stCondLst>
                              <p:cond delay="220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 fill="hold"/>
                                        <p:tgtEl>
                                          <p:spTgt spid="11"/>
                                        </p:tgtEl>
                                        <p:attrNameLst>
                                          <p:attrName>ppt_w</p:attrName>
                                        </p:attrNameLst>
                                      </p:cBhvr>
                                      <p:tavLst>
                                        <p:tav tm="0">
                                          <p:val>
                                            <p:fltVal val="0"/>
                                          </p:val>
                                        </p:tav>
                                        <p:tav tm="100000">
                                          <p:val>
                                            <p:strVal val="#ppt_w"/>
                                          </p:val>
                                        </p:tav>
                                      </p:tavLst>
                                    </p:anim>
                                    <p:anim calcmode="lin" valueType="num">
                                      <p:cBhvr>
                                        <p:cTn id="41" dur="100" fill="hold"/>
                                        <p:tgtEl>
                                          <p:spTgt spid="11"/>
                                        </p:tgtEl>
                                        <p:attrNameLst>
                                          <p:attrName>ppt_h</p:attrName>
                                        </p:attrNameLst>
                                      </p:cBhvr>
                                      <p:tavLst>
                                        <p:tav tm="0">
                                          <p:val>
                                            <p:fltVal val="0"/>
                                          </p:val>
                                        </p:tav>
                                        <p:tav tm="100000">
                                          <p:val>
                                            <p:strVal val="#ppt_h"/>
                                          </p:val>
                                        </p:tav>
                                      </p:tavLst>
                                    </p:anim>
                                    <p:animEffect transition="in" filter="fade">
                                      <p:cBhvr>
                                        <p:cTn id="42" dur="100"/>
                                        <p:tgtEl>
                                          <p:spTgt spid="11"/>
                                        </p:tgtEl>
                                      </p:cBhvr>
                                    </p:animEffect>
                                  </p:childTnLst>
                                </p:cTn>
                              </p:par>
                              <p:par>
                                <p:cTn id="43" presetID="6" presetClass="emph" presetSubtype="0" fill="hold" grpId="1" nodeType="withEffect">
                                  <p:stCondLst>
                                    <p:cond delay="100"/>
                                  </p:stCondLst>
                                  <p:childTnLst>
                                    <p:animScale>
                                      <p:cBhvr>
                                        <p:cTn id="44" dur="100" fill="hold"/>
                                        <p:tgtEl>
                                          <p:spTgt spid="11"/>
                                        </p:tgtEl>
                                      </p:cBhvr>
                                      <p:by x="110000" y="110000"/>
                                    </p:animScale>
                                  </p:childTnLst>
                                </p:cTn>
                              </p:par>
                              <p:par>
                                <p:cTn id="45" presetID="6" presetClass="emph" presetSubtype="0" fill="hold" grpId="2" nodeType="withEffect">
                                  <p:stCondLst>
                                    <p:cond delay="200"/>
                                  </p:stCondLst>
                                  <p:childTnLst>
                                    <p:animScale>
                                      <p:cBhvr>
                                        <p:cTn id="46" dur="200" fill="hold"/>
                                        <p:tgtEl>
                                          <p:spTgt spid="11"/>
                                        </p:tgtEl>
                                      </p:cBhvr>
                                      <p:by x="90000" y="90000"/>
                                    </p:animScale>
                                  </p:childTnLst>
                                </p:cTn>
                              </p:par>
                              <p:par>
                                <p:cTn id="47" presetID="6" presetClass="emph" presetSubtype="0" fill="hold" grpId="3" nodeType="withEffect">
                                  <p:stCondLst>
                                    <p:cond delay="400"/>
                                  </p:stCondLst>
                                  <p:childTnLst>
                                    <p:animScale>
                                      <p:cBhvr>
                                        <p:cTn id="48" dur="100" fill="hold"/>
                                        <p:tgtEl>
                                          <p:spTgt spid="11"/>
                                        </p:tgtEl>
                                      </p:cBhvr>
                                      <p:by x="105000" y="105000"/>
                                    </p:animScale>
                                  </p:childTnLst>
                                </p:cTn>
                              </p:par>
                              <p:par>
                                <p:cTn id="49" presetID="6" presetClass="emph" presetSubtype="0" fill="hold" grpId="4" nodeType="withEffect">
                                  <p:stCondLst>
                                    <p:cond delay="500"/>
                                  </p:stCondLst>
                                  <p:childTnLst>
                                    <p:animScale>
                                      <p:cBhvr>
                                        <p:cTn id="50" dur="200" fill="hold"/>
                                        <p:tgtEl>
                                          <p:spTgt spid="11"/>
                                        </p:tgtEl>
                                      </p:cBhvr>
                                      <p:by x="95000" y="95000"/>
                                    </p:animScale>
                                  </p:childTnLst>
                                </p:cTn>
                              </p:par>
                            </p:childTnLst>
                          </p:cTn>
                        </p:par>
                        <p:par>
                          <p:cTn id="51" fill="hold">
                            <p:stCondLst>
                              <p:cond delay="2900"/>
                            </p:stCondLst>
                            <p:childTnLst>
                              <p:par>
                                <p:cTn id="52" presetID="53"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00" fill="hold"/>
                                        <p:tgtEl>
                                          <p:spTgt spid="12"/>
                                        </p:tgtEl>
                                        <p:attrNameLst>
                                          <p:attrName>ppt_w</p:attrName>
                                        </p:attrNameLst>
                                      </p:cBhvr>
                                      <p:tavLst>
                                        <p:tav tm="0">
                                          <p:val>
                                            <p:fltVal val="0"/>
                                          </p:val>
                                        </p:tav>
                                        <p:tav tm="100000">
                                          <p:val>
                                            <p:strVal val="#ppt_w"/>
                                          </p:val>
                                        </p:tav>
                                      </p:tavLst>
                                    </p:anim>
                                    <p:anim calcmode="lin" valueType="num">
                                      <p:cBhvr>
                                        <p:cTn id="55" dur="100" fill="hold"/>
                                        <p:tgtEl>
                                          <p:spTgt spid="12"/>
                                        </p:tgtEl>
                                        <p:attrNameLst>
                                          <p:attrName>ppt_h</p:attrName>
                                        </p:attrNameLst>
                                      </p:cBhvr>
                                      <p:tavLst>
                                        <p:tav tm="0">
                                          <p:val>
                                            <p:fltVal val="0"/>
                                          </p:val>
                                        </p:tav>
                                        <p:tav tm="100000">
                                          <p:val>
                                            <p:strVal val="#ppt_h"/>
                                          </p:val>
                                        </p:tav>
                                      </p:tavLst>
                                    </p:anim>
                                    <p:animEffect transition="in" filter="fade">
                                      <p:cBhvr>
                                        <p:cTn id="56" dur="100"/>
                                        <p:tgtEl>
                                          <p:spTgt spid="12"/>
                                        </p:tgtEl>
                                      </p:cBhvr>
                                    </p:animEffect>
                                  </p:childTnLst>
                                </p:cTn>
                              </p:par>
                              <p:par>
                                <p:cTn id="57" presetID="6" presetClass="emph" presetSubtype="0" fill="hold" grpId="1" nodeType="withEffect">
                                  <p:stCondLst>
                                    <p:cond delay="100"/>
                                  </p:stCondLst>
                                  <p:childTnLst>
                                    <p:animScale>
                                      <p:cBhvr>
                                        <p:cTn id="58" dur="100" fill="hold"/>
                                        <p:tgtEl>
                                          <p:spTgt spid="12"/>
                                        </p:tgtEl>
                                      </p:cBhvr>
                                      <p:by x="110000" y="110000"/>
                                    </p:animScale>
                                  </p:childTnLst>
                                </p:cTn>
                              </p:par>
                              <p:par>
                                <p:cTn id="59" presetID="6" presetClass="emph" presetSubtype="0" fill="hold" grpId="2" nodeType="withEffect">
                                  <p:stCondLst>
                                    <p:cond delay="200"/>
                                  </p:stCondLst>
                                  <p:childTnLst>
                                    <p:animScale>
                                      <p:cBhvr>
                                        <p:cTn id="60" dur="200" fill="hold"/>
                                        <p:tgtEl>
                                          <p:spTgt spid="12"/>
                                        </p:tgtEl>
                                      </p:cBhvr>
                                      <p:by x="90000" y="90000"/>
                                    </p:animScale>
                                  </p:childTnLst>
                                </p:cTn>
                              </p:par>
                              <p:par>
                                <p:cTn id="61" presetID="6" presetClass="emph" presetSubtype="0" fill="hold" grpId="3" nodeType="withEffect">
                                  <p:stCondLst>
                                    <p:cond delay="400"/>
                                  </p:stCondLst>
                                  <p:childTnLst>
                                    <p:animScale>
                                      <p:cBhvr>
                                        <p:cTn id="62" dur="100" fill="hold"/>
                                        <p:tgtEl>
                                          <p:spTgt spid="12"/>
                                        </p:tgtEl>
                                      </p:cBhvr>
                                      <p:by x="105000" y="105000"/>
                                    </p:animScale>
                                  </p:childTnLst>
                                </p:cTn>
                              </p:par>
                              <p:par>
                                <p:cTn id="63" presetID="6" presetClass="emph" presetSubtype="0" fill="hold" grpId="4" nodeType="withEffect">
                                  <p:stCondLst>
                                    <p:cond delay="500"/>
                                  </p:stCondLst>
                                  <p:childTnLst>
                                    <p:animScale>
                                      <p:cBhvr>
                                        <p:cTn id="64" dur="200" fill="hold"/>
                                        <p:tgtEl>
                                          <p:spTgt spid="12"/>
                                        </p:tgtEl>
                                      </p:cBhvr>
                                      <p:by x="95000" y="95000"/>
                                    </p:animScale>
                                  </p:childTnLst>
                                </p:cTn>
                              </p:par>
                            </p:childTnLst>
                          </p:cTn>
                        </p:par>
                        <p:par>
                          <p:cTn id="65" fill="hold">
                            <p:stCondLst>
                              <p:cond delay="3600"/>
                            </p:stCondLst>
                            <p:childTnLst>
                              <p:par>
                                <p:cTn id="66" presetID="53" presetClass="entr" presetSubtype="16"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100" fill="hold"/>
                                        <p:tgtEl>
                                          <p:spTgt spid="13"/>
                                        </p:tgtEl>
                                        <p:attrNameLst>
                                          <p:attrName>ppt_w</p:attrName>
                                        </p:attrNameLst>
                                      </p:cBhvr>
                                      <p:tavLst>
                                        <p:tav tm="0">
                                          <p:val>
                                            <p:fltVal val="0"/>
                                          </p:val>
                                        </p:tav>
                                        <p:tav tm="100000">
                                          <p:val>
                                            <p:strVal val="#ppt_w"/>
                                          </p:val>
                                        </p:tav>
                                      </p:tavLst>
                                    </p:anim>
                                    <p:anim calcmode="lin" valueType="num">
                                      <p:cBhvr>
                                        <p:cTn id="69" dur="100" fill="hold"/>
                                        <p:tgtEl>
                                          <p:spTgt spid="13"/>
                                        </p:tgtEl>
                                        <p:attrNameLst>
                                          <p:attrName>ppt_h</p:attrName>
                                        </p:attrNameLst>
                                      </p:cBhvr>
                                      <p:tavLst>
                                        <p:tav tm="0">
                                          <p:val>
                                            <p:fltVal val="0"/>
                                          </p:val>
                                        </p:tav>
                                        <p:tav tm="100000">
                                          <p:val>
                                            <p:strVal val="#ppt_h"/>
                                          </p:val>
                                        </p:tav>
                                      </p:tavLst>
                                    </p:anim>
                                    <p:animEffect transition="in" filter="fade">
                                      <p:cBhvr>
                                        <p:cTn id="70" dur="100"/>
                                        <p:tgtEl>
                                          <p:spTgt spid="13"/>
                                        </p:tgtEl>
                                      </p:cBhvr>
                                    </p:animEffect>
                                  </p:childTnLst>
                                </p:cTn>
                              </p:par>
                              <p:par>
                                <p:cTn id="71" presetID="6" presetClass="emph" presetSubtype="0" fill="hold" grpId="1" nodeType="withEffect">
                                  <p:stCondLst>
                                    <p:cond delay="100"/>
                                  </p:stCondLst>
                                  <p:childTnLst>
                                    <p:animScale>
                                      <p:cBhvr>
                                        <p:cTn id="72" dur="100" fill="hold"/>
                                        <p:tgtEl>
                                          <p:spTgt spid="13"/>
                                        </p:tgtEl>
                                      </p:cBhvr>
                                      <p:by x="110000" y="110000"/>
                                    </p:animScale>
                                  </p:childTnLst>
                                </p:cTn>
                              </p:par>
                              <p:par>
                                <p:cTn id="73" presetID="6" presetClass="emph" presetSubtype="0" fill="hold" grpId="2" nodeType="withEffect">
                                  <p:stCondLst>
                                    <p:cond delay="200"/>
                                  </p:stCondLst>
                                  <p:childTnLst>
                                    <p:animScale>
                                      <p:cBhvr>
                                        <p:cTn id="74" dur="200" fill="hold"/>
                                        <p:tgtEl>
                                          <p:spTgt spid="13"/>
                                        </p:tgtEl>
                                      </p:cBhvr>
                                      <p:by x="90000" y="90000"/>
                                    </p:animScale>
                                  </p:childTnLst>
                                </p:cTn>
                              </p:par>
                              <p:par>
                                <p:cTn id="75" presetID="6" presetClass="emph" presetSubtype="0" fill="hold" grpId="3" nodeType="withEffect">
                                  <p:stCondLst>
                                    <p:cond delay="400"/>
                                  </p:stCondLst>
                                  <p:childTnLst>
                                    <p:animScale>
                                      <p:cBhvr>
                                        <p:cTn id="76" dur="100" fill="hold"/>
                                        <p:tgtEl>
                                          <p:spTgt spid="13"/>
                                        </p:tgtEl>
                                      </p:cBhvr>
                                      <p:by x="105000" y="105000"/>
                                    </p:animScale>
                                  </p:childTnLst>
                                </p:cTn>
                              </p:par>
                              <p:par>
                                <p:cTn id="77" presetID="6" presetClass="emph" presetSubtype="0" fill="hold" grpId="4" nodeType="withEffect">
                                  <p:stCondLst>
                                    <p:cond delay="500"/>
                                  </p:stCondLst>
                                  <p:childTnLst>
                                    <p:animScale>
                                      <p:cBhvr>
                                        <p:cTn id="78" dur="200" fill="hold"/>
                                        <p:tgtEl>
                                          <p:spTgt spid="13"/>
                                        </p:tgtEl>
                                      </p:cBhvr>
                                      <p:by x="95000" y="95000"/>
                                    </p:animScale>
                                  </p:childTnLst>
                                </p:cTn>
                              </p:par>
                            </p:childTnLst>
                          </p:cTn>
                        </p:par>
                        <p:par>
                          <p:cTn id="79" fill="hold">
                            <p:stCondLst>
                              <p:cond delay="4300"/>
                            </p:stCondLst>
                            <p:childTnLst>
                              <p:par>
                                <p:cTn id="80" presetID="47"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anim calcmode="lin" valueType="num">
                                      <p:cBhvr>
                                        <p:cTn id="83" dur="500" fill="hold"/>
                                        <p:tgtEl>
                                          <p:spTgt spid="14"/>
                                        </p:tgtEl>
                                        <p:attrNameLst>
                                          <p:attrName>ppt_x</p:attrName>
                                        </p:attrNameLst>
                                      </p:cBhvr>
                                      <p:tavLst>
                                        <p:tav tm="0">
                                          <p:val>
                                            <p:strVal val="#ppt_x"/>
                                          </p:val>
                                        </p:tav>
                                        <p:tav tm="100000">
                                          <p:val>
                                            <p:strVal val="#ppt_x"/>
                                          </p:val>
                                        </p:tav>
                                      </p:tavLst>
                                    </p:anim>
                                    <p:anim calcmode="lin" valueType="num">
                                      <p:cBhvr>
                                        <p:cTn id="84" dur="500" fill="hold"/>
                                        <p:tgtEl>
                                          <p:spTgt spid="14"/>
                                        </p:tgtEl>
                                        <p:attrNameLst>
                                          <p:attrName>ppt_y</p:attrName>
                                        </p:attrNameLst>
                                      </p:cBhvr>
                                      <p:tavLst>
                                        <p:tav tm="0">
                                          <p:val>
                                            <p:strVal val="#ppt_y-.1"/>
                                          </p:val>
                                        </p:tav>
                                        <p:tav tm="100000">
                                          <p:val>
                                            <p:strVal val="#ppt_y"/>
                                          </p:val>
                                        </p:tav>
                                      </p:tavLst>
                                    </p:anim>
                                  </p:childTnLst>
                                </p:cTn>
                              </p:par>
                            </p:childTnLst>
                          </p:cTn>
                        </p:par>
                        <p:par>
                          <p:cTn id="85" fill="hold">
                            <p:stCondLst>
                              <p:cond delay="4800"/>
                            </p:stCondLst>
                            <p:childTnLst>
                              <p:par>
                                <p:cTn id="86" presetID="47" presetClass="entr" presetSubtype="0" fill="hold" grpId="0"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500"/>
                                        <p:tgtEl>
                                          <p:spTgt spid="15"/>
                                        </p:tgtEl>
                                      </p:cBhvr>
                                    </p:animEffect>
                                    <p:anim calcmode="lin" valueType="num">
                                      <p:cBhvr>
                                        <p:cTn id="89" dur="500" fill="hold"/>
                                        <p:tgtEl>
                                          <p:spTgt spid="15"/>
                                        </p:tgtEl>
                                        <p:attrNameLst>
                                          <p:attrName>ppt_x</p:attrName>
                                        </p:attrNameLst>
                                      </p:cBhvr>
                                      <p:tavLst>
                                        <p:tav tm="0">
                                          <p:val>
                                            <p:strVal val="#ppt_x"/>
                                          </p:val>
                                        </p:tav>
                                        <p:tav tm="100000">
                                          <p:val>
                                            <p:strVal val="#ppt_x"/>
                                          </p:val>
                                        </p:tav>
                                      </p:tavLst>
                                    </p:anim>
                                    <p:anim calcmode="lin" valueType="num">
                                      <p:cBhvr>
                                        <p:cTn id="90" dur="500" fill="hold"/>
                                        <p:tgtEl>
                                          <p:spTgt spid="15"/>
                                        </p:tgtEl>
                                        <p:attrNameLst>
                                          <p:attrName>ppt_y</p:attrName>
                                        </p:attrNameLst>
                                      </p:cBhvr>
                                      <p:tavLst>
                                        <p:tav tm="0">
                                          <p:val>
                                            <p:strVal val="#ppt_y-.1"/>
                                          </p:val>
                                        </p:tav>
                                        <p:tav tm="100000">
                                          <p:val>
                                            <p:strVal val="#ppt_y"/>
                                          </p:val>
                                        </p:tav>
                                      </p:tavLst>
                                    </p:anim>
                                  </p:childTnLst>
                                </p:cTn>
                              </p:par>
                            </p:childTnLst>
                          </p:cTn>
                        </p:par>
                        <p:par>
                          <p:cTn id="91" fill="hold">
                            <p:stCondLst>
                              <p:cond delay="5300"/>
                            </p:stCondLst>
                            <p:childTnLst>
                              <p:par>
                                <p:cTn id="92" presetID="47" presetClass="entr" presetSubtype="0"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anim calcmode="lin" valueType="num">
                                      <p:cBhvr>
                                        <p:cTn id="95" dur="500" fill="hold"/>
                                        <p:tgtEl>
                                          <p:spTgt spid="16"/>
                                        </p:tgtEl>
                                        <p:attrNameLst>
                                          <p:attrName>ppt_x</p:attrName>
                                        </p:attrNameLst>
                                      </p:cBhvr>
                                      <p:tavLst>
                                        <p:tav tm="0">
                                          <p:val>
                                            <p:strVal val="#ppt_x"/>
                                          </p:val>
                                        </p:tav>
                                        <p:tav tm="100000">
                                          <p:val>
                                            <p:strVal val="#ppt_x"/>
                                          </p:val>
                                        </p:tav>
                                      </p:tavLst>
                                    </p:anim>
                                    <p:anim calcmode="lin" valueType="num">
                                      <p:cBhvr>
                                        <p:cTn id="96" dur="500" fill="hold"/>
                                        <p:tgtEl>
                                          <p:spTgt spid="16"/>
                                        </p:tgtEl>
                                        <p:attrNameLst>
                                          <p:attrName>ppt_y</p:attrName>
                                        </p:attrNameLst>
                                      </p:cBhvr>
                                      <p:tavLst>
                                        <p:tav tm="0">
                                          <p:val>
                                            <p:strVal val="#ppt_y-.1"/>
                                          </p:val>
                                        </p:tav>
                                        <p:tav tm="100000">
                                          <p:val>
                                            <p:strVal val="#ppt_y"/>
                                          </p:val>
                                        </p:tav>
                                      </p:tavLst>
                                    </p:anim>
                                  </p:childTnLst>
                                </p:cTn>
                              </p:par>
                            </p:childTnLst>
                          </p:cTn>
                        </p:par>
                        <p:par>
                          <p:cTn id="97" fill="hold">
                            <p:stCondLst>
                              <p:cond delay="5800"/>
                            </p:stCondLst>
                            <p:childTnLst>
                              <p:par>
                                <p:cTn id="98" presetID="47" presetClass="entr" presetSubtype="0"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500"/>
                                        <p:tgtEl>
                                          <p:spTgt spid="17"/>
                                        </p:tgtEl>
                                      </p:cBhvr>
                                    </p:animEffect>
                                    <p:anim calcmode="lin" valueType="num">
                                      <p:cBhvr>
                                        <p:cTn id="101" dur="500" fill="hold"/>
                                        <p:tgtEl>
                                          <p:spTgt spid="17"/>
                                        </p:tgtEl>
                                        <p:attrNameLst>
                                          <p:attrName>ppt_x</p:attrName>
                                        </p:attrNameLst>
                                      </p:cBhvr>
                                      <p:tavLst>
                                        <p:tav tm="0">
                                          <p:val>
                                            <p:strVal val="#ppt_x"/>
                                          </p:val>
                                        </p:tav>
                                        <p:tav tm="100000">
                                          <p:val>
                                            <p:strVal val="#ppt_x"/>
                                          </p:val>
                                        </p:tav>
                                      </p:tavLst>
                                    </p:anim>
                                    <p:anim calcmode="lin" valueType="num">
                                      <p:cBhvr>
                                        <p:cTn id="102" dur="500" fill="hold"/>
                                        <p:tgtEl>
                                          <p:spTgt spid="17"/>
                                        </p:tgtEl>
                                        <p:attrNameLst>
                                          <p:attrName>ppt_y</p:attrName>
                                        </p:attrNameLst>
                                      </p:cBhvr>
                                      <p:tavLst>
                                        <p:tav tm="0">
                                          <p:val>
                                            <p:strVal val="#ppt_y-.1"/>
                                          </p:val>
                                        </p:tav>
                                        <p:tav tm="100000">
                                          <p:val>
                                            <p:strVal val="#ppt_y"/>
                                          </p:val>
                                        </p:tav>
                                      </p:tavLst>
                                    </p:anim>
                                  </p:childTnLst>
                                </p:cTn>
                              </p:par>
                            </p:childTnLst>
                          </p:cTn>
                        </p:par>
                        <p:par>
                          <p:cTn id="103" fill="hold">
                            <p:stCondLst>
                              <p:cond delay="6300"/>
                            </p:stCondLst>
                            <p:childTnLst>
                              <p:par>
                                <p:cTn id="104" presetID="10" presetClass="entr" presetSubtype="0" fill="hold" nodeType="after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par>
                          <p:cTn id="107" fill="hold">
                            <p:stCondLst>
                              <p:cond delay="6800"/>
                            </p:stCondLst>
                            <p:childTnLst>
                              <p:par>
                                <p:cTn id="108" presetID="10" presetClass="entr" presetSubtype="0" fill="hold"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childTnLst>
                          </p:cTn>
                        </p:par>
                        <p:par>
                          <p:cTn id="111" fill="hold">
                            <p:stCondLst>
                              <p:cond delay="7300"/>
                            </p:stCondLst>
                            <p:childTnLst>
                              <p:par>
                                <p:cTn id="112" presetID="10" presetClass="entr" presetSubtype="0" fill="hold"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500"/>
                                        <p:tgtEl>
                                          <p:spTgt spid="21"/>
                                        </p:tgtEl>
                                      </p:cBhvr>
                                    </p:animEffect>
                                  </p:childTnLst>
                                </p:cTn>
                              </p:par>
                            </p:childTnLst>
                          </p:cTn>
                        </p:par>
                        <p:par>
                          <p:cTn id="115" fill="hold">
                            <p:stCondLst>
                              <p:cond delay="7800"/>
                            </p:stCondLst>
                            <p:childTnLst>
                              <p:par>
                                <p:cTn id="116" presetID="10" presetClass="entr" presetSubtype="0" fill="hold" nodeType="after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500"/>
                                        <p:tgtEl>
                                          <p:spTgt spid="18"/>
                                        </p:tgtEl>
                                      </p:cBhvr>
                                    </p:animEffect>
                                  </p:childTnLst>
                                </p:cTn>
                              </p:par>
                            </p:childTnLst>
                          </p:cTn>
                        </p:par>
                        <p:par>
                          <p:cTn id="119" fill="hold">
                            <p:stCondLst>
                              <p:cond delay="8300"/>
                            </p:stCondLst>
                            <p:childTnLst>
                              <p:par>
                                <p:cTn id="120" presetID="16" presetClass="entr" presetSubtype="21" fill="hold"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barn(inVertical)">
                                      <p:cBhvr>
                                        <p:cTn id="122" dur="500"/>
                                        <p:tgtEl>
                                          <p:spTgt spid="30"/>
                                        </p:tgtEl>
                                      </p:cBhvr>
                                    </p:animEffect>
                                  </p:childTnLst>
                                </p:cTn>
                              </p:par>
                            </p:childTnLst>
                          </p:cTn>
                        </p:par>
                        <p:par>
                          <p:cTn id="123" fill="hold">
                            <p:stCondLst>
                              <p:cond delay="8800"/>
                            </p:stCondLst>
                            <p:childTnLst>
                              <p:par>
                                <p:cTn id="124" presetID="22" presetClass="entr" presetSubtype="1" fill="hold" grpId="0"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up)">
                                      <p:cBhvr>
                                        <p:cTn id="1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Graphic spid="10" grpId="0">
        <p:bldAsOne/>
      </p:bldGraphic>
      <p:bldGraphic spid="10" grpId="1">
        <p:bldAsOne/>
      </p:bldGraphic>
      <p:bldGraphic spid="10" grpId="2">
        <p:bldAsOne/>
      </p:bldGraphic>
      <p:bldGraphic spid="10" grpId="3">
        <p:bldAsOne/>
      </p:bldGraphic>
      <p:bldGraphic spid="10" grpId="4">
        <p:bldAsOne/>
      </p:bldGraphic>
      <p:bldGraphic spid="11" grpId="0">
        <p:bldAsOne/>
      </p:bldGraphic>
      <p:bldGraphic spid="11" grpId="1">
        <p:bldAsOne/>
      </p:bldGraphic>
      <p:bldGraphic spid="11" grpId="2">
        <p:bldAsOne/>
      </p:bldGraphic>
      <p:bldGraphic spid="11" grpId="3">
        <p:bldAsOne/>
      </p:bldGraphic>
      <p:bldGraphic spid="11" grpId="4">
        <p:bldAsOne/>
      </p:bldGraphic>
      <p:bldGraphic spid="12" grpId="0">
        <p:bldAsOne/>
      </p:bldGraphic>
      <p:bldGraphic spid="12" grpId="1">
        <p:bldAsOne/>
      </p:bldGraphic>
      <p:bldGraphic spid="12" grpId="2">
        <p:bldAsOne/>
      </p:bldGraphic>
      <p:bldGraphic spid="12" grpId="3">
        <p:bldAsOne/>
      </p:bldGraphic>
      <p:bldGraphic spid="12" grpId="4">
        <p:bldAsOne/>
      </p:bldGraphic>
      <p:bldGraphic spid="13" grpId="0">
        <p:bldAsOne/>
      </p:bldGraphic>
      <p:bldGraphic spid="13" grpId="1">
        <p:bldAsOne/>
      </p:bldGraphic>
      <p:bldGraphic spid="13" grpId="2">
        <p:bldAsOne/>
      </p:bldGraphic>
      <p:bldGraphic spid="13" grpId="3">
        <p:bldAsOne/>
      </p:bldGraphic>
      <p:bldGraphic spid="13" grpId="4">
        <p:bldAsOne/>
      </p:bldGraphic>
      <p:bldP spid="14" grpId="0"/>
      <p:bldP spid="15" grpId="0"/>
      <p:bldP spid="16" grpId="0"/>
      <p:bldP spid="17"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3265339" y="2582197"/>
            <a:ext cx="2105129" cy="2570468"/>
            <a:chOff x="4408748" y="2851198"/>
            <a:chExt cx="2806473" cy="3428085"/>
          </a:xfrm>
          <a:solidFill>
            <a:srgbClr val="A6A6A6"/>
          </a:solidFill>
        </p:grpSpPr>
        <p:sp>
          <p:nvSpPr>
            <p:cNvPr id="11" name="矩形 10"/>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6" name="椭圆 15"/>
          <p:cNvSpPr/>
          <p:nvPr/>
        </p:nvSpPr>
        <p:spPr>
          <a:xfrm>
            <a:off x="1306125" y="4865915"/>
            <a:ext cx="6072978" cy="658663"/>
          </a:xfrm>
          <a:prstGeom prst="ellipse">
            <a:avLst/>
          </a:prstGeom>
          <a:gradFill flip="none" rotWithShape="1">
            <a:gsLst>
              <a:gs pos="17000">
                <a:schemeClr val="tx1">
                  <a:alpha val="29000"/>
                </a:schemeClr>
              </a:gs>
              <a:gs pos="81000">
                <a:schemeClr val="tx1">
                  <a:lumMod val="50000"/>
                  <a:lumOff val="50000"/>
                  <a:alpha val="0"/>
                </a:schemeClr>
              </a:gs>
            </a:gsLst>
            <a:path path="shap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 name="组合 16"/>
          <p:cNvGrpSpPr/>
          <p:nvPr/>
        </p:nvGrpSpPr>
        <p:grpSpPr>
          <a:xfrm>
            <a:off x="3533383" y="1043824"/>
            <a:ext cx="1686239" cy="1685630"/>
            <a:chOff x="4710563" y="795050"/>
            <a:chExt cx="2248026" cy="2248026"/>
          </a:xfrm>
        </p:grpSpPr>
        <p:grpSp>
          <p:nvGrpSpPr>
            <p:cNvPr id="18" name="组合 17"/>
            <p:cNvGrpSpPr/>
            <p:nvPr/>
          </p:nvGrpSpPr>
          <p:grpSpPr>
            <a:xfrm>
              <a:off x="4710563" y="795050"/>
              <a:ext cx="2248026" cy="2248026"/>
              <a:chOff x="1200760" y="3842074"/>
              <a:chExt cx="1784148" cy="1784148"/>
            </a:xfrm>
          </p:grpSpPr>
          <p:sp>
            <p:nvSpPr>
              <p:cNvPr id="20" name="椭圆 19"/>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椭圆 20"/>
              <p:cNvSpPr/>
              <p:nvPr/>
            </p:nvSpPr>
            <p:spPr>
              <a:xfrm>
                <a:off x="1475770" y="4117085"/>
                <a:ext cx="1234127" cy="1234127"/>
              </a:xfrm>
              <a:prstGeom prst="ellipse">
                <a:avLst/>
              </a:prstGeom>
              <a:solidFill>
                <a:srgbClr val="1F84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 name="组合 21"/>
          <p:cNvGrpSpPr/>
          <p:nvPr/>
        </p:nvGrpSpPr>
        <p:grpSpPr>
          <a:xfrm>
            <a:off x="5054034" y="2216895"/>
            <a:ext cx="1457974" cy="1457447"/>
            <a:chOff x="6737835" y="2359506"/>
            <a:chExt cx="1943712" cy="1943712"/>
          </a:xfrm>
        </p:grpSpPr>
        <p:grpSp>
          <p:nvGrpSpPr>
            <p:cNvPr id="23" name="组合 22"/>
            <p:cNvGrpSpPr/>
            <p:nvPr/>
          </p:nvGrpSpPr>
          <p:grpSpPr>
            <a:xfrm>
              <a:off x="6737835" y="2359506"/>
              <a:ext cx="1943712" cy="1943712"/>
              <a:chOff x="1200760" y="3842075"/>
              <a:chExt cx="1784148" cy="1784148"/>
            </a:xfrm>
          </p:grpSpPr>
          <p:sp>
            <p:nvSpPr>
              <p:cNvPr id="25" name="椭圆 2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椭圆 25"/>
              <p:cNvSpPr/>
              <p:nvPr/>
            </p:nvSpPr>
            <p:spPr>
              <a:xfrm>
                <a:off x="1475770" y="4117085"/>
                <a:ext cx="1234127" cy="1234127"/>
              </a:xfrm>
              <a:prstGeom prst="ellipse">
                <a:avLst/>
              </a:prstGeom>
              <a:solidFill>
                <a:srgbClr val="1F84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4"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7" name="组合 26"/>
          <p:cNvGrpSpPr/>
          <p:nvPr/>
        </p:nvGrpSpPr>
        <p:grpSpPr>
          <a:xfrm>
            <a:off x="2335963" y="3278450"/>
            <a:ext cx="1301495" cy="1301024"/>
            <a:chOff x="3114213" y="3775241"/>
            <a:chExt cx="1735100" cy="1735100"/>
          </a:xfrm>
        </p:grpSpPr>
        <p:grpSp>
          <p:nvGrpSpPr>
            <p:cNvPr id="28" name="组合 27"/>
            <p:cNvGrpSpPr/>
            <p:nvPr/>
          </p:nvGrpSpPr>
          <p:grpSpPr>
            <a:xfrm>
              <a:off x="3114213" y="3775241"/>
              <a:ext cx="1735100" cy="1735100"/>
              <a:chOff x="1200760" y="3842075"/>
              <a:chExt cx="1784148" cy="1784148"/>
            </a:xfrm>
          </p:grpSpPr>
          <p:sp>
            <p:nvSpPr>
              <p:cNvPr id="30" name="椭圆 2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椭圆 30"/>
              <p:cNvSpPr/>
              <p:nvPr/>
            </p:nvSpPr>
            <p:spPr>
              <a:xfrm>
                <a:off x="1475770" y="4117085"/>
                <a:ext cx="1234127" cy="1234127"/>
              </a:xfrm>
              <a:prstGeom prst="ellipse">
                <a:avLst/>
              </a:prstGeom>
              <a:solidFill>
                <a:srgbClr val="1F84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9"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组合 31"/>
          <p:cNvGrpSpPr/>
          <p:nvPr/>
        </p:nvGrpSpPr>
        <p:grpSpPr>
          <a:xfrm>
            <a:off x="2447236" y="2026262"/>
            <a:ext cx="1145447" cy="1145033"/>
            <a:chOff x="3262555" y="2105270"/>
            <a:chExt cx="1527064" cy="1527064"/>
          </a:xfrm>
        </p:grpSpPr>
        <p:grpSp>
          <p:nvGrpSpPr>
            <p:cNvPr id="33" name="组合 32"/>
            <p:cNvGrpSpPr/>
            <p:nvPr/>
          </p:nvGrpSpPr>
          <p:grpSpPr>
            <a:xfrm>
              <a:off x="3262555" y="2105270"/>
              <a:ext cx="1527064" cy="1527064"/>
              <a:chOff x="1200760" y="3842075"/>
              <a:chExt cx="1784148" cy="1784148"/>
            </a:xfrm>
          </p:grpSpPr>
          <p:sp>
            <p:nvSpPr>
              <p:cNvPr id="35" name="椭圆 3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a:off x="1475770" y="4117085"/>
                <a:ext cx="1234127" cy="1234127"/>
              </a:xfrm>
              <a:prstGeom prst="ellipse">
                <a:avLst/>
              </a:prstGeom>
              <a:solidFill>
                <a:srgbClr val="1F84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4"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7" name="组合 36"/>
          <p:cNvGrpSpPr/>
          <p:nvPr/>
        </p:nvGrpSpPr>
        <p:grpSpPr>
          <a:xfrm>
            <a:off x="4825111" y="3722628"/>
            <a:ext cx="917585" cy="917254"/>
            <a:chOff x="6432642" y="4367614"/>
            <a:chExt cx="1223288" cy="1223288"/>
          </a:xfrm>
        </p:grpSpPr>
        <p:grpSp>
          <p:nvGrpSpPr>
            <p:cNvPr id="38" name="组合 37"/>
            <p:cNvGrpSpPr/>
            <p:nvPr/>
          </p:nvGrpSpPr>
          <p:grpSpPr>
            <a:xfrm>
              <a:off x="6432642" y="4367614"/>
              <a:ext cx="1223288" cy="1223288"/>
              <a:chOff x="1200760" y="3842075"/>
              <a:chExt cx="1784148" cy="1784148"/>
            </a:xfrm>
          </p:grpSpPr>
          <p:sp>
            <p:nvSpPr>
              <p:cNvPr id="42" name="椭圆 4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1475770" y="4117085"/>
                <a:ext cx="1234127" cy="1234127"/>
              </a:xfrm>
              <a:prstGeom prst="ellipse">
                <a:avLst/>
              </a:prstGeom>
              <a:solidFill>
                <a:srgbClr val="1F84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9"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4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4" name="组合 43"/>
          <p:cNvGrpSpPr/>
          <p:nvPr/>
        </p:nvGrpSpPr>
        <p:grpSpPr>
          <a:xfrm>
            <a:off x="3593020" y="4595471"/>
            <a:ext cx="564393" cy="555415"/>
            <a:chOff x="646691" y="2628229"/>
            <a:chExt cx="2672598" cy="2631032"/>
          </a:xfrm>
          <a:solidFill>
            <a:srgbClr val="1F84BE"/>
          </a:solidFill>
        </p:grpSpPr>
        <p:grpSp>
          <p:nvGrpSpPr>
            <p:cNvPr id="45" name="组合 44"/>
            <p:cNvGrpSpPr/>
            <p:nvPr/>
          </p:nvGrpSpPr>
          <p:grpSpPr>
            <a:xfrm>
              <a:off x="1066991" y="3331434"/>
              <a:ext cx="1712544" cy="1927827"/>
              <a:chOff x="3442680" y="2338959"/>
              <a:chExt cx="3567427" cy="4015885"/>
            </a:xfrm>
            <a:grpFill/>
            <a:effectLst/>
          </p:grpSpPr>
          <p:sp>
            <p:nvSpPr>
              <p:cNvPr id="51" name="矩形 50"/>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矩形 53"/>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矩形 54"/>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6" name="椭圆 45"/>
            <p:cNvSpPr/>
            <p:nvPr/>
          </p:nvSpPr>
          <p:spPr>
            <a:xfrm>
              <a:off x="1413019" y="2628229"/>
              <a:ext cx="1079165" cy="1079165"/>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椭圆 46"/>
            <p:cNvSpPr/>
            <p:nvPr/>
          </p:nvSpPr>
          <p:spPr>
            <a:xfrm>
              <a:off x="646691" y="4058872"/>
              <a:ext cx="832935" cy="832935"/>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2239703" y="4343238"/>
              <a:ext cx="587239" cy="587239"/>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椭圆 48"/>
            <p:cNvSpPr/>
            <p:nvPr/>
          </p:nvSpPr>
          <p:spPr>
            <a:xfrm>
              <a:off x="717904" y="3257202"/>
              <a:ext cx="733068" cy="733068"/>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2386211" y="3379248"/>
              <a:ext cx="933078" cy="933080"/>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6" name="组合 55"/>
          <p:cNvGrpSpPr/>
          <p:nvPr/>
        </p:nvGrpSpPr>
        <p:grpSpPr>
          <a:xfrm>
            <a:off x="4602904" y="4738757"/>
            <a:ext cx="424037" cy="417290"/>
            <a:chOff x="646691" y="2628229"/>
            <a:chExt cx="2672598" cy="2631032"/>
          </a:xfrm>
          <a:solidFill>
            <a:srgbClr val="1F84BE"/>
          </a:solidFill>
        </p:grpSpPr>
        <p:grpSp>
          <p:nvGrpSpPr>
            <p:cNvPr id="57" name="组合 56"/>
            <p:cNvGrpSpPr/>
            <p:nvPr/>
          </p:nvGrpSpPr>
          <p:grpSpPr>
            <a:xfrm>
              <a:off x="1066991" y="3331434"/>
              <a:ext cx="1712544" cy="1927827"/>
              <a:chOff x="3442680" y="2338959"/>
              <a:chExt cx="3567427" cy="4015885"/>
            </a:xfrm>
            <a:grpFill/>
            <a:effectLst/>
          </p:grpSpPr>
          <p:sp>
            <p:nvSpPr>
              <p:cNvPr id="63" name="矩形 62"/>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矩形 63"/>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64"/>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矩形 65"/>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矩形 66"/>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8" name="椭圆 57"/>
            <p:cNvSpPr/>
            <p:nvPr/>
          </p:nvSpPr>
          <p:spPr>
            <a:xfrm>
              <a:off x="1413019" y="2628229"/>
              <a:ext cx="1079165" cy="1079165"/>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646691" y="4058872"/>
              <a:ext cx="832935" cy="832935"/>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椭圆 59"/>
            <p:cNvSpPr/>
            <p:nvPr/>
          </p:nvSpPr>
          <p:spPr>
            <a:xfrm>
              <a:off x="2239703" y="4343238"/>
              <a:ext cx="587239" cy="587239"/>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椭圆 60"/>
            <p:cNvSpPr/>
            <p:nvPr/>
          </p:nvSpPr>
          <p:spPr>
            <a:xfrm>
              <a:off x="717904" y="3257202"/>
              <a:ext cx="733068" cy="733068"/>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2386211" y="3379248"/>
              <a:ext cx="933078" cy="933080"/>
            </a:xfrm>
            <a:prstGeom prst="ellipse">
              <a:avLst/>
            </a:prstGeom>
            <a:grp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8"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1F84BE"/>
                </a:solidFill>
                <a:latin typeface="微软雅黑" panose="020B0503020204020204" pitchFamily="34" charset="-122"/>
                <a:ea typeface="微软雅黑" panose="020B0503020204020204" pitchFamily="34" charset="-122"/>
              </a:rPr>
              <a:t>在此添加标题</a:t>
            </a:r>
          </a:p>
        </p:txBody>
      </p:sp>
      <p:sp>
        <p:nvSpPr>
          <p:cNvPr id="69"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1F84BE"/>
                </a:solidFill>
                <a:latin typeface="微软雅黑" panose="020B0503020204020204" pitchFamily="34" charset="-122"/>
                <a:ea typeface="微软雅黑" panose="020B0503020204020204" pitchFamily="34" charset="-122"/>
              </a:rPr>
              <a:t>在此添加标题</a:t>
            </a:r>
          </a:p>
        </p:txBody>
      </p:sp>
      <p:sp>
        <p:nvSpPr>
          <p:cNvPr id="70"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1F84BE"/>
                </a:solidFill>
                <a:latin typeface="微软雅黑" panose="020B0503020204020204" pitchFamily="34" charset="-122"/>
                <a:ea typeface="微软雅黑" panose="020B0503020204020204" pitchFamily="34" charset="-122"/>
              </a:rPr>
              <a:t>在此添加标题</a:t>
            </a:r>
          </a:p>
        </p:txBody>
      </p:sp>
      <p:sp>
        <p:nvSpPr>
          <p:cNvPr id="71"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1F84BE"/>
                </a:solidFill>
                <a:latin typeface="微软雅黑" panose="020B0503020204020204" pitchFamily="34" charset="-122"/>
                <a:ea typeface="微软雅黑" panose="020B0503020204020204" pitchFamily="34" charset="-122"/>
              </a:rPr>
              <a:t>在此添加标题</a:t>
            </a:r>
          </a:p>
        </p:txBody>
      </p:sp>
      <p:sp>
        <p:nvSpPr>
          <p:cNvPr id="72"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1F84BE"/>
                </a:solidFill>
                <a:latin typeface="微软雅黑" panose="020B0503020204020204" pitchFamily="34" charset="-122"/>
                <a:ea typeface="微软雅黑" panose="020B0503020204020204" pitchFamily="34" charset="-122"/>
              </a:rPr>
              <a:t>在此添加标题</a:t>
            </a:r>
          </a:p>
        </p:txBody>
      </p:sp>
      <p:sp>
        <p:nvSpPr>
          <p:cNvPr id="73"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4"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5"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6"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7"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2468531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down)">
                                      <p:cBhvr>
                                        <p:cTn id="32" dur="500"/>
                                        <p:tgtEl>
                                          <p:spTgt spid="44"/>
                                        </p:tgtEl>
                                      </p:cBhvr>
                                    </p:animEffect>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down)">
                                      <p:cBhvr>
                                        <p:cTn id="36" dur="500"/>
                                        <p:tgtEl>
                                          <p:spTgt spid="56"/>
                                        </p:tgtEl>
                                      </p:cBhvr>
                                    </p:animEffect>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 fill="hold"/>
                                        <p:tgtEl>
                                          <p:spTgt spid="17"/>
                                        </p:tgtEl>
                                        <p:attrNameLst>
                                          <p:attrName>ppt_w</p:attrName>
                                        </p:attrNameLst>
                                      </p:cBhvr>
                                      <p:tavLst>
                                        <p:tav tm="0">
                                          <p:val>
                                            <p:fltVal val="0"/>
                                          </p:val>
                                        </p:tav>
                                        <p:tav tm="100000">
                                          <p:val>
                                            <p:strVal val="#ppt_w"/>
                                          </p:val>
                                        </p:tav>
                                      </p:tavLst>
                                    </p:anim>
                                    <p:anim calcmode="lin" valueType="num">
                                      <p:cBhvr>
                                        <p:cTn id="45" dur="100" fill="hold"/>
                                        <p:tgtEl>
                                          <p:spTgt spid="17"/>
                                        </p:tgtEl>
                                        <p:attrNameLst>
                                          <p:attrName>ppt_h</p:attrName>
                                        </p:attrNameLst>
                                      </p:cBhvr>
                                      <p:tavLst>
                                        <p:tav tm="0">
                                          <p:val>
                                            <p:fltVal val="0"/>
                                          </p:val>
                                        </p:tav>
                                        <p:tav tm="100000">
                                          <p:val>
                                            <p:strVal val="#ppt_h"/>
                                          </p:val>
                                        </p:tav>
                                      </p:tavLst>
                                    </p:anim>
                                    <p:animEffect transition="in" filter="fade">
                                      <p:cBhvr>
                                        <p:cTn id="46" dur="100"/>
                                        <p:tgtEl>
                                          <p:spTgt spid="17"/>
                                        </p:tgtEl>
                                      </p:cBhvr>
                                    </p:animEffect>
                                  </p:childTnLst>
                                </p:cTn>
                              </p:par>
                              <p:par>
                                <p:cTn id="47" presetID="6" presetClass="emph" presetSubtype="0" fill="hold" nodeType="withEffect">
                                  <p:stCondLst>
                                    <p:cond delay="100"/>
                                  </p:stCondLst>
                                  <p:childTnLst>
                                    <p:animScale>
                                      <p:cBhvr>
                                        <p:cTn id="48" dur="100" fill="hold"/>
                                        <p:tgtEl>
                                          <p:spTgt spid="17"/>
                                        </p:tgtEl>
                                      </p:cBhvr>
                                      <p:by x="110000" y="110000"/>
                                    </p:animScale>
                                  </p:childTnLst>
                                </p:cTn>
                              </p:par>
                              <p:par>
                                <p:cTn id="49" presetID="6" presetClass="emph" presetSubtype="0" fill="hold" nodeType="withEffect">
                                  <p:stCondLst>
                                    <p:cond delay="200"/>
                                  </p:stCondLst>
                                  <p:childTnLst>
                                    <p:animScale>
                                      <p:cBhvr>
                                        <p:cTn id="50" dur="200" fill="hold"/>
                                        <p:tgtEl>
                                          <p:spTgt spid="17"/>
                                        </p:tgtEl>
                                      </p:cBhvr>
                                      <p:by x="90000" y="90000"/>
                                    </p:animScale>
                                  </p:childTnLst>
                                </p:cTn>
                              </p:par>
                              <p:par>
                                <p:cTn id="51" presetID="6" presetClass="emph" presetSubtype="0" fill="hold" nodeType="withEffect">
                                  <p:stCondLst>
                                    <p:cond delay="400"/>
                                  </p:stCondLst>
                                  <p:childTnLst>
                                    <p:animScale>
                                      <p:cBhvr>
                                        <p:cTn id="52" dur="100" fill="hold"/>
                                        <p:tgtEl>
                                          <p:spTgt spid="17"/>
                                        </p:tgtEl>
                                      </p:cBhvr>
                                      <p:by x="105000" y="105000"/>
                                    </p:animScale>
                                  </p:childTnLst>
                                </p:cTn>
                              </p:par>
                              <p:par>
                                <p:cTn id="53" presetID="6" presetClass="emph" presetSubtype="0" fill="hold" nodeType="withEffect">
                                  <p:stCondLst>
                                    <p:cond delay="500"/>
                                  </p:stCondLst>
                                  <p:childTnLst>
                                    <p:animScale>
                                      <p:cBhvr>
                                        <p:cTn id="54" dur="200" fill="hold"/>
                                        <p:tgtEl>
                                          <p:spTgt spid="17"/>
                                        </p:tgtEl>
                                      </p:cBhvr>
                                      <p:by x="95000" y="95000"/>
                                    </p:animScale>
                                  </p:childTnLst>
                                </p:cTn>
                              </p:par>
                            </p:childTnLst>
                          </p:cTn>
                        </p:par>
                        <p:par>
                          <p:cTn id="55" fill="hold">
                            <p:stCondLst>
                              <p:cond delay="4700"/>
                            </p:stCondLst>
                            <p:childTnLst>
                              <p:par>
                                <p:cTn id="56" presetID="53" presetClass="entr" presetSubtype="16"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100" fill="hold"/>
                                        <p:tgtEl>
                                          <p:spTgt spid="32"/>
                                        </p:tgtEl>
                                        <p:attrNameLst>
                                          <p:attrName>ppt_w</p:attrName>
                                        </p:attrNameLst>
                                      </p:cBhvr>
                                      <p:tavLst>
                                        <p:tav tm="0">
                                          <p:val>
                                            <p:fltVal val="0"/>
                                          </p:val>
                                        </p:tav>
                                        <p:tav tm="100000">
                                          <p:val>
                                            <p:strVal val="#ppt_w"/>
                                          </p:val>
                                        </p:tav>
                                      </p:tavLst>
                                    </p:anim>
                                    <p:anim calcmode="lin" valueType="num">
                                      <p:cBhvr>
                                        <p:cTn id="59" dur="100" fill="hold"/>
                                        <p:tgtEl>
                                          <p:spTgt spid="32"/>
                                        </p:tgtEl>
                                        <p:attrNameLst>
                                          <p:attrName>ppt_h</p:attrName>
                                        </p:attrNameLst>
                                      </p:cBhvr>
                                      <p:tavLst>
                                        <p:tav tm="0">
                                          <p:val>
                                            <p:fltVal val="0"/>
                                          </p:val>
                                        </p:tav>
                                        <p:tav tm="100000">
                                          <p:val>
                                            <p:strVal val="#ppt_h"/>
                                          </p:val>
                                        </p:tav>
                                      </p:tavLst>
                                    </p:anim>
                                    <p:animEffect transition="in" filter="fade">
                                      <p:cBhvr>
                                        <p:cTn id="60" dur="100"/>
                                        <p:tgtEl>
                                          <p:spTgt spid="32"/>
                                        </p:tgtEl>
                                      </p:cBhvr>
                                    </p:animEffect>
                                  </p:childTnLst>
                                </p:cTn>
                              </p:par>
                              <p:par>
                                <p:cTn id="61" presetID="6" presetClass="emph" presetSubtype="0" fill="hold" nodeType="withEffect">
                                  <p:stCondLst>
                                    <p:cond delay="100"/>
                                  </p:stCondLst>
                                  <p:childTnLst>
                                    <p:animScale>
                                      <p:cBhvr>
                                        <p:cTn id="62" dur="100" fill="hold"/>
                                        <p:tgtEl>
                                          <p:spTgt spid="32"/>
                                        </p:tgtEl>
                                      </p:cBhvr>
                                      <p:by x="110000" y="110000"/>
                                    </p:animScale>
                                  </p:childTnLst>
                                </p:cTn>
                              </p:par>
                              <p:par>
                                <p:cTn id="63" presetID="6" presetClass="emph" presetSubtype="0" fill="hold" nodeType="withEffect">
                                  <p:stCondLst>
                                    <p:cond delay="200"/>
                                  </p:stCondLst>
                                  <p:childTnLst>
                                    <p:animScale>
                                      <p:cBhvr>
                                        <p:cTn id="64" dur="200" fill="hold"/>
                                        <p:tgtEl>
                                          <p:spTgt spid="32"/>
                                        </p:tgtEl>
                                      </p:cBhvr>
                                      <p:by x="90000" y="90000"/>
                                    </p:animScale>
                                  </p:childTnLst>
                                </p:cTn>
                              </p:par>
                              <p:par>
                                <p:cTn id="65" presetID="6" presetClass="emph" presetSubtype="0" fill="hold" nodeType="withEffect">
                                  <p:stCondLst>
                                    <p:cond delay="400"/>
                                  </p:stCondLst>
                                  <p:childTnLst>
                                    <p:animScale>
                                      <p:cBhvr>
                                        <p:cTn id="66" dur="100" fill="hold"/>
                                        <p:tgtEl>
                                          <p:spTgt spid="32"/>
                                        </p:tgtEl>
                                      </p:cBhvr>
                                      <p:by x="105000" y="105000"/>
                                    </p:animScale>
                                  </p:childTnLst>
                                </p:cTn>
                              </p:par>
                              <p:par>
                                <p:cTn id="67" presetID="6" presetClass="emph" presetSubtype="0" fill="hold" nodeType="withEffect">
                                  <p:stCondLst>
                                    <p:cond delay="500"/>
                                  </p:stCondLst>
                                  <p:childTnLst>
                                    <p:animScale>
                                      <p:cBhvr>
                                        <p:cTn id="68" dur="200" fill="hold"/>
                                        <p:tgtEl>
                                          <p:spTgt spid="32"/>
                                        </p:tgtEl>
                                      </p:cBhvr>
                                      <p:by x="95000" y="95000"/>
                                    </p:animScale>
                                  </p:childTnLst>
                                </p:cTn>
                              </p:par>
                            </p:childTnLst>
                          </p:cTn>
                        </p:par>
                        <p:par>
                          <p:cTn id="69" fill="hold">
                            <p:stCondLst>
                              <p:cond delay="5400"/>
                            </p:stCondLst>
                            <p:childTnLst>
                              <p:par>
                                <p:cTn id="70" presetID="53" presetClass="entr" presetSubtype="16"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100" fill="hold"/>
                                        <p:tgtEl>
                                          <p:spTgt spid="22"/>
                                        </p:tgtEl>
                                        <p:attrNameLst>
                                          <p:attrName>ppt_w</p:attrName>
                                        </p:attrNameLst>
                                      </p:cBhvr>
                                      <p:tavLst>
                                        <p:tav tm="0">
                                          <p:val>
                                            <p:fltVal val="0"/>
                                          </p:val>
                                        </p:tav>
                                        <p:tav tm="100000">
                                          <p:val>
                                            <p:strVal val="#ppt_w"/>
                                          </p:val>
                                        </p:tav>
                                      </p:tavLst>
                                    </p:anim>
                                    <p:anim calcmode="lin" valueType="num">
                                      <p:cBhvr>
                                        <p:cTn id="73" dur="100" fill="hold"/>
                                        <p:tgtEl>
                                          <p:spTgt spid="22"/>
                                        </p:tgtEl>
                                        <p:attrNameLst>
                                          <p:attrName>ppt_h</p:attrName>
                                        </p:attrNameLst>
                                      </p:cBhvr>
                                      <p:tavLst>
                                        <p:tav tm="0">
                                          <p:val>
                                            <p:fltVal val="0"/>
                                          </p:val>
                                        </p:tav>
                                        <p:tav tm="100000">
                                          <p:val>
                                            <p:strVal val="#ppt_h"/>
                                          </p:val>
                                        </p:tav>
                                      </p:tavLst>
                                    </p:anim>
                                    <p:animEffect transition="in" filter="fade">
                                      <p:cBhvr>
                                        <p:cTn id="74" dur="100"/>
                                        <p:tgtEl>
                                          <p:spTgt spid="22"/>
                                        </p:tgtEl>
                                      </p:cBhvr>
                                    </p:animEffect>
                                  </p:childTnLst>
                                </p:cTn>
                              </p:par>
                              <p:par>
                                <p:cTn id="75" presetID="6" presetClass="emph" presetSubtype="0" fill="hold" nodeType="withEffect">
                                  <p:stCondLst>
                                    <p:cond delay="100"/>
                                  </p:stCondLst>
                                  <p:childTnLst>
                                    <p:animScale>
                                      <p:cBhvr>
                                        <p:cTn id="76" dur="100" fill="hold"/>
                                        <p:tgtEl>
                                          <p:spTgt spid="22"/>
                                        </p:tgtEl>
                                      </p:cBhvr>
                                      <p:by x="110000" y="110000"/>
                                    </p:animScale>
                                  </p:childTnLst>
                                </p:cTn>
                              </p:par>
                              <p:par>
                                <p:cTn id="77" presetID="6" presetClass="emph" presetSubtype="0" fill="hold" nodeType="withEffect">
                                  <p:stCondLst>
                                    <p:cond delay="200"/>
                                  </p:stCondLst>
                                  <p:childTnLst>
                                    <p:animScale>
                                      <p:cBhvr>
                                        <p:cTn id="78" dur="200" fill="hold"/>
                                        <p:tgtEl>
                                          <p:spTgt spid="22"/>
                                        </p:tgtEl>
                                      </p:cBhvr>
                                      <p:by x="90000" y="90000"/>
                                    </p:animScale>
                                  </p:childTnLst>
                                </p:cTn>
                              </p:par>
                              <p:par>
                                <p:cTn id="79" presetID="6" presetClass="emph" presetSubtype="0" fill="hold" nodeType="withEffect">
                                  <p:stCondLst>
                                    <p:cond delay="400"/>
                                  </p:stCondLst>
                                  <p:childTnLst>
                                    <p:animScale>
                                      <p:cBhvr>
                                        <p:cTn id="80" dur="100" fill="hold"/>
                                        <p:tgtEl>
                                          <p:spTgt spid="22"/>
                                        </p:tgtEl>
                                      </p:cBhvr>
                                      <p:by x="105000" y="105000"/>
                                    </p:animScale>
                                  </p:childTnLst>
                                </p:cTn>
                              </p:par>
                              <p:par>
                                <p:cTn id="81" presetID="6" presetClass="emph" presetSubtype="0" fill="hold" nodeType="withEffect">
                                  <p:stCondLst>
                                    <p:cond delay="500"/>
                                  </p:stCondLst>
                                  <p:childTnLst>
                                    <p:animScale>
                                      <p:cBhvr>
                                        <p:cTn id="82" dur="200" fill="hold"/>
                                        <p:tgtEl>
                                          <p:spTgt spid="22"/>
                                        </p:tgtEl>
                                      </p:cBhvr>
                                      <p:by x="95000" y="95000"/>
                                    </p:animScale>
                                  </p:childTnLst>
                                </p:cTn>
                              </p:par>
                            </p:childTnLst>
                          </p:cTn>
                        </p:par>
                        <p:par>
                          <p:cTn id="83" fill="hold">
                            <p:stCondLst>
                              <p:cond delay="6100"/>
                            </p:stCondLst>
                            <p:childTnLst>
                              <p:par>
                                <p:cTn id="84" presetID="53" presetClass="entr" presetSubtype="16"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p:cTn id="86" dur="100" fill="hold"/>
                                        <p:tgtEl>
                                          <p:spTgt spid="27"/>
                                        </p:tgtEl>
                                        <p:attrNameLst>
                                          <p:attrName>ppt_w</p:attrName>
                                        </p:attrNameLst>
                                      </p:cBhvr>
                                      <p:tavLst>
                                        <p:tav tm="0">
                                          <p:val>
                                            <p:fltVal val="0"/>
                                          </p:val>
                                        </p:tav>
                                        <p:tav tm="100000">
                                          <p:val>
                                            <p:strVal val="#ppt_w"/>
                                          </p:val>
                                        </p:tav>
                                      </p:tavLst>
                                    </p:anim>
                                    <p:anim calcmode="lin" valueType="num">
                                      <p:cBhvr>
                                        <p:cTn id="87" dur="100" fill="hold"/>
                                        <p:tgtEl>
                                          <p:spTgt spid="27"/>
                                        </p:tgtEl>
                                        <p:attrNameLst>
                                          <p:attrName>ppt_h</p:attrName>
                                        </p:attrNameLst>
                                      </p:cBhvr>
                                      <p:tavLst>
                                        <p:tav tm="0">
                                          <p:val>
                                            <p:fltVal val="0"/>
                                          </p:val>
                                        </p:tav>
                                        <p:tav tm="100000">
                                          <p:val>
                                            <p:strVal val="#ppt_h"/>
                                          </p:val>
                                        </p:tav>
                                      </p:tavLst>
                                    </p:anim>
                                    <p:animEffect transition="in" filter="fade">
                                      <p:cBhvr>
                                        <p:cTn id="88" dur="100"/>
                                        <p:tgtEl>
                                          <p:spTgt spid="27"/>
                                        </p:tgtEl>
                                      </p:cBhvr>
                                    </p:animEffect>
                                  </p:childTnLst>
                                </p:cTn>
                              </p:par>
                              <p:par>
                                <p:cTn id="89" presetID="6" presetClass="emph" presetSubtype="0" fill="hold" nodeType="withEffect">
                                  <p:stCondLst>
                                    <p:cond delay="100"/>
                                  </p:stCondLst>
                                  <p:childTnLst>
                                    <p:animScale>
                                      <p:cBhvr>
                                        <p:cTn id="90" dur="100" fill="hold"/>
                                        <p:tgtEl>
                                          <p:spTgt spid="27"/>
                                        </p:tgtEl>
                                      </p:cBhvr>
                                      <p:by x="110000" y="110000"/>
                                    </p:animScale>
                                  </p:childTnLst>
                                </p:cTn>
                              </p:par>
                              <p:par>
                                <p:cTn id="91" presetID="6" presetClass="emph" presetSubtype="0" fill="hold" nodeType="withEffect">
                                  <p:stCondLst>
                                    <p:cond delay="200"/>
                                  </p:stCondLst>
                                  <p:childTnLst>
                                    <p:animScale>
                                      <p:cBhvr>
                                        <p:cTn id="92" dur="200" fill="hold"/>
                                        <p:tgtEl>
                                          <p:spTgt spid="27"/>
                                        </p:tgtEl>
                                      </p:cBhvr>
                                      <p:by x="90000" y="90000"/>
                                    </p:animScale>
                                  </p:childTnLst>
                                </p:cTn>
                              </p:par>
                              <p:par>
                                <p:cTn id="93" presetID="6" presetClass="emph" presetSubtype="0" fill="hold" nodeType="withEffect">
                                  <p:stCondLst>
                                    <p:cond delay="400"/>
                                  </p:stCondLst>
                                  <p:childTnLst>
                                    <p:animScale>
                                      <p:cBhvr>
                                        <p:cTn id="94" dur="100" fill="hold"/>
                                        <p:tgtEl>
                                          <p:spTgt spid="27"/>
                                        </p:tgtEl>
                                      </p:cBhvr>
                                      <p:by x="105000" y="105000"/>
                                    </p:animScale>
                                  </p:childTnLst>
                                </p:cTn>
                              </p:par>
                              <p:par>
                                <p:cTn id="95" presetID="6" presetClass="emph" presetSubtype="0" fill="hold" nodeType="withEffect">
                                  <p:stCondLst>
                                    <p:cond delay="500"/>
                                  </p:stCondLst>
                                  <p:childTnLst>
                                    <p:animScale>
                                      <p:cBhvr>
                                        <p:cTn id="96" dur="200" fill="hold"/>
                                        <p:tgtEl>
                                          <p:spTgt spid="27"/>
                                        </p:tgtEl>
                                      </p:cBhvr>
                                      <p:by x="95000" y="95000"/>
                                    </p:animScale>
                                  </p:childTnLst>
                                </p:cTn>
                              </p:par>
                            </p:childTnLst>
                          </p:cTn>
                        </p:par>
                        <p:par>
                          <p:cTn id="97" fill="hold">
                            <p:stCondLst>
                              <p:cond delay="6800"/>
                            </p:stCondLst>
                            <p:childTnLst>
                              <p:par>
                                <p:cTn id="98" presetID="53" presetClass="entr" presetSubtype="16" fill="hold" nodeType="after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100" fill="hold"/>
                                        <p:tgtEl>
                                          <p:spTgt spid="37"/>
                                        </p:tgtEl>
                                        <p:attrNameLst>
                                          <p:attrName>ppt_w</p:attrName>
                                        </p:attrNameLst>
                                      </p:cBhvr>
                                      <p:tavLst>
                                        <p:tav tm="0">
                                          <p:val>
                                            <p:fltVal val="0"/>
                                          </p:val>
                                        </p:tav>
                                        <p:tav tm="100000">
                                          <p:val>
                                            <p:strVal val="#ppt_w"/>
                                          </p:val>
                                        </p:tav>
                                      </p:tavLst>
                                    </p:anim>
                                    <p:anim calcmode="lin" valueType="num">
                                      <p:cBhvr>
                                        <p:cTn id="101" dur="100" fill="hold"/>
                                        <p:tgtEl>
                                          <p:spTgt spid="37"/>
                                        </p:tgtEl>
                                        <p:attrNameLst>
                                          <p:attrName>ppt_h</p:attrName>
                                        </p:attrNameLst>
                                      </p:cBhvr>
                                      <p:tavLst>
                                        <p:tav tm="0">
                                          <p:val>
                                            <p:fltVal val="0"/>
                                          </p:val>
                                        </p:tav>
                                        <p:tav tm="100000">
                                          <p:val>
                                            <p:strVal val="#ppt_h"/>
                                          </p:val>
                                        </p:tav>
                                      </p:tavLst>
                                    </p:anim>
                                    <p:animEffect transition="in" filter="fade">
                                      <p:cBhvr>
                                        <p:cTn id="102" dur="100"/>
                                        <p:tgtEl>
                                          <p:spTgt spid="37"/>
                                        </p:tgtEl>
                                      </p:cBhvr>
                                    </p:animEffect>
                                  </p:childTnLst>
                                </p:cTn>
                              </p:par>
                              <p:par>
                                <p:cTn id="103" presetID="6" presetClass="emph" presetSubtype="0" fill="hold" nodeType="withEffect">
                                  <p:stCondLst>
                                    <p:cond delay="100"/>
                                  </p:stCondLst>
                                  <p:childTnLst>
                                    <p:animScale>
                                      <p:cBhvr>
                                        <p:cTn id="104" dur="100" fill="hold"/>
                                        <p:tgtEl>
                                          <p:spTgt spid="37"/>
                                        </p:tgtEl>
                                      </p:cBhvr>
                                      <p:by x="110000" y="110000"/>
                                    </p:animScale>
                                  </p:childTnLst>
                                </p:cTn>
                              </p:par>
                              <p:par>
                                <p:cTn id="105" presetID="6" presetClass="emph" presetSubtype="0" fill="hold" nodeType="withEffect">
                                  <p:stCondLst>
                                    <p:cond delay="200"/>
                                  </p:stCondLst>
                                  <p:childTnLst>
                                    <p:animScale>
                                      <p:cBhvr>
                                        <p:cTn id="106" dur="200" fill="hold"/>
                                        <p:tgtEl>
                                          <p:spTgt spid="37"/>
                                        </p:tgtEl>
                                      </p:cBhvr>
                                      <p:by x="90000" y="90000"/>
                                    </p:animScale>
                                  </p:childTnLst>
                                </p:cTn>
                              </p:par>
                              <p:par>
                                <p:cTn id="107" presetID="6" presetClass="emph" presetSubtype="0" fill="hold" nodeType="withEffect">
                                  <p:stCondLst>
                                    <p:cond delay="400"/>
                                  </p:stCondLst>
                                  <p:childTnLst>
                                    <p:animScale>
                                      <p:cBhvr>
                                        <p:cTn id="108" dur="100" fill="hold"/>
                                        <p:tgtEl>
                                          <p:spTgt spid="37"/>
                                        </p:tgtEl>
                                      </p:cBhvr>
                                      <p:by x="105000" y="105000"/>
                                    </p:animScale>
                                  </p:childTnLst>
                                </p:cTn>
                              </p:par>
                              <p:par>
                                <p:cTn id="109" presetID="6" presetClass="emph" presetSubtype="0" fill="hold" nodeType="withEffect">
                                  <p:stCondLst>
                                    <p:cond delay="500"/>
                                  </p:stCondLst>
                                  <p:childTnLst>
                                    <p:animScale>
                                      <p:cBhvr>
                                        <p:cTn id="110" dur="200" fill="hold"/>
                                        <p:tgtEl>
                                          <p:spTgt spid="37"/>
                                        </p:tgtEl>
                                      </p:cBhvr>
                                      <p:by x="95000" y="95000"/>
                                    </p:animScale>
                                  </p:childTnLst>
                                </p:cTn>
                              </p:par>
                            </p:childTnLst>
                          </p:cTn>
                        </p:par>
                        <p:par>
                          <p:cTn id="111" fill="hold">
                            <p:stCondLst>
                              <p:cond delay="7500"/>
                            </p:stCondLst>
                            <p:childTnLst>
                              <p:par>
                                <p:cTn id="112" presetID="22" presetClass="entr" presetSubtype="2" fill="hold" grpId="0" nodeType="afterEffect">
                                  <p:stCondLst>
                                    <p:cond delay="0"/>
                                  </p:stCondLst>
                                  <p:childTnLst>
                                    <p:set>
                                      <p:cBhvr>
                                        <p:cTn id="113" dur="1" fill="hold">
                                          <p:stCondLst>
                                            <p:cond delay="0"/>
                                          </p:stCondLst>
                                        </p:cTn>
                                        <p:tgtEl>
                                          <p:spTgt spid="71"/>
                                        </p:tgtEl>
                                        <p:attrNameLst>
                                          <p:attrName>style.visibility</p:attrName>
                                        </p:attrNameLst>
                                      </p:cBhvr>
                                      <p:to>
                                        <p:strVal val="visible"/>
                                      </p:to>
                                    </p:set>
                                    <p:animEffect transition="in" filter="wipe(right)">
                                      <p:cBhvr>
                                        <p:cTn id="114" dur="500"/>
                                        <p:tgtEl>
                                          <p:spTgt spid="71"/>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72"/>
                                        </p:tgtEl>
                                        <p:attrNameLst>
                                          <p:attrName>style.visibility</p:attrName>
                                        </p:attrNameLst>
                                      </p:cBhvr>
                                      <p:to>
                                        <p:strVal val="visible"/>
                                      </p:to>
                                    </p:set>
                                    <p:animEffect transition="in" filter="wipe(right)">
                                      <p:cBhvr>
                                        <p:cTn id="117" dur="500"/>
                                        <p:tgtEl>
                                          <p:spTgt spid="72"/>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right)">
                                      <p:cBhvr>
                                        <p:cTn id="120" dur="500"/>
                                        <p:tgtEl>
                                          <p:spTgt spid="73"/>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animEffect transition="in" filter="wipe(right)">
                                      <p:cBhvr>
                                        <p:cTn id="123" dur="500"/>
                                        <p:tgtEl>
                                          <p:spTgt spid="74"/>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68"/>
                                        </p:tgtEl>
                                        <p:attrNameLst>
                                          <p:attrName>style.visibility</p:attrName>
                                        </p:attrNameLst>
                                      </p:cBhvr>
                                      <p:to>
                                        <p:strVal val="visible"/>
                                      </p:to>
                                    </p:set>
                                    <p:animEffect transition="in" filter="wipe(left)">
                                      <p:cBhvr>
                                        <p:cTn id="126" dur="500"/>
                                        <p:tgtEl>
                                          <p:spTgt spid="68"/>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77"/>
                                        </p:tgtEl>
                                        <p:attrNameLst>
                                          <p:attrName>style.visibility</p:attrName>
                                        </p:attrNameLst>
                                      </p:cBhvr>
                                      <p:to>
                                        <p:strVal val="visible"/>
                                      </p:to>
                                    </p:set>
                                    <p:animEffect transition="in" filter="wipe(left)">
                                      <p:cBhvr>
                                        <p:cTn id="129" dur="500"/>
                                        <p:tgtEl>
                                          <p:spTgt spid="77"/>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69"/>
                                        </p:tgtEl>
                                        <p:attrNameLst>
                                          <p:attrName>style.visibility</p:attrName>
                                        </p:attrNameLst>
                                      </p:cBhvr>
                                      <p:to>
                                        <p:strVal val="visible"/>
                                      </p:to>
                                    </p:set>
                                    <p:animEffect transition="in" filter="wipe(left)">
                                      <p:cBhvr>
                                        <p:cTn id="132" dur="500"/>
                                        <p:tgtEl>
                                          <p:spTgt spid="69"/>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75"/>
                                        </p:tgtEl>
                                        <p:attrNameLst>
                                          <p:attrName>style.visibility</p:attrName>
                                        </p:attrNameLst>
                                      </p:cBhvr>
                                      <p:to>
                                        <p:strVal val="visible"/>
                                      </p:to>
                                    </p:set>
                                    <p:animEffect transition="in" filter="wipe(left)">
                                      <p:cBhvr>
                                        <p:cTn id="135" dur="500"/>
                                        <p:tgtEl>
                                          <p:spTgt spid="75"/>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70"/>
                                        </p:tgtEl>
                                        <p:attrNameLst>
                                          <p:attrName>style.visibility</p:attrName>
                                        </p:attrNameLst>
                                      </p:cBhvr>
                                      <p:to>
                                        <p:strVal val="visible"/>
                                      </p:to>
                                    </p:set>
                                    <p:animEffect transition="in" filter="wipe(left)">
                                      <p:cBhvr>
                                        <p:cTn id="138" dur="500"/>
                                        <p:tgtEl>
                                          <p:spTgt spid="70"/>
                                        </p:tgtEl>
                                      </p:cBhvr>
                                    </p:animEffect>
                                  </p:childTnLst>
                                </p:cTn>
                              </p:par>
                              <p:par>
                                <p:cTn id="139" presetID="22" presetClass="entr" presetSubtype="8" fill="hold" grpId="0" nodeType="withEffect">
                                  <p:stCondLst>
                                    <p:cond delay="0"/>
                                  </p:stCondLst>
                                  <p:childTnLst>
                                    <p:set>
                                      <p:cBhvr>
                                        <p:cTn id="140" dur="1" fill="hold">
                                          <p:stCondLst>
                                            <p:cond delay="0"/>
                                          </p:stCondLst>
                                        </p:cTn>
                                        <p:tgtEl>
                                          <p:spTgt spid="76"/>
                                        </p:tgtEl>
                                        <p:attrNameLst>
                                          <p:attrName>style.visibility</p:attrName>
                                        </p:attrNameLst>
                                      </p:cBhvr>
                                      <p:to>
                                        <p:strVal val="visible"/>
                                      </p:to>
                                    </p:set>
                                    <p:animEffect transition="in" filter="wipe(left)">
                                      <p:cBhvr>
                                        <p:cTn id="14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68" grpId="0"/>
      <p:bldP spid="69" grpId="0"/>
      <p:bldP spid="70" grpId="0"/>
      <p:bldP spid="71" grpId="0"/>
      <p:bldP spid="72" grpId="0"/>
      <p:bldP spid="73" grpId="0"/>
      <p:bldP spid="74" grpId="0"/>
      <p:bldP spid="75" grpId="0"/>
      <p:bldP spid="76" grpId="0"/>
      <p:bldP spid="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矩形 9"/>
          <p:cNvSpPr/>
          <p:nvPr/>
        </p:nvSpPr>
        <p:spPr>
          <a:xfrm>
            <a:off x="872900" y="1022002"/>
            <a:ext cx="1408915" cy="3606758"/>
          </a:xfrm>
          <a:prstGeom prst="rect">
            <a:avLst/>
          </a:prstGeom>
          <a:gradFill>
            <a:gsLst>
              <a:gs pos="100000">
                <a:srgbClr val="D4D5D7"/>
              </a:gs>
              <a:gs pos="60000">
                <a:srgbClr val="ECECEC"/>
              </a:gs>
              <a:gs pos="45000">
                <a:srgbClr val="F0F0F0"/>
              </a:gs>
              <a:gs pos="15000">
                <a:srgbClr val="FDFDFD"/>
              </a:gs>
            </a:gsLst>
            <a:lin ang="2700000" scaled="0"/>
          </a:gradFill>
          <a:ln>
            <a:noFill/>
          </a:ln>
          <a:effectLst>
            <a:outerShdw blurRad="127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2829371" y="1022002"/>
            <a:ext cx="1408915" cy="3606758"/>
          </a:xfrm>
          <a:prstGeom prst="rect">
            <a:avLst/>
          </a:prstGeom>
          <a:gradFill>
            <a:gsLst>
              <a:gs pos="100000">
                <a:srgbClr val="D4D5D7"/>
              </a:gs>
              <a:gs pos="60000">
                <a:srgbClr val="ECECEC"/>
              </a:gs>
              <a:gs pos="45000">
                <a:srgbClr val="F0F0F0"/>
              </a:gs>
              <a:gs pos="11000">
                <a:srgbClr val="FDFDFD"/>
              </a:gs>
            </a:gsLst>
            <a:lin ang="2700000" scaled="0"/>
          </a:gradFill>
          <a:ln>
            <a:noFill/>
          </a:ln>
          <a:effectLst>
            <a:outerShdw blurRad="1270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4785841" y="1022002"/>
            <a:ext cx="1408915" cy="3606758"/>
          </a:xfrm>
          <a:prstGeom prst="rect">
            <a:avLst/>
          </a:prstGeom>
          <a:gradFill>
            <a:gsLst>
              <a:gs pos="100000">
                <a:srgbClr val="D4D5D7"/>
              </a:gs>
              <a:gs pos="60000">
                <a:srgbClr val="ECECEC"/>
              </a:gs>
              <a:gs pos="45000">
                <a:srgbClr val="F0F0F0"/>
              </a:gs>
              <a:gs pos="11000">
                <a:srgbClr val="FDFDFD"/>
              </a:gs>
            </a:gsLst>
            <a:lin ang="2700000" scaled="0"/>
          </a:gradFill>
          <a:ln>
            <a:noFill/>
          </a:ln>
          <a:effectLst>
            <a:outerShdw blurRad="1270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a:off x="6742312" y="1022002"/>
            <a:ext cx="1408915" cy="3606758"/>
          </a:xfrm>
          <a:prstGeom prst="rect">
            <a:avLst/>
          </a:prstGeom>
          <a:gradFill>
            <a:gsLst>
              <a:gs pos="100000">
                <a:srgbClr val="D4D5D7"/>
              </a:gs>
              <a:gs pos="60000">
                <a:srgbClr val="ECECEC"/>
              </a:gs>
              <a:gs pos="45000">
                <a:srgbClr val="F0F0F0"/>
              </a:gs>
              <a:gs pos="11000">
                <a:srgbClr val="FDFDFD"/>
              </a:gs>
            </a:gsLst>
            <a:lin ang="2700000" scaled="0"/>
          </a:gradFill>
          <a:ln>
            <a:noFill/>
          </a:ln>
          <a:effectLst>
            <a:outerShdw blurRad="1270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4789635" y="3979628"/>
            <a:ext cx="452497" cy="524706"/>
            <a:chOff x="6385349" y="5179489"/>
            <a:chExt cx="603250" cy="699770"/>
          </a:xfrm>
        </p:grpSpPr>
        <p:sp>
          <p:nvSpPr>
            <p:cNvPr id="15" name="六边形 14"/>
            <p:cNvSpPr/>
            <p:nvPr/>
          </p:nvSpPr>
          <p:spPr>
            <a:xfrm rot="16200000">
              <a:off x="6337089" y="5227749"/>
              <a:ext cx="699770" cy="603250"/>
            </a:xfrm>
            <a:prstGeom prst="hexagon">
              <a:avLst/>
            </a:prstGeom>
            <a:solidFill>
              <a:srgbClr val="1F84BE"/>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 name="Group 11"/>
            <p:cNvGrpSpPr>
              <a:grpSpLocks noChangeAspect="1"/>
            </p:cNvGrpSpPr>
            <p:nvPr/>
          </p:nvGrpSpPr>
          <p:grpSpPr bwMode="auto">
            <a:xfrm>
              <a:off x="6497846" y="5351523"/>
              <a:ext cx="409220" cy="355700"/>
              <a:chOff x="4838" y="1902"/>
              <a:chExt cx="497" cy="432"/>
            </a:xfrm>
            <a:solidFill>
              <a:schemeClr val="bg1"/>
            </a:solidFill>
            <a:effectLst>
              <a:outerShdw blurRad="38100" dist="38100" dir="2700000" algn="tl" rotWithShape="0">
                <a:prstClr val="black">
                  <a:alpha val="40000"/>
                </a:prstClr>
              </a:outerShdw>
            </a:effectLst>
          </p:grpSpPr>
          <p:sp>
            <p:nvSpPr>
              <p:cNvPr id="17"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0" name="组合 19"/>
          <p:cNvGrpSpPr/>
          <p:nvPr/>
        </p:nvGrpSpPr>
        <p:grpSpPr>
          <a:xfrm>
            <a:off x="6746106" y="3979628"/>
            <a:ext cx="452497" cy="524706"/>
            <a:chOff x="8993637" y="5179489"/>
            <a:chExt cx="603250" cy="699770"/>
          </a:xfrm>
        </p:grpSpPr>
        <p:sp>
          <p:nvSpPr>
            <p:cNvPr id="21" name="六边形 20"/>
            <p:cNvSpPr/>
            <p:nvPr/>
          </p:nvSpPr>
          <p:spPr>
            <a:xfrm rot="16200000">
              <a:off x="8945377" y="5227749"/>
              <a:ext cx="699770" cy="603250"/>
            </a:xfrm>
            <a:prstGeom prst="hexagon">
              <a:avLst/>
            </a:prstGeom>
            <a:solidFill>
              <a:srgbClr val="1F84BE"/>
            </a:solidFill>
            <a:ln>
              <a:noFill/>
            </a:ln>
            <a:effectLst>
              <a:innerShdw blurRad="101600" dist="50800" dir="18900000">
                <a:prstClr val="black">
                  <a:alpha val="5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Freeform 18"/>
            <p:cNvSpPr>
              <a:spLocks noEditPoints="1"/>
            </p:cNvSpPr>
            <p:nvPr/>
          </p:nvSpPr>
          <p:spPr bwMode="auto">
            <a:xfrm>
              <a:off x="9093000" y="5376773"/>
              <a:ext cx="404523" cy="30190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chemeClr val="bg1"/>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 name="组合 22"/>
          <p:cNvGrpSpPr/>
          <p:nvPr/>
        </p:nvGrpSpPr>
        <p:grpSpPr>
          <a:xfrm>
            <a:off x="2833164" y="3979628"/>
            <a:ext cx="452497" cy="524706"/>
            <a:chOff x="3777061" y="5179489"/>
            <a:chExt cx="603250" cy="699770"/>
          </a:xfrm>
        </p:grpSpPr>
        <p:sp>
          <p:nvSpPr>
            <p:cNvPr id="24" name="六边形 23"/>
            <p:cNvSpPr/>
            <p:nvPr/>
          </p:nvSpPr>
          <p:spPr>
            <a:xfrm rot="16200000">
              <a:off x="3728801" y="5227749"/>
              <a:ext cx="699770" cy="603250"/>
            </a:xfrm>
            <a:prstGeom prst="hexagon">
              <a:avLst/>
            </a:prstGeom>
            <a:solidFill>
              <a:srgbClr val="1F84BE"/>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5" name="组合 24"/>
            <p:cNvGrpSpPr/>
            <p:nvPr/>
          </p:nvGrpSpPr>
          <p:grpSpPr>
            <a:xfrm>
              <a:off x="3891272" y="5379398"/>
              <a:ext cx="374827" cy="339164"/>
              <a:chOff x="8578850" y="285750"/>
              <a:chExt cx="817563" cy="739775"/>
            </a:xfrm>
            <a:solidFill>
              <a:schemeClr val="bg1"/>
            </a:solidFill>
            <a:effectLst>
              <a:outerShdw blurRad="38100" dist="38100" dir="2700000" algn="tl" rotWithShape="0">
                <a:prstClr val="black">
                  <a:alpha val="40000"/>
                </a:prstClr>
              </a:outerShdw>
            </a:effectLst>
          </p:grpSpPr>
          <p:sp>
            <p:nvSpPr>
              <p:cNvPr id="26"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876694" y="3979628"/>
            <a:ext cx="452497" cy="524706"/>
            <a:chOff x="1168773" y="5179489"/>
            <a:chExt cx="603250" cy="699770"/>
          </a:xfrm>
        </p:grpSpPr>
        <p:sp>
          <p:nvSpPr>
            <p:cNvPr id="29" name="六边形 28"/>
            <p:cNvSpPr/>
            <p:nvPr/>
          </p:nvSpPr>
          <p:spPr>
            <a:xfrm rot="16200000">
              <a:off x="1120513" y="5227749"/>
              <a:ext cx="699770" cy="603250"/>
            </a:xfrm>
            <a:prstGeom prst="hexagon">
              <a:avLst/>
            </a:prstGeom>
            <a:solidFill>
              <a:srgbClr val="1F84BE"/>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Freeform 32"/>
            <p:cNvSpPr>
              <a:spLocks noEditPoints="1"/>
            </p:cNvSpPr>
            <p:nvPr/>
          </p:nvSpPr>
          <p:spPr bwMode="auto">
            <a:xfrm>
              <a:off x="1260869" y="5379398"/>
              <a:ext cx="419057" cy="29995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bg1"/>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1" name="Freeform 10"/>
          <p:cNvSpPr>
            <a:spLocks noEditPoints="1"/>
          </p:cNvSpPr>
          <p:nvPr/>
        </p:nvSpPr>
        <p:spPr bwMode="auto">
          <a:xfrm>
            <a:off x="1231456" y="140277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1F84BE"/>
          </a:solidFill>
          <a:ln>
            <a:noFill/>
          </a:ln>
          <a:effectLst>
            <a:innerShdw blurRad="63500" dist="381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矩形 31"/>
          <p:cNvSpPr/>
          <p:nvPr/>
        </p:nvSpPr>
        <p:spPr>
          <a:xfrm>
            <a:off x="1351363"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a:off x="1471270"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Freeform 10"/>
          <p:cNvSpPr>
            <a:spLocks noEditPoints="1"/>
          </p:cNvSpPr>
          <p:nvPr/>
        </p:nvSpPr>
        <p:spPr bwMode="auto">
          <a:xfrm>
            <a:off x="3210906" y="140277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1F84BE"/>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矩形 34"/>
          <p:cNvSpPr/>
          <p:nvPr/>
        </p:nvSpPr>
        <p:spPr>
          <a:xfrm>
            <a:off x="3330812"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矩形 35"/>
          <p:cNvSpPr/>
          <p:nvPr/>
        </p:nvSpPr>
        <p:spPr>
          <a:xfrm>
            <a:off x="3450719"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矩形 36"/>
          <p:cNvSpPr/>
          <p:nvPr/>
        </p:nvSpPr>
        <p:spPr>
          <a:xfrm>
            <a:off x="3579385"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Freeform 10"/>
          <p:cNvSpPr>
            <a:spLocks noEditPoints="1"/>
          </p:cNvSpPr>
          <p:nvPr/>
        </p:nvSpPr>
        <p:spPr bwMode="auto">
          <a:xfrm>
            <a:off x="5104279" y="140277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1F84BE"/>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矩形 38"/>
          <p:cNvSpPr/>
          <p:nvPr/>
        </p:nvSpPr>
        <p:spPr>
          <a:xfrm>
            <a:off x="5224186"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矩形 39"/>
          <p:cNvSpPr/>
          <p:nvPr/>
        </p:nvSpPr>
        <p:spPr>
          <a:xfrm>
            <a:off x="5349809"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矩形 40"/>
          <p:cNvSpPr/>
          <p:nvPr/>
        </p:nvSpPr>
        <p:spPr>
          <a:xfrm>
            <a:off x="5483684"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矩形 41"/>
          <p:cNvSpPr/>
          <p:nvPr/>
        </p:nvSpPr>
        <p:spPr>
          <a:xfrm>
            <a:off x="5622235" y="1515734"/>
            <a:ext cx="73221" cy="305480"/>
          </a:xfrm>
          <a:prstGeom prst="rect">
            <a:avLst/>
          </a:prstGeom>
          <a:solidFill>
            <a:srgbClr val="1F84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Freeform 10"/>
          <p:cNvSpPr>
            <a:spLocks noEditPoints="1"/>
          </p:cNvSpPr>
          <p:nvPr/>
        </p:nvSpPr>
        <p:spPr bwMode="auto">
          <a:xfrm>
            <a:off x="7008073" y="140277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1F84BE"/>
          </a:solidFill>
          <a:ln>
            <a:noFill/>
          </a:ln>
          <a:effectLst>
            <a:innerShdw blurRad="63500" dist="50800" dir="13500000">
              <a:prstClr val="black">
                <a:alpha val="8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矩形 43"/>
          <p:cNvSpPr/>
          <p:nvPr/>
        </p:nvSpPr>
        <p:spPr>
          <a:xfrm>
            <a:off x="7127979" y="1515734"/>
            <a:ext cx="73221" cy="305480"/>
          </a:xfrm>
          <a:prstGeom prst="rect">
            <a:avLst/>
          </a:prstGeom>
          <a:solidFill>
            <a:srgbClr val="1F84BE"/>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矩形 44"/>
          <p:cNvSpPr/>
          <p:nvPr/>
        </p:nvSpPr>
        <p:spPr>
          <a:xfrm>
            <a:off x="7253602" y="1515734"/>
            <a:ext cx="73221" cy="305480"/>
          </a:xfrm>
          <a:prstGeom prst="rect">
            <a:avLst/>
          </a:prstGeom>
          <a:solidFill>
            <a:srgbClr val="1F84BE"/>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矩形 45"/>
          <p:cNvSpPr/>
          <p:nvPr/>
        </p:nvSpPr>
        <p:spPr>
          <a:xfrm>
            <a:off x="7393103" y="1515734"/>
            <a:ext cx="73221" cy="305480"/>
          </a:xfrm>
          <a:prstGeom prst="rect">
            <a:avLst/>
          </a:prstGeom>
          <a:solidFill>
            <a:srgbClr val="1F84BE"/>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矩形 46"/>
          <p:cNvSpPr/>
          <p:nvPr/>
        </p:nvSpPr>
        <p:spPr>
          <a:xfrm>
            <a:off x="7513010" y="1515734"/>
            <a:ext cx="73221" cy="305480"/>
          </a:xfrm>
          <a:prstGeom prst="rect">
            <a:avLst/>
          </a:prstGeom>
          <a:solidFill>
            <a:srgbClr val="1F84BE"/>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矩形 47"/>
          <p:cNvSpPr/>
          <p:nvPr/>
        </p:nvSpPr>
        <p:spPr>
          <a:xfrm>
            <a:off x="7642502" y="1515734"/>
            <a:ext cx="73221" cy="305480"/>
          </a:xfrm>
          <a:prstGeom prst="rect">
            <a:avLst/>
          </a:prstGeom>
          <a:solidFill>
            <a:srgbClr val="1F84BE"/>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74"/>
          <p:cNvSpPr txBox="1"/>
          <p:nvPr/>
        </p:nvSpPr>
        <p:spPr>
          <a:xfrm>
            <a:off x="1285707" y="2051141"/>
            <a:ext cx="744797"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40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50" name="文本框 75"/>
          <p:cNvSpPr txBox="1"/>
          <p:nvPr/>
        </p:nvSpPr>
        <p:spPr>
          <a:xfrm>
            <a:off x="3249312" y="2051141"/>
            <a:ext cx="744797"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60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51" name="文本框 76"/>
          <p:cNvSpPr txBox="1"/>
          <p:nvPr/>
        </p:nvSpPr>
        <p:spPr>
          <a:xfrm>
            <a:off x="5147895" y="2051141"/>
            <a:ext cx="744797"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80</a:t>
            </a:r>
            <a:r>
              <a:rPr lang="en-US" altLang="zh-CN" sz="1500" dirty="0">
                <a:solidFill>
                  <a:srgbClr val="1F84BE"/>
                </a:solidFill>
                <a:latin typeface="Impact" panose="020B0806030902050204" pitchFamily="34" charset="0"/>
              </a:rPr>
              <a:t>%</a:t>
            </a:r>
            <a:endParaRPr lang="zh-CN" altLang="en-US" sz="2400" dirty="0">
              <a:solidFill>
                <a:srgbClr val="1F84BE"/>
              </a:solidFill>
              <a:latin typeface="Impact" panose="020B0806030902050204" pitchFamily="34" charset="0"/>
            </a:endParaRPr>
          </a:p>
        </p:txBody>
      </p:sp>
      <p:sp>
        <p:nvSpPr>
          <p:cNvPr id="52" name="文本框 77"/>
          <p:cNvSpPr txBox="1"/>
          <p:nvPr/>
        </p:nvSpPr>
        <p:spPr>
          <a:xfrm>
            <a:off x="7032693" y="2051141"/>
            <a:ext cx="867262"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100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53" name="文本框 78"/>
          <p:cNvSpPr txBox="1"/>
          <p:nvPr/>
        </p:nvSpPr>
        <p:spPr>
          <a:xfrm>
            <a:off x="937208" y="255967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第一季度</a:t>
            </a:r>
          </a:p>
        </p:txBody>
      </p:sp>
      <p:sp>
        <p:nvSpPr>
          <p:cNvPr id="54" name="文本框 79"/>
          <p:cNvSpPr txBox="1"/>
          <p:nvPr/>
        </p:nvSpPr>
        <p:spPr>
          <a:xfrm>
            <a:off x="2893276" y="255967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第二季度</a:t>
            </a:r>
          </a:p>
        </p:txBody>
      </p:sp>
      <p:sp>
        <p:nvSpPr>
          <p:cNvPr id="55" name="文本框 80"/>
          <p:cNvSpPr txBox="1"/>
          <p:nvPr/>
        </p:nvSpPr>
        <p:spPr>
          <a:xfrm>
            <a:off x="4839612" y="255967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第三季度</a:t>
            </a:r>
          </a:p>
        </p:txBody>
      </p:sp>
      <p:sp>
        <p:nvSpPr>
          <p:cNvPr id="56" name="文本框 81"/>
          <p:cNvSpPr txBox="1"/>
          <p:nvPr/>
        </p:nvSpPr>
        <p:spPr>
          <a:xfrm>
            <a:off x="6798056" y="2559674"/>
            <a:ext cx="131246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第四季度</a:t>
            </a:r>
          </a:p>
        </p:txBody>
      </p:sp>
      <p:sp>
        <p:nvSpPr>
          <p:cNvPr id="57" name="文本框 113"/>
          <p:cNvSpPr txBox="1"/>
          <p:nvPr/>
        </p:nvSpPr>
        <p:spPr>
          <a:xfrm>
            <a:off x="1134544" y="2976109"/>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8" name="文本框 113"/>
          <p:cNvSpPr txBox="1"/>
          <p:nvPr/>
        </p:nvSpPr>
        <p:spPr>
          <a:xfrm>
            <a:off x="3054648" y="2962680"/>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9" name="文本框 113"/>
          <p:cNvSpPr txBox="1"/>
          <p:nvPr/>
        </p:nvSpPr>
        <p:spPr>
          <a:xfrm>
            <a:off x="4971193" y="2966326"/>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0" name="文本框 113"/>
          <p:cNvSpPr txBox="1"/>
          <p:nvPr/>
        </p:nvSpPr>
        <p:spPr>
          <a:xfrm>
            <a:off x="6934849" y="2968149"/>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0683462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900" decel="100000" fill="hold"/>
                                        <p:tgtEl>
                                          <p:spTgt spid="1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25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900" decel="100000" fill="hold"/>
                                        <p:tgtEl>
                                          <p:spTgt spid="11"/>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6" presetID="37"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900" decel="100000" fill="hold"/>
                                        <p:tgtEl>
                                          <p:spTgt spid="12"/>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42" presetID="37" presetClass="entr" presetSubtype="0" fill="hold" grpId="0" nodeType="withEffect">
                                  <p:stCondLst>
                                    <p:cond delay="75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900" decel="100000" fill="hold"/>
                                        <p:tgtEl>
                                          <p:spTgt spid="13"/>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48" fill="hold">
                            <p:stCondLst>
                              <p:cond delay="3250"/>
                            </p:stCondLst>
                            <p:childTnLst>
                              <p:par>
                                <p:cTn id="49" presetID="31"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 calcmode="lin" valueType="num">
                                      <p:cBhvr>
                                        <p:cTn id="53" dur="500" fill="hold"/>
                                        <p:tgtEl>
                                          <p:spTgt spid="28"/>
                                        </p:tgtEl>
                                        <p:attrNameLst>
                                          <p:attrName>style.rotation</p:attrName>
                                        </p:attrNameLst>
                                      </p:cBhvr>
                                      <p:tavLst>
                                        <p:tav tm="0">
                                          <p:val>
                                            <p:fltVal val="90"/>
                                          </p:val>
                                        </p:tav>
                                        <p:tav tm="100000">
                                          <p:val>
                                            <p:fltVal val="0"/>
                                          </p:val>
                                        </p:tav>
                                      </p:tavLst>
                                    </p:anim>
                                    <p:animEffect transition="in" filter="fade">
                                      <p:cBhvr>
                                        <p:cTn id="54" dur="500"/>
                                        <p:tgtEl>
                                          <p:spTgt spid="28"/>
                                        </p:tgtEl>
                                      </p:cBhvr>
                                    </p:animEffect>
                                  </p:childTnLst>
                                </p:cTn>
                              </p:par>
                            </p:childTnLst>
                          </p:cTn>
                        </p:par>
                        <p:par>
                          <p:cTn id="55" fill="hold">
                            <p:stCondLst>
                              <p:cond delay="3750"/>
                            </p:stCondLst>
                            <p:childTnLst>
                              <p:par>
                                <p:cTn id="56" presetID="31" presetClass="entr" presetSubtype="0"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 calcmode="lin" valueType="num">
                                      <p:cBhvr>
                                        <p:cTn id="60" dur="500" fill="hold"/>
                                        <p:tgtEl>
                                          <p:spTgt spid="23"/>
                                        </p:tgtEl>
                                        <p:attrNameLst>
                                          <p:attrName>style.rotation</p:attrName>
                                        </p:attrNameLst>
                                      </p:cBhvr>
                                      <p:tavLst>
                                        <p:tav tm="0">
                                          <p:val>
                                            <p:fltVal val="90"/>
                                          </p:val>
                                        </p:tav>
                                        <p:tav tm="100000">
                                          <p:val>
                                            <p:fltVal val="0"/>
                                          </p:val>
                                        </p:tav>
                                      </p:tavLst>
                                    </p:anim>
                                    <p:animEffect transition="in" filter="fade">
                                      <p:cBhvr>
                                        <p:cTn id="61" dur="500"/>
                                        <p:tgtEl>
                                          <p:spTgt spid="23"/>
                                        </p:tgtEl>
                                      </p:cBhvr>
                                    </p:animEffect>
                                  </p:childTnLst>
                                </p:cTn>
                              </p:par>
                            </p:childTnLst>
                          </p:cTn>
                        </p:par>
                        <p:par>
                          <p:cTn id="62" fill="hold">
                            <p:stCondLst>
                              <p:cond delay="4250"/>
                            </p:stCondLst>
                            <p:childTnLst>
                              <p:par>
                                <p:cTn id="63" presetID="31" presetClass="entr" presetSubtype="0"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 calcmode="lin" valueType="num">
                                      <p:cBhvr>
                                        <p:cTn id="67" dur="500" fill="hold"/>
                                        <p:tgtEl>
                                          <p:spTgt spid="14"/>
                                        </p:tgtEl>
                                        <p:attrNameLst>
                                          <p:attrName>style.rotation</p:attrName>
                                        </p:attrNameLst>
                                      </p:cBhvr>
                                      <p:tavLst>
                                        <p:tav tm="0">
                                          <p:val>
                                            <p:fltVal val="90"/>
                                          </p:val>
                                        </p:tav>
                                        <p:tav tm="100000">
                                          <p:val>
                                            <p:fltVal val="0"/>
                                          </p:val>
                                        </p:tav>
                                      </p:tavLst>
                                    </p:anim>
                                    <p:animEffect transition="in" filter="fade">
                                      <p:cBhvr>
                                        <p:cTn id="68" dur="500"/>
                                        <p:tgtEl>
                                          <p:spTgt spid="14"/>
                                        </p:tgtEl>
                                      </p:cBhvr>
                                    </p:animEffect>
                                  </p:childTnLst>
                                </p:cTn>
                              </p:par>
                            </p:childTnLst>
                          </p:cTn>
                        </p:par>
                        <p:par>
                          <p:cTn id="69" fill="hold">
                            <p:stCondLst>
                              <p:cond delay="4750"/>
                            </p:stCondLst>
                            <p:childTnLst>
                              <p:par>
                                <p:cTn id="70" presetID="31" presetClass="entr" presetSubtype="0" fill="hold"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 calcmode="lin" valueType="num">
                                      <p:cBhvr>
                                        <p:cTn id="74" dur="500" fill="hold"/>
                                        <p:tgtEl>
                                          <p:spTgt spid="20"/>
                                        </p:tgtEl>
                                        <p:attrNameLst>
                                          <p:attrName>style.rotation</p:attrName>
                                        </p:attrNameLst>
                                      </p:cBhvr>
                                      <p:tavLst>
                                        <p:tav tm="0">
                                          <p:val>
                                            <p:fltVal val="90"/>
                                          </p:val>
                                        </p:tav>
                                        <p:tav tm="100000">
                                          <p:val>
                                            <p:fltVal val="0"/>
                                          </p:val>
                                        </p:tav>
                                      </p:tavLst>
                                    </p:anim>
                                    <p:animEffect transition="in" filter="fade">
                                      <p:cBhvr>
                                        <p:cTn id="75" dur="500"/>
                                        <p:tgtEl>
                                          <p:spTgt spid="20"/>
                                        </p:tgtEl>
                                      </p:cBhvr>
                                    </p:animEffect>
                                  </p:childTnLst>
                                </p:cTn>
                              </p:par>
                            </p:childTnLst>
                          </p:cTn>
                        </p:par>
                        <p:par>
                          <p:cTn id="76" fill="hold">
                            <p:stCondLst>
                              <p:cond delay="525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250"/>
                                        <p:tgtEl>
                                          <p:spTgt spid="31"/>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250"/>
                                        <p:tgtEl>
                                          <p:spTgt spid="32"/>
                                        </p:tgtEl>
                                      </p:cBhvr>
                                    </p:animEffect>
                                  </p:childTnLst>
                                </p:cTn>
                              </p:par>
                            </p:childTnLst>
                          </p:cTn>
                        </p:par>
                        <p:par>
                          <p:cTn id="84" fill="hold">
                            <p:stCondLst>
                              <p:cond delay="5750"/>
                            </p:stCondLst>
                            <p:childTnLst>
                              <p:par>
                                <p:cTn id="85" presetID="10" presetClass="entr" presetSubtype="0"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250"/>
                                        <p:tgtEl>
                                          <p:spTgt spid="33"/>
                                        </p:tgtEl>
                                      </p:cBhvr>
                                    </p:animEffect>
                                  </p:childTnLst>
                                </p:cTn>
                              </p:par>
                            </p:childTnLst>
                          </p:cTn>
                        </p:par>
                        <p:par>
                          <p:cTn id="88" fill="hold">
                            <p:stCondLst>
                              <p:cond delay="60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250"/>
                                        <p:tgtEl>
                                          <p:spTgt spid="34"/>
                                        </p:tgtEl>
                                      </p:cBhvr>
                                    </p:animEffect>
                                  </p:childTnLst>
                                </p:cTn>
                              </p:par>
                            </p:childTnLst>
                          </p:cTn>
                        </p:par>
                        <p:par>
                          <p:cTn id="92" fill="hold">
                            <p:stCondLst>
                              <p:cond delay="6250"/>
                            </p:stCondLst>
                            <p:childTnLst>
                              <p:par>
                                <p:cTn id="93" presetID="10" presetClass="entr" presetSubtype="0"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250"/>
                                        <p:tgtEl>
                                          <p:spTgt spid="35"/>
                                        </p:tgtEl>
                                      </p:cBhvr>
                                    </p:animEffec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fade">
                                      <p:cBhvr>
                                        <p:cTn id="99" dur="250"/>
                                        <p:tgtEl>
                                          <p:spTgt spid="36"/>
                                        </p:tgtEl>
                                      </p:cBhvr>
                                    </p:animEffect>
                                  </p:childTnLst>
                                </p:cTn>
                              </p:par>
                            </p:childTnLst>
                          </p:cTn>
                        </p:par>
                        <p:par>
                          <p:cTn id="100" fill="hold">
                            <p:stCondLst>
                              <p:cond delay="6750"/>
                            </p:stCondLst>
                            <p:childTnLst>
                              <p:par>
                                <p:cTn id="101" presetID="10" presetClass="entr" presetSubtype="0"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250"/>
                                        <p:tgtEl>
                                          <p:spTgt spid="37"/>
                                        </p:tgtEl>
                                      </p:cBhvr>
                                    </p:animEffect>
                                  </p:childTnLst>
                                </p:cTn>
                              </p:par>
                            </p:childTnLst>
                          </p:cTn>
                        </p:par>
                        <p:par>
                          <p:cTn id="104" fill="hold">
                            <p:stCondLst>
                              <p:cond delay="7000"/>
                            </p:stCondLst>
                            <p:childTnLst>
                              <p:par>
                                <p:cTn id="105" presetID="10" presetClass="entr" presetSubtype="0"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250"/>
                                        <p:tgtEl>
                                          <p:spTgt spid="38"/>
                                        </p:tgtEl>
                                      </p:cBhvr>
                                    </p:animEffect>
                                  </p:childTnLst>
                                </p:cTn>
                              </p:par>
                            </p:childTnLst>
                          </p:cTn>
                        </p:par>
                        <p:par>
                          <p:cTn id="108" fill="hold">
                            <p:stCondLst>
                              <p:cond delay="72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250"/>
                                        <p:tgtEl>
                                          <p:spTgt spid="39"/>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250"/>
                                        <p:tgtEl>
                                          <p:spTgt spid="40"/>
                                        </p:tgtEl>
                                      </p:cBhvr>
                                    </p:animEffect>
                                  </p:childTnLst>
                                </p:cTn>
                              </p:par>
                            </p:childTnLst>
                          </p:cTn>
                        </p:par>
                        <p:par>
                          <p:cTn id="116" fill="hold">
                            <p:stCondLst>
                              <p:cond delay="7750"/>
                            </p:stCondLst>
                            <p:childTnLst>
                              <p:par>
                                <p:cTn id="117" presetID="10" presetClass="entr" presetSubtype="0" fill="hold" grpId="0" nodeType="afterEffect">
                                  <p:stCondLst>
                                    <p:cond delay="0"/>
                                  </p:stCondLst>
                                  <p:childTnLst>
                                    <p:set>
                                      <p:cBhvr>
                                        <p:cTn id="118" dur="1" fill="hold">
                                          <p:stCondLst>
                                            <p:cond delay="0"/>
                                          </p:stCondLst>
                                        </p:cTn>
                                        <p:tgtEl>
                                          <p:spTgt spid="41"/>
                                        </p:tgtEl>
                                        <p:attrNameLst>
                                          <p:attrName>style.visibility</p:attrName>
                                        </p:attrNameLst>
                                      </p:cBhvr>
                                      <p:to>
                                        <p:strVal val="visible"/>
                                      </p:to>
                                    </p:set>
                                    <p:animEffect transition="in" filter="fade">
                                      <p:cBhvr>
                                        <p:cTn id="119" dur="250"/>
                                        <p:tgtEl>
                                          <p:spTgt spid="41"/>
                                        </p:tgtEl>
                                      </p:cBhvr>
                                    </p:animEffect>
                                  </p:childTnLst>
                                </p:cTn>
                              </p:par>
                            </p:childTnLst>
                          </p:cTn>
                        </p:par>
                        <p:par>
                          <p:cTn id="120" fill="hold">
                            <p:stCondLst>
                              <p:cond delay="8000"/>
                            </p:stCondLst>
                            <p:childTnLst>
                              <p:par>
                                <p:cTn id="121" presetID="10" presetClass="entr" presetSubtype="0"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fade">
                                      <p:cBhvr>
                                        <p:cTn id="123" dur="250"/>
                                        <p:tgtEl>
                                          <p:spTgt spid="42"/>
                                        </p:tgtEl>
                                      </p:cBhvr>
                                    </p:animEffect>
                                  </p:childTnLst>
                                </p:cTn>
                              </p:par>
                            </p:childTnLst>
                          </p:cTn>
                        </p:par>
                        <p:par>
                          <p:cTn id="124" fill="hold">
                            <p:stCondLst>
                              <p:cond delay="8250"/>
                            </p:stCondLst>
                            <p:childTnLst>
                              <p:par>
                                <p:cTn id="125" presetID="10" presetClass="entr" presetSubtype="0" fill="hold" grpId="0" nodeType="afterEffect">
                                  <p:stCondLst>
                                    <p:cond delay="0"/>
                                  </p:stCondLst>
                                  <p:childTnLst>
                                    <p:set>
                                      <p:cBhvr>
                                        <p:cTn id="126" dur="1" fill="hold">
                                          <p:stCondLst>
                                            <p:cond delay="0"/>
                                          </p:stCondLst>
                                        </p:cTn>
                                        <p:tgtEl>
                                          <p:spTgt spid="43"/>
                                        </p:tgtEl>
                                        <p:attrNameLst>
                                          <p:attrName>style.visibility</p:attrName>
                                        </p:attrNameLst>
                                      </p:cBhvr>
                                      <p:to>
                                        <p:strVal val="visible"/>
                                      </p:to>
                                    </p:set>
                                    <p:animEffect transition="in" filter="fade">
                                      <p:cBhvr>
                                        <p:cTn id="127" dur="250"/>
                                        <p:tgtEl>
                                          <p:spTgt spid="43"/>
                                        </p:tgtEl>
                                      </p:cBhvr>
                                    </p:animEffect>
                                  </p:childTnLst>
                                </p:cTn>
                              </p:par>
                            </p:childTnLst>
                          </p:cTn>
                        </p:par>
                        <p:par>
                          <p:cTn id="128" fill="hold">
                            <p:stCondLst>
                              <p:cond delay="8500"/>
                            </p:stCondLst>
                            <p:childTnLst>
                              <p:par>
                                <p:cTn id="129" presetID="10" presetClass="entr" presetSubtype="0" fill="hold" grpId="0" nodeType="afterEffect">
                                  <p:stCondLst>
                                    <p:cond delay="0"/>
                                  </p:stCondLst>
                                  <p:childTnLst>
                                    <p:set>
                                      <p:cBhvr>
                                        <p:cTn id="130" dur="1" fill="hold">
                                          <p:stCondLst>
                                            <p:cond delay="0"/>
                                          </p:stCondLst>
                                        </p:cTn>
                                        <p:tgtEl>
                                          <p:spTgt spid="44"/>
                                        </p:tgtEl>
                                        <p:attrNameLst>
                                          <p:attrName>style.visibility</p:attrName>
                                        </p:attrNameLst>
                                      </p:cBhvr>
                                      <p:to>
                                        <p:strVal val="visible"/>
                                      </p:to>
                                    </p:set>
                                    <p:animEffect transition="in" filter="fade">
                                      <p:cBhvr>
                                        <p:cTn id="131" dur="250"/>
                                        <p:tgtEl>
                                          <p:spTgt spid="44"/>
                                        </p:tgtEl>
                                      </p:cBhvr>
                                    </p:animEffect>
                                  </p:childTnLst>
                                </p:cTn>
                              </p:par>
                            </p:childTnLst>
                          </p:cTn>
                        </p:par>
                        <p:par>
                          <p:cTn id="132" fill="hold">
                            <p:stCondLst>
                              <p:cond delay="8750"/>
                            </p:stCondLst>
                            <p:childTnLst>
                              <p:par>
                                <p:cTn id="133" presetID="10" presetClass="entr" presetSubtype="0" fill="hold" grpId="0" nodeType="after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250"/>
                                        <p:tgtEl>
                                          <p:spTgt spid="45"/>
                                        </p:tgtEl>
                                      </p:cBhvr>
                                    </p:animEffect>
                                  </p:childTnLst>
                                </p:cTn>
                              </p:par>
                            </p:childTnLst>
                          </p:cTn>
                        </p:par>
                        <p:par>
                          <p:cTn id="136" fill="hold">
                            <p:stCondLst>
                              <p:cond delay="9000"/>
                            </p:stCondLst>
                            <p:childTnLst>
                              <p:par>
                                <p:cTn id="137" presetID="10" presetClass="entr" presetSubtype="0" fill="hold" grpId="0" nodeType="after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250"/>
                                        <p:tgtEl>
                                          <p:spTgt spid="46"/>
                                        </p:tgtEl>
                                      </p:cBhvr>
                                    </p:animEffect>
                                  </p:childTnLst>
                                </p:cTn>
                              </p:par>
                            </p:childTnLst>
                          </p:cTn>
                        </p:par>
                        <p:par>
                          <p:cTn id="140" fill="hold">
                            <p:stCondLst>
                              <p:cond delay="9250"/>
                            </p:stCondLst>
                            <p:childTnLst>
                              <p:par>
                                <p:cTn id="141" presetID="10" presetClass="entr" presetSubtype="0" fill="hold" grpId="0" nodeType="after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fade">
                                      <p:cBhvr>
                                        <p:cTn id="143" dur="250"/>
                                        <p:tgtEl>
                                          <p:spTgt spid="47"/>
                                        </p:tgtEl>
                                      </p:cBhvr>
                                    </p:animEffect>
                                  </p:childTnLst>
                                </p:cTn>
                              </p:par>
                            </p:childTnLst>
                          </p:cTn>
                        </p:par>
                        <p:par>
                          <p:cTn id="144" fill="hold">
                            <p:stCondLst>
                              <p:cond delay="9500"/>
                            </p:stCondLst>
                            <p:childTnLst>
                              <p:par>
                                <p:cTn id="145" presetID="10" presetClass="entr" presetSubtype="0" fill="hold" grpId="0" nodeType="afterEffect">
                                  <p:stCondLst>
                                    <p:cond delay="0"/>
                                  </p:stCondLst>
                                  <p:childTnLst>
                                    <p:set>
                                      <p:cBhvr>
                                        <p:cTn id="146" dur="1" fill="hold">
                                          <p:stCondLst>
                                            <p:cond delay="0"/>
                                          </p:stCondLst>
                                        </p:cTn>
                                        <p:tgtEl>
                                          <p:spTgt spid="48"/>
                                        </p:tgtEl>
                                        <p:attrNameLst>
                                          <p:attrName>style.visibility</p:attrName>
                                        </p:attrNameLst>
                                      </p:cBhvr>
                                      <p:to>
                                        <p:strVal val="visible"/>
                                      </p:to>
                                    </p:set>
                                    <p:animEffect transition="in" filter="fade">
                                      <p:cBhvr>
                                        <p:cTn id="147" dur="250"/>
                                        <p:tgtEl>
                                          <p:spTgt spid="48"/>
                                        </p:tgtEl>
                                      </p:cBhvr>
                                    </p:animEffect>
                                  </p:childTnLst>
                                </p:cTn>
                              </p:par>
                            </p:childTnLst>
                          </p:cTn>
                        </p:par>
                        <p:par>
                          <p:cTn id="148" fill="hold">
                            <p:stCondLst>
                              <p:cond delay="9750"/>
                            </p:stCondLst>
                            <p:childTnLst>
                              <p:par>
                                <p:cTn id="149" presetID="14" presetClass="entr" presetSubtype="10" fill="hold" grpId="0" nodeType="afterEffect">
                                  <p:stCondLst>
                                    <p:cond delay="0"/>
                                  </p:stCondLst>
                                  <p:childTnLst>
                                    <p:set>
                                      <p:cBhvr>
                                        <p:cTn id="150" dur="1" fill="hold">
                                          <p:stCondLst>
                                            <p:cond delay="0"/>
                                          </p:stCondLst>
                                        </p:cTn>
                                        <p:tgtEl>
                                          <p:spTgt spid="49"/>
                                        </p:tgtEl>
                                        <p:attrNameLst>
                                          <p:attrName>style.visibility</p:attrName>
                                        </p:attrNameLst>
                                      </p:cBhvr>
                                      <p:to>
                                        <p:strVal val="visible"/>
                                      </p:to>
                                    </p:set>
                                    <p:animEffect transition="in" filter="randombar(horizontal)">
                                      <p:cBhvr>
                                        <p:cTn id="151" dur="500"/>
                                        <p:tgtEl>
                                          <p:spTgt spid="49"/>
                                        </p:tgtEl>
                                      </p:cBhvr>
                                    </p:animEffect>
                                  </p:childTnLst>
                                </p:cTn>
                              </p:par>
                              <p:par>
                                <p:cTn id="152" presetID="14" presetClass="entr" presetSubtype="10" fill="hold" grpId="0" nodeType="withEffect">
                                  <p:stCondLst>
                                    <p:cond delay="0"/>
                                  </p:stCondLst>
                                  <p:childTnLst>
                                    <p:set>
                                      <p:cBhvr>
                                        <p:cTn id="153" dur="1" fill="hold">
                                          <p:stCondLst>
                                            <p:cond delay="0"/>
                                          </p:stCondLst>
                                        </p:cTn>
                                        <p:tgtEl>
                                          <p:spTgt spid="50"/>
                                        </p:tgtEl>
                                        <p:attrNameLst>
                                          <p:attrName>style.visibility</p:attrName>
                                        </p:attrNameLst>
                                      </p:cBhvr>
                                      <p:to>
                                        <p:strVal val="visible"/>
                                      </p:to>
                                    </p:set>
                                    <p:animEffect transition="in" filter="randombar(horizontal)">
                                      <p:cBhvr>
                                        <p:cTn id="154" dur="500"/>
                                        <p:tgtEl>
                                          <p:spTgt spid="50"/>
                                        </p:tgtEl>
                                      </p:cBhvr>
                                    </p:animEffect>
                                  </p:childTnLst>
                                </p:cTn>
                              </p:par>
                              <p:par>
                                <p:cTn id="155" presetID="14" presetClass="entr" presetSubtype="10" fill="hold" grpId="0" nodeType="withEffect">
                                  <p:stCondLst>
                                    <p:cond delay="0"/>
                                  </p:stCondLst>
                                  <p:childTnLst>
                                    <p:set>
                                      <p:cBhvr>
                                        <p:cTn id="156" dur="1" fill="hold">
                                          <p:stCondLst>
                                            <p:cond delay="0"/>
                                          </p:stCondLst>
                                        </p:cTn>
                                        <p:tgtEl>
                                          <p:spTgt spid="51"/>
                                        </p:tgtEl>
                                        <p:attrNameLst>
                                          <p:attrName>style.visibility</p:attrName>
                                        </p:attrNameLst>
                                      </p:cBhvr>
                                      <p:to>
                                        <p:strVal val="visible"/>
                                      </p:to>
                                    </p:set>
                                    <p:animEffect transition="in" filter="randombar(horizontal)">
                                      <p:cBhvr>
                                        <p:cTn id="157" dur="500"/>
                                        <p:tgtEl>
                                          <p:spTgt spid="51"/>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52"/>
                                        </p:tgtEl>
                                        <p:attrNameLst>
                                          <p:attrName>style.visibility</p:attrName>
                                        </p:attrNameLst>
                                      </p:cBhvr>
                                      <p:to>
                                        <p:strVal val="visible"/>
                                      </p:to>
                                    </p:set>
                                    <p:animEffect transition="in" filter="randombar(horizontal)">
                                      <p:cBhvr>
                                        <p:cTn id="160" dur="500"/>
                                        <p:tgtEl>
                                          <p:spTgt spid="52"/>
                                        </p:tgtEl>
                                      </p:cBhvr>
                                    </p:animEffect>
                                  </p:childTnLst>
                                </p:cTn>
                              </p:par>
                            </p:childTnLst>
                          </p:cTn>
                        </p:par>
                        <p:par>
                          <p:cTn id="161" fill="hold">
                            <p:stCondLst>
                              <p:cond delay="10250"/>
                            </p:stCondLst>
                            <p:childTnLst>
                              <p:par>
                                <p:cTn id="162" presetID="22" presetClass="entr" presetSubtype="8" fill="hold" grpId="0" nodeType="afterEffect">
                                  <p:stCondLst>
                                    <p:cond delay="0"/>
                                  </p:stCondLst>
                                  <p:childTnLst>
                                    <p:set>
                                      <p:cBhvr>
                                        <p:cTn id="163" dur="1" fill="hold">
                                          <p:stCondLst>
                                            <p:cond delay="0"/>
                                          </p:stCondLst>
                                        </p:cTn>
                                        <p:tgtEl>
                                          <p:spTgt spid="53"/>
                                        </p:tgtEl>
                                        <p:attrNameLst>
                                          <p:attrName>style.visibility</p:attrName>
                                        </p:attrNameLst>
                                      </p:cBhvr>
                                      <p:to>
                                        <p:strVal val="visible"/>
                                      </p:to>
                                    </p:set>
                                    <p:animEffect transition="in" filter="wipe(left)">
                                      <p:cBhvr>
                                        <p:cTn id="164" dur="500"/>
                                        <p:tgtEl>
                                          <p:spTgt spid="53"/>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54"/>
                                        </p:tgtEl>
                                        <p:attrNameLst>
                                          <p:attrName>style.visibility</p:attrName>
                                        </p:attrNameLst>
                                      </p:cBhvr>
                                      <p:to>
                                        <p:strVal val="visible"/>
                                      </p:to>
                                    </p:set>
                                    <p:animEffect transition="in" filter="wipe(left)">
                                      <p:cBhvr>
                                        <p:cTn id="167" dur="500"/>
                                        <p:tgtEl>
                                          <p:spTgt spid="54"/>
                                        </p:tgtEl>
                                      </p:cBhvr>
                                    </p:animEffect>
                                  </p:childTnLst>
                                </p:cTn>
                              </p:par>
                              <p:par>
                                <p:cTn id="168" presetID="22" presetClass="entr" presetSubtype="8" fill="hold" grpId="0" nodeType="withEffect">
                                  <p:stCondLst>
                                    <p:cond delay="0"/>
                                  </p:stCondLst>
                                  <p:childTnLst>
                                    <p:set>
                                      <p:cBhvr>
                                        <p:cTn id="169" dur="1" fill="hold">
                                          <p:stCondLst>
                                            <p:cond delay="0"/>
                                          </p:stCondLst>
                                        </p:cTn>
                                        <p:tgtEl>
                                          <p:spTgt spid="55"/>
                                        </p:tgtEl>
                                        <p:attrNameLst>
                                          <p:attrName>style.visibility</p:attrName>
                                        </p:attrNameLst>
                                      </p:cBhvr>
                                      <p:to>
                                        <p:strVal val="visible"/>
                                      </p:to>
                                    </p:set>
                                    <p:animEffect transition="in" filter="wipe(left)">
                                      <p:cBhvr>
                                        <p:cTn id="170" dur="500"/>
                                        <p:tgtEl>
                                          <p:spTgt spid="55"/>
                                        </p:tgtEl>
                                      </p:cBhvr>
                                    </p:animEffect>
                                  </p:childTnLst>
                                </p:cTn>
                              </p:par>
                              <p:par>
                                <p:cTn id="171" presetID="22" presetClass="entr" presetSubtype="8" fill="hold" grpId="0" nodeType="withEffect">
                                  <p:stCondLst>
                                    <p:cond delay="0"/>
                                  </p:stCondLst>
                                  <p:childTnLst>
                                    <p:set>
                                      <p:cBhvr>
                                        <p:cTn id="172" dur="1" fill="hold">
                                          <p:stCondLst>
                                            <p:cond delay="0"/>
                                          </p:stCondLst>
                                        </p:cTn>
                                        <p:tgtEl>
                                          <p:spTgt spid="56"/>
                                        </p:tgtEl>
                                        <p:attrNameLst>
                                          <p:attrName>style.visibility</p:attrName>
                                        </p:attrNameLst>
                                      </p:cBhvr>
                                      <p:to>
                                        <p:strVal val="visible"/>
                                      </p:to>
                                    </p:set>
                                    <p:animEffect transition="in" filter="wipe(left)">
                                      <p:cBhvr>
                                        <p:cTn id="173" dur="500"/>
                                        <p:tgtEl>
                                          <p:spTgt spid="56"/>
                                        </p:tgtEl>
                                      </p:cBhvr>
                                    </p:animEffect>
                                  </p:childTnLst>
                                </p:cTn>
                              </p:par>
                            </p:childTnLst>
                          </p:cTn>
                        </p:par>
                        <p:par>
                          <p:cTn id="174" fill="hold">
                            <p:stCondLst>
                              <p:cond delay="10750"/>
                            </p:stCondLst>
                            <p:childTnLst>
                              <p:par>
                                <p:cTn id="175" presetID="22" presetClass="entr" presetSubtype="1" fill="hold" grpId="0" nodeType="afterEffect">
                                  <p:stCondLst>
                                    <p:cond delay="0"/>
                                  </p:stCondLst>
                                  <p:childTnLst>
                                    <p:set>
                                      <p:cBhvr>
                                        <p:cTn id="176" dur="1" fill="hold">
                                          <p:stCondLst>
                                            <p:cond delay="0"/>
                                          </p:stCondLst>
                                        </p:cTn>
                                        <p:tgtEl>
                                          <p:spTgt spid="57"/>
                                        </p:tgtEl>
                                        <p:attrNameLst>
                                          <p:attrName>style.visibility</p:attrName>
                                        </p:attrNameLst>
                                      </p:cBhvr>
                                      <p:to>
                                        <p:strVal val="visible"/>
                                      </p:to>
                                    </p:set>
                                    <p:animEffect transition="in" filter="wipe(up)">
                                      <p:cBhvr>
                                        <p:cTn id="177" dur="500"/>
                                        <p:tgtEl>
                                          <p:spTgt spid="57"/>
                                        </p:tgtEl>
                                      </p:cBhvr>
                                    </p:animEffect>
                                  </p:childTnLst>
                                </p:cTn>
                              </p:par>
                              <p:par>
                                <p:cTn id="178" presetID="22" presetClass="entr" presetSubtype="1" fill="hold" grpId="0" nodeType="withEffect">
                                  <p:stCondLst>
                                    <p:cond delay="0"/>
                                  </p:stCondLst>
                                  <p:childTnLst>
                                    <p:set>
                                      <p:cBhvr>
                                        <p:cTn id="179" dur="1" fill="hold">
                                          <p:stCondLst>
                                            <p:cond delay="0"/>
                                          </p:stCondLst>
                                        </p:cTn>
                                        <p:tgtEl>
                                          <p:spTgt spid="58"/>
                                        </p:tgtEl>
                                        <p:attrNameLst>
                                          <p:attrName>style.visibility</p:attrName>
                                        </p:attrNameLst>
                                      </p:cBhvr>
                                      <p:to>
                                        <p:strVal val="visible"/>
                                      </p:to>
                                    </p:set>
                                    <p:animEffect transition="in" filter="wipe(up)">
                                      <p:cBhvr>
                                        <p:cTn id="180" dur="500"/>
                                        <p:tgtEl>
                                          <p:spTgt spid="58"/>
                                        </p:tgtEl>
                                      </p:cBhvr>
                                    </p:animEffect>
                                  </p:childTnLst>
                                </p:cTn>
                              </p:par>
                              <p:par>
                                <p:cTn id="181" presetID="22" presetClass="entr" presetSubtype="1" fill="hold" grpId="0" nodeType="withEffect">
                                  <p:stCondLst>
                                    <p:cond delay="0"/>
                                  </p:stCondLst>
                                  <p:childTnLst>
                                    <p:set>
                                      <p:cBhvr>
                                        <p:cTn id="182" dur="1" fill="hold">
                                          <p:stCondLst>
                                            <p:cond delay="0"/>
                                          </p:stCondLst>
                                        </p:cTn>
                                        <p:tgtEl>
                                          <p:spTgt spid="59"/>
                                        </p:tgtEl>
                                        <p:attrNameLst>
                                          <p:attrName>style.visibility</p:attrName>
                                        </p:attrNameLst>
                                      </p:cBhvr>
                                      <p:to>
                                        <p:strVal val="visible"/>
                                      </p:to>
                                    </p:set>
                                    <p:animEffect transition="in" filter="wipe(up)">
                                      <p:cBhvr>
                                        <p:cTn id="183" dur="500"/>
                                        <p:tgtEl>
                                          <p:spTgt spid="59"/>
                                        </p:tgtEl>
                                      </p:cBhvr>
                                    </p:animEffect>
                                  </p:childTnLst>
                                </p:cTn>
                              </p:par>
                              <p:par>
                                <p:cTn id="184" presetID="22" presetClass="entr" presetSubtype="1" fill="hold" grpId="0" nodeType="withEffect">
                                  <p:stCondLst>
                                    <p:cond delay="0"/>
                                  </p:stCondLst>
                                  <p:childTnLst>
                                    <p:set>
                                      <p:cBhvr>
                                        <p:cTn id="185" dur="1" fill="hold">
                                          <p:stCondLst>
                                            <p:cond delay="0"/>
                                          </p:stCondLst>
                                        </p:cTn>
                                        <p:tgtEl>
                                          <p:spTgt spid="60"/>
                                        </p:tgtEl>
                                        <p:attrNameLst>
                                          <p:attrName>style.visibility</p:attrName>
                                        </p:attrNameLst>
                                      </p:cBhvr>
                                      <p:to>
                                        <p:strVal val="visible"/>
                                      </p:to>
                                    </p:set>
                                    <p:animEffect transition="in" filter="wipe(up)">
                                      <p:cBhvr>
                                        <p:cTn id="18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1" grpId="0"/>
      <p:bldP spid="52" grpId="0"/>
      <p:bldP spid="53" grpId="0"/>
      <p:bldP spid="54" grpId="0"/>
      <p:bldP spid="55" grpId="0"/>
      <p:bldP spid="56" grpId="0"/>
      <p:bldP spid="57" grpId="0"/>
      <p:bldP spid="58" grpId="0"/>
      <p:bldP spid="59" grpId="0"/>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7"/>
          <p:cNvSpPr txBox="1">
            <a:spLocks noChangeArrowheads="1"/>
          </p:cNvSpPr>
          <p:nvPr/>
        </p:nvSpPr>
        <p:spPr bwMode="auto">
          <a:xfrm>
            <a:off x="5988777" y="2344264"/>
            <a:ext cx="2399872"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buNone/>
            </a:pPr>
            <a:r>
              <a:rPr lang="zh-CN" altLang="en-US" sz="1991" b="1" dirty="0">
                <a:solidFill>
                  <a:srgbClr val="2E2E2E"/>
                </a:solidFill>
                <a:latin typeface="+mj-ea"/>
                <a:ea typeface="+mj-ea"/>
              </a:rPr>
              <a:t>一、</a:t>
            </a:r>
            <a:r>
              <a:rPr lang="zh-CN" altLang="en-US" sz="1707" dirty="0">
                <a:solidFill>
                  <a:srgbClr val="2E2E2E"/>
                </a:solidFill>
                <a:latin typeface="+mj-ea"/>
                <a:ea typeface="+mj-ea"/>
              </a:rPr>
              <a:t>请替换文字内容</a:t>
            </a:r>
            <a:endParaRPr lang="zh-CN" altLang="en-US" sz="2276" dirty="0">
              <a:solidFill>
                <a:srgbClr val="2E2E2E"/>
              </a:solidFill>
              <a:latin typeface="+mj-ea"/>
              <a:ea typeface="+mj-ea"/>
            </a:endParaRPr>
          </a:p>
        </p:txBody>
      </p:sp>
      <p:sp>
        <p:nvSpPr>
          <p:cNvPr id="6" name="文本框 8"/>
          <p:cNvSpPr txBox="1">
            <a:spLocks noChangeArrowheads="1"/>
          </p:cNvSpPr>
          <p:nvPr/>
        </p:nvSpPr>
        <p:spPr bwMode="auto">
          <a:xfrm>
            <a:off x="6759346" y="2800217"/>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1 .</a:t>
            </a:r>
            <a:r>
              <a:rPr lang="zh-CN" altLang="en-US" sz="1422" b="1" dirty="0">
                <a:solidFill>
                  <a:schemeClr val="tx1">
                    <a:lumMod val="50000"/>
                    <a:lumOff val="50000"/>
                  </a:schemeClr>
                </a:solidFill>
                <a:latin typeface="+mj-ea"/>
                <a:ea typeface="+mj-ea"/>
              </a:rPr>
              <a:t>请替换文字内容</a:t>
            </a:r>
          </a:p>
        </p:txBody>
      </p:sp>
      <p:sp>
        <p:nvSpPr>
          <p:cNvPr id="7" name="文本框 9"/>
          <p:cNvSpPr txBox="1">
            <a:spLocks noChangeArrowheads="1"/>
          </p:cNvSpPr>
          <p:nvPr/>
        </p:nvSpPr>
        <p:spPr bwMode="auto">
          <a:xfrm>
            <a:off x="6759346" y="3120953"/>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2 .</a:t>
            </a:r>
            <a:r>
              <a:rPr lang="zh-CN" altLang="en-US" sz="1422" b="1" dirty="0">
                <a:solidFill>
                  <a:schemeClr val="tx1">
                    <a:lumMod val="50000"/>
                    <a:lumOff val="50000"/>
                  </a:schemeClr>
                </a:solidFill>
                <a:latin typeface="+mj-ea"/>
                <a:ea typeface="+mj-ea"/>
              </a:rPr>
              <a:t>请替换文字内容</a:t>
            </a:r>
          </a:p>
        </p:txBody>
      </p:sp>
      <p:sp>
        <p:nvSpPr>
          <p:cNvPr id="8" name="文本框 10"/>
          <p:cNvSpPr txBox="1">
            <a:spLocks noChangeArrowheads="1"/>
          </p:cNvSpPr>
          <p:nvPr/>
        </p:nvSpPr>
        <p:spPr bwMode="auto">
          <a:xfrm>
            <a:off x="6759346" y="3441689"/>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3 .</a:t>
            </a:r>
            <a:r>
              <a:rPr lang="zh-CN" altLang="en-US" sz="1422" b="1" dirty="0">
                <a:solidFill>
                  <a:schemeClr val="tx1">
                    <a:lumMod val="50000"/>
                    <a:lumOff val="50000"/>
                  </a:schemeClr>
                </a:solidFill>
                <a:latin typeface="+mj-ea"/>
                <a:ea typeface="+mj-ea"/>
              </a:rPr>
              <a:t>请替换文字内容</a:t>
            </a:r>
          </a:p>
        </p:txBody>
      </p:sp>
      <p:sp>
        <p:nvSpPr>
          <p:cNvPr id="9" name="文本框 11"/>
          <p:cNvSpPr txBox="1">
            <a:spLocks noChangeArrowheads="1"/>
          </p:cNvSpPr>
          <p:nvPr/>
        </p:nvSpPr>
        <p:spPr bwMode="auto">
          <a:xfrm>
            <a:off x="6759346" y="3762425"/>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4 .</a:t>
            </a:r>
            <a:r>
              <a:rPr lang="zh-CN" altLang="en-US" sz="1422" b="1" dirty="0">
                <a:solidFill>
                  <a:schemeClr val="tx1">
                    <a:lumMod val="50000"/>
                    <a:lumOff val="50000"/>
                  </a:schemeClr>
                </a:solidFill>
                <a:latin typeface="+mj-ea"/>
                <a:ea typeface="+mj-ea"/>
              </a:rPr>
              <a:t>请替换文字内容</a:t>
            </a:r>
          </a:p>
        </p:txBody>
      </p:sp>
      <p:sp>
        <p:nvSpPr>
          <p:cNvPr id="10" name="文本框 9"/>
          <p:cNvSpPr txBox="1"/>
          <p:nvPr/>
        </p:nvSpPr>
        <p:spPr>
          <a:xfrm>
            <a:off x="4366440" y="2280186"/>
            <a:ext cx="1925655" cy="2008114"/>
          </a:xfrm>
          <a:prstGeom prst="rect">
            <a:avLst/>
          </a:prstGeom>
          <a:noFill/>
        </p:spPr>
        <p:txBody>
          <a:bodyPr wrap="square">
            <a:spAutoFit/>
          </a:bodyPr>
          <a:lstStyle/>
          <a:p>
            <a:pPr algn="dist" fontAlgn="auto">
              <a:spcBef>
                <a:spcPts val="0"/>
              </a:spcBef>
              <a:spcAft>
                <a:spcPts val="0"/>
              </a:spcAft>
              <a:defRPr/>
            </a:pPr>
            <a:r>
              <a:rPr lang="en-US" altLang="zh-CN" sz="12449" b="1" dirty="0" smtClean="0">
                <a:solidFill>
                  <a:srgbClr val="09425E"/>
                </a:solidFill>
                <a:latin typeface="Impact" panose="020B0806030902050204" pitchFamily="34" charset="0"/>
                <a:ea typeface="+mn-ea"/>
              </a:rPr>
              <a:t>03</a:t>
            </a:r>
            <a:endParaRPr lang="zh-CN" altLang="en-US" sz="12449" b="1" dirty="0">
              <a:solidFill>
                <a:srgbClr val="09425E"/>
              </a:solidFill>
              <a:latin typeface="Impact" panose="020B0806030902050204" pitchFamily="34" charset="0"/>
              <a:ea typeface="+mn-ea"/>
            </a:endParaRPr>
          </a:p>
        </p:txBody>
      </p:sp>
    </p:spTree>
    <p:extLst>
      <p:ext uri="{BB962C8B-B14F-4D97-AF65-F5344CB8AC3E}">
        <p14:creationId xmlns:p14="http://schemas.microsoft.com/office/powerpoint/2010/main" val="22765971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717150" y="1498880"/>
            <a:ext cx="2500355" cy="113214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Round Diagonal Corner Rectangle 3"/>
          <p:cNvSpPr/>
          <p:nvPr/>
        </p:nvSpPr>
        <p:spPr bwMode="auto">
          <a:xfrm rot="5400000">
            <a:off x="6735109" y="1089227"/>
            <a:ext cx="1187368" cy="2019471"/>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sp>
        <p:nvSpPr>
          <p:cNvPr id="14" name="Round Diagonal Corner Rectangle 180"/>
          <p:cNvSpPr/>
          <p:nvPr/>
        </p:nvSpPr>
        <p:spPr bwMode="auto">
          <a:xfrm rot="5400000">
            <a:off x="6735109" y="2568040"/>
            <a:ext cx="1187366" cy="2019467"/>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15" name="组合 14"/>
          <p:cNvGrpSpPr/>
          <p:nvPr/>
        </p:nvGrpSpPr>
        <p:grpSpPr>
          <a:xfrm>
            <a:off x="868170" y="1717765"/>
            <a:ext cx="620854" cy="62085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8" name="Group 41"/>
          <p:cNvGrpSpPr>
            <a:grpSpLocks/>
          </p:cNvGrpSpPr>
          <p:nvPr/>
        </p:nvGrpSpPr>
        <p:grpSpPr bwMode="auto">
          <a:xfrm>
            <a:off x="1581139" y="1717764"/>
            <a:ext cx="1457721" cy="799505"/>
            <a:chOff x="0" y="0"/>
            <a:chExt cx="2419" cy="1343"/>
          </a:xfrm>
        </p:grpSpPr>
        <p:sp>
          <p:nvSpPr>
            <p:cNvPr id="1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2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21" name="Freeform 9"/>
          <p:cNvSpPr>
            <a:spLocks noEditPoints="1"/>
          </p:cNvSpPr>
          <p:nvPr/>
        </p:nvSpPr>
        <p:spPr bwMode="auto">
          <a:xfrm>
            <a:off x="1011621" y="1908449"/>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1F84BE"/>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22" name="组合 21"/>
          <p:cNvGrpSpPr/>
          <p:nvPr/>
        </p:nvGrpSpPr>
        <p:grpSpPr>
          <a:xfrm>
            <a:off x="3548377" y="1498880"/>
            <a:ext cx="2500355" cy="1132145"/>
            <a:chOff x="4304043" y="1286668"/>
            <a:chExt cx="3837944" cy="2757793"/>
          </a:xfrm>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699397" y="1717765"/>
            <a:ext cx="620854" cy="620853"/>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7" name="椭圆 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8" name="Group 41"/>
          <p:cNvGrpSpPr>
            <a:grpSpLocks/>
          </p:cNvGrpSpPr>
          <p:nvPr/>
        </p:nvGrpSpPr>
        <p:grpSpPr bwMode="auto">
          <a:xfrm>
            <a:off x="4412365" y="1717764"/>
            <a:ext cx="1457721" cy="799505"/>
            <a:chOff x="0" y="0"/>
            <a:chExt cx="2419" cy="1343"/>
          </a:xfrm>
        </p:grpSpPr>
        <p:sp>
          <p:nvSpPr>
            <p:cNvPr id="2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3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31" name="Freeform 8"/>
          <p:cNvSpPr>
            <a:spLocks noEditPoints="1"/>
          </p:cNvSpPr>
          <p:nvPr/>
        </p:nvSpPr>
        <p:spPr bwMode="auto">
          <a:xfrm>
            <a:off x="3887628" y="1948698"/>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1F84BE"/>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32" name="组合 31"/>
          <p:cNvGrpSpPr/>
          <p:nvPr/>
        </p:nvGrpSpPr>
        <p:grpSpPr>
          <a:xfrm>
            <a:off x="717150" y="2958929"/>
            <a:ext cx="2500355" cy="1132145"/>
            <a:chOff x="4304043" y="1286668"/>
            <a:chExt cx="3837944" cy="2757793"/>
          </a:xfrm>
          <a:effectLst>
            <a:outerShdw blurRad="381000" dist="254000" dir="8100000" algn="tr" rotWithShape="0">
              <a:prstClr val="black">
                <a:alpha val="40000"/>
              </a:prstClr>
            </a:outerShdw>
          </a:effectLst>
        </p:grpSpPr>
        <p:sp>
          <p:nvSpPr>
            <p:cNvPr id="33" name="圆角矩形 3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868170" y="3177815"/>
            <a:ext cx="620854" cy="620853"/>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8" name="Group 41"/>
          <p:cNvGrpSpPr>
            <a:grpSpLocks/>
          </p:cNvGrpSpPr>
          <p:nvPr/>
        </p:nvGrpSpPr>
        <p:grpSpPr bwMode="auto">
          <a:xfrm>
            <a:off x="1581139" y="3177813"/>
            <a:ext cx="1457721" cy="799505"/>
            <a:chOff x="0" y="0"/>
            <a:chExt cx="2419" cy="1343"/>
          </a:xfrm>
        </p:grpSpPr>
        <p:sp>
          <p:nvSpPr>
            <p:cNvPr id="3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4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41" name="Freeform 7"/>
          <p:cNvSpPr>
            <a:spLocks/>
          </p:cNvSpPr>
          <p:nvPr/>
        </p:nvSpPr>
        <p:spPr bwMode="auto">
          <a:xfrm>
            <a:off x="1003623" y="3339383"/>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1F84BE"/>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42" name="组合 41"/>
          <p:cNvGrpSpPr/>
          <p:nvPr/>
        </p:nvGrpSpPr>
        <p:grpSpPr>
          <a:xfrm>
            <a:off x="3549628" y="2958929"/>
            <a:ext cx="2500355" cy="1132145"/>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700648" y="3177815"/>
            <a:ext cx="620854" cy="620853"/>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8" name="Group 41"/>
          <p:cNvGrpSpPr>
            <a:grpSpLocks/>
          </p:cNvGrpSpPr>
          <p:nvPr/>
        </p:nvGrpSpPr>
        <p:grpSpPr bwMode="auto">
          <a:xfrm>
            <a:off x="4413616" y="3177813"/>
            <a:ext cx="1457721" cy="799505"/>
            <a:chOff x="0" y="0"/>
            <a:chExt cx="2419" cy="1343"/>
          </a:xfrm>
        </p:grpSpPr>
        <p:sp>
          <p:nvSpPr>
            <p:cNvPr id="4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5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51" name="Freeform 6"/>
          <p:cNvSpPr>
            <a:spLocks noEditPoints="1"/>
          </p:cNvSpPr>
          <p:nvPr/>
        </p:nvSpPr>
        <p:spPr bwMode="auto">
          <a:xfrm>
            <a:off x="3890941" y="3360860"/>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1F84BE"/>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51877672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2" presetClass="entr" presetSubtype="2"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anim calcmode="lin" valueType="num">
                                      <p:cBhvr>
                                        <p:cTn id="63" dur="500" fill="hold"/>
                                        <p:tgtEl>
                                          <p:spTgt spid="31"/>
                                        </p:tgtEl>
                                        <p:attrNameLst>
                                          <p:attrName>ppt_x</p:attrName>
                                        </p:attrNameLst>
                                      </p:cBhvr>
                                      <p:tavLst>
                                        <p:tav tm="0">
                                          <p:val>
                                            <p:strVal val="#ppt_x"/>
                                          </p:val>
                                        </p:tav>
                                        <p:tav tm="100000">
                                          <p:val>
                                            <p:strVal val="#ppt_x"/>
                                          </p:val>
                                        </p:tav>
                                      </p:tavLst>
                                    </p:anim>
                                    <p:anim calcmode="lin" valueType="num">
                                      <p:cBhvr>
                                        <p:cTn id="64" dur="5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22" presetClass="entr" presetSubtype="2"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right)">
                                      <p:cBhvr>
                                        <p:cTn id="68" dur="500"/>
                                        <p:tgtEl>
                                          <p:spTgt spid="22"/>
                                        </p:tgtEl>
                                      </p:cBhvr>
                                    </p:animEffect>
                                  </p:childTnLst>
                                </p:cTn>
                              </p:par>
                            </p:childTnLst>
                          </p:cTn>
                        </p:par>
                        <p:par>
                          <p:cTn id="69" fill="hold">
                            <p:stCondLst>
                              <p:cond delay="6000"/>
                            </p:stCondLst>
                            <p:childTnLst>
                              <p:par>
                                <p:cTn id="70" presetID="22" presetClass="entr" presetSubtype="8"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childTnLst>
                          </p:cTn>
                        </p:par>
                        <p:par>
                          <p:cTn id="73" fill="hold">
                            <p:stCondLst>
                              <p:cond delay="6500"/>
                            </p:stCondLst>
                            <p:childTnLst>
                              <p:par>
                                <p:cTn id="74" presetID="53" presetClass="entr" presetSubtype="16"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childTnLst>
                          </p:cTn>
                        </p:par>
                        <p:par>
                          <p:cTn id="79" fill="hold">
                            <p:stCondLst>
                              <p:cond delay="7000"/>
                            </p:stCondLst>
                            <p:childTnLst>
                              <p:par>
                                <p:cTn id="80" presetID="42" presetClass="entr" presetSubtype="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500"/>
                                        <p:tgtEl>
                                          <p:spTgt spid="41"/>
                                        </p:tgtEl>
                                      </p:cBhvr>
                                    </p:animEffect>
                                    <p:anim calcmode="lin" valueType="num">
                                      <p:cBhvr>
                                        <p:cTn id="83" dur="500" fill="hold"/>
                                        <p:tgtEl>
                                          <p:spTgt spid="41"/>
                                        </p:tgtEl>
                                        <p:attrNameLst>
                                          <p:attrName>ppt_x</p:attrName>
                                        </p:attrNameLst>
                                      </p:cBhvr>
                                      <p:tavLst>
                                        <p:tav tm="0">
                                          <p:val>
                                            <p:strVal val="#ppt_x"/>
                                          </p:val>
                                        </p:tav>
                                        <p:tav tm="100000">
                                          <p:val>
                                            <p:strVal val="#ppt_x"/>
                                          </p:val>
                                        </p:tav>
                                      </p:tavLst>
                                    </p:anim>
                                    <p:anim calcmode="lin" valueType="num">
                                      <p:cBhvr>
                                        <p:cTn id="84" dur="500" fill="hold"/>
                                        <p:tgtEl>
                                          <p:spTgt spid="41"/>
                                        </p:tgtEl>
                                        <p:attrNameLst>
                                          <p:attrName>ppt_y</p:attrName>
                                        </p:attrNameLst>
                                      </p:cBhvr>
                                      <p:tavLst>
                                        <p:tav tm="0">
                                          <p:val>
                                            <p:strVal val="#ppt_y+.1"/>
                                          </p:val>
                                        </p:tav>
                                        <p:tav tm="100000">
                                          <p:val>
                                            <p:strVal val="#ppt_y"/>
                                          </p:val>
                                        </p:tav>
                                      </p:tavLst>
                                    </p:anim>
                                  </p:childTnLst>
                                </p:cTn>
                              </p:par>
                            </p:childTnLst>
                          </p:cTn>
                        </p:par>
                        <p:par>
                          <p:cTn id="85" fill="hold">
                            <p:stCondLst>
                              <p:cond delay="7500"/>
                            </p:stCondLst>
                            <p:childTnLst>
                              <p:par>
                                <p:cTn id="86" presetID="22" presetClass="entr" presetSubtype="2" fill="hold"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wipe(right)">
                                      <p:cBhvr>
                                        <p:cTn id="88" dur="500"/>
                                        <p:tgtEl>
                                          <p:spTgt spid="32"/>
                                        </p:tgtEl>
                                      </p:cBhvr>
                                    </p:animEffect>
                                  </p:childTnLst>
                                </p:cTn>
                              </p:par>
                            </p:childTnLst>
                          </p:cTn>
                        </p:par>
                        <p:par>
                          <p:cTn id="89" fill="hold">
                            <p:stCondLst>
                              <p:cond delay="8000"/>
                            </p:stCondLst>
                            <p:childTnLst>
                              <p:par>
                                <p:cTn id="90" presetID="22" presetClass="entr" presetSubtype="8" fill="hold" nodeType="after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childTnLst>
                          </p:cTn>
                        </p:par>
                        <p:par>
                          <p:cTn id="93" fill="hold">
                            <p:stCondLst>
                              <p:cond delay="8500"/>
                            </p:stCondLst>
                            <p:childTnLst>
                              <p:par>
                                <p:cTn id="94" presetID="53" presetClass="entr" presetSubtype="16"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 calcmode="lin" valueType="num">
                                      <p:cBhvr>
                                        <p:cTn id="96" dur="500" fill="hold"/>
                                        <p:tgtEl>
                                          <p:spTgt spid="45"/>
                                        </p:tgtEl>
                                        <p:attrNameLst>
                                          <p:attrName>ppt_w</p:attrName>
                                        </p:attrNameLst>
                                      </p:cBhvr>
                                      <p:tavLst>
                                        <p:tav tm="0">
                                          <p:val>
                                            <p:fltVal val="0"/>
                                          </p:val>
                                        </p:tav>
                                        <p:tav tm="100000">
                                          <p:val>
                                            <p:strVal val="#ppt_w"/>
                                          </p:val>
                                        </p:tav>
                                      </p:tavLst>
                                    </p:anim>
                                    <p:anim calcmode="lin" valueType="num">
                                      <p:cBhvr>
                                        <p:cTn id="97" dur="500" fill="hold"/>
                                        <p:tgtEl>
                                          <p:spTgt spid="45"/>
                                        </p:tgtEl>
                                        <p:attrNameLst>
                                          <p:attrName>ppt_h</p:attrName>
                                        </p:attrNameLst>
                                      </p:cBhvr>
                                      <p:tavLst>
                                        <p:tav tm="0">
                                          <p:val>
                                            <p:fltVal val="0"/>
                                          </p:val>
                                        </p:tav>
                                        <p:tav tm="100000">
                                          <p:val>
                                            <p:strVal val="#ppt_h"/>
                                          </p:val>
                                        </p:tav>
                                      </p:tavLst>
                                    </p:anim>
                                    <p:animEffect transition="in" filter="fade">
                                      <p:cBhvr>
                                        <p:cTn id="98" dur="500"/>
                                        <p:tgtEl>
                                          <p:spTgt spid="45"/>
                                        </p:tgtEl>
                                      </p:cBhvr>
                                    </p:animEffect>
                                  </p:childTnLst>
                                </p:cTn>
                              </p:par>
                            </p:childTnLst>
                          </p:cTn>
                        </p:par>
                        <p:par>
                          <p:cTn id="99" fill="hold">
                            <p:stCondLst>
                              <p:cond delay="9000"/>
                            </p:stCondLst>
                            <p:childTnLst>
                              <p:par>
                                <p:cTn id="100" presetID="42" presetClass="entr" presetSubtype="0" fill="hold" grpId="0" nodeType="afterEffect">
                                  <p:stCondLst>
                                    <p:cond delay="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500"/>
                                        <p:tgtEl>
                                          <p:spTgt spid="51"/>
                                        </p:tgtEl>
                                      </p:cBhvr>
                                    </p:animEffect>
                                    <p:anim calcmode="lin" valueType="num">
                                      <p:cBhvr>
                                        <p:cTn id="103" dur="500" fill="hold"/>
                                        <p:tgtEl>
                                          <p:spTgt spid="51"/>
                                        </p:tgtEl>
                                        <p:attrNameLst>
                                          <p:attrName>ppt_x</p:attrName>
                                        </p:attrNameLst>
                                      </p:cBhvr>
                                      <p:tavLst>
                                        <p:tav tm="0">
                                          <p:val>
                                            <p:strVal val="#ppt_x"/>
                                          </p:val>
                                        </p:tav>
                                        <p:tav tm="100000">
                                          <p:val>
                                            <p:strVal val="#ppt_x"/>
                                          </p:val>
                                        </p:tav>
                                      </p:tavLst>
                                    </p:anim>
                                    <p:anim calcmode="lin" valueType="num">
                                      <p:cBhvr>
                                        <p:cTn id="104" dur="500" fill="hold"/>
                                        <p:tgtEl>
                                          <p:spTgt spid="51"/>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22" presetClass="entr" presetSubtype="2" fill="hold"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childTnLst>
                          </p:cTn>
                        </p:par>
                        <p:par>
                          <p:cTn id="109" fill="hold">
                            <p:stCondLst>
                              <p:cond delay="10000"/>
                            </p:stCondLst>
                            <p:childTnLst>
                              <p:par>
                                <p:cTn id="110" presetID="22" presetClass="entr" presetSubtype="8"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wipe(left)">
                                      <p:cBhvr>
                                        <p:cTn id="11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21" grpId="0" animBg="1"/>
      <p:bldP spid="31" grpId="0" animBg="1"/>
      <p:bldP spid="41"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Group 6"/>
          <p:cNvGrpSpPr/>
          <p:nvPr/>
        </p:nvGrpSpPr>
        <p:grpSpPr>
          <a:xfrm>
            <a:off x="1555423" y="1275606"/>
            <a:ext cx="2966252" cy="1899138"/>
            <a:chOff x="1721786" y="2532184"/>
            <a:chExt cx="3956033" cy="2532184"/>
          </a:xfrm>
        </p:grpSpPr>
        <p:sp>
          <p:nvSpPr>
            <p:cNvPr id="11"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1F84BE"/>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2" name="Hexagon 8"/>
            <p:cNvSpPr/>
            <p:nvPr/>
          </p:nvSpPr>
          <p:spPr>
            <a:xfrm>
              <a:off x="1721786" y="3591143"/>
              <a:ext cx="1111645" cy="958432"/>
            </a:xfrm>
            <a:prstGeom prst="hexagon">
              <a:avLst>
                <a:gd name="adj" fmla="val 25000"/>
                <a:gd name="vf" fmla="val 115470"/>
              </a:avLst>
            </a:prstGeom>
            <a:solidFill>
              <a:srgbClr val="1F84BE"/>
            </a:solidFill>
            <a:ln w="22225">
              <a:solidFill>
                <a:schemeClr val="bg1">
                  <a:lumMod val="85000"/>
                </a:schemeClr>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1F84BE"/>
            </a:solid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4" name="Hexagon 10"/>
            <p:cNvSpPr/>
            <p:nvPr/>
          </p:nvSpPr>
          <p:spPr>
            <a:xfrm>
              <a:off x="4566174" y="4105936"/>
              <a:ext cx="1111645" cy="958432"/>
            </a:xfrm>
            <a:prstGeom prst="hexagon">
              <a:avLst>
                <a:gd name="adj" fmla="val 25000"/>
                <a:gd name="vf" fmla="val 115470"/>
              </a:avLst>
            </a:prstGeom>
            <a:solidFill>
              <a:srgbClr val="1F84BE"/>
            </a:solidFill>
            <a:ln w="22225">
              <a:solidFill>
                <a:schemeClr val="bg1">
                  <a:lumMod val="85000"/>
                </a:schemeClr>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1F84BE"/>
            </a:solidFill>
            <a:ln>
              <a:solidFill>
                <a:schemeClr val="bg1">
                  <a:lumMod val="85000"/>
                </a:schemeClr>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6" name="Hexagon 12"/>
            <p:cNvSpPr/>
            <p:nvPr/>
          </p:nvSpPr>
          <p:spPr>
            <a:xfrm>
              <a:off x="3619099" y="2532184"/>
              <a:ext cx="1111645" cy="958432"/>
            </a:xfrm>
            <a:prstGeom prst="hexagon">
              <a:avLst>
                <a:gd name="adj" fmla="val 25000"/>
                <a:gd name="vf" fmla="val 115470"/>
              </a:avLst>
            </a:prstGeom>
            <a:solidFill>
              <a:srgbClr val="1F84BE"/>
            </a:solidFill>
            <a:ln w="22225">
              <a:solidFill>
                <a:schemeClr val="bg1">
                  <a:lumMod val="85000"/>
                </a:schemeClr>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17" name="TextBox 11"/>
          <p:cNvSpPr txBox="1"/>
          <p:nvPr/>
        </p:nvSpPr>
        <p:spPr>
          <a:xfrm>
            <a:off x="2280728" y="1905409"/>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2265656" y="2689896"/>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9" name="TextBox 13"/>
          <p:cNvSpPr txBox="1"/>
          <p:nvPr/>
        </p:nvSpPr>
        <p:spPr>
          <a:xfrm>
            <a:off x="2975665" y="2331724"/>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nvGrpSpPr>
          <p:cNvPr id="20" name="Group 16"/>
          <p:cNvGrpSpPr/>
          <p:nvPr/>
        </p:nvGrpSpPr>
        <p:grpSpPr>
          <a:xfrm>
            <a:off x="1829561" y="1520526"/>
            <a:ext cx="2453781" cy="1394819"/>
            <a:chOff x="1791978" y="2874150"/>
            <a:chExt cx="3272560" cy="1859759"/>
          </a:xfrm>
        </p:grpSpPr>
        <p:sp>
          <p:nvSpPr>
            <p:cNvPr id="21"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4" name="椭圆 23"/>
          <p:cNvSpPr/>
          <p:nvPr/>
        </p:nvSpPr>
        <p:spPr>
          <a:xfrm>
            <a:off x="4966395" y="1532496"/>
            <a:ext cx="432354" cy="4325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solidFill>
                  <a:srgbClr val="1F84BE"/>
                </a:solidFill>
                <a:latin typeface="微软雅黑" panose="020B0503020204020204" pitchFamily="34" charset="-122"/>
                <a:ea typeface="微软雅黑" panose="020B0503020204020204" pitchFamily="34" charset="-122"/>
              </a:rPr>
              <a:t>1</a:t>
            </a:r>
            <a:endParaRPr lang="zh-CN" altLang="en-US" dirty="0">
              <a:solidFill>
                <a:srgbClr val="1F84BE"/>
              </a:solidFill>
              <a:latin typeface="微软雅黑" panose="020B0503020204020204" pitchFamily="34" charset="-122"/>
              <a:ea typeface="微软雅黑" panose="020B0503020204020204" pitchFamily="34" charset="-122"/>
            </a:endParaRPr>
          </a:p>
        </p:txBody>
      </p:sp>
      <p:sp>
        <p:nvSpPr>
          <p:cNvPr id="25" name="椭圆 24"/>
          <p:cNvSpPr/>
          <p:nvPr/>
        </p:nvSpPr>
        <p:spPr>
          <a:xfrm>
            <a:off x="4966395" y="2072556"/>
            <a:ext cx="432354" cy="4325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solidFill>
                  <a:srgbClr val="1F84BE"/>
                </a:solidFill>
                <a:latin typeface="微软雅黑" panose="020B0503020204020204" pitchFamily="34" charset="-122"/>
                <a:ea typeface="微软雅黑" panose="020B0503020204020204" pitchFamily="34" charset="-122"/>
              </a:rPr>
              <a:t>2</a:t>
            </a:r>
            <a:endParaRPr lang="zh-CN" altLang="en-US" dirty="0">
              <a:solidFill>
                <a:srgbClr val="1F84BE"/>
              </a:solidFill>
              <a:latin typeface="微软雅黑" panose="020B0503020204020204" pitchFamily="34" charset="-122"/>
              <a:ea typeface="微软雅黑" panose="020B0503020204020204" pitchFamily="34" charset="-122"/>
            </a:endParaRPr>
          </a:p>
        </p:txBody>
      </p:sp>
      <p:sp>
        <p:nvSpPr>
          <p:cNvPr id="26" name="椭圆 25"/>
          <p:cNvSpPr/>
          <p:nvPr/>
        </p:nvSpPr>
        <p:spPr>
          <a:xfrm>
            <a:off x="4966395" y="2625216"/>
            <a:ext cx="432354" cy="4325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solidFill>
                  <a:srgbClr val="1F84BE"/>
                </a:solidFill>
                <a:latin typeface="微软雅黑" panose="020B0503020204020204" pitchFamily="34" charset="-122"/>
                <a:ea typeface="微软雅黑" panose="020B0503020204020204" pitchFamily="34" charset="-122"/>
              </a:rPr>
              <a:t>3</a:t>
            </a:r>
            <a:endParaRPr lang="zh-CN" altLang="en-US" dirty="0">
              <a:solidFill>
                <a:srgbClr val="1F84BE"/>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398750" y="158361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398750" y="212367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398750" y="26763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6"/>
          <p:cNvSpPr txBox="1"/>
          <p:nvPr/>
        </p:nvSpPr>
        <p:spPr>
          <a:xfrm>
            <a:off x="1575447" y="3870071"/>
            <a:ext cx="6128085" cy="307777"/>
          </a:xfrm>
          <a:prstGeom prst="rect">
            <a:avLst/>
          </a:prstGeom>
          <a:noFill/>
        </p:spPr>
        <p:txBody>
          <a:bodyPr wrap="square" lIns="0" tIns="0" rIns="0" bIns="0" rtlCol="0">
            <a:spAutoFit/>
          </a:bodyPr>
          <a:lstStyle/>
          <a:p>
            <a:pPr algn="just"/>
            <a:r>
              <a:rPr lang="zh-CN" altLang="en-US" sz="10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1" name="TextBox 27"/>
          <p:cNvSpPr txBox="1"/>
          <p:nvPr/>
        </p:nvSpPr>
        <p:spPr>
          <a:xfrm>
            <a:off x="3891766" y="354385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40588241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22" presetClass="entr" presetSubtype="4" fill="hold" nodeType="with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2" presetClass="entr" presetSubtype="4"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00"/>
                                        <p:tgtEl>
                                          <p:spTgt spid="18"/>
                                        </p:tgtEl>
                                      </p:cBhvr>
                                    </p:animEffect>
                                  </p:childTnLst>
                                </p:cTn>
                              </p:par>
                              <p:par>
                                <p:cTn id="32" presetID="22" presetClass="entr" presetSubtype="4"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500"/>
                                        <p:tgtEl>
                                          <p:spTgt spid="19"/>
                                        </p:tgtEl>
                                      </p:cBhvr>
                                    </p:animEffect>
                                  </p:childTnLst>
                                </p:cTn>
                              </p:par>
                              <p:par>
                                <p:cTn id="35" presetID="22" presetClass="entr" presetSubtype="4" fill="hold" nodeType="withEffect">
                                  <p:stCondLst>
                                    <p:cond delay="50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childTnLst>
                          </p:cTn>
                        </p:par>
                        <p:par>
                          <p:cTn id="68" fill="hold">
                            <p:stCondLst>
                              <p:cond delay="4500"/>
                            </p:stCondLst>
                            <p:childTnLst>
                              <p:par>
                                <p:cTn id="69" presetID="2" presetClass="entr" presetSubtype="2"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additive="base">
                                        <p:cTn id="71" dur="300" fill="hold"/>
                                        <p:tgtEl>
                                          <p:spTgt spid="31"/>
                                        </p:tgtEl>
                                        <p:attrNameLst>
                                          <p:attrName>ppt_x</p:attrName>
                                        </p:attrNameLst>
                                      </p:cBhvr>
                                      <p:tavLst>
                                        <p:tav tm="0">
                                          <p:val>
                                            <p:strVal val="1+#ppt_w/2"/>
                                          </p:val>
                                        </p:tav>
                                        <p:tav tm="100000">
                                          <p:val>
                                            <p:strVal val="#ppt_x"/>
                                          </p:val>
                                        </p:tav>
                                      </p:tavLst>
                                    </p:anim>
                                    <p:anim calcmode="lin" valueType="num">
                                      <p:cBhvr additive="base">
                                        <p:cTn id="72" dur="300" fill="hold"/>
                                        <p:tgtEl>
                                          <p:spTgt spid="31"/>
                                        </p:tgtEl>
                                        <p:attrNameLst>
                                          <p:attrName>ppt_y</p:attrName>
                                        </p:attrNameLst>
                                      </p:cBhvr>
                                      <p:tavLst>
                                        <p:tav tm="0">
                                          <p:val>
                                            <p:strVal val="#ppt_y"/>
                                          </p:val>
                                        </p:tav>
                                        <p:tav tm="100000">
                                          <p:val>
                                            <p:strVal val="#ppt_y"/>
                                          </p:val>
                                        </p:tav>
                                      </p:tavLst>
                                    </p:anim>
                                  </p:childTnLst>
                                </p:cTn>
                              </p:par>
                            </p:childTnLst>
                          </p:cTn>
                        </p:par>
                        <p:par>
                          <p:cTn id="73" fill="hold">
                            <p:stCondLst>
                              <p:cond delay="4800"/>
                            </p:stCondLst>
                            <p:childTnLst>
                              <p:par>
                                <p:cTn id="74" presetID="2" presetClass="entr" presetSubtype="2"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300" fill="hold"/>
                                        <p:tgtEl>
                                          <p:spTgt spid="30"/>
                                        </p:tgtEl>
                                        <p:attrNameLst>
                                          <p:attrName>ppt_x</p:attrName>
                                        </p:attrNameLst>
                                      </p:cBhvr>
                                      <p:tavLst>
                                        <p:tav tm="0">
                                          <p:val>
                                            <p:strVal val="1+#ppt_w/2"/>
                                          </p:val>
                                        </p:tav>
                                        <p:tav tm="100000">
                                          <p:val>
                                            <p:strVal val="#ppt_x"/>
                                          </p:val>
                                        </p:tav>
                                      </p:tavLst>
                                    </p:anim>
                                    <p:anim calcmode="lin" valueType="num">
                                      <p:cBhvr additive="base">
                                        <p:cTn id="77"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7" grpId="0"/>
      <p:bldP spid="18" grpId="0"/>
      <p:bldP spid="19" grpId="0"/>
      <p:bldP spid="24" grpId="0" animBg="1"/>
      <p:bldP spid="25" grpId="0" animBg="1"/>
      <p:bldP spid="26" grpId="0" animBg="1"/>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原创设计师QQ598969553      _4"/>
          <p:cNvSpPr/>
          <p:nvPr/>
        </p:nvSpPr>
        <p:spPr>
          <a:xfrm>
            <a:off x="6168865"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11" name="原创设计师QQ598969553      _5"/>
          <p:cNvSpPr/>
          <p:nvPr/>
        </p:nvSpPr>
        <p:spPr>
          <a:xfrm>
            <a:off x="2328337" y="140797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12" name="原创设计师QQ598969553      _6"/>
          <p:cNvGrpSpPr/>
          <p:nvPr/>
        </p:nvGrpSpPr>
        <p:grpSpPr>
          <a:xfrm>
            <a:off x="2454288" y="1489651"/>
            <a:ext cx="1669321" cy="804540"/>
            <a:chOff x="6084168" y="1274556"/>
            <a:chExt cx="1669538" cy="804355"/>
          </a:xfrm>
        </p:grpSpPr>
        <p:sp>
          <p:nvSpPr>
            <p:cNvPr id="13"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原创设计师QQ598969553      _7"/>
          <p:cNvGrpSpPr/>
          <p:nvPr/>
        </p:nvGrpSpPr>
        <p:grpSpPr>
          <a:xfrm>
            <a:off x="6301876" y="1603001"/>
            <a:ext cx="1669321" cy="804540"/>
            <a:chOff x="6084168" y="1274556"/>
            <a:chExt cx="1669538" cy="804355"/>
          </a:xfrm>
        </p:grpSpPr>
        <p:sp>
          <p:nvSpPr>
            <p:cNvPr id="16"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7"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8" name="原创设计师QQ598969553      _8"/>
          <p:cNvGrpSpPr/>
          <p:nvPr/>
        </p:nvGrpSpPr>
        <p:grpSpPr>
          <a:xfrm>
            <a:off x="998472" y="1340955"/>
            <a:ext cx="1206440" cy="1172864"/>
            <a:chOff x="2201071" y="3406041"/>
            <a:chExt cx="1805286" cy="1805938"/>
          </a:xfrm>
        </p:grpSpPr>
        <p:grpSp>
          <p:nvGrpSpPr>
            <p:cNvPr id="19" name="组合 18"/>
            <p:cNvGrpSpPr/>
            <p:nvPr/>
          </p:nvGrpSpPr>
          <p:grpSpPr>
            <a:xfrm>
              <a:off x="2201071" y="3406041"/>
              <a:ext cx="1805286" cy="1805938"/>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椭圆 21"/>
              <p:cNvSpPr/>
              <p:nvPr/>
            </p:nvSpPr>
            <p:spPr>
              <a:xfrm>
                <a:off x="4565570" y="2763062"/>
                <a:ext cx="1370298" cy="1370793"/>
              </a:xfrm>
              <a:prstGeom prst="ellipse">
                <a:avLst/>
              </a:prstGeom>
              <a:solidFill>
                <a:srgbClr val="1F84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5" name="原创设计师QQ598969553      _9"/>
          <p:cNvGrpSpPr/>
          <p:nvPr/>
        </p:nvGrpSpPr>
        <p:grpSpPr>
          <a:xfrm>
            <a:off x="4895440" y="1389991"/>
            <a:ext cx="1206440" cy="1172864"/>
            <a:chOff x="4811090" y="3406041"/>
            <a:chExt cx="1805286" cy="1805938"/>
          </a:xfrm>
        </p:grpSpPr>
        <p:grpSp>
          <p:nvGrpSpPr>
            <p:cNvPr id="26" name="组合 25"/>
            <p:cNvGrpSpPr/>
            <p:nvPr/>
          </p:nvGrpSpPr>
          <p:grpSpPr>
            <a:xfrm>
              <a:off x="4811090"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椭圆 28"/>
              <p:cNvSpPr/>
              <p:nvPr/>
            </p:nvSpPr>
            <p:spPr>
              <a:xfrm>
                <a:off x="4565570" y="2763062"/>
                <a:ext cx="1370298" cy="1370793"/>
              </a:xfrm>
              <a:prstGeom prst="ellipse">
                <a:avLst/>
              </a:prstGeom>
              <a:solidFill>
                <a:srgbClr val="1F84BE"/>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7"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32" name="原创设计师QQ598969553      _10"/>
          <p:cNvSpPr/>
          <p:nvPr/>
        </p:nvSpPr>
        <p:spPr>
          <a:xfrm>
            <a:off x="6168865"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33" name="原创设计师QQ598969553      _11"/>
          <p:cNvSpPr/>
          <p:nvPr/>
        </p:nvSpPr>
        <p:spPr>
          <a:xfrm>
            <a:off x="2328337" y="329818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4" name="原创设计师QQ598969553      _12"/>
          <p:cNvGrpSpPr/>
          <p:nvPr/>
        </p:nvGrpSpPr>
        <p:grpSpPr>
          <a:xfrm>
            <a:off x="2454288" y="3379861"/>
            <a:ext cx="1669321" cy="804540"/>
            <a:chOff x="6084168" y="1274556"/>
            <a:chExt cx="1669538" cy="804355"/>
          </a:xfrm>
        </p:grpSpPr>
        <p:sp>
          <p:nvSpPr>
            <p:cNvPr id="35"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6"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7" name="原创设计师QQ598969553      _13"/>
          <p:cNvGrpSpPr/>
          <p:nvPr/>
        </p:nvGrpSpPr>
        <p:grpSpPr>
          <a:xfrm>
            <a:off x="6301876" y="3493211"/>
            <a:ext cx="1669321" cy="804540"/>
            <a:chOff x="6084168" y="1274556"/>
            <a:chExt cx="1669538" cy="804355"/>
          </a:xfrm>
        </p:grpSpPr>
        <p:sp>
          <p:nvSpPr>
            <p:cNvPr id="38"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0" name="原创设计师QQ598969553      _14"/>
          <p:cNvGrpSpPr/>
          <p:nvPr/>
        </p:nvGrpSpPr>
        <p:grpSpPr>
          <a:xfrm>
            <a:off x="998472" y="3231165"/>
            <a:ext cx="1206440" cy="1172864"/>
            <a:chOff x="2201071" y="3406041"/>
            <a:chExt cx="1805286" cy="1805938"/>
          </a:xfrm>
        </p:grpSpPr>
        <p:grpSp>
          <p:nvGrpSpPr>
            <p:cNvPr id="41" name="组合 40"/>
            <p:cNvGrpSpPr/>
            <p:nvPr/>
          </p:nvGrpSpPr>
          <p:grpSpPr>
            <a:xfrm>
              <a:off x="2201071"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4" name="椭圆 43"/>
              <p:cNvSpPr/>
              <p:nvPr/>
            </p:nvSpPr>
            <p:spPr>
              <a:xfrm>
                <a:off x="4565570" y="2763062"/>
                <a:ext cx="1370298" cy="1370793"/>
              </a:xfrm>
              <a:prstGeom prst="ellipse">
                <a:avLst/>
              </a:prstGeom>
              <a:solidFill>
                <a:srgbClr val="1F84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2"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7" name="原创设计师QQ598969553      _15"/>
          <p:cNvGrpSpPr/>
          <p:nvPr/>
        </p:nvGrpSpPr>
        <p:grpSpPr>
          <a:xfrm>
            <a:off x="4895440" y="3280201"/>
            <a:ext cx="1206440" cy="1172864"/>
            <a:chOff x="4811090" y="3406041"/>
            <a:chExt cx="1805286" cy="1805938"/>
          </a:xfrm>
        </p:grpSpPr>
        <p:grpSp>
          <p:nvGrpSpPr>
            <p:cNvPr id="48" name="组合 47"/>
            <p:cNvGrpSpPr/>
            <p:nvPr/>
          </p:nvGrpSpPr>
          <p:grpSpPr>
            <a:xfrm>
              <a:off x="4811090"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1" name="椭圆 50"/>
              <p:cNvSpPr/>
              <p:nvPr/>
            </p:nvSpPr>
            <p:spPr>
              <a:xfrm>
                <a:off x="4565570" y="2763062"/>
                <a:ext cx="1370298" cy="1370793"/>
              </a:xfrm>
              <a:prstGeom prst="ellipse">
                <a:avLst/>
              </a:prstGeom>
              <a:solidFill>
                <a:srgbClr val="1F84BE"/>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9"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22109540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23" presetClass="entr" presetSubtype="16" fill="hold"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30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par>
                                <p:cTn id="60" presetID="23" presetClass="entr" presetSubtype="16"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par>
                          <p:cTn id="64" fill="hold">
                            <p:stCondLst>
                              <p:cond delay="3500"/>
                            </p:stCondLst>
                            <p:childTnLst>
                              <p:par>
                                <p:cTn id="65" presetID="42" presetClass="entr" presetSubtype="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32"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599274" y="1356974"/>
            <a:ext cx="1506792" cy="1506792"/>
            <a:chOff x="3481448" y="2338049"/>
            <a:chExt cx="2181104" cy="2181104"/>
          </a:xfrm>
        </p:grpSpPr>
        <p:grpSp>
          <p:nvGrpSpPr>
            <p:cNvPr id="11" name="组合 1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sp>
            <p:nvSpPr>
              <p:cNvPr id="14" name="椭圆 1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grpSp>
        <p:sp>
          <p:nvSpPr>
            <p:cNvPr id="12" name="TextBox 55"/>
            <p:cNvSpPr txBox="1"/>
            <p:nvPr/>
          </p:nvSpPr>
          <p:spPr>
            <a:xfrm>
              <a:off x="3859414" y="3125467"/>
              <a:ext cx="1425173"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01</a:t>
              </a:r>
              <a:endParaRPr kumimoji="0" lang="zh-CN" altLang="en-US" sz="2000" b="0" i="0" u="none" strike="noStrike" kern="0" cap="none" spc="0" normalizeH="0" baseline="0" noProof="0" dirty="0">
                <a:ln>
                  <a:noFill/>
                </a:ln>
                <a:solidFill>
                  <a:srgbClr val="1F84BE"/>
                </a:solidFill>
                <a:effectLst/>
                <a:uLnTx/>
                <a:uFillTx/>
                <a:latin typeface="方正兰亭细黑_GBK" pitchFamily="2" charset="-122"/>
                <a:ea typeface="方正兰亭细黑_GBK" pitchFamily="2" charset="-122"/>
              </a:endParaRPr>
            </a:p>
          </p:txBody>
        </p:sp>
      </p:grpSp>
      <p:sp>
        <p:nvSpPr>
          <p:cNvPr id="15" name="矩形 14"/>
          <p:cNvSpPr/>
          <p:nvPr/>
        </p:nvSpPr>
        <p:spPr>
          <a:xfrm>
            <a:off x="569066"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nvGrpSpPr>
          <p:cNvPr id="16" name="组合 15"/>
          <p:cNvGrpSpPr/>
          <p:nvPr/>
        </p:nvGrpSpPr>
        <p:grpSpPr>
          <a:xfrm>
            <a:off x="2202992" y="3181525"/>
            <a:ext cx="473766" cy="477588"/>
            <a:chOff x="3041651" y="3326606"/>
            <a:chExt cx="631825" cy="636588"/>
          </a:xfrm>
        </p:grpSpPr>
        <p:sp>
          <p:nvSpPr>
            <p:cNvPr id="17" name="Oval 9"/>
            <p:cNvSpPr>
              <a:spLocks noChangeArrowheads="1"/>
            </p:cNvSpPr>
            <p:nvPr/>
          </p:nvSpPr>
          <p:spPr bwMode="auto">
            <a:xfrm>
              <a:off x="3041651" y="3326606"/>
              <a:ext cx="631825" cy="636588"/>
            </a:xfrm>
            <a:prstGeom prst="ellipse">
              <a:avLst/>
            </a:prstGeom>
            <a:solidFill>
              <a:srgbClr val="1F84BE"/>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grpSp>
      <p:grpSp>
        <p:nvGrpSpPr>
          <p:cNvPr id="20" name="组合 19"/>
          <p:cNvGrpSpPr/>
          <p:nvPr/>
        </p:nvGrpSpPr>
        <p:grpSpPr>
          <a:xfrm>
            <a:off x="2837402" y="1356974"/>
            <a:ext cx="1506792" cy="1506792"/>
            <a:chOff x="3481448" y="2338049"/>
            <a:chExt cx="2181104" cy="2181104"/>
          </a:xfrm>
        </p:grpSpPr>
        <p:grpSp>
          <p:nvGrpSpPr>
            <p:cNvPr id="21" name="组合 2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sp>
            <p:nvSpPr>
              <p:cNvPr id="24" name="椭圆 2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grpSp>
        <p:sp>
          <p:nvSpPr>
            <p:cNvPr id="22" name="TextBox 65"/>
            <p:cNvSpPr txBox="1"/>
            <p:nvPr/>
          </p:nvSpPr>
          <p:spPr>
            <a:xfrm>
              <a:off x="3837372"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02</a:t>
              </a:r>
              <a:endParaRPr kumimoji="0" lang="zh-CN" altLang="en-US" sz="2000" b="0" i="0" u="none" strike="noStrike" kern="0" cap="none" spc="0" normalizeH="0" baseline="0" noProof="0" dirty="0">
                <a:ln>
                  <a:noFill/>
                </a:ln>
                <a:solidFill>
                  <a:srgbClr val="1F84BE"/>
                </a:solidFill>
                <a:effectLst/>
                <a:uLnTx/>
                <a:uFillTx/>
                <a:latin typeface="方正兰亭细黑_GBK" pitchFamily="2" charset="-122"/>
                <a:ea typeface="方正兰亭细黑_GBK" pitchFamily="2" charset="-122"/>
              </a:endParaRPr>
            </a:p>
          </p:txBody>
        </p:sp>
      </p:grpSp>
      <p:sp>
        <p:nvSpPr>
          <p:cNvPr id="25" name="矩形 24"/>
          <p:cNvSpPr/>
          <p:nvPr/>
        </p:nvSpPr>
        <p:spPr>
          <a:xfrm>
            <a:off x="2776985"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nvGrpSpPr>
          <p:cNvPr id="26" name="组合 25"/>
          <p:cNvGrpSpPr/>
          <p:nvPr/>
        </p:nvGrpSpPr>
        <p:grpSpPr>
          <a:xfrm>
            <a:off x="4438192" y="3181525"/>
            <a:ext cx="473766" cy="477588"/>
            <a:chOff x="3041651" y="3326606"/>
            <a:chExt cx="631825" cy="636588"/>
          </a:xfrm>
        </p:grpSpPr>
        <p:sp>
          <p:nvSpPr>
            <p:cNvPr id="27" name="Oval 9"/>
            <p:cNvSpPr>
              <a:spLocks noChangeArrowheads="1"/>
            </p:cNvSpPr>
            <p:nvPr/>
          </p:nvSpPr>
          <p:spPr bwMode="auto">
            <a:xfrm>
              <a:off x="3041651" y="3326606"/>
              <a:ext cx="631825" cy="636588"/>
            </a:xfrm>
            <a:prstGeom prst="ellipse">
              <a:avLst/>
            </a:prstGeom>
            <a:solidFill>
              <a:srgbClr val="1F84BE"/>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grpSp>
      <p:grpSp>
        <p:nvGrpSpPr>
          <p:cNvPr id="30" name="组合 29"/>
          <p:cNvGrpSpPr/>
          <p:nvPr/>
        </p:nvGrpSpPr>
        <p:grpSpPr>
          <a:xfrm>
            <a:off x="5029994" y="1356974"/>
            <a:ext cx="1506792" cy="1506792"/>
            <a:chOff x="3481448" y="2338049"/>
            <a:chExt cx="2181104" cy="2181104"/>
          </a:xfrm>
        </p:grpSpPr>
        <p:grpSp>
          <p:nvGrpSpPr>
            <p:cNvPr id="31" name="组合 3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sp>
            <p:nvSpPr>
              <p:cNvPr id="34" name="椭圆 3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grpSp>
        <p:sp>
          <p:nvSpPr>
            <p:cNvPr id="32" name="TextBox 75"/>
            <p:cNvSpPr txBox="1"/>
            <p:nvPr/>
          </p:nvSpPr>
          <p:spPr>
            <a:xfrm>
              <a:off x="3836211"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03</a:t>
              </a:r>
              <a:endParaRPr kumimoji="0" lang="zh-CN" altLang="en-US" sz="2000" b="0" i="0" u="none" strike="noStrike" kern="0" cap="none" spc="0" normalizeH="0" baseline="0" noProof="0" dirty="0">
                <a:ln>
                  <a:noFill/>
                </a:ln>
                <a:solidFill>
                  <a:srgbClr val="1F84BE"/>
                </a:solidFill>
                <a:effectLst/>
                <a:uLnTx/>
                <a:uFillTx/>
                <a:latin typeface="方正兰亭细黑_GBK" pitchFamily="2" charset="-122"/>
                <a:ea typeface="方正兰亭细黑_GBK" pitchFamily="2" charset="-122"/>
              </a:endParaRPr>
            </a:p>
          </p:txBody>
        </p:sp>
      </p:grpSp>
      <p:sp>
        <p:nvSpPr>
          <p:cNvPr id="35" name="矩形 34"/>
          <p:cNvSpPr/>
          <p:nvPr/>
        </p:nvSpPr>
        <p:spPr>
          <a:xfrm>
            <a:off x="4953794"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nvGrpSpPr>
          <p:cNvPr id="36" name="组合 35"/>
          <p:cNvGrpSpPr/>
          <p:nvPr/>
        </p:nvGrpSpPr>
        <p:grpSpPr>
          <a:xfrm>
            <a:off x="6601843" y="3181525"/>
            <a:ext cx="473766" cy="477588"/>
            <a:chOff x="3041651" y="3326606"/>
            <a:chExt cx="631825" cy="636588"/>
          </a:xfrm>
        </p:grpSpPr>
        <p:sp>
          <p:nvSpPr>
            <p:cNvPr id="37" name="Oval 9"/>
            <p:cNvSpPr>
              <a:spLocks noChangeArrowheads="1"/>
            </p:cNvSpPr>
            <p:nvPr/>
          </p:nvSpPr>
          <p:spPr bwMode="auto">
            <a:xfrm>
              <a:off x="3041651" y="3326606"/>
              <a:ext cx="631825" cy="636588"/>
            </a:xfrm>
            <a:prstGeom prst="ellipse">
              <a:avLst/>
            </a:prstGeom>
            <a:solidFill>
              <a:srgbClr val="1F84BE"/>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3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3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grpSp>
      <p:grpSp>
        <p:nvGrpSpPr>
          <p:cNvPr id="40" name="组合 39"/>
          <p:cNvGrpSpPr/>
          <p:nvPr/>
        </p:nvGrpSpPr>
        <p:grpSpPr>
          <a:xfrm>
            <a:off x="7103492" y="1356974"/>
            <a:ext cx="1506792" cy="1506792"/>
            <a:chOff x="3481448" y="2338049"/>
            <a:chExt cx="2181104" cy="2181104"/>
          </a:xfrm>
        </p:grpSpPr>
        <p:grpSp>
          <p:nvGrpSpPr>
            <p:cNvPr id="41" name="组合 4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sp>
            <p:nvSpPr>
              <p:cNvPr id="44" name="椭圆 4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F84BE"/>
                  </a:solidFill>
                  <a:effectLst/>
                  <a:uLnTx/>
                  <a:uFillTx/>
                  <a:latin typeface="Calibri"/>
                  <a:ea typeface="宋体"/>
                  <a:cs typeface="+mn-cs"/>
                </a:endParaRPr>
              </a:p>
            </p:txBody>
          </p:sp>
        </p:grpSp>
        <p:sp>
          <p:nvSpPr>
            <p:cNvPr id="42" name="TextBox 85"/>
            <p:cNvSpPr txBox="1"/>
            <p:nvPr/>
          </p:nvSpPr>
          <p:spPr>
            <a:xfrm>
              <a:off x="3835051"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1F84BE"/>
                  </a:solidFill>
                  <a:effectLst/>
                  <a:uLnTx/>
                  <a:uFillTx/>
                  <a:latin typeface="方正兰亭细黑_GBK" pitchFamily="2" charset="-122"/>
                  <a:ea typeface="方正兰亭细黑_GBK" pitchFamily="2" charset="-122"/>
                </a:rPr>
                <a:t>04</a:t>
              </a:r>
              <a:endParaRPr kumimoji="0" lang="zh-CN" altLang="en-US" sz="2000" b="0" i="0" u="none" strike="noStrike" kern="0" cap="none" spc="0" normalizeH="0" baseline="0" noProof="0" dirty="0">
                <a:ln>
                  <a:noFill/>
                </a:ln>
                <a:solidFill>
                  <a:srgbClr val="1F84BE"/>
                </a:solidFill>
                <a:effectLst/>
                <a:uLnTx/>
                <a:uFillTx/>
                <a:latin typeface="方正兰亭细黑_GBK" pitchFamily="2" charset="-122"/>
                <a:ea typeface="方正兰亭细黑_GBK" pitchFamily="2" charset="-122"/>
              </a:endParaRPr>
            </a:p>
          </p:txBody>
        </p:sp>
      </p:grpSp>
      <p:sp>
        <p:nvSpPr>
          <p:cNvPr id="45" name="矩形 44"/>
          <p:cNvSpPr/>
          <p:nvPr/>
        </p:nvSpPr>
        <p:spPr>
          <a:xfrm>
            <a:off x="7143203"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205633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1" fill="hold"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2500"/>
                                </p:stCondLst>
                                <p:childTnLst>
                                  <p:par>
                                    <p:cTn id="33" presetID="2" presetClass="entr" presetSubtype="8" fill="hold" nodeType="afterEffect" p14:presetBounceEnd="4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40000">
                                          <p:cBhvr additive="base">
                                            <p:cTn id="35" dur="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1" fill="hold" nodeType="afterEffect" p14:presetBounceEnd="40000">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14:bounceEnd="40000">
                                          <p:cBhvr additive="base">
                                            <p:cTn id="40"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20"/>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par>
                              <p:cTn id="46" fill="hold">
                                <p:stCondLst>
                                  <p:cond delay="4000"/>
                                </p:stCondLst>
                                <p:childTnLst>
                                  <p:par>
                                    <p:cTn id="47" presetID="2" presetClass="entr" presetSubtype="8" fill="hold" nodeType="afterEffect" p14:presetBounceEnd="40000">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14:bounceEnd="40000">
                                          <p:cBhvr additive="base">
                                            <p:cTn id="49"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1" fill="hold" nodeType="afterEffect" p14:presetBounceEnd="40000">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14:bounceEnd="40000">
                                          <p:cBhvr additive="base">
                                            <p:cTn id="54"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30"/>
                                            </p:tgtEl>
                                            <p:attrNameLst>
                                              <p:attrName>ppt_y</p:attrName>
                                            </p:attrNameLst>
                                          </p:cBhvr>
                                          <p:tavLst>
                                            <p:tav tm="0">
                                              <p:val>
                                                <p:strVal val="0-#ppt_h/2"/>
                                              </p:val>
                                            </p:tav>
                                            <p:tav tm="100000">
                                              <p:val>
                                                <p:strVal val="#ppt_y"/>
                                              </p:val>
                                            </p:tav>
                                          </p:tavLst>
                                        </p:anim>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childTnLst>
                              </p:cTn>
                            </p:par>
                            <p:par>
                              <p:cTn id="60" fill="hold">
                                <p:stCondLst>
                                  <p:cond delay="5500"/>
                                </p:stCondLst>
                                <p:childTnLst>
                                  <p:par>
                                    <p:cTn id="61" presetID="2" presetClass="entr" presetSubtype="8" fill="hold" nodeType="afterEffect" p14:presetBounceEnd="40000">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14:bounceEnd="40000">
                                          <p:cBhvr additive="base">
                                            <p:cTn id="63"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1" fill="hold" nodeType="afterEffect" p14:presetBounceEnd="40000">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14:bounceEnd="40000">
                                          <p:cBhvr additive="base">
                                            <p:cTn id="68"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40"/>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ipe(up)">
                                          <p:cBhvr>
                                            <p:cTn id="7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25" grpId="0"/>
          <p:bldP spid="35"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1"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par>
                              <p:cTn id="46" fill="hold">
                                <p:stCondLst>
                                  <p:cond delay="4000"/>
                                </p:stCondLst>
                                <p:childTnLst>
                                  <p:par>
                                    <p:cTn id="47" presetID="2" presetClass="entr" presetSubtype="8"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0-#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1"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0-#ppt_h/2"/>
                                              </p:val>
                                            </p:tav>
                                            <p:tav tm="100000">
                                              <p:val>
                                                <p:strVal val="#ppt_y"/>
                                              </p:val>
                                            </p:tav>
                                          </p:tavLst>
                                        </p:anim>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childTnLst>
                              </p:cTn>
                            </p:par>
                            <p:par>
                              <p:cTn id="60" fill="hold">
                                <p:stCondLst>
                                  <p:cond delay="5500"/>
                                </p:stCondLst>
                                <p:childTnLst>
                                  <p:par>
                                    <p:cTn id="61" presetID="2" presetClass="entr" presetSubtype="8"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1" fill="hold"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ipe(up)">
                                          <p:cBhvr>
                                            <p:cTn id="7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25" grpId="0"/>
          <p:bldP spid="35" grpId="0"/>
          <p:bldP spid="4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7"/>
          <p:cNvSpPr txBox="1">
            <a:spLocks noChangeArrowheads="1"/>
          </p:cNvSpPr>
          <p:nvPr/>
        </p:nvSpPr>
        <p:spPr bwMode="auto">
          <a:xfrm>
            <a:off x="5988777" y="2344264"/>
            <a:ext cx="2399872"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buNone/>
            </a:pPr>
            <a:r>
              <a:rPr lang="zh-CN" altLang="en-US" sz="1991" b="1" dirty="0">
                <a:solidFill>
                  <a:srgbClr val="2E2E2E"/>
                </a:solidFill>
                <a:latin typeface="+mj-ea"/>
                <a:ea typeface="+mj-ea"/>
              </a:rPr>
              <a:t>一、</a:t>
            </a:r>
            <a:r>
              <a:rPr lang="zh-CN" altLang="en-US" sz="1707" dirty="0">
                <a:solidFill>
                  <a:srgbClr val="2E2E2E"/>
                </a:solidFill>
                <a:latin typeface="+mj-ea"/>
                <a:ea typeface="+mj-ea"/>
              </a:rPr>
              <a:t>请替换文字内容</a:t>
            </a:r>
            <a:endParaRPr lang="zh-CN" altLang="en-US" sz="2276" dirty="0">
              <a:solidFill>
                <a:srgbClr val="2E2E2E"/>
              </a:solidFill>
              <a:latin typeface="+mj-ea"/>
              <a:ea typeface="+mj-ea"/>
            </a:endParaRPr>
          </a:p>
        </p:txBody>
      </p:sp>
      <p:sp>
        <p:nvSpPr>
          <p:cNvPr id="6" name="文本框 8"/>
          <p:cNvSpPr txBox="1">
            <a:spLocks noChangeArrowheads="1"/>
          </p:cNvSpPr>
          <p:nvPr/>
        </p:nvSpPr>
        <p:spPr bwMode="auto">
          <a:xfrm>
            <a:off x="6759346" y="2800217"/>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1 .</a:t>
            </a:r>
            <a:r>
              <a:rPr lang="zh-CN" altLang="en-US" sz="1422" b="1" dirty="0">
                <a:solidFill>
                  <a:schemeClr val="tx1">
                    <a:lumMod val="50000"/>
                    <a:lumOff val="50000"/>
                  </a:schemeClr>
                </a:solidFill>
                <a:latin typeface="+mj-ea"/>
                <a:ea typeface="+mj-ea"/>
              </a:rPr>
              <a:t>请替换文字内容</a:t>
            </a:r>
          </a:p>
        </p:txBody>
      </p:sp>
      <p:sp>
        <p:nvSpPr>
          <p:cNvPr id="7" name="文本框 9"/>
          <p:cNvSpPr txBox="1">
            <a:spLocks noChangeArrowheads="1"/>
          </p:cNvSpPr>
          <p:nvPr/>
        </p:nvSpPr>
        <p:spPr bwMode="auto">
          <a:xfrm>
            <a:off x="6759346" y="3120953"/>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2 .</a:t>
            </a:r>
            <a:r>
              <a:rPr lang="zh-CN" altLang="en-US" sz="1422" b="1" dirty="0">
                <a:solidFill>
                  <a:schemeClr val="tx1">
                    <a:lumMod val="50000"/>
                    <a:lumOff val="50000"/>
                  </a:schemeClr>
                </a:solidFill>
                <a:latin typeface="+mj-ea"/>
                <a:ea typeface="+mj-ea"/>
              </a:rPr>
              <a:t>请替换文字内容</a:t>
            </a:r>
          </a:p>
        </p:txBody>
      </p:sp>
      <p:sp>
        <p:nvSpPr>
          <p:cNvPr id="8" name="文本框 10"/>
          <p:cNvSpPr txBox="1">
            <a:spLocks noChangeArrowheads="1"/>
          </p:cNvSpPr>
          <p:nvPr/>
        </p:nvSpPr>
        <p:spPr bwMode="auto">
          <a:xfrm>
            <a:off x="6759346" y="3441689"/>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3 .</a:t>
            </a:r>
            <a:r>
              <a:rPr lang="zh-CN" altLang="en-US" sz="1422" b="1" dirty="0">
                <a:solidFill>
                  <a:schemeClr val="tx1">
                    <a:lumMod val="50000"/>
                    <a:lumOff val="50000"/>
                  </a:schemeClr>
                </a:solidFill>
                <a:latin typeface="+mj-ea"/>
                <a:ea typeface="+mj-ea"/>
              </a:rPr>
              <a:t>请替换文字内容</a:t>
            </a:r>
          </a:p>
        </p:txBody>
      </p:sp>
      <p:sp>
        <p:nvSpPr>
          <p:cNvPr id="9" name="文本框 11"/>
          <p:cNvSpPr txBox="1">
            <a:spLocks noChangeArrowheads="1"/>
          </p:cNvSpPr>
          <p:nvPr/>
        </p:nvSpPr>
        <p:spPr bwMode="auto">
          <a:xfrm>
            <a:off x="6759346" y="3762425"/>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4 .</a:t>
            </a:r>
            <a:r>
              <a:rPr lang="zh-CN" altLang="en-US" sz="1422" b="1" dirty="0">
                <a:solidFill>
                  <a:schemeClr val="tx1">
                    <a:lumMod val="50000"/>
                    <a:lumOff val="50000"/>
                  </a:schemeClr>
                </a:solidFill>
                <a:latin typeface="+mj-ea"/>
                <a:ea typeface="+mj-ea"/>
              </a:rPr>
              <a:t>请替换文字内容</a:t>
            </a:r>
          </a:p>
        </p:txBody>
      </p:sp>
      <p:sp>
        <p:nvSpPr>
          <p:cNvPr id="10" name="文本框 9"/>
          <p:cNvSpPr txBox="1"/>
          <p:nvPr/>
        </p:nvSpPr>
        <p:spPr>
          <a:xfrm>
            <a:off x="4366440" y="2280186"/>
            <a:ext cx="1880894" cy="2008114"/>
          </a:xfrm>
          <a:prstGeom prst="rect">
            <a:avLst/>
          </a:prstGeom>
          <a:noFill/>
        </p:spPr>
        <p:txBody>
          <a:bodyPr wrap="square">
            <a:spAutoFit/>
          </a:bodyPr>
          <a:lstStyle/>
          <a:p>
            <a:pPr algn="dist" fontAlgn="auto">
              <a:spcBef>
                <a:spcPts val="0"/>
              </a:spcBef>
              <a:spcAft>
                <a:spcPts val="0"/>
              </a:spcAft>
              <a:defRPr/>
            </a:pPr>
            <a:r>
              <a:rPr lang="en-US" altLang="zh-CN" sz="12449" b="1" dirty="0" smtClean="0">
                <a:solidFill>
                  <a:srgbClr val="09425E"/>
                </a:solidFill>
                <a:latin typeface="Impact" panose="020B0806030902050204" pitchFamily="34" charset="0"/>
                <a:ea typeface="+mn-ea"/>
              </a:rPr>
              <a:t>04</a:t>
            </a:r>
            <a:endParaRPr lang="zh-CN" altLang="en-US" sz="12449" b="1" dirty="0">
              <a:solidFill>
                <a:srgbClr val="09425E"/>
              </a:solidFill>
              <a:latin typeface="Impact" panose="020B0806030902050204" pitchFamily="34" charset="0"/>
              <a:ea typeface="+mn-ea"/>
            </a:endParaRPr>
          </a:p>
        </p:txBody>
      </p:sp>
    </p:spTree>
    <p:extLst>
      <p:ext uri="{BB962C8B-B14F-4D97-AF65-F5344CB8AC3E}">
        <p14:creationId xmlns:p14="http://schemas.microsoft.com/office/powerpoint/2010/main" val="319972948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空心弧 9"/>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cxnSp>
        <p:nvCxnSpPr>
          <p:cNvPr id="11" name="直接连接符 10"/>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40"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961382" y="1136730"/>
            <a:ext cx="954089" cy="323157"/>
          </a:xfrm>
          <a:prstGeom prst="rect">
            <a:avLst/>
          </a:prstGeom>
        </p:spPr>
        <p:txBody>
          <a:bodyPr wrap="none" lIns="91431" tIns="45716" rIns="91431" bIns="45716">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16" name="矩形 47"/>
          <p:cNvSpPr>
            <a:spLocks noChangeArrowheads="1"/>
          </p:cNvSpPr>
          <p:nvPr/>
        </p:nvSpPr>
        <p:spPr bwMode="auto">
          <a:xfrm>
            <a:off x="4932040" y="1369458"/>
            <a:ext cx="3043238" cy="517891"/>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chemeClr val="tx1">
                    <a:lumMod val="65000"/>
                    <a:lumOff val="35000"/>
                  </a:schemeClr>
                </a:solidFill>
                <a:latin typeface="+mj-ea"/>
                <a:ea typeface="+mj-ea"/>
              </a:rPr>
              <a:t>点击输入简要文字内容，文字内容需概括精炼，不用多余的文字修饰，言简意赅的说明该项内容。</a:t>
            </a:r>
            <a:endParaRPr lang="en-US" altLang="zh-CN" sz="1000" dirty="0">
              <a:solidFill>
                <a:schemeClr val="tx1">
                  <a:lumMod val="65000"/>
                  <a:lumOff val="35000"/>
                </a:schemeClr>
              </a:solidFill>
              <a:latin typeface="+mj-ea"/>
              <a:ea typeface="+mj-ea"/>
            </a:endParaRPr>
          </a:p>
        </p:txBody>
      </p:sp>
      <p:grpSp>
        <p:nvGrpSpPr>
          <p:cNvPr id="17" name="组合 16"/>
          <p:cNvGrpSpPr>
            <a:grpSpLocks/>
          </p:cNvGrpSpPr>
          <p:nvPr/>
        </p:nvGrpSpPr>
        <p:grpSpPr bwMode="auto">
          <a:xfrm>
            <a:off x="600323" y="1737476"/>
            <a:ext cx="2259643" cy="2259643"/>
            <a:chOff x="1103084" y="2155824"/>
            <a:chExt cx="3176815" cy="3176815"/>
          </a:xfrm>
        </p:grpSpPr>
        <p:sp>
          <p:nvSpPr>
            <p:cNvPr id="18" name="椭圆 17"/>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sp>
          <p:nvSpPr>
            <p:cNvPr id="19" name="椭圆 18"/>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20" name="椭圆 19"/>
          <p:cNvSpPr/>
          <p:nvPr/>
        </p:nvSpPr>
        <p:spPr>
          <a:xfrm>
            <a:off x="2339752" y="1275606"/>
            <a:ext cx="373310" cy="373310"/>
          </a:xfrm>
          <a:prstGeom prst="ellipse">
            <a:avLst/>
          </a:prstGeom>
          <a:solidFill>
            <a:srgbClr val="1F84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sp>
        <p:nvSpPr>
          <p:cNvPr id="21" name="椭圆 20"/>
          <p:cNvSpPr/>
          <p:nvPr/>
        </p:nvSpPr>
        <p:spPr>
          <a:xfrm>
            <a:off x="3131840" y="2236528"/>
            <a:ext cx="373310" cy="373310"/>
          </a:xfrm>
          <a:prstGeom prst="ellipse">
            <a:avLst/>
          </a:prstGeom>
          <a:solidFill>
            <a:srgbClr val="1F84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sp>
        <p:nvSpPr>
          <p:cNvPr id="22" name="椭圆 21"/>
          <p:cNvSpPr/>
          <p:nvPr/>
        </p:nvSpPr>
        <p:spPr>
          <a:xfrm>
            <a:off x="3110900" y="3218921"/>
            <a:ext cx="373310" cy="373310"/>
          </a:xfrm>
          <a:prstGeom prst="ellipse">
            <a:avLst/>
          </a:prstGeom>
          <a:solidFill>
            <a:srgbClr val="1F84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sp>
        <p:nvSpPr>
          <p:cNvPr id="23" name="椭圆 22"/>
          <p:cNvSpPr/>
          <p:nvPr/>
        </p:nvSpPr>
        <p:spPr>
          <a:xfrm>
            <a:off x="2339752" y="4069127"/>
            <a:ext cx="373310" cy="373310"/>
          </a:xfrm>
          <a:prstGeom prst="ellipse">
            <a:avLst/>
          </a:prstGeom>
          <a:solidFill>
            <a:srgbClr val="1F84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grpSp>
        <p:nvGrpSpPr>
          <p:cNvPr id="24" name="组合 23"/>
          <p:cNvGrpSpPr/>
          <p:nvPr/>
        </p:nvGrpSpPr>
        <p:grpSpPr>
          <a:xfrm>
            <a:off x="3989630" y="1064722"/>
            <a:ext cx="858956" cy="858956"/>
            <a:chOff x="3989630" y="984316"/>
            <a:chExt cx="858956" cy="858956"/>
          </a:xfrm>
        </p:grpSpPr>
        <p:grpSp>
          <p:nvGrpSpPr>
            <p:cNvPr id="25" name="组合 24"/>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0" name="椭圆 29"/>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26" name="组合 54"/>
            <p:cNvGrpSpPr>
              <a:grpSpLocks noChangeAspect="1"/>
            </p:cNvGrpSpPr>
            <p:nvPr/>
          </p:nvGrpSpPr>
          <p:grpSpPr bwMode="auto">
            <a:xfrm>
              <a:off x="4230408" y="1145668"/>
              <a:ext cx="389996" cy="469766"/>
              <a:chOff x="3452849" y="2667439"/>
              <a:chExt cx="239345" cy="288607"/>
            </a:xfrm>
          </p:grpSpPr>
          <p:sp>
            <p:nvSpPr>
              <p:cNvPr id="27"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1F84BE"/>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sp>
            <p:nvSpPr>
              <p:cNvPr id="28"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1F84BE"/>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grpSp>
        <p:nvGrpSpPr>
          <p:cNvPr id="31" name="组合 30"/>
          <p:cNvGrpSpPr/>
          <p:nvPr/>
        </p:nvGrpSpPr>
        <p:grpSpPr>
          <a:xfrm>
            <a:off x="4684712" y="1948340"/>
            <a:ext cx="858956" cy="858956"/>
            <a:chOff x="4684712" y="1948340"/>
            <a:chExt cx="858956" cy="858956"/>
          </a:xfrm>
        </p:grpSpPr>
        <p:grpSp>
          <p:nvGrpSpPr>
            <p:cNvPr id="32" name="组合 31"/>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3"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1F84BE"/>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36" name="组合 35"/>
          <p:cNvGrpSpPr/>
          <p:nvPr/>
        </p:nvGrpSpPr>
        <p:grpSpPr>
          <a:xfrm>
            <a:off x="4716016" y="2993953"/>
            <a:ext cx="858956" cy="858956"/>
            <a:chOff x="4716016" y="2993953"/>
            <a:chExt cx="858956" cy="858956"/>
          </a:xfrm>
        </p:grpSpPr>
        <p:grpSp>
          <p:nvGrpSpPr>
            <p:cNvPr id="37" name="组合 36"/>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0" name="椭圆 3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8"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1F84BE"/>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41" name="组合 40"/>
          <p:cNvGrpSpPr/>
          <p:nvPr/>
        </p:nvGrpSpPr>
        <p:grpSpPr>
          <a:xfrm>
            <a:off x="3996846" y="3864636"/>
            <a:ext cx="858956" cy="858956"/>
            <a:chOff x="3996846" y="3864636"/>
            <a:chExt cx="858956" cy="858956"/>
          </a:xfrm>
        </p:grpSpPr>
        <p:grpSp>
          <p:nvGrpSpPr>
            <p:cNvPr id="42" name="组合 41"/>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43"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1F84BE"/>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sp>
        <p:nvSpPr>
          <p:cNvPr id="46" name="矩形 45"/>
          <p:cNvSpPr/>
          <p:nvPr/>
        </p:nvSpPr>
        <p:spPr>
          <a:xfrm>
            <a:off x="5609454" y="1997065"/>
            <a:ext cx="954089" cy="323157"/>
          </a:xfrm>
          <a:prstGeom prst="rect">
            <a:avLst/>
          </a:prstGeom>
        </p:spPr>
        <p:txBody>
          <a:bodyPr wrap="none" lIns="91431" tIns="45716" rIns="91431" bIns="45716">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47" name="矩形 47"/>
          <p:cNvSpPr>
            <a:spLocks noChangeArrowheads="1"/>
          </p:cNvSpPr>
          <p:nvPr/>
        </p:nvSpPr>
        <p:spPr bwMode="auto">
          <a:xfrm>
            <a:off x="5580112" y="2229793"/>
            <a:ext cx="3043238" cy="517891"/>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chemeClr val="tx1">
                    <a:lumMod val="65000"/>
                    <a:lumOff val="35000"/>
                  </a:schemeClr>
                </a:solidFill>
                <a:latin typeface="+mj-ea"/>
                <a:ea typeface="+mj-ea"/>
              </a:rPr>
              <a:t>点击输入简要文字内容，文字内容需概括精炼，不用多余的文字修饰，言简意赅的说明该项内容。</a:t>
            </a:r>
            <a:endParaRPr lang="en-US" altLang="zh-CN" sz="1000" dirty="0">
              <a:solidFill>
                <a:schemeClr val="tx1">
                  <a:lumMod val="65000"/>
                  <a:lumOff val="35000"/>
                </a:schemeClr>
              </a:solidFill>
              <a:latin typeface="+mj-ea"/>
              <a:ea typeface="+mj-ea"/>
            </a:endParaRPr>
          </a:p>
        </p:txBody>
      </p:sp>
      <p:sp>
        <p:nvSpPr>
          <p:cNvPr id="48" name="矩形 47"/>
          <p:cNvSpPr/>
          <p:nvPr/>
        </p:nvSpPr>
        <p:spPr>
          <a:xfrm>
            <a:off x="5684012" y="3028040"/>
            <a:ext cx="954089" cy="323157"/>
          </a:xfrm>
          <a:prstGeom prst="rect">
            <a:avLst/>
          </a:prstGeom>
        </p:spPr>
        <p:txBody>
          <a:bodyPr wrap="none" lIns="91431" tIns="45716" rIns="91431" bIns="45716">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49" name="矩形 48"/>
          <p:cNvSpPr>
            <a:spLocks noChangeArrowheads="1"/>
          </p:cNvSpPr>
          <p:nvPr/>
        </p:nvSpPr>
        <p:spPr bwMode="auto">
          <a:xfrm>
            <a:off x="5654670" y="3260768"/>
            <a:ext cx="3043238" cy="517891"/>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chemeClr val="tx1">
                    <a:lumMod val="65000"/>
                    <a:lumOff val="35000"/>
                  </a:schemeClr>
                </a:solidFill>
                <a:latin typeface="+mj-ea"/>
                <a:ea typeface="+mj-ea"/>
              </a:rPr>
              <a:t>点击输入简要文字内容，文字内容需概括精炼，不用多余的文字修饰，言简意赅的说明该项内容。</a:t>
            </a:r>
            <a:endParaRPr lang="en-US" altLang="zh-CN" sz="1000" dirty="0">
              <a:solidFill>
                <a:schemeClr val="tx1">
                  <a:lumMod val="65000"/>
                  <a:lumOff val="35000"/>
                </a:schemeClr>
              </a:solidFill>
              <a:latin typeface="+mj-ea"/>
              <a:ea typeface="+mj-ea"/>
            </a:endParaRPr>
          </a:p>
        </p:txBody>
      </p:sp>
      <p:sp>
        <p:nvSpPr>
          <p:cNvPr id="50" name="矩形 49"/>
          <p:cNvSpPr/>
          <p:nvPr/>
        </p:nvSpPr>
        <p:spPr>
          <a:xfrm>
            <a:off x="5009017" y="3972459"/>
            <a:ext cx="954089" cy="323157"/>
          </a:xfrm>
          <a:prstGeom prst="rect">
            <a:avLst/>
          </a:prstGeom>
        </p:spPr>
        <p:txBody>
          <a:bodyPr wrap="none" lIns="91431" tIns="45716" rIns="91431" bIns="45716">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51" name="矩形 47"/>
          <p:cNvSpPr>
            <a:spLocks noChangeArrowheads="1"/>
          </p:cNvSpPr>
          <p:nvPr/>
        </p:nvSpPr>
        <p:spPr bwMode="auto">
          <a:xfrm>
            <a:off x="4979675" y="4205187"/>
            <a:ext cx="3043238" cy="517891"/>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chemeClr val="tx1">
                    <a:lumMod val="65000"/>
                    <a:lumOff val="35000"/>
                  </a:schemeClr>
                </a:solidFill>
                <a:latin typeface="+mj-ea"/>
                <a:ea typeface="+mj-ea"/>
              </a:rPr>
              <a:t>点击输入简要文字内容，文字内容需概括精炼，不用多余的文字修饰，言简意赅的说明该项内容。</a:t>
            </a:r>
            <a:endParaRPr lang="en-US" altLang="zh-CN" sz="1000" dirty="0">
              <a:solidFill>
                <a:schemeClr val="tx1">
                  <a:lumMod val="65000"/>
                  <a:lumOff val="35000"/>
                </a:schemeClr>
              </a:solidFill>
              <a:latin typeface="+mj-ea"/>
              <a:ea typeface="+mj-ea"/>
            </a:endParaRPr>
          </a:p>
        </p:txBody>
      </p:sp>
    </p:spTree>
    <p:extLst>
      <p:ext uri="{BB962C8B-B14F-4D97-AF65-F5344CB8AC3E}">
        <p14:creationId xmlns:p14="http://schemas.microsoft.com/office/powerpoint/2010/main" val="130340045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250"/>
                                      </p:stCondLst>
                                      <p:childTnLst>
                                        <p:set>
                                          <p:cBhvr>
                                            <p:cTn id="25" dur="1" fill="hold">
                                              <p:stCondLst>
                                                <p:cond delay="0"/>
                                              </p:stCondLst>
                                            </p:cTn>
                                            <p:tgtEl>
                                              <p:spTgt spid="17"/>
                                            </p:tgtEl>
                                            <p:attrNameLst>
                                              <p:attrName>style.visibility</p:attrName>
                                            </p:attrNameLst>
                                          </p:cBhvr>
                                          <p:to>
                                            <p:strVal val="visible"/>
                                          </p:to>
                                        </p:set>
                                        <p:anim calcmode="lin" valueType="num">
                                          <p:cBhvr>
                                            <p:cTn id="26" dur="400" fill="hold"/>
                                            <p:tgtEl>
                                              <p:spTgt spid="17"/>
                                            </p:tgtEl>
                                            <p:attrNameLst>
                                              <p:attrName>ppt_w</p:attrName>
                                            </p:attrNameLst>
                                          </p:cBhvr>
                                          <p:tavLst>
                                            <p:tav tm="0">
                                              <p:val>
                                                <p:fltVal val="0"/>
                                              </p:val>
                                            </p:tav>
                                            <p:tav tm="100000">
                                              <p:val>
                                                <p:strVal val="#ppt_w"/>
                                              </p:val>
                                            </p:tav>
                                          </p:tavLst>
                                        </p:anim>
                                        <p:anim calcmode="lin" valueType="num">
                                          <p:cBhvr>
                                            <p:cTn id="27" dur="400" fill="hold"/>
                                            <p:tgtEl>
                                              <p:spTgt spid="17"/>
                                            </p:tgtEl>
                                            <p:attrNameLst>
                                              <p:attrName>ppt_h</p:attrName>
                                            </p:attrNameLst>
                                          </p:cBhvr>
                                          <p:tavLst>
                                            <p:tav tm="0">
                                              <p:val>
                                                <p:fltVal val="0"/>
                                              </p:val>
                                            </p:tav>
                                            <p:tav tm="100000">
                                              <p:val>
                                                <p:strVal val="#ppt_h"/>
                                              </p:val>
                                            </p:tav>
                                          </p:tavLst>
                                        </p:anim>
                                        <p:animEffect transition="in" filter="fade">
                                          <p:cBhvr>
                                            <p:cTn id="28" dur="400"/>
                                            <p:tgtEl>
                                              <p:spTgt spid="17"/>
                                            </p:tgtEl>
                                          </p:cBhvr>
                                        </p:animEffect>
                                      </p:childTnLst>
                                    </p:cTn>
                                  </p:par>
                                </p:childTnLst>
                              </p:cTn>
                            </p:par>
                            <p:par>
                              <p:cTn id="29" fill="hold">
                                <p:stCondLst>
                                  <p:cond delay="215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50"/>
                                            <p:tgtEl>
                                              <p:spTgt spid="10"/>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500"/>
                                </p:stCondLst>
                                <p:childTnLst>
                                  <p:par>
                                    <p:cTn id="44" presetID="2" presetClass="entr" presetSubtype="2" fill="hold" nodeType="afterEffect" p14:presetBounceEnd="40000">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14:bounceEnd="40000">
                                          <p:cBhvr additive="base">
                                            <p:cTn id="46"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7" dur="500" fill="hold"/>
                                            <p:tgtEl>
                                              <p:spTgt spid="24"/>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childTnLst>
                              </p:cTn>
                            </p:par>
                            <p:par>
                              <p:cTn id="60" fill="hold">
                                <p:stCondLst>
                                  <p:cond delay="5250"/>
                                </p:stCondLst>
                                <p:childTnLst>
                                  <p:par>
                                    <p:cTn id="61" presetID="22" presetClass="entr" presetSubtype="8"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5750"/>
                                </p:stCondLst>
                                <p:childTnLst>
                                  <p:par>
                                    <p:cTn id="65" presetID="2" presetClass="entr" presetSubtype="2" fill="hold" nodeType="afterEffect" p14:presetBounceEnd="4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40000">
                                          <p:cBhvr additive="base">
                                            <p:cTn id="67"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68" dur="500" fill="hold"/>
                                            <p:tgtEl>
                                              <p:spTgt spid="31"/>
                                            </p:tgtEl>
                                            <p:attrNameLst>
                                              <p:attrName>ppt_y</p:attrName>
                                            </p:attrNameLst>
                                          </p:cBhvr>
                                          <p:tavLst>
                                            <p:tav tm="0">
                                              <p:val>
                                                <p:strVal val="#ppt_y"/>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par>
                                    <p:cTn id="76" presetID="53" presetClass="entr" presetSubtype="16" fill="hold" grpId="0" nodeType="withEffect">
                                      <p:stCondLst>
                                        <p:cond delay="75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childTnLst>
                              </p:cTn>
                            </p:par>
                            <p:par>
                              <p:cTn id="85" fill="hold">
                                <p:stCondLst>
                                  <p:cond delay="8000"/>
                                </p:stCondLst>
                                <p:childTnLst>
                                  <p:par>
                                    <p:cTn id="86" presetID="2" presetClass="entr" presetSubtype="2" fill="hold" nodeType="afterEffect" p14:presetBounceEnd="40000">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14:bounceEnd="40000">
                                          <p:cBhvr additive="base">
                                            <p:cTn id="88" dur="500" fill="hold"/>
                                            <p:tgtEl>
                                              <p:spTgt spid="36"/>
                                            </p:tgtEl>
                                            <p:attrNameLst>
                                              <p:attrName>ppt_x</p:attrName>
                                            </p:attrNameLst>
                                          </p:cBhvr>
                                          <p:tavLst>
                                            <p:tav tm="0">
                                              <p:val>
                                                <p:strVal val="1+#ppt_w/2"/>
                                              </p:val>
                                            </p:tav>
                                            <p:tav tm="100000">
                                              <p:val>
                                                <p:strVal val="#ppt_x"/>
                                              </p:val>
                                            </p:tav>
                                          </p:tavLst>
                                        </p:anim>
                                        <p:anim calcmode="lin" valueType="num" p14:bounceEnd="40000">
                                          <p:cBhvr additive="base">
                                            <p:cTn id="89" dur="500" fill="hold"/>
                                            <p:tgtEl>
                                              <p:spTgt spid="36"/>
                                            </p:tgtEl>
                                            <p:attrNameLst>
                                              <p:attrName>ppt_y</p:attrName>
                                            </p:attrNameLst>
                                          </p:cBhvr>
                                          <p:tavLst>
                                            <p:tav tm="0">
                                              <p:val>
                                                <p:strVal val="#ppt_y"/>
                                              </p:val>
                                            </p:tav>
                                            <p:tav tm="100000">
                                              <p:val>
                                                <p:strVal val="#ppt_y"/>
                                              </p:val>
                                            </p:tav>
                                          </p:tavLst>
                                        </p:anim>
                                      </p:childTnLst>
                                    </p:cTn>
                                  </p:par>
                                </p:childTnLst>
                              </p:cTn>
                            </p:par>
                            <p:par>
                              <p:cTn id="90" fill="hold">
                                <p:stCondLst>
                                  <p:cond delay="8500"/>
                                </p:stCondLst>
                                <p:childTnLst>
                                  <p:par>
                                    <p:cTn id="91" presetID="22" presetClass="entr" presetSubtype="8"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left)">
                                          <p:cBhvr>
                                            <p:cTn id="93" dur="500"/>
                                            <p:tgtEl>
                                              <p:spTgt spid="48"/>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par>
                                    <p:cTn id="97" presetID="53" presetClass="entr" presetSubtype="16" fill="hold" grpId="0" nodeType="withEffect">
                                      <p:stCondLst>
                                        <p:cond delay="75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childTnLst>
                              </p:cTn>
                            </p:par>
                            <p:par>
                              <p:cTn id="102" fill="hold">
                                <p:stCondLst>
                                  <p:cond delay="9750"/>
                                </p:stCondLst>
                                <p:childTnLst>
                                  <p:par>
                                    <p:cTn id="103" presetID="22" presetClass="entr" presetSubtype="8" fill="hold"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wipe(left)">
                                          <p:cBhvr>
                                            <p:cTn id="105" dur="500"/>
                                            <p:tgtEl>
                                              <p:spTgt spid="12"/>
                                            </p:tgtEl>
                                          </p:cBhvr>
                                        </p:animEffect>
                                      </p:childTnLst>
                                    </p:cTn>
                                  </p:par>
                                </p:childTnLst>
                              </p:cTn>
                            </p:par>
                            <p:par>
                              <p:cTn id="106" fill="hold">
                                <p:stCondLst>
                                  <p:cond delay="10250"/>
                                </p:stCondLst>
                                <p:childTnLst>
                                  <p:par>
                                    <p:cTn id="107" presetID="2" presetClass="entr" presetSubtype="2" fill="hold" nodeType="afterEffect" p14:presetBounceEnd="40000">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14:bounceEnd="40000">
                                          <p:cBhvr additive="base">
                                            <p:cTn id="109" dur="50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110" dur="500" fill="hold"/>
                                            <p:tgtEl>
                                              <p:spTgt spid="41"/>
                                            </p:tgtEl>
                                            <p:attrNameLst>
                                              <p:attrName>ppt_y</p:attrName>
                                            </p:attrNameLst>
                                          </p:cBhvr>
                                          <p:tavLst>
                                            <p:tav tm="0">
                                              <p:val>
                                                <p:strVal val="#ppt_y"/>
                                              </p:val>
                                            </p:tav>
                                            <p:tav tm="100000">
                                              <p:val>
                                                <p:strVal val="#ppt_y"/>
                                              </p:val>
                                            </p:tav>
                                          </p:tavLst>
                                        </p:anim>
                                      </p:childTnLst>
                                    </p:cTn>
                                  </p:par>
                                </p:childTnLst>
                              </p:cTn>
                            </p:par>
                            <p:par>
                              <p:cTn id="111" fill="hold">
                                <p:stCondLst>
                                  <p:cond delay="10750"/>
                                </p:stCondLst>
                                <p:childTnLst>
                                  <p:par>
                                    <p:cTn id="112" presetID="22" presetClass="entr" presetSubtype="8" fill="hold" grpId="0" nodeType="afterEffect">
                                      <p:stCondLst>
                                        <p:cond delay="0"/>
                                      </p:stCondLst>
                                      <p:childTnLst>
                                        <p:set>
                                          <p:cBhvr>
                                            <p:cTn id="113" dur="1" fill="hold">
                                              <p:stCondLst>
                                                <p:cond delay="0"/>
                                              </p:stCondLst>
                                            </p:cTn>
                                            <p:tgtEl>
                                              <p:spTgt spid="50"/>
                                            </p:tgtEl>
                                            <p:attrNameLst>
                                              <p:attrName>style.visibility</p:attrName>
                                            </p:attrNameLst>
                                          </p:cBhvr>
                                          <p:to>
                                            <p:strVal val="visible"/>
                                          </p:to>
                                        </p:set>
                                        <p:animEffect transition="in" filter="wipe(left)">
                                          <p:cBhvr>
                                            <p:cTn id="114" dur="500"/>
                                            <p:tgtEl>
                                              <p:spTgt spid="50"/>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wipe(left)">
                                          <p:cBhvr>
                                            <p:cTn id="11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6" grpId="0"/>
          <p:bldP spid="20" grpId="0" animBg="1"/>
          <p:bldP spid="21" grpId="0" animBg="1"/>
          <p:bldP spid="22" grpId="0" animBg="1"/>
          <p:bldP spid="23" grpId="0" animBg="1"/>
          <p:bldP spid="46" grpId="0"/>
          <p:bldP spid="47"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250"/>
                                      </p:stCondLst>
                                      <p:childTnLst>
                                        <p:set>
                                          <p:cBhvr>
                                            <p:cTn id="25" dur="1" fill="hold">
                                              <p:stCondLst>
                                                <p:cond delay="0"/>
                                              </p:stCondLst>
                                            </p:cTn>
                                            <p:tgtEl>
                                              <p:spTgt spid="17"/>
                                            </p:tgtEl>
                                            <p:attrNameLst>
                                              <p:attrName>style.visibility</p:attrName>
                                            </p:attrNameLst>
                                          </p:cBhvr>
                                          <p:to>
                                            <p:strVal val="visible"/>
                                          </p:to>
                                        </p:set>
                                        <p:anim calcmode="lin" valueType="num">
                                          <p:cBhvr>
                                            <p:cTn id="26" dur="400" fill="hold"/>
                                            <p:tgtEl>
                                              <p:spTgt spid="17"/>
                                            </p:tgtEl>
                                            <p:attrNameLst>
                                              <p:attrName>ppt_w</p:attrName>
                                            </p:attrNameLst>
                                          </p:cBhvr>
                                          <p:tavLst>
                                            <p:tav tm="0">
                                              <p:val>
                                                <p:fltVal val="0"/>
                                              </p:val>
                                            </p:tav>
                                            <p:tav tm="100000">
                                              <p:val>
                                                <p:strVal val="#ppt_w"/>
                                              </p:val>
                                            </p:tav>
                                          </p:tavLst>
                                        </p:anim>
                                        <p:anim calcmode="lin" valueType="num">
                                          <p:cBhvr>
                                            <p:cTn id="27" dur="400" fill="hold"/>
                                            <p:tgtEl>
                                              <p:spTgt spid="17"/>
                                            </p:tgtEl>
                                            <p:attrNameLst>
                                              <p:attrName>ppt_h</p:attrName>
                                            </p:attrNameLst>
                                          </p:cBhvr>
                                          <p:tavLst>
                                            <p:tav tm="0">
                                              <p:val>
                                                <p:fltVal val="0"/>
                                              </p:val>
                                            </p:tav>
                                            <p:tav tm="100000">
                                              <p:val>
                                                <p:strVal val="#ppt_h"/>
                                              </p:val>
                                            </p:tav>
                                          </p:tavLst>
                                        </p:anim>
                                        <p:animEffect transition="in" filter="fade">
                                          <p:cBhvr>
                                            <p:cTn id="28" dur="400"/>
                                            <p:tgtEl>
                                              <p:spTgt spid="17"/>
                                            </p:tgtEl>
                                          </p:cBhvr>
                                        </p:animEffect>
                                      </p:childTnLst>
                                    </p:cTn>
                                  </p:par>
                                </p:childTnLst>
                              </p:cTn>
                            </p:par>
                            <p:par>
                              <p:cTn id="29" fill="hold">
                                <p:stCondLst>
                                  <p:cond delay="215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50"/>
                                            <p:tgtEl>
                                              <p:spTgt spid="10"/>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1+#ppt_w/2"/>
                                              </p:val>
                                            </p:tav>
                                            <p:tav tm="100000">
                                              <p:val>
                                                <p:strVal val="#ppt_x"/>
                                              </p:val>
                                            </p:tav>
                                          </p:tavLst>
                                        </p:anim>
                                        <p:anim calcmode="lin" valueType="num">
                                          <p:cBhvr additive="base">
                                            <p:cTn id="47" dur="500" fill="hold"/>
                                            <p:tgtEl>
                                              <p:spTgt spid="24"/>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childTnLst>
                              </p:cTn>
                            </p:par>
                            <p:par>
                              <p:cTn id="60" fill="hold">
                                <p:stCondLst>
                                  <p:cond delay="5250"/>
                                </p:stCondLst>
                                <p:childTnLst>
                                  <p:par>
                                    <p:cTn id="61" presetID="22" presetClass="entr" presetSubtype="8"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5750"/>
                                </p:stCondLst>
                                <p:childTnLst>
                                  <p:par>
                                    <p:cTn id="65" presetID="2" presetClass="entr" presetSubtype="2"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1+#ppt_w/2"/>
                                              </p:val>
                                            </p:tav>
                                            <p:tav tm="100000">
                                              <p:val>
                                                <p:strVal val="#ppt_x"/>
                                              </p:val>
                                            </p:tav>
                                          </p:tavLst>
                                        </p:anim>
                                        <p:anim calcmode="lin" valueType="num">
                                          <p:cBhvr additive="base">
                                            <p:cTn id="68" dur="500" fill="hold"/>
                                            <p:tgtEl>
                                              <p:spTgt spid="31"/>
                                            </p:tgtEl>
                                            <p:attrNameLst>
                                              <p:attrName>ppt_y</p:attrName>
                                            </p:attrNameLst>
                                          </p:cBhvr>
                                          <p:tavLst>
                                            <p:tav tm="0">
                                              <p:val>
                                                <p:strVal val="#ppt_y"/>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par>
                                    <p:cTn id="76" presetID="53" presetClass="entr" presetSubtype="16" fill="hold" grpId="0" nodeType="withEffect">
                                      <p:stCondLst>
                                        <p:cond delay="75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childTnLst>
                              </p:cTn>
                            </p:par>
                            <p:par>
                              <p:cTn id="85" fill="hold">
                                <p:stCondLst>
                                  <p:cond delay="8000"/>
                                </p:stCondLst>
                                <p:childTnLst>
                                  <p:par>
                                    <p:cTn id="86" presetID="2" presetClass="entr" presetSubtype="2" fill="hold" nodeType="afterEffect">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cBhvr additive="base">
                                            <p:cTn id="88" dur="500" fill="hold"/>
                                            <p:tgtEl>
                                              <p:spTgt spid="36"/>
                                            </p:tgtEl>
                                            <p:attrNameLst>
                                              <p:attrName>ppt_x</p:attrName>
                                            </p:attrNameLst>
                                          </p:cBhvr>
                                          <p:tavLst>
                                            <p:tav tm="0">
                                              <p:val>
                                                <p:strVal val="1+#ppt_w/2"/>
                                              </p:val>
                                            </p:tav>
                                            <p:tav tm="100000">
                                              <p:val>
                                                <p:strVal val="#ppt_x"/>
                                              </p:val>
                                            </p:tav>
                                          </p:tavLst>
                                        </p:anim>
                                        <p:anim calcmode="lin" valueType="num">
                                          <p:cBhvr additive="base">
                                            <p:cTn id="89" dur="500" fill="hold"/>
                                            <p:tgtEl>
                                              <p:spTgt spid="36"/>
                                            </p:tgtEl>
                                            <p:attrNameLst>
                                              <p:attrName>ppt_y</p:attrName>
                                            </p:attrNameLst>
                                          </p:cBhvr>
                                          <p:tavLst>
                                            <p:tav tm="0">
                                              <p:val>
                                                <p:strVal val="#ppt_y"/>
                                              </p:val>
                                            </p:tav>
                                            <p:tav tm="100000">
                                              <p:val>
                                                <p:strVal val="#ppt_y"/>
                                              </p:val>
                                            </p:tav>
                                          </p:tavLst>
                                        </p:anim>
                                      </p:childTnLst>
                                    </p:cTn>
                                  </p:par>
                                </p:childTnLst>
                              </p:cTn>
                            </p:par>
                            <p:par>
                              <p:cTn id="90" fill="hold">
                                <p:stCondLst>
                                  <p:cond delay="8500"/>
                                </p:stCondLst>
                                <p:childTnLst>
                                  <p:par>
                                    <p:cTn id="91" presetID="22" presetClass="entr" presetSubtype="8"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left)">
                                          <p:cBhvr>
                                            <p:cTn id="93" dur="500"/>
                                            <p:tgtEl>
                                              <p:spTgt spid="48"/>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par>
                                    <p:cTn id="97" presetID="53" presetClass="entr" presetSubtype="16" fill="hold" grpId="0" nodeType="withEffect">
                                      <p:stCondLst>
                                        <p:cond delay="75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childTnLst>
                              </p:cTn>
                            </p:par>
                            <p:par>
                              <p:cTn id="102" fill="hold">
                                <p:stCondLst>
                                  <p:cond delay="9750"/>
                                </p:stCondLst>
                                <p:childTnLst>
                                  <p:par>
                                    <p:cTn id="103" presetID="22" presetClass="entr" presetSubtype="8" fill="hold"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wipe(left)">
                                          <p:cBhvr>
                                            <p:cTn id="105" dur="500"/>
                                            <p:tgtEl>
                                              <p:spTgt spid="12"/>
                                            </p:tgtEl>
                                          </p:cBhvr>
                                        </p:animEffect>
                                      </p:childTnLst>
                                    </p:cTn>
                                  </p:par>
                                </p:childTnLst>
                              </p:cTn>
                            </p:par>
                            <p:par>
                              <p:cTn id="106" fill="hold">
                                <p:stCondLst>
                                  <p:cond delay="10250"/>
                                </p:stCondLst>
                                <p:childTnLst>
                                  <p:par>
                                    <p:cTn id="107" presetID="2" presetClass="entr" presetSubtype="2" fill="hold" nodeType="afterEffect">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500" fill="hold"/>
                                            <p:tgtEl>
                                              <p:spTgt spid="41"/>
                                            </p:tgtEl>
                                            <p:attrNameLst>
                                              <p:attrName>ppt_x</p:attrName>
                                            </p:attrNameLst>
                                          </p:cBhvr>
                                          <p:tavLst>
                                            <p:tav tm="0">
                                              <p:val>
                                                <p:strVal val="1+#ppt_w/2"/>
                                              </p:val>
                                            </p:tav>
                                            <p:tav tm="100000">
                                              <p:val>
                                                <p:strVal val="#ppt_x"/>
                                              </p:val>
                                            </p:tav>
                                          </p:tavLst>
                                        </p:anim>
                                        <p:anim calcmode="lin" valueType="num">
                                          <p:cBhvr additive="base">
                                            <p:cTn id="110" dur="500" fill="hold"/>
                                            <p:tgtEl>
                                              <p:spTgt spid="41"/>
                                            </p:tgtEl>
                                            <p:attrNameLst>
                                              <p:attrName>ppt_y</p:attrName>
                                            </p:attrNameLst>
                                          </p:cBhvr>
                                          <p:tavLst>
                                            <p:tav tm="0">
                                              <p:val>
                                                <p:strVal val="#ppt_y"/>
                                              </p:val>
                                            </p:tav>
                                            <p:tav tm="100000">
                                              <p:val>
                                                <p:strVal val="#ppt_y"/>
                                              </p:val>
                                            </p:tav>
                                          </p:tavLst>
                                        </p:anim>
                                      </p:childTnLst>
                                    </p:cTn>
                                  </p:par>
                                </p:childTnLst>
                              </p:cTn>
                            </p:par>
                            <p:par>
                              <p:cTn id="111" fill="hold">
                                <p:stCondLst>
                                  <p:cond delay="10750"/>
                                </p:stCondLst>
                                <p:childTnLst>
                                  <p:par>
                                    <p:cTn id="112" presetID="22" presetClass="entr" presetSubtype="8" fill="hold" grpId="0" nodeType="afterEffect">
                                      <p:stCondLst>
                                        <p:cond delay="0"/>
                                      </p:stCondLst>
                                      <p:childTnLst>
                                        <p:set>
                                          <p:cBhvr>
                                            <p:cTn id="113" dur="1" fill="hold">
                                              <p:stCondLst>
                                                <p:cond delay="0"/>
                                              </p:stCondLst>
                                            </p:cTn>
                                            <p:tgtEl>
                                              <p:spTgt spid="50"/>
                                            </p:tgtEl>
                                            <p:attrNameLst>
                                              <p:attrName>style.visibility</p:attrName>
                                            </p:attrNameLst>
                                          </p:cBhvr>
                                          <p:to>
                                            <p:strVal val="visible"/>
                                          </p:to>
                                        </p:set>
                                        <p:animEffect transition="in" filter="wipe(left)">
                                          <p:cBhvr>
                                            <p:cTn id="114" dur="500"/>
                                            <p:tgtEl>
                                              <p:spTgt spid="50"/>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wipe(left)">
                                          <p:cBhvr>
                                            <p:cTn id="11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6" grpId="0"/>
          <p:bldP spid="20" grpId="0" animBg="1"/>
          <p:bldP spid="21" grpId="0" animBg="1"/>
          <p:bldP spid="22" grpId="0" animBg="1"/>
          <p:bldP spid="23" grpId="0" animBg="1"/>
          <p:bldP spid="46" grpId="0"/>
          <p:bldP spid="47" grpId="0"/>
          <p:bldP spid="48" grpId="0"/>
          <p:bldP spid="49" grpId="0"/>
          <p:bldP spid="50" grpId="0"/>
          <p:bldP spid="5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919583" y="141"/>
            <a:ext cx="4242478" cy="5143218"/>
          </a:xfrm>
          <a:prstGeom prst="rect">
            <a:avLst/>
          </a:prstGeom>
          <a:solidFill>
            <a:srgbClr val="1F84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pPr>
            <a:endParaRPr kumimoji="1" lang="zh-CN" altLang="en-US" sz="11999" b="1" dirty="0"/>
          </a:p>
        </p:txBody>
      </p:sp>
      <p:grpSp>
        <p:nvGrpSpPr>
          <p:cNvPr id="6" name="组 2"/>
          <p:cNvGrpSpPr/>
          <p:nvPr/>
        </p:nvGrpSpPr>
        <p:grpSpPr>
          <a:xfrm>
            <a:off x="4541776" y="461978"/>
            <a:ext cx="4620285" cy="1212437"/>
            <a:chOff x="4743860" y="461861"/>
            <a:chExt cx="4400139" cy="1154667"/>
          </a:xfrm>
        </p:grpSpPr>
        <p:sp>
          <p:nvSpPr>
            <p:cNvPr id="7" name="剪去单角的矩形 6"/>
            <p:cNvSpPr/>
            <p:nvPr/>
          </p:nvSpPr>
          <p:spPr>
            <a:xfrm flipH="1" flipV="1">
              <a:off x="4754355" y="461861"/>
              <a:ext cx="4389644" cy="1144170"/>
            </a:xfrm>
            <a:prstGeom prst="snip1Rect">
              <a:avLst>
                <a:gd name="adj" fmla="val 26757"/>
              </a:avLst>
            </a:prstGeom>
            <a:solidFill>
              <a:srgbClr val="09425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8" name="直角三角形 7"/>
            <p:cNvSpPr/>
            <p:nvPr/>
          </p:nvSpPr>
          <p:spPr>
            <a:xfrm flipH="1" flipV="1">
              <a:off x="4743860" y="1291124"/>
              <a:ext cx="325404" cy="325404"/>
            </a:xfrm>
            <a:prstGeom prst="r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
        <p:nvSpPr>
          <p:cNvPr id="9" name="矩形 8"/>
          <p:cNvSpPr/>
          <p:nvPr/>
        </p:nvSpPr>
        <p:spPr>
          <a:xfrm>
            <a:off x="7105554" y="1068515"/>
            <a:ext cx="986167" cy="573875"/>
          </a:xfrm>
          <a:prstGeom prst="rect">
            <a:avLst/>
          </a:prstGeom>
          <a:effectLst/>
        </p:spPr>
        <p:txBody>
          <a:bodyPr vert="horz" wrap="none">
            <a:spAutoFit/>
          </a:bodyPr>
          <a:lstStyle/>
          <a:p>
            <a:pPr algn="r"/>
            <a:r>
              <a:rPr lang="zh-CN" altLang="en-US" sz="3129" dirty="0">
                <a:solidFill>
                  <a:schemeClr val="bg1"/>
                </a:solidFill>
                <a:ea typeface="微软雅黑" panose="020B0503020204020204" pitchFamily="34" charset="-122"/>
              </a:rPr>
              <a:t>目录</a:t>
            </a:r>
          </a:p>
        </p:txBody>
      </p:sp>
      <p:sp>
        <p:nvSpPr>
          <p:cNvPr id="10" name="矩形 9"/>
          <p:cNvSpPr/>
          <p:nvPr/>
        </p:nvSpPr>
        <p:spPr>
          <a:xfrm>
            <a:off x="6523663" y="627818"/>
            <a:ext cx="1568058" cy="573875"/>
          </a:xfrm>
          <a:prstGeom prst="rect">
            <a:avLst/>
          </a:prstGeom>
          <a:effectLst/>
        </p:spPr>
        <p:txBody>
          <a:bodyPr vert="horz" wrap="none">
            <a:spAutoFit/>
          </a:bodyPr>
          <a:lstStyle/>
          <a:p>
            <a:pPr algn="r"/>
            <a:r>
              <a:rPr lang="en-US" altLang="zh-CN" sz="3129" dirty="0">
                <a:solidFill>
                  <a:schemeClr val="bg1"/>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sz="3129"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1" name="矩形 259"/>
          <p:cNvSpPr>
            <a:spLocks noChangeArrowheads="1"/>
          </p:cNvSpPr>
          <p:nvPr/>
        </p:nvSpPr>
        <p:spPr bwMode="auto">
          <a:xfrm>
            <a:off x="6159377" y="2366927"/>
            <a:ext cx="1932344" cy="3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707" dirty="0">
                <a:solidFill>
                  <a:schemeClr val="bg1"/>
                </a:solidFill>
                <a:latin typeface="Arial" panose="020B0604020202020204" pitchFamily="34" charset="0"/>
                <a:cs typeface="+mn-ea"/>
                <a:sym typeface="+mn-lt"/>
              </a:rPr>
              <a:t>添加相关标题文字</a:t>
            </a:r>
            <a:endParaRPr lang="zh-CN" altLang="en-US" sz="1707" cap="all" dirty="0">
              <a:solidFill>
                <a:schemeClr val="bg1"/>
              </a:solidFill>
              <a:latin typeface="Agency FB" panose="020B0503020202020204" pitchFamily="34" charset="0"/>
              <a:cs typeface="Arial" panose="020B0604020202020204" pitchFamily="34" charset="0"/>
            </a:endParaRPr>
          </a:p>
        </p:txBody>
      </p:sp>
      <p:sp>
        <p:nvSpPr>
          <p:cNvPr id="12" name="矩形 259"/>
          <p:cNvSpPr>
            <a:spLocks noChangeArrowheads="1"/>
          </p:cNvSpPr>
          <p:nvPr/>
        </p:nvSpPr>
        <p:spPr bwMode="auto">
          <a:xfrm>
            <a:off x="5695183" y="2323155"/>
            <a:ext cx="589806"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276" dirty="0">
                <a:solidFill>
                  <a:schemeClr val="bg1"/>
                </a:solidFill>
                <a:latin typeface="Agency FB" panose="020B0503020202020204" pitchFamily="34" charset="0"/>
                <a:cs typeface="+mn-ea"/>
                <a:sym typeface="+mn-lt"/>
              </a:rPr>
              <a:t>01</a:t>
            </a:r>
            <a:endParaRPr lang="zh-CN" altLang="en-US" sz="2276" cap="all" dirty="0">
              <a:solidFill>
                <a:schemeClr val="bg1"/>
              </a:solidFill>
              <a:latin typeface="Agency FB" panose="020B0503020202020204" pitchFamily="34" charset="0"/>
              <a:cs typeface="Arial" panose="020B0604020202020204" pitchFamily="34" charset="0"/>
            </a:endParaRPr>
          </a:p>
        </p:txBody>
      </p:sp>
      <p:sp>
        <p:nvSpPr>
          <p:cNvPr id="13" name="矩形 259"/>
          <p:cNvSpPr>
            <a:spLocks noChangeArrowheads="1"/>
          </p:cNvSpPr>
          <p:nvPr/>
        </p:nvSpPr>
        <p:spPr bwMode="auto">
          <a:xfrm>
            <a:off x="6159377" y="2909912"/>
            <a:ext cx="1932344" cy="3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707" dirty="0">
                <a:solidFill>
                  <a:schemeClr val="bg1"/>
                </a:solidFill>
                <a:latin typeface="Arial" panose="020B0604020202020204" pitchFamily="34" charset="0"/>
                <a:cs typeface="+mn-ea"/>
                <a:sym typeface="+mn-lt"/>
              </a:rPr>
              <a:t>添加相关标题文字</a:t>
            </a:r>
            <a:endParaRPr lang="zh-CN" altLang="en-US" sz="1707" cap="all" dirty="0">
              <a:solidFill>
                <a:schemeClr val="bg1"/>
              </a:solidFill>
              <a:latin typeface="Agency FB" panose="020B0503020202020204" pitchFamily="34" charset="0"/>
              <a:cs typeface="Arial" panose="020B0604020202020204" pitchFamily="34" charset="0"/>
            </a:endParaRPr>
          </a:p>
        </p:txBody>
      </p:sp>
      <p:sp>
        <p:nvSpPr>
          <p:cNvPr id="14" name="矩形 259"/>
          <p:cNvSpPr>
            <a:spLocks noChangeArrowheads="1"/>
          </p:cNvSpPr>
          <p:nvPr/>
        </p:nvSpPr>
        <p:spPr bwMode="auto">
          <a:xfrm>
            <a:off x="5695183" y="2866140"/>
            <a:ext cx="589806"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276" dirty="0">
                <a:solidFill>
                  <a:schemeClr val="bg1"/>
                </a:solidFill>
                <a:latin typeface="Agency FB" panose="020B0503020202020204" pitchFamily="34" charset="0"/>
                <a:cs typeface="+mn-ea"/>
                <a:sym typeface="+mn-lt"/>
              </a:rPr>
              <a:t>02</a:t>
            </a:r>
            <a:endParaRPr lang="zh-CN" altLang="en-US" sz="2276" cap="all" dirty="0">
              <a:solidFill>
                <a:schemeClr val="bg1"/>
              </a:solidFill>
              <a:latin typeface="Agency FB" panose="020B0503020202020204" pitchFamily="34" charset="0"/>
              <a:cs typeface="Arial" panose="020B0604020202020204" pitchFamily="34" charset="0"/>
            </a:endParaRPr>
          </a:p>
        </p:txBody>
      </p:sp>
      <p:sp>
        <p:nvSpPr>
          <p:cNvPr id="15" name="矩形 259"/>
          <p:cNvSpPr>
            <a:spLocks noChangeArrowheads="1"/>
          </p:cNvSpPr>
          <p:nvPr/>
        </p:nvSpPr>
        <p:spPr bwMode="auto">
          <a:xfrm>
            <a:off x="6159377" y="3426081"/>
            <a:ext cx="1932344" cy="3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707" dirty="0">
                <a:solidFill>
                  <a:schemeClr val="bg1"/>
                </a:solidFill>
                <a:latin typeface="Arial" panose="020B0604020202020204" pitchFamily="34" charset="0"/>
                <a:cs typeface="+mn-ea"/>
                <a:sym typeface="+mn-lt"/>
              </a:rPr>
              <a:t>添加相关标题文字</a:t>
            </a:r>
            <a:endParaRPr lang="zh-CN" altLang="en-US" sz="1707" cap="all" dirty="0">
              <a:solidFill>
                <a:schemeClr val="bg1"/>
              </a:solidFill>
              <a:latin typeface="Agency FB" panose="020B0503020202020204" pitchFamily="34" charset="0"/>
              <a:cs typeface="Arial" panose="020B0604020202020204" pitchFamily="34" charset="0"/>
            </a:endParaRPr>
          </a:p>
        </p:txBody>
      </p:sp>
      <p:sp>
        <p:nvSpPr>
          <p:cNvPr id="16" name="矩形 259"/>
          <p:cNvSpPr>
            <a:spLocks noChangeArrowheads="1"/>
          </p:cNvSpPr>
          <p:nvPr/>
        </p:nvSpPr>
        <p:spPr bwMode="auto">
          <a:xfrm>
            <a:off x="5695183" y="3382309"/>
            <a:ext cx="589806"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276" dirty="0">
                <a:solidFill>
                  <a:schemeClr val="bg1"/>
                </a:solidFill>
                <a:latin typeface="Agency FB" panose="020B0503020202020204" pitchFamily="34" charset="0"/>
                <a:cs typeface="+mn-ea"/>
                <a:sym typeface="+mn-lt"/>
              </a:rPr>
              <a:t>03</a:t>
            </a:r>
            <a:endParaRPr lang="zh-CN" altLang="en-US" sz="2276" cap="all" dirty="0">
              <a:solidFill>
                <a:schemeClr val="bg1"/>
              </a:solidFill>
              <a:latin typeface="Agency FB" panose="020B0503020202020204" pitchFamily="34" charset="0"/>
              <a:cs typeface="Arial" panose="020B0604020202020204" pitchFamily="34" charset="0"/>
            </a:endParaRPr>
          </a:p>
        </p:txBody>
      </p:sp>
      <p:sp>
        <p:nvSpPr>
          <p:cNvPr id="17" name="矩形 259"/>
          <p:cNvSpPr>
            <a:spLocks noChangeArrowheads="1"/>
          </p:cNvSpPr>
          <p:nvPr/>
        </p:nvSpPr>
        <p:spPr bwMode="auto">
          <a:xfrm>
            <a:off x="6159377" y="3969065"/>
            <a:ext cx="1932344" cy="3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707" dirty="0">
                <a:solidFill>
                  <a:schemeClr val="bg1"/>
                </a:solidFill>
                <a:latin typeface="Arial" panose="020B0604020202020204" pitchFamily="34" charset="0"/>
                <a:cs typeface="+mn-ea"/>
                <a:sym typeface="+mn-lt"/>
              </a:rPr>
              <a:t>添加相关标题文字</a:t>
            </a:r>
            <a:endParaRPr lang="zh-CN" altLang="en-US" sz="1707" cap="all" dirty="0">
              <a:solidFill>
                <a:schemeClr val="bg1"/>
              </a:solidFill>
              <a:latin typeface="Agency FB" panose="020B0503020202020204" pitchFamily="34" charset="0"/>
              <a:cs typeface="Arial" panose="020B0604020202020204" pitchFamily="34" charset="0"/>
            </a:endParaRPr>
          </a:p>
        </p:txBody>
      </p:sp>
      <p:sp>
        <p:nvSpPr>
          <p:cNvPr id="18" name="矩形 259"/>
          <p:cNvSpPr>
            <a:spLocks noChangeArrowheads="1"/>
          </p:cNvSpPr>
          <p:nvPr/>
        </p:nvSpPr>
        <p:spPr bwMode="auto">
          <a:xfrm>
            <a:off x="5695183" y="3925294"/>
            <a:ext cx="589806" cy="44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276" dirty="0">
                <a:solidFill>
                  <a:schemeClr val="bg1"/>
                </a:solidFill>
                <a:latin typeface="Agency FB" panose="020B0503020202020204" pitchFamily="34" charset="0"/>
                <a:cs typeface="+mn-ea"/>
                <a:sym typeface="+mn-lt"/>
              </a:rPr>
              <a:t>04</a:t>
            </a:r>
            <a:endParaRPr lang="zh-CN" altLang="en-US" sz="2276" cap="all" dirty="0">
              <a:solidFill>
                <a:schemeClr val="bg1"/>
              </a:solidFill>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107453981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strVal val="4*#ppt_w"/>
                                          </p:val>
                                        </p:tav>
                                        <p:tav tm="100000">
                                          <p:val>
                                            <p:strVal val="#ppt_w"/>
                                          </p:val>
                                        </p:tav>
                                      </p:tavLst>
                                    </p:anim>
                                    <p:anim calcmode="lin" valueType="num">
                                      <p:cBhvr>
                                        <p:cTn id="21" dur="500" fill="hold"/>
                                        <p:tgtEl>
                                          <p:spTgt spid="9"/>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0"/>
                                        </p:tgtEl>
                                        <p:attrNameLst>
                                          <p:attrName>ppt_y</p:attrName>
                                        </p:attrNameLst>
                                      </p:cBhvr>
                                      <p:tavLst>
                                        <p:tav tm="0">
                                          <p:val>
                                            <p:strVal val="#ppt_y"/>
                                          </p:val>
                                        </p:tav>
                                        <p:tav tm="100000">
                                          <p:val>
                                            <p:strVal val="#ppt_y"/>
                                          </p:val>
                                        </p:tav>
                                      </p:tavLst>
                                    </p:anim>
                                    <p:anim calcmode="lin" valueType="num">
                                      <p:cBhvr>
                                        <p:cTn id="2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0"/>
                                        </p:tgtEl>
                                      </p:cBhvr>
                                    </p:animEffect>
                                  </p:childTnLst>
                                </p:cTn>
                              </p:par>
                            </p:childTnLst>
                          </p:cTn>
                        </p:par>
                        <p:par>
                          <p:cTn id="30" fill="hold">
                            <p:stCondLst>
                              <p:cond delay="34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2"/>
                                        </p:tgtEl>
                                        <p:attrNameLst>
                                          <p:attrName>ppt_y</p:attrName>
                                        </p:attrNameLst>
                                      </p:cBhvr>
                                      <p:tavLst>
                                        <p:tav tm="0">
                                          <p:val>
                                            <p:strVal val="#ppt_y"/>
                                          </p:val>
                                        </p:tav>
                                        <p:tav tm="100000">
                                          <p:val>
                                            <p:strVal val="#ppt_y"/>
                                          </p:val>
                                        </p:tav>
                                      </p:tavLst>
                                    </p:anim>
                                    <p:anim calcmode="lin" valueType="num">
                                      <p:cBhvr>
                                        <p:cTn id="3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2"/>
                                        </p:tgtEl>
                                      </p:cBhvr>
                                    </p:animEffect>
                                  </p:childTnLst>
                                </p:cTn>
                              </p:par>
                            </p:childTnLst>
                          </p:cTn>
                        </p:par>
                        <p:par>
                          <p:cTn id="38" fill="hold">
                            <p:stCondLst>
                              <p:cond delay="3950"/>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12"/>
                                        </p:tgtEl>
                                      </p:cBhvr>
                                    </p:animEffect>
                                    <p:animScale>
                                      <p:cBhvr>
                                        <p:cTn id="41" dur="250" autoRev="1" fill="hold"/>
                                        <p:tgtEl>
                                          <p:spTgt spid="12"/>
                                        </p:tgtEl>
                                      </p:cBhvr>
                                      <p:by x="105000" y="105000"/>
                                    </p:animScale>
                                  </p:childTnLst>
                                </p:cTn>
                              </p:par>
                            </p:childTnLst>
                          </p:cTn>
                        </p:par>
                        <p:par>
                          <p:cTn id="42" fill="hold">
                            <p:stCondLst>
                              <p:cond delay="44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1"/>
                                        </p:tgtEl>
                                        <p:attrNameLst>
                                          <p:attrName>ppt_y</p:attrName>
                                        </p:attrNameLst>
                                      </p:cBhvr>
                                      <p:tavLst>
                                        <p:tav tm="0">
                                          <p:val>
                                            <p:strVal val="#ppt_y"/>
                                          </p:val>
                                        </p:tav>
                                        <p:tav tm="100000">
                                          <p:val>
                                            <p:strVal val="#ppt_y"/>
                                          </p:val>
                                        </p:tav>
                                      </p:tavLst>
                                    </p:anim>
                                    <p:anim calcmode="lin" valueType="num">
                                      <p:cBhvr>
                                        <p:cTn id="4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1"/>
                                        </p:tgtEl>
                                      </p:cBhvr>
                                    </p:animEffect>
                                  </p:childTnLst>
                                </p:cTn>
                              </p:par>
                            </p:childTnLst>
                          </p:cTn>
                        </p:par>
                        <p:par>
                          <p:cTn id="50" fill="hold">
                            <p:stCondLst>
                              <p:cond delay="5300"/>
                            </p:stCondLst>
                            <p:childTnLst>
                              <p:par>
                                <p:cTn id="51" presetID="26" presetClass="emph" presetSubtype="0" fill="hold" grpId="1" nodeType="afterEffect">
                                  <p:stCondLst>
                                    <p:cond delay="0"/>
                                  </p:stCondLst>
                                  <p:iterate type="lt">
                                    <p:tmPct val="0"/>
                                  </p:iterate>
                                  <p:childTnLst>
                                    <p:animEffect transition="out" filter="fade">
                                      <p:cBhvr>
                                        <p:cTn id="52" dur="500" tmFilter="0, 0; .2, .5; .8, .5; 1, 0"/>
                                        <p:tgtEl>
                                          <p:spTgt spid="11"/>
                                        </p:tgtEl>
                                      </p:cBhvr>
                                    </p:animEffect>
                                    <p:animScale>
                                      <p:cBhvr>
                                        <p:cTn id="53" dur="250" autoRev="1" fill="hold"/>
                                        <p:tgtEl>
                                          <p:spTgt spid="11"/>
                                        </p:tgtEl>
                                      </p:cBhvr>
                                      <p:by x="105000" y="105000"/>
                                    </p:animScale>
                                  </p:childTnLst>
                                </p:cTn>
                              </p:par>
                            </p:childTnLst>
                          </p:cTn>
                        </p:par>
                        <p:par>
                          <p:cTn id="54" fill="hold">
                            <p:stCondLst>
                              <p:cond delay="58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4"/>
                                        </p:tgtEl>
                                        <p:attrNameLst>
                                          <p:attrName>ppt_y</p:attrName>
                                        </p:attrNameLst>
                                      </p:cBhvr>
                                      <p:tavLst>
                                        <p:tav tm="0">
                                          <p:val>
                                            <p:strVal val="#ppt_y"/>
                                          </p:val>
                                        </p:tav>
                                        <p:tav tm="100000">
                                          <p:val>
                                            <p:strVal val="#ppt_y"/>
                                          </p:val>
                                        </p:tav>
                                      </p:tavLst>
                                    </p:anim>
                                    <p:anim calcmode="lin" valueType="num">
                                      <p:cBhvr>
                                        <p:cTn id="5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4"/>
                                        </p:tgtEl>
                                      </p:cBhvr>
                                    </p:animEffect>
                                  </p:childTnLst>
                                </p:cTn>
                              </p:par>
                            </p:childTnLst>
                          </p:cTn>
                        </p:par>
                        <p:par>
                          <p:cTn id="62" fill="hold">
                            <p:stCondLst>
                              <p:cond delay="6350"/>
                            </p:stCondLst>
                            <p:childTnLst>
                              <p:par>
                                <p:cTn id="63" presetID="26" presetClass="emph" presetSubtype="0" fill="hold" grpId="1" nodeType="afterEffect">
                                  <p:stCondLst>
                                    <p:cond delay="0"/>
                                  </p:stCondLst>
                                  <p:iterate type="lt">
                                    <p:tmPct val="0"/>
                                  </p:iterate>
                                  <p:childTnLst>
                                    <p:animEffect transition="out" filter="fade">
                                      <p:cBhvr>
                                        <p:cTn id="64" dur="500" tmFilter="0, 0; .2, .5; .8, .5; 1, 0"/>
                                        <p:tgtEl>
                                          <p:spTgt spid="14"/>
                                        </p:tgtEl>
                                      </p:cBhvr>
                                    </p:animEffect>
                                    <p:animScale>
                                      <p:cBhvr>
                                        <p:cTn id="65" dur="250" autoRev="1" fill="hold"/>
                                        <p:tgtEl>
                                          <p:spTgt spid="14"/>
                                        </p:tgtEl>
                                      </p:cBhvr>
                                      <p:by x="105000" y="105000"/>
                                    </p:animScale>
                                  </p:childTnLst>
                                </p:cTn>
                              </p:par>
                            </p:childTnLst>
                          </p:cTn>
                        </p:par>
                        <p:par>
                          <p:cTn id="66" fill="hold">
                            <p:stCondLst>
                              <p:cond delay="68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3"/>
                                        </p:tgtEl>
                                        <p:attrNameLst>
                                          <p:attrName>ppt_y</p:attrName>
                                        </p:attrNameLst>
                                      </p:cBhvr>
                                      <p:tavLst>
                                        <p:tav tm="0">
                                          <p:val>
                                            <p:strVal val="#ppt_y"/>
                                          </p:val>
                                        </p:tav>
                                        <p:tav tm="100000">
                                          <p:val>
                                            <p:strVal val="#ppt_y"/>
                                          </p:val>
                                        </p:tav>
                                      </p:tavLst>
                                    </p:anim>
                                    <p:anim calcmode="lin" valueType="num">
                                      <p:cBhvr>
                                        <p:cTn id="7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3"/>
                                        </p:tgtEl>
                                      </p:cBhvr>
                                    </p:animEffect>
                                  </p:childTnLst>
                                </p:cTn>
                              </p:par>
                            </p:childTnLst>
                          </p:cTn>
                        </p:par>
                        <p:par>
                          <p:cTn id="74" fill="hold">
                            <p:stCondLst>
                              <p:cond delay="7700"/>
                            </p:stCondLst>
                            <p:childTnLst>
                              <p:par>
                                <p:cTn id="75" presetID="26" presetClass="emph" presetSubtype="0" fill="hold" grpId="1" nodeType="afterEffect">
                                  <p:stCondLst>
                                    <p:cond delay="0"/>
                                  </p:stCondLst>
                                  <p:iterate type="lt">
                                    <p:tmPct val="0"/>
                                  </p:iterate>
                                  <p:childTnLst>
                                    <p:animEffect transition="out" filter="fade">
                                      <p:cBhvr>
                                        <p:cTn id="76" dur="500" tmFilter="0, 0; .2, .5; .8, .5; 1, 0"/>
                                        <p:tgtEl>
                                          <p:spTgt spid="13"/>
                                        </p:tgtEl>
                                      </p:cBhvr>
                                    </p:animEffect>
                                    <p:animScale>
                                      <p:cBhvr>
                                        <p:cTn id="77" dur="250" autoRev="1" fill="hold"/>
                                        <p:tgtEl>
                                          <p:spTgt spid="13"/>
                                        </p:tgtEl>
                                      </p:cBhvr>
                                      <p:by x="105000" y="105000"/>
                                    </p:animScale>
                                  </p:childTnLst>
                                </p:cTn>
                              </p:par>
                            </p:childTnLst>
                          </p:cTn>
                        </p:par>
                        <p:par>
                          <p:cTn id="78" fill="hold">
                            <p:stCondLst>
                              <p:cond delay="82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16"/>
                                        </p:tgtEl>
                                        <p:attrNameLst>
                                          <p:attrName>style.visibility</p:attrName>
                                        </p:attrNameLst>
                                      </p:cBhvr>
                                      <p:to>
                                        <p:strVal val="visible"/>
                                      </p:to>
                                    </p:set>
                                    <p:anim calcmode="lin" valueType="num">
                                      <p:cBhvr>
                                        <p:cTn id="8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6"/>
                                        </p:tgtEl>
                                        <p:attrNameLst>
                                          <p:attrName>ppt_y</p:attrName>
                                        </p:attrNameLst>
                                      </p:cBhvr>
                                      <p:tavLst>
                                        <p:tav tm="0">
                                          <p:val>
                                            <p:strVal val="#ppt_y"/>
                                          </p:val>
                                        </p:tav>
                                        <p:tav tm="100000">
                                          <p:val>
                                            <p:strVal val="#ppt_y"/>
                                          </p:val>
                                        </p:tav>
                                      </p:tavLst>
                                    </p:anim>
                                    <p:anim calcmode="lin" valueType="num">
                                      <p:cBhvr>
                                        <p:cTn id="8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6"/>
                                        </p:tgtEl>
                                      </p:cBhvr>
                                    </p:animEffect>
                                  </p:childTnLst>
                                </p:cTn>
                              </p:par>
                            </p:childTnLst>
                          </p:cTn>
                        </p:par>
                        <p:par>
                          <p:cTn id="86" fill="hold">
                            <p:stCondLst>
                              <p:cond delay="8750"/>
                            </p:stCondLst>
                            <p:childTnLst>
                              <p:par>
                                <p:cTn id="87" presetID="26" presetClass="emph" presetSubtype="0" fill="hold" grpId="1" nodeType="afterEffect">
                                  <p:stCondLst>
                                    <p:cond delay="0"/>
                                  </p:stCondLst>
                                  <p:iterate type="lt">
                                    <p:tmPct val="0"/>
                                  </p:iterate>
                                  <p:childTnLst>
                                    <p:animEffect transition="out" filter="fade">
                                      <p:cBhvr>
                                        <p:cTn id="88" dur="500" tmFilter="0, 0; .2, .5; .8, .5; 1, 0"/>
                                        <p:tgtEl>
                                          <p:spTgt spid="16"/>
                                        </p:tgtEl>
                                      </p:cBhvr>
                                    </p:animEffect>
                                    <p:animScale>
                                      <p:cBhvr>
                                        <p:cTn id="89" dur="250" autoRev="1" fill="hold"/>
                                        <p:tgtEl>
                                          <p:spTgt spid="16"/>
                                        </p:tgtEl>
                                      </p:cBhvr>
                                      <p:by x="105000" y="105000"/>
                                    </p:animScale>
                                  </p:childTnLst>
                                </p:cTn>
                              </p:par>
                            </p:childTnLst>
                          </p:cTn>
                        </p:par>
                        <p:par>
                          <p:cTn id="90" fill="hold">
                            <p:stCondLst>
                              <p:cond delay="92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15"/>
                                        </p:tgtEl>
                                        <p:attrNameLst>
                                          <p:attrName>style.visibility</p:attrName>
                                        </p:attrNameLst>
                                      </p:cBhvr>
                                      <p:to>
                                        <p:strVal val="visible"/>
                                      </p:to>
                                    </p:set>
                                    <p:anim calcmode="lin" valueType="num">
                                      <p:cBhvr>
                                        <p:cTn id="9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5"/>
                                        </p:tgtEl>
                                        <p:attrNameLst>
                                          <p:attrName>ppt_y</p:attrName>
                                        </p:attrNameLst>
                                      </p:cBhvr>
                                      <p:tavLst>
                                        <p:tav tm="0">
                                          <p:val>
                                            <p:strVal val="#ppt_y"/>
                                          </p:val>
                                        </p:tav>
                                        <p:tav tm="100000">
                                          <p:val>
                                            <p:strVal val="#ppt_y"/>
                                          </p:val>
                                        </p:tav>
                                      </p:tavLst>
                                    </p:anim>
                                    <p:anim calcmode="lin" valueType="num">
                                      <p:cBhvr>
                                        <p:cTn id="9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5"/>
                                        </p:tgtEl>
                                      </p:cBhvr>
                                    </p:animEffect>
                                  </p:childTnLst>
                                </p:cTn>
                              </p:par>
                            </p:childTnLst>
                          </p:cTn>
                        </p:par>
                        <p:par>
                          <p:cTn id="98" fill="hold">
                            <p:stCondLst>
                              <p:cond delay="10100"/>
                            </p:stCondLst>
                            <p:childTnLst>
                              <p:par>
                                <p:cTn id="99" presetID="26" presetClass="emph" presetSubtype="0" fill="hold" grpId="1" nodeType="afterEffect">
                                  <p:stCondLst>
                                    <p:cond delay="0"/>
                                  </p:stCondLst>
                                  <p:iterate type="lt">
                                    <p:tmPct val="0"/>
                                  </p:iterate>
                                  <p:childTnLst>
                                    <p:animEffect transition="out" filter="fade">
                                      <p:cBhvr>
                                        <p:cTn id="100" dur="500" tmFilter="0, 0; .2, .5; .8, .5; 1, 0"/>
                                        <p:tgtEl>
                                          <p:spTgt spid="15"/>
                                        </p:tgtEl>
                                      </p:cBhvr>
                                    </p:animEffect>
                                    <p:animScale>
                                      <p:cBhvr>
                                        <p:cTn id="101" dur="250" autoRev="1" fill="hold"/>
                                        <p:tgtEl>
                                          <p:spTgt spid="15"/>
                                        </p:tgtEl>
                                      </p:cBhvr>
                                      <p:by x="105000" y="105000"/>
                                    </p:animScale>
                                  </p:childTnLst>
                                </p:cTn>
                              </p:par>
                            </p:childTnLst>
                          </p:cTn>
                        </p:par>
                        <p:par>
                          <p:cTn id="102" fill="hold">
                            <p:stCondLst>
                              <p:cond delay="10600"/>
                            </p:stCondLst>
                            <p:childTnLst>
                              <p:par>
                                <p:cTn id="103" presetID="41" presetClass="entr" presetSubtype="0" fill="hold" grpId="0" nodeType="afterEffect">
                                  <p:stCondLst>
                                    <p:cond delay="0"/>
                                  </p:stCondLst>
                                  <p:iterate type="lt">
                                    <p:tmPct val="10000"/>
                                  </p:iterate>
                                  <p:childTnLst>
                                    <p:set>
                                      <p:cBhvr>
                                        <p:cTn id="104" dur="1" fill="hold">
                                          <p:stCondLst>
                                            <p:cond delay="0"/>
                                          </p:stCondLst>
                                        </p:cTn>
                                        <p:tgtEl>
                                          <p:spTgt spid="18"/>
                                        </p:tgtEl>
                                        <p:attrNameLst>
                                          <p:attrName>style.visibility</p:attrName>
                                        </p:attrNameLst>
                                      </p:cBhvr>
                                      <p:to>
                                        <p:strVal val="visible"/>
                                      </p:to>
                                    </p:set>
                                    <p:anim calcmode="lin" valueType="num">
                                      <p:cBhvr>
                                        <p:cTn id="10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18"/>
                                        </p:tgtEl>
                                        <p:attrNameLst>
                                          <p:attrName>ppt_y</p:attrName>
                                        </p:attrNameLst>
                                      </p:cBhvr>
                                      <p:tavLst>
                                        <p:tav tm="0">
                                          <p:val>
                                            <p:strVal val="#ppt_y"/>
                                          </p:val>
                                        </p:tav>
                                        <p:tav tm="100000">
                                          <p:val>
                                            <p:strVal val="#ppt_y"/>
                                          </p:val>
                                        </p:tav>
                                      </p:tavLst>
                                    </p:anim>
                                    <p:anim calcmode="lin" valueType="num">
                                      <p:cBhvr>
                                        <p:cTn id="10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18"/>
                                        </p:tgtEl>
                                      </p:cBhvr>
                                    </p:animEffect>
                                  </p:childTnLst>
                                </p:cTn>
                              </p:par>
                            </p:childTnLst>
                          </p:cTn>
                        </p:par>
                        <p:par>
                          <p:cTn id="110" fill="hold">
                            <p:stCondLst>
                              <p:cond delay="11150"/>
                            </p:stCondLst>
                            <p:childTnLst>
                              <p:par>
                                <p:cTn id="111" presetID="26" presetClass="emph" presetSubtype="0" fill="hold" grpId="1" nodeType="afterEffect">
                                  <p:stCondLst>
                                    <p:cond delay="0"/>
                                  </p:stCondLst>
                                  <p:iterate type="lt">
                                    <p:tmPct val="0"/>
                                  </p:iterate>
                                  <p:childTnLst>
                                    <p:animEffect transition="out" filter="fade">
                                      <p:cBhvr>
                                        <p:cTn id="112" dur="500" tmFilter="0, 0; .2, .5; .8, .5; 1, 0"/>
                                        <p:tgtEl>
                                          <p:spTgt spid="18"/>
                                        </p:tgtEl>
                                      </p:cBhvr>
                                    </p:animEffect>
                                    <p:animScale>
                                      <p:cBhvr>
                                        <p:cTn id="113" dur="250" autoRev="1" fill="hold"/>
                                        <p:tgtEl>
                                          <p:spTgt spid="18"/>
                                        </p:tgtEl>
                                      </p:cBhvr>
                                      <p:by x="105000" y="105000"/>
                                    </p:animScale>
                                  </p:childTnLst>
                                </p:cTn>
                              </p:par>
                            </p:childTnLst>
                          </p:cTn>
                        </p:par>
                        <p:par>
                          <p:cTn id="114" fill="hold">
                            <p:stCondLst>
                              <p:cond delay="11650"/>
                            </p:stCondLst>
                            <p:childTnLst>
                              <p:par>
                                <p:cTn id="115" presetID="41" presetClass="entr" presetSubtype="0" fill="hold" grpId="0" nodeType="afterEffect">
                                  <p:stCondLst>
                                    <p:cond delay="0"/>
                                  </p:stCondLst>
                                  <p:iterate type="lt">
                                    <p:tmPct val="10000"/>
                                  </p:iterate>
                                  <p:childTnLst>
                                    <p:set>
                                      <p:cBhvr>
                                        <p:cTn id="116" dur="1" fill="hold">
                                          <p:stCondLst>
                                            <p:cond delay="0"/>
                                          </p:stCondLst>
                                        </p:cTn>
                                        <p:tgtEl>
                                          <p:spTgt spid="17"/>
                                        </p:tgtEl>
                                        <p:attrNameLst>
                                          <p:attrName>style.visibility</p:attrName>
                                        </p:attrNameLst>
                                      </p:cBhvr>
                                      <p:to>
                                        <p:strVal val="visible"/>
                                      </p:to>
                                    </p:set>
                                    <p:anim calcmode="lin" valueType="num">
                                      <p:cBhvr>
                                        <p:cTn id="11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17"/>
                                        </p:tgtEl>
                                        <p:attrNameLst>
                                          <p:attrName>ppt_y</p:attrName>
                                        </p:attrNameLst>
                                      </p:cBhvr>
                                      <p:tavLst>
                                        <p:tav tm="0">
                                          <p:val>
                                            <p:strVal val="#ppt_y"/>
                                          </p:val>
                                        </p:tav>
                                        <p:tav tm="100000">
                                          <p:val>
                                            <p:strVal val="#ppt_y"/>
                                          </p:val>
                                        </p:tav>
                                      </p:tavLst>
                                    </p:anim>
                                    <p:anim calcmode="lin" valueType="num">
                                      <p:cBhvr>
                                        <p:cTn id="11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17"/>
                                        </p:tgtEl>
                                      </p:cBhvr>
                                    </p:animEffect>
                                  </p:childTnLst>
                                </p:cTn>
                              </p:par>
                            </p:childTnLst>
                          </p:cTn>
                        </p:par>
                        <p:par>
                          <p:cTn id="122" fill="hold">
                            <p:stCondLst>
                              <p:cond delay="12500"/>
                            </p:stCondLst>
                            <p:childTnLst>
                              <p:par>
                                <p:cTn id="123" presetID="26" presetClass="emph" presetSubtype="0" fill="hold" grpId="1" nodeType="afterEffect">
                                  <p:stCondLst>
                                    <p:cond delay="0"/>
                                  </p:stCondLst>
                                  <p:iterate type="lt">
                                    <p:tmPct val="0"/>
                                  </p:iterate>
                                  <p:childTnLst>
                                    <p:animEffect transition="out" filter="fade">
                                      <p:cBhvr>
                                        <p:cTn id="124" dur="500" tmFilter="0, 0; .2, .5; .8, .5; 1, 0"/>
                                        <p:tgtEl>
                                          <p:spTgt spid="17"/>
                                        </p:tgtEl>
                                      </p:cBhvr>
                                    </p:animEffect>
                                    <p:animScale>
                                      <p:cBhvr>
                                        <p:cTn id="125"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p:bldP spid="11" grpId="0"/>
      <p:bldP spid="11" grpId="1"/>
      <p:bldP spid="12" grpId="0"/>
      <p:bldP spid="12" grpId="1"/>
      <p:bldP spid="13" grpId="0"/>
      <p:bldP spid="13" grpId="1"/>
      <p:bldP spid="14" grpId="0"/>
      <p:bldP spid="14" grpId="1"/>
      <p:bldP spid="15" grpId="0"/>
      <p:bldP spid="15" grpId="1"/>
      <p:bldP spid="16" grpId="0"/>
      <p:bldP spid="16" grpId="1"/>
      <p:bldP spid="17" grpId="0"/>
      <p:bldP spid="17" grpId="1"/>
      <p:bldP spid="18" grpId="0"/>
      <p:bldP spid="18"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pic>
        <p:nvPicPr>
          <p:cNvPr id="10"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216" y="895869"/>
            <a:ext cx="2906609" cy="409181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3955242" y="4114325"/>
            <a:ext cx="764557" cy="764557"/>
            <a:chOff x="3832873" y="2297208"/>
            <a:chExt cx="1516550" cy="1516550"/>
          </a:xfrm>
        </p:grpSpPr>
        <p:grpSp>
          <p:nvGrpSpPr>
            <p:cNvPr id="12" name="组合 1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15" name="椭圆 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13" name="椭圆 12"/>
            <p:cNvSpPr/>
            <p:nvPr/>
          </p:nvSpPr>
          <p:spPr>
            <a:xfrm>
              <a:off x="3983164" y="2466913"/>
              <a:ext cx="1185736" cy="1185736"/>
            </a:xfrm>
            <a:prstGeom prst="ellipse">
              <a:avLst/>
            </a:prstGeom>
            <a:solidFill>
              <a:srgbClr val="1F84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6" name="组合 15"/>
          <p:cNvGrpSpPr/>
          <p:nvPr/>
        </p:nvGrpSpPr>
        <p:grpSpPr>
          <a:xfrm>
            <a:off x="3198033" y="3298741"/>
            <a:ext cx="764557" cy="764557"/>
            <a:chOff x="3832873" y="2297208"/>
            <a:chExt cx="1516550" cy="1516550"/>
          </a:xfrm>
        </p:grpSpPr>
        <p:grpSp>
          <p:nvGrpSpPr>
            <p:cNvPr id="17" name="组合 1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18" name="椭圆 17"/>
            <p:cNvSpPr/>
            <p:nvPr/>
          </p:nvSpPr>
          <p:spPr>
            <a:xfrm>
              <a:off x="3983164" y="2466913"/>
              <a:ext cx="1185736" cy="1185736"/>
            </a:xfrm>
            <a:prstGeom prst="ellipse">
              <a:avLst/>
            </a:prstGeom>
            <a:solidFill>
              <a:srgbClr val="1F84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1" name="组合 20"/>
          <p:cNvGrpSpPr/>
          <p:nvPr/>
        </p:nvGrpSpPr>
        <p:grpSpPr>
          <a:xfrm>
            <a:off x="4724354" y="2800281"/>
            <a:ext cx="764557" cy="764557"/>
            <a:chOff x="3832873" y="2297208"/>
            <a:chExt cx="1516550" cy="1516550"/>
          </a:xfrm>
        </p:grpSpPr>
        <p:grpSp>
          <p:nvGrpSpPr>
            <p:cNvPr id="22" name="组合 2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25" name="椭圆 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23" name="椭圆 22"/>
            <p:cNvSpPr/>
            <p:nvPr/>
          </p:nvSpPr>
          <p:spPr>
            <a:xfrm>
              <a:off x="3983164" y="2466913"/>
              <a:ext cx="1185736" cy="1185736"/>
            </a:xfrm>
            <a:prstGeom prst="ellipse">
              <a:avLst/>
            </a:prstGeom>
            <a:solidFill>
              <a:srgbClr val="1F84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6" name="组合 25"/>
          <p:cNvGrpSpPr/>
          <p:nvPr/>
        </p:nvGrpSpPr>
        <p:grpSpPr>
          <a:xfrm>
            <a:off x="3198033" y="2327491"/>
            <a:ext cx="764557" cy="764557"/>
            <a:chOff x="3832873" y="2297208"/>
            <a:chExt cx="1516550" cy="1516550"/>
          </a:xfrm>
        </p:grpSpPr>
        <p:grpSp>
          <p:nvGrpSpPr>
            <p:cNvPr id="27" name="组合 2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28" name="椭圆 27"/>
            <p:cNvSpPr/>
            <p:nvPr/>
          </p:nvSpPr>
          <p:spPr>
            <a:xfrm>
              <a:off x="3983164" y="2466913"/>
              <a:ext cx="1185736" cy="1185736"/>
            </a:xfrm>
            <a:prstGeom prst="ellipse">
              <a:avLst/>
            </a:prstGeom>
            <a:solidFill>
              <a:srgbClr val="1F84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1" name="组合 30"/>
          <p:cNvGrpSpPr/>
          <p:nvPr/>
        </p:nvGrpSpPr>
        <p:grpSpPr>
          <a:xfrm>
            <a:off x="4724354" y="1817604"/>
            <a:ext cx="764557" cy="764557"/>
            <a:chOff x="3832873" y="2297208"/>
            <a:chExt cx="1516550" cy="1516550"/>
          </a:xfrm>
        </p:grpSpPr>
        <p:grpSp>
          <p:nvGrpSpPr>
            <p:cNvPr id="32" name="组合 3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33" name="椭圆 32"/>
            <p:cNvSpPr/>
            <p:nvPr/>
          </p:nvSpPr>
          <p:spPr>
            <a:xfrm>
              <a:off x="3983164" y="2466913"/>
              <a:ext cx="1185736" cy="1185736"/>
            </a:xfrm>
            <a:prstGeom prst="ellipse">
              <a:avLst/>
            </a:prstGeom>
            <a:solidFill>
              <a:srgbClr val="1F84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6" name="组合 35"/>
          <p:cNvGrpSpPr/>
          <p:nvPr/>
        </p:nvGrpSpPr>
        <p:grpSpPr>
          <a:xfrm>
            <a:off x="3955242" y="972045"/>
            <a:ext cx="764557" cy="764557"/>
            <a:chOff x="3832873" y="2297208"/>
            <a:chExt cx="1516550" cy="1516550"/>
          </a:xfrm>
        </p:grpSpPr>
        <p:grpSp>
          <p:nvGrpSpPr>
            <p:cNvPr id="37" name="组合 3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40" name="椭圆 3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38" name="椭圆 37"/>
            <p:cNvSpPr/>
            <p:nvPr/>
          </p:nvSpPr>
          <p:spPr>
            <a:xfrm>
              <a:off x="3983164" y="2466913"/>
              <a:ext cx="1185736" cy="1185736"/>
            </a:xfrm>
            <a:prstGeom prst="ellipse">
              <a:avLst/>
            </a:prstGeom>
            <a:solidFill>
              <a:srgbClr val="1F84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41" name="Group 34"/>
          <p:cNvGrpSpPr/>
          <p:nvPr/>
        </p:nvGrpSpPr>
        <p:grpSpPr>
          <a:xfrm>
            <a:off x="4196422" y="1184730"/>
            <a:ext cx="299402" cy="243631"/>
            <a:chOff x="1550139" y="1314466"/>
            <a:chExt cx="509139" cy="414300"/>
          </a:xfrm>
          <a:solidFill>
            <a:schemeClr val="bg1"/>
          </a:solidFill>
        </p:grpSpPr>
        <p:sp>
          <p:nvSpPr>
            <p:cNvPr id="42"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43"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4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
        <p:nvSpPr>
          <p:cNvPr id="45" name="矩形 3"/>
          <p:cNvSpPr>
            <a:spLocks noChangeArrowheads="1"/>
          </p:cNvSpPr>
          <p:nvPr/>
        </p:nvSpPr>
        <p:spPr bwMode="auto">
          <a:xfrm>
            <a:off x="4863918" y="1205287"/>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首要任务</a:t>
            </a:r>
          </a:p>
        </p:txBody>
      </p:sp>
      <p:sp>
        <p:nvSpPr>
          <p:cNvPr id="46" name="文本框 13"/>
          <p:cNvSpPr txBox="1"/>
          <p:nvPr/>
        </p:nvSpPr>
        <p:spPr>
          <a:xfrm>
            <a:off x="5714648" y="105760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7" name="矩形 3"/>
          <p:cNvSpPr>
            <a:spLocks noChangeArrowheads="1"/>
          </p:cNvSpPr>
          <p:nvPr/>
        </p:nvSpPr>
        <p:spPr bwMode="auto">
          <a:xfrm>
            <a:off x="5721102" y="1809985"/>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项目运作</a:t>
            </a:r>
          </a:p>
        </p:txBody>
      </p:sp>
      <p:sp>
        <p:nvSpPr>
          <p:cNvPr id="48" name="文本框 13"/>
          <p:cNvSpPr txBox="1"/>
          <p:nvPr/>
        </p:nvSpPr>
        <p:spPr>
          <a:xfrm>
            <a:off x="5714648" y="2114692"/>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9" name="Freeform 20"/>
          <p:cNvSpPr>
            <a:spLocks noEditPoints="1"/>
          </p:cNvSpPr>
          <p:nvPr/>
        </p:nvSpPr>
        <p:spPr bwMode="auto">
          <a:xfrm>
            <a:off x="4949859" y="2089514"/>
            <a:ext cx="298302" cy="20270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50" name="矩形 3"/>
          <p:cNvSpPr>
            <a:spLocks noChangeArrowheads="1"/>
          </p:cNvSpPr>
          <p:nvPr/>
        </p:nvSpPr>
        <p:spPr bwMode="auto">
          <a:xfrm>
            <a:off x="2058177" y="219086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进度推进</a:t>
            </a:r>
          </a:p>
        </p:txBody>
      </p:sp>
      <p:sp>
        <p:nvSpPr>
          <p:cNvPr id="51" name="文本框 13"/>
          <p:cNvSpPr txBox="1"/>
          <p:nvPr/>
        </p:nvSpPr>
        <p:spPr>
          <a:xfrm>
            <a:off x="686998" y="2484715"/>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2" name="Group 20"/>
          <p:cNvGrpSpPr/>
          <p:nvPr/>
        </p:nvGrpSpPr>
        <p:grpSpPr>
          <a:xfrm>
            <a:off x="3418029" y="2586492"/>
            <a:ext cx="309318" cy="214246"/>
            <a:chOff x="7416800" y="1122363"/>
            <a:chExt cx="366713" cy="254000"/>
          </a:xfrm>
          <a:solidFill>
            <a:schemeClr val="bg1"/>
          </a:solidFill>
        </p:grpSpPr>
        <p:sp>
          <p:nvSpPr>
            <p:cNvPr id="53"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54"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
        <p:nvSpPr>
          <p:cNvPr id="55" name="矩形 3"/>
          <p:cNvSpPr>
            <a:spLocks noChangeArrowheads="1"/>
          </p:cNvSpPr>
          <p:nvPr/>
        </p:nvSpPr>
        <p:spPr bwMode="auto">
          <a:xfrm>
            <a:off x="5714649" y="280028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启动资金</a:t>
            </a:r>
          </a:p>
        </p:txBody>
      </p:sp>
      <p:sp>
        <p:nvSpPr>
          <p:cNvPr id="56" name="文本框 13"/>
          <p:cNvSpPr txBox="1"/>
          <p:nvPr/>
        </p:nvSpPr>
        <p:spPr>
          <a:xfrm>
            <a:off x="5714648" y="309229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7" name="组合 56"/>
          <p:cNvGrpSpPr/>
          <p:nvPr/>
        </p:nvGrpSpPr>
        <p:grpSpPr>
          <a:xfrm>
            <a:off x="4951340" y="2998840"/>
            <a:ext cx="316620" cy="302661"/>
            <a:chOff x="3294063" y="754063"/>
            <a:chExt cx="5600701" cy="5353051"/>
          </a:xfrm>
          <a:solidFill>
            <a:schemeClr val="bg1"/>
          </a:solidFill>
        </p:grpSpPr>
        <p:sp>
          <p:nvSpPr>
            <p:cNvPr id="58"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59"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0"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1"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2"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3"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4"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5"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6"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7"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8"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grpSp>
      <p:sp>
        <p:nvSpPr>
          <p:cNvPr id="69" name="矩形 3"/>
          <p:cNvSpPr>
            <a:spLocks noChangeArrowheads="1"/>
          </p:cNvSpPr>
          <p:nvPr/>
        </p:nvSpPr>
        <p:spPr bwMode="auto">
          <a:xfrm>
            <a:off x="2058179" y="335255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效益预测</a:t>
            </a:r>
          </a:p>
        </p:txBody>
      </p:sp>
      <p:sp>
        <p:nvSpPr>
          <p:cNvPr id="70" name="文本框 13"/>
          <p:cNvSpPr txBox="1"/>
          <p:nvPr/>
        </p:nvSpPr>
        <p:spPr>
          <a:xfrm>
            <a:off x="686998" y="3617840"/>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1" name="Group 23"/>
          <p:cNvGrpSpPr/>
          <p:nvPr/>
        </p:nvGrpSpPr>
        <p:grpSpPr>
          <a:xfrm>
            <a:off x="3477193" y="3562046"/>
            <a:ext cx="256866" cy="223934"/>
            <a:chOff x="7540014" y="4306907"/>
            <a:chExt cx="389342" cy="339426"/>
          </a:xfrm>
          <a:solidFill>
            <a:schemeClr val="bg1"/>
          </a:solidFill>
        </p:grpSpPr>
        <p:sp>
          <p:nvSpPr>
            <p:cNvPr id="72"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3"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4"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5"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6"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7"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8"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8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8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8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
        <p:nvSpPr>
          <p:cNvPr id="83" name="矩形 3"/>
          <p:cNvSpPr>
            <a:spLocks noChangeArrowheads="1"/>
          </p:cNvSpPr>
          <p:nvPr/>
        </p:nvSpPr>
        <p:spPr bwMode="auto">
          <a:xfrm>
            <a:off x="4863918" y="432101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团队协作</a:t>
            </a:r>
          </a:p>
        </p:txBody>
      </p:sp>
      <p:sp>
        <p:nvSpPr>
          <p:cNvPr id="84" name="文本框 13"/>
          <p:cNvSpPr txBox="1"/>
          <p:nvPr/>
        </p:nvSpPr>
        <p:spPr>
          <a:xfrm>
            <a:off x="5714648" y="4173326"/>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85" name="Group 9"/>
          <p:cNvGrpSpPr/>
          <p:nvPr/>
        </p:nvGrpSpPr>
        <p:grpSpPr>
          <a:xfrm>
            <a:off x="4193261" y="4407061"/>
            <a:ext cx="288519" cy="213944"/>
            <a:chOff x="4572000" y="3414713"/>
            <a:chExt cx="374651" cy="277813"/>
          </a:xfrm>
          <a:solidFill>
            <a:schemeClr val="bg1"/>
          </a:solidFill>
        </p:grpSpPr>
        <p:sp>
          <p:nvSpPr>
            <p:cNvPr id="86"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87"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Tree>
    <p:extLst>
      <p:ext uri="{BB962C8B-B14F-4D97-AF65-F5344CB8AC3E}">
        <p14:creationId xmlns:p14="http://schemas.microsoft.com/office/powerpoint/2010/main" val="56397875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childTnLst>
                          </p:cTn>
                        </p:par>
                        <p:par>
                          <p:cTn id="27" fill="hold">
                            <p:stCondLst>
                              <p:cond delay="2000"/>
                            </p:stCondLst>
                            <p:childTnLst>
                              <p:par>
                                <p:cTn id="28" presetID="23" presetClass="entr" presetSubtype="3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strVal val="(6*min(max(#ppt_w*#ppt_h,.3),1)-7.4)/-.7*#ppt_w"/>
                                          </p:val>
                                        </p:tav>
                                        <p:tav tm="100000">
                                          <p:val>
                                            <p:strVal val="#ppt_w"/>
                                          </p:val>
                                        </p:tav>
                                      </p:tavLst>
                                    </p:anim>
                                    <p:anim calcmode="lin" valueType="num">
                                      <p:cBhvr>
                                        <p:cTn id="31" dur="500" fill="hold"/>
                                        <p:tgtEl>
                                          <p:spTgt spid="11"/>
                                        </p:tgtEl>
                                        <p:attrNameLst>
                                          <p:attrName>ppt_h</p:attrName>
                                        </p:attrNameLst>
                                      </p:cBhvr>
                                      <p:tavLst>
                                        <p:tav tm="0">
                                          <p:val>
                                            <p:strVal val="(6*min(max(#ppt_w*#ppt_h,.3),1)-7.4)/-.7*#ppt_h"/>
                                          </p:val>
                                        </p:tav>
                                        <p:tav tm="100000">
                                          <p:val>
                                            <p:strVal val="#ppt_h"/>
                                          </p:val>
                                        </p:tav>
                                      </p:tavLst>
                                    </p:anim>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strVal val="1+(6*min(max(#ppt_w*#ppt_h,.3),1)-7.4)/-.7*#ppt_h/2"/>
                                          </p:val>
                                        </p:tav>
                                        <p:tav tm="100000">
                                          <p:val>
                                            <p:strVal val="#ppt_y"/>
                                          </p:val>
                                        </p:tav>
                                      </p:tavLst>
                                    </p:anim>
                                  </p:childTnLst>
                                </p:cTn>
                              </p:par>
                              <p:par>
                                <p:cTn id="34" presetID="23" presetClass="entr" presetSubtype="36" fill="hold"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strVal val="(6*min(max(#ppt_w*#ppt_h,.3),1)-7.4)/-.7*#ppt_w"/>
                                          </p:val>
                                        </p:tav>
                                        <p:tav tm="100000">
                                          <p:val>
                                            <p:strVal val="#ppt_w"/>
                                          </p:val>
                                        </p:tav>
                                      </p:tavLst>
                                    </p:anim>
                                    <p:anim calcmode="lin" valueType="num">
                                      <p:cBhvr>
                                        <p:cTn id="37" dur="500" fill="hold"/>
                                        <p:tgtEl>
                                          <p:spTgt spid="16"/>
                                        </p:tgtEl>
                                        <p:attrNameLst>
                                          <p:attrName>ppt_h</p:attrName>
                                        </p:attrNameLst>
                                      </p:cBhvr>
                                      <p:tavLst>
                                        <p:tav tm="0">
                                          <p:val>
                                            <p:strVal val="(6*min(max(#ppt_w*#ppt_h,.3),1)-7.4)/-.7*#ppt_h"/>
                                          </p:val>
                                        </p:tav>
                                        <p:tav tm="100000">
                                          <p:val>
                                            <p:strVal val="#ppt_h"/>
                                          </p:val>
                                        </p:tav>
                                      </p:tavLst>
                                    </p:anim>
                                    <p:anim calcmode="lin" valueType="num">
                                      <p:cBhvr>
                                        <p:cTn id="38" dur="500" fill="hold"/>
                                        <p:tgtEl>
                                          <p:spTgt spid="16"/>
                                        </p:tgtEl>
                                        <p:attrNameLst>
                                          <p:attrName>ppt_x</p:attrName>
                                        </p:attrNameLst>
                                      </p:cBhvr>
                                      <p:tavLst>
                                        <p:tav tm="0">
                                          <p:val>
                                            <p:fltVal val="0.5"/>
                                          </p:val>
                                        </p:tav>
                                        <p:tav tm="100000">
                                          <p:val>
                                            <p:strVal val="#ppt_x"/>
                                          </p:val>
                                        </p:tav>
                                      </p:tavLst>
                                    </p:anim>
                                    <p:anim calcmode="lin" valueType="num">
                                      <p:cBhvr>
                                        <p:cTn id="39" dur="500" fill="hold"/>
                                        <p:tgtEl>
                                          <p:spTgt spid="16"/>
                                        </p:tgtEl>
                                        <p:attrNameLst>
                                          <p:attrName>ppt_y</p:attrName>
                                        </p:attrNameLst>
                                      </p:cBhvr>
                                      <p:tavLst>
                                        <p:tav tm="0">
                                          <p:val>
                                            <p:strVal val="1+(6*min(max(#ppt_w*#ppt_h,.3),1)-7.4)/-.7*#ppt_h/2"/>
                                          </p:val>
                                        </p:tav>
                                        <p:tav tm="100000">
                                          <p:val>
                                            <p:strVal val="#ppt_y"/>
                                          </p:val>
                                        </p:tav>
                                      </p:tavLst>
                                    </p:anim>
                                  </p:childTnLst>
                                </p:cTn>
                              </p:par>
                              <p:par>
                                <p:cTn id="40" presetID="23" presetClass="entr" presetSubtype="36" fill="hold" nodeType="withEffect">
                                  <p:stCondLst>
                                    <p:cond delay="4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strVal val="(6*min(max(#ppt_w*#ppt_h,.3),1)-7.4)/-.7*#ppt_w"/>
                                          </p:val>
                                        </p:tav>
                                        <p:tav tm="100000">
                                          <p:val>
                                            <p:strVal val="#ppt_w"/>
                                          </p:val>
                                        </p:tav>
                                      </p:tavLst>
                                    </p:anim>
                                    <p:anim calcmode="lin" valueType="num">
                                      <p:cBhvr>
                                        <p:cTn id="43" dur="500" fill="hold"/>
                                        <p:tgtEl>
                                          <p:spTgt spid="26"/>
                                        </p:tgtEl>
                                        <p:attrNameLst>
                                          <p:attrName>ppt_h</p:attrName>
                                        </p:attrNameLst>
                                      </p:cBhvr>
                                      <p:tavLst>
                                        <p:tav tm="0">
                                          <p:val>
                                            <p:strVal val="(6*min(max(#ppt_w*#ppt_h,.3),1)-7.4)/-.7*#ppt_h"/>
                                          </p:val>
                                        </p:tav>
                                        <p:tav tm="100000">
                                          <p:val>
                                            <p:strVal val="#ppt_h"/>
                                          </p:val>
                                        </p:tav>
                                      </p:tavLst>
                                    </p:anim>
                                    <p:anim calcmode="lin" valueType="num">
                                      <p:cBhvr>
                                        <p:cTn id="44" dur="500" fill="hold"/>
                                        <p:tgtEl>
                                          <p:spTgt spid="26"/>
                                        </p:tgtEl>
                                        <p:attrNameLst>
                                          <p:attrName>ppt_x</p:attrName>
                                        </p:attrNameLst>
                                      </p:cBhvr>
                                      <p:tavLst>
                                        <p:tav tm="0">
                                          <p:val>
                                            <p:fltVal val="0.5"/>
                                          </p:val>
                                        </p:tav>
                                        <p:tav tm="100000">
                                          <p:val>
                                            <p:strVal val="#ppt_x"/>
                                          </p:val>
                                        </p:tav>
                                      </p:tavLst>
                                    </p:anim>
                                    <p:anim calcmode="lin" valueType="num">
                                      <p:cBhvr>
                                        <p:cTn id="45" dur="500" fill="hold"/>
                                        <p:tgtEl>
                                          <p:spTgt spid="26"/>
                                        </p:tgtEl>
                                        <p:attrNameLst>
                                          <p:attrName>ppt_y</p:attrName>
                                        </p:attrNameLst>
                                      </p:cBhvr>
                                      <p:tavLst>
                                        <p:tav tm="0">
                                          <p:val>
                                            <p:strVal val="1+(6*min(max(#ppt_w*#ppt_h,.3),1)-7.4)/-.7*#ppt_h/2"/>
                                          </p:val>
                                        </p:tav>
                                        <p:tav tm="100000">
                                          <p:val>
                                            <p:strVal val="#ppt_y"/>
                                          </p:val>
                                        </p:tav>
                                      </p:tavLst>
                                    </p:anim>
                                  </p:childTnLst>
                                </p:cTn>
                              </p:par>
                              <p:par>
                                <p:cTn id="46" presetID="23" presetClass="entr" presetSubtype="36" fill="hold" nodeType="withEffect">
                                  <p:stCondLst>
                                    <p:cond delay="6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strVal val="(6*min(max(#ppt_w*#ppt_h,.3),1)-7.4)/-.7*#ppt_w"/>
                                          </p:val>
                                        </p:tav>
                                        <p:tav tm="100000">
                                          <p:val>
                                            <p:strVal val="#ppt_w"/>
                                          </p:val>
                                        </p:tav>
                                      </p:tavLst>
                                    </p:anim>
                                    <p:anim calcmode="lin" valueType="num">
                                      <p:cBhvr>
                                        <p:cTn id="49" dur="500" fill="hold"/>
                                        <p:tgtEl>
                                          <p:spTgt spid="31"/>
                                        </p:tgtEl>
                                        <p:attrNameLst>
                                          <p:attrName>ppt_h</p:attrName>
                                        </p:attrNameLst>
                                      </p:cBhvr>
                                      <p:tavLst>
                                        <p:tav tm="0">
                                          <p:val>
                                            <p:strVal val="(6*min(max(#ppt_w*#ppt_h,.3),1)-7.4)/-.7*#ppt_h"/>
                                          </p:val>
                                        </p:tav>
                                        <p:tav tm="100000">
                                          <p:val>
                                            <p:strVal val="#ppt_h"/>
                                          </p:val>
                                        </p:tav>
                                      </p:tavLst>
                                    </p:anim>
                                    <p:anim calcmode="lin" valueType="num">
                                      <p:cBhvr>
                                        <p:cTn id="50" dur="500" fill="hold"/>
                                        <p:tgtEl>
                                          <p:spTgt spid="31"/>
                                        </p:tgtEl>
                                        <p:attrNameLst>
                                          <p:attrName>ppt_x</p:attrName>
                                        </p:attrNameLst>
                                      </p:cBhvr>
                                      <p:tavLst>
                                        <p:tav tm="0">
                                          <p:val>
                                            <p:fltVal val="0.5"/>
                                          </p:val>
                                        </p:tav>
                                        <p:tav tm="100000">
                                          <p:val>
                                            <p:strVal val="#ppt_x"/>
                                          </p:val>
                                        </p:tav>
                                      </p:tavLst>
                                    </p:anim>
                                    <p:anim calcmode="lin" valueType="num">
                                      <p:cBhvr>
                                        <p:cTn id="51" dur="500" fill="hold"/>
                                        <p:tgtEl>
                                          <p:spTgt spid="31"/>
                                        </p:tgtEl>
                                        <p:attrNameLst>
                                          <p:attrName>ppt_y</p:attrName>
                                        </p:attrNameLst>
                                      </p:cBhvr>
                                      <p:tavLst>
                                        <p:tav tm="0">
                                          <p:val>
                                            <p:strVal val="1+(6*min(max(#ppt_w*#ppt_h,.3),1)-7.4)/-.7*#ppt_h/2"/>
                                          </p:val>
                                        </p:tav>
                                        <p:tav tm="100000">
                                          <p:val>
                                            <p:strVal val="#ppt_y"/>
                                          </p:val>
                                        </p:tav>
                                      </p:tavLst>
                                    </p:anim>
                                  </p:childTnLst>
                                </p:cTn>
                              </p:par>
                              <p:par>
                                <p:cTn id="52" presetID="23" presetClass="entr" presetSubtype="36" fill="hold" nodeType="withEffect">
                                  <p:stCondLst>
                                    <p:cond delay="90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strVal val="(6*min(max(#ppt_w*#ppt_h,.3),1)-7.4)/-.7*#ppt_w"/>
                                          </p:val>
                                        </p:tav>
                                        <p:tav tm="100000">
                                          <p:val>
                                            <p:strVal val="#ppt_w"/>
                                          </p:val>
                                        </p:tav>
                                      </p:tavLst>
                                    </p:anim>
                                    <p:anim calcmode="lin" valueType="num">
                                      <p:cBhvr>
                                        <p:cTn id="55" dur="500" fill="hold"/>
                                        <p:tgtEl>
                                          <p:spTgt spid="36"/>
                                        </p:tgtEl>
                                        <p:attrNameLst>
                                          <p:attrName>ppt_h</p:attrName>
                                        </p:attrNameLst>
                                      </p:cBhvr>
                                      <p:tavLst>
                                        <p:tav tm="0">
                                          <p:val>
                                            <p:strVal val="(6*min(max(#ppt_w*#ppt_h,.3),1)-7.4)/-.7*#ppt_h"/>
                                          </p:val>
                                        </p:tav>
                                        <p:tav tm="100000">
                                          <p:val>
                                            <p:strVal val="#ppt_h"/>
                                          </p:val>
                                        </p:tav>
                                      </p:tavLst>
                                    </p:anim>
                                    <p:anim calcmode="lin" valueType="num">
                                      <p:cBhvr>
                                        <p:cTn id="56" dur="500" fill="hold"/>
                                        <p:tgtEl>
                                          <p:spTgt spid="36"/>
                                        </p:tgtEl>
                                        <p:attrNameLst>
                                          <p:attrName>ppt_x</p:attrName>
                                        </p:attrNameLst>
                                      </p:cBhvr>
                                      <p:tavLst>
                                        <p:tav tm="0">
                                          <p:val>
                                            <p:fltVal val="0.5"/>
                                          </p:val>
                                        </p:tav>
                                        <p:tav tm="100000">
                                          <p:val>
                                            <p:strVal val="#ppt_x"/>
                                          </p:val>
                                        </p:tav>
                                      </p:tavLst>
                                    </p:anim>
                                    <p:anim calcmode="lin" valueType="num">
                                      <p:cBhvr>
                                        <p:cTn id="57" dur="500" fill="hold"/>
                                        <p:tgtEl>
                                          <p:spTgt spid="36"/>
                                        </p:tgtEl>
                                        <p:attrNameLst>
                                          <p:attrName>ppt_y</p:attrName>
                                        </p:attrNameLst>
                                      </p:cBhvr>
                                      <p:tavLst>
                                        <p:tav tm="0">
                                          <p:val>
                                            <p:strVal val="1+(6*min(max(#ppt_w*#ppt_h,.3),1)-7.4)/-.7*#ppt_h/2"/>
                                          </p:val>
                                        </p:tav>
                                        <p:tav tm="100000">
                                          <p:val>
                                            <p:strVal val="#ppt_y"/>
                                          </p:val>
                                        </p:tav>
                                      </p:tavLst>
                                    </p:anim>
                                  </p:childTnLst>
                                </p:cTn>
                              </p:par>
                              <p:par>
                                <p:cTn id="58" presetID="23" presetClass="entr" presetSubtype="36" fill="hold" nodeType="withEffect">
                                  <p:stCondLst>
                                    <p:cond delay="11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strVal val="(6*min(max(#ppt_w*#ppt_h,.3),1)-7.4)/-.7*#ppt_w"/>
                                          </p:val>
                                        </p:tav>
                                        <p:tav tm="100000">
                                          <p:val>
                                            <p:strVal val="#ppt_w"/>
                                          </p:val>
                                        </p:tav>
                                      </p:tavLst>
                                    </p:anim>
                                    <p:anim calcmode="lin" valueType="num">
                                      <p:cBhvr>
                                        <p:cTn id="61" dur="500" fill="hold"/>
                                        <p:tgtEl>
                                          <p:spTgt spid="21"/>
                                        </p:tgtEl>
                                        <p:attrNameLst>
                                          <p:attrName>ppt_h</p:attrName>
                                        </p:attrNameLst>
                                      </p:cBhvr>
                                      <p:tavLst>
                                        <p:tav tm="0">
                                          <p:val>
                                            <p:strVal val="(6*min(max(#ppt_w*#ppt_h,.3),1)-7.4)/-.7*#ppt_h"/>
                                          </p:val>
                                        </p:tav>
                                        <p:tav tm="100000">
                                          <p:val>
                                            <p:strVal val="#ppt_h"/>
                                          </p:val>
                                        </p:tav>
                                      </p:tavLst>
                                    </p:anim>
                                    <p:anim calcmode="lin" valueType="num">
                                      <p:cBhvr>
                                        <p:cTn id="62" dur="500" fill="hold"/>
                                        <p:tgtEl>
                                          <p:spTgt spid="21"/>
                                        </p:tgtEl>
                                        <p:attrNameLst>
                                          <p:attrName>ppt_x</p:attrName>
                                        </p:attrNameLst>
                                      </p:cBhvr>
                                      <p:tavLst>
                                        <p:tav tm="0">
                                          <p:val>
                                            <p:fltVal val="0.5"/>
                                          </p:val>
                                        </p:tav>
                                        <p:tav tm="100000">
                                          <p:val>
                                            <p:strVal val="#ppt_x"/>
                                          </p:val>
                                        </p:tav>
                                      </p:tavLst>
                                    </p:anim>
                                    <p:anim calcmode="lin" valueType="num">
                                      <p:cBhvr>
                                        <p:cTn id="63" dur="500" fill="hold"/>
                                        <p:tgtEl>
                                          <p:spTgt spid="21"/>
                                        </p:tgtEl>
                                        <p:attrNameLst>
                                          <p:attrName>ppt_y</p:attrName>
                                        </p:attrNameLst>
                                      </p:cBhvr>
                                      <p:tavLst>
                                        <p:tav tm="0">
                                          <p:val>
                                            <p:strVal val="1+(6*min(max(#ppt_w*#ppt_h,.3),1)-7.4)/-.7*#ppt_h/2"/>
                                          </p:val>
                                        </p:tav>
                                        <p:tav tm="100000">
                                          <p:val>
                                            <p:strVal val="#ppt_y"/>
                                          </p:val>
                                        </p:tav>
                                      </p:tavLst>
                                    </p:anim>
                                  </p:childTnLst>
                                </p:cTn>
                              </p:par>
                            </p:childTnLst>
                          </p:cTn>
                        </p:par>
                        <p:par>
                          <p:cTn id="64" fill="hold">
                            <p:stCondLst>
                              <p:cond delay="3600"/>
                            </p:stCondLst>
                            <p:childTnLst>
                              <p:par>
                                <p:cTn id="65" presetID="31"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 calcmode="lin" valueType="num">
                                      <p:cBhvr>
                                        <p:cTn id="69" dur="500" fill="hold"/>
                                        <p:tgtEl>
                                          <p:spTgt spid="41"/>
                                        </p:tgtEl>
                                        <p:attrNameLst>
                                          <p:attrName>style.rotation</p:attrName>
                                        </p:attrNameLst>
                                      </p:cBhvr>
                                      <p:tavLst>
                                        <p:tav tm="0">
                                          <p:val>
                                            <p:fltVal val="90"/>
                                          </p:val>
                                        </p:tav>
                                        <p:tav tm="100000">
                                          <p:val>
                                            <p:fltVal val="0"/>
                                          </p:val>
                                        </p:tav>
                                      </p:tavLst>
                                    </p:anim>
                                    <p:animEffect transition="in" filter="fade">
                                      <p:cBhvr>
                                        <p:cTn id="70" dur="500"/>
                                        <p:tgtEl>
                                          <p:spTgt spid="41"/>
                                        </p:tgtEl>
                                      </p:cBhvr>
                                    </p:animEffect>
                                  </p:childTnLst>
                                </p:cTn>
                              </p:par>
                            </p:childTnLst>
                          </p:cTn>
                        </p:par>
                        <p:par>
                          <p:cTn id="71" fill="hold">
                            <p:stCondLst>
                              <p:cond delay="41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right)">
                                      <p:cBhvr>
                                        <p:cTn id="77" dur="750"/>
                                        <p:tgtEl>
                                          <p:spTgt spid="46"/>
                                        </p:tgtEl>
                                      </p:cBhvr>
                                    </p:animEffect>
                                  </p:childTnLst>
                                </p:cTn>
                              </p:par>
                            </p:childTnLst>
                          </p:cTn>
                        </p:par>
                        <p:par>
                          <p:cTn id="78" fill="hold">
                            <p:stCondLst>
                              <p:cond delay="4850"/>
                            </p:stCondLst>
                            <p:childTnLst>
                              <p:par>
                                <p:cTn id="79" presetID="31"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500" fill="hold"/>
                                        <p:tgtEl>
                                          <p:spTgt spid="49"/>
                                        </p:tgtEl>
                                        <p:attrNameLst>
                                          <p:attrName>ppt_w</p:attrName>
                                        </p:attrNameLst>
                                      </p:cBhvr>
                                      <p:tavLst>
                                        <p:tav tm="0">
                                          <p:val>
                                            <p:fltVal val="0"/>
                                          </p:val>
                                        </p:tav>
                                        <p:tav tm="100000">
                                          <p:val>
                                            <p:strVal val="#ppt_w"/>
                                          </p:val>
                                        </p:tav>
                                      </p:tavLst>
                                    </p:anim>
                                    <p:anim calcmode="lin" valueType="num">
                                      <p:cBhvr>
                                        <p:cTn id="82" dur="500" fill="hold"/>
                                        <p:tgtEl>
                                          <p:spTgt spid="49"/>
                                        </p:tgtEl>
                                        <p:attrNameLst>
                                          <p:attrName>ppt_h</p:attrName>
                                        </p:attrNameLst>
                                      </p:cBhvr>
                                      <p:tavLst>
                                        <p:tav tm="0">
                                          <p:val>
                                            <p:fltVal val="0"/>
                                          </p:val>
                                        </p:tav>
                                        <p:tav tm="100000">
                                          <p:val>
                                            <p:strVal val="#ppt_h"/>
                                          </p:val>
                                        </p:tav>
                                      </p:tavLst>
                                    </p:anim>
                                    <p:anim calcmode="lin" valueType="num">
                                      <p:cBhvr>
                                        <p:cTn id="83" dur="500" fill="hold"/>
                                        <p:tgtEl>
                                          <p:spTgt spid="49"/>
                                        </p:tgtEl>
                                        <p:attrNameLst>
                                          <p:attrName>style.rotation</p:attrName>
                                        </p:attrNameLst>
                                      </p:cBhvr>
                                      <p:tavLst>
                                        <p:tav tm="0">
                                          <p:val>
                                            <p:fltVal val="90"/>
                                          </p:val>
                                        </p:tav>
                                        <p:tav tm="100000">
                                          <p:val>
                                            <p:fltVal val="0"/>
                                          </p:val>
                                        </p:tav>
                                      </p:tavLst>
                                    </p:anim>
                                    <p:animEffect transition="in" filter="fade">
                                      <p:cBhvr>
                                        <p:cTn id="84" dur="500"/>
                                        <p:tgtEl>
                                          <p:spTgt spid="49"/>
                                        </p:tgtEl>
                                      </p:cBhvr>
                                    </p:animEffect>
                                  </p:childTnLst>
                                </p:cTn>
                              </p:par>
                            </p:childTnLst>
                          </p:cTn>
                        </p:par>
                        <p:par>
                          <p:cTn id="85" fill="hold">
                            <p:stCondLst>
                              <p:cond delay="5350"/>
                            </p:stCondLst>
                            <p:childTnLst>
                              <p:par>
                                <p:cTn id="86" presetID="22" presetClass="entr" presetSubtype="8"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left)">
                                      <p:cBhvr>
                                        <p:cTn id="88" dur="500"/>
                                        <p:tgtEl>
                                          <p:spTgt spid="47"/>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750"/>
                                        <p:tgtEl>
                                          <p:spTgt spid="48"/>
                                        </p:tgtEl>
                                      </p:cBhvr>
                                    </p:animEffect>
                                  </p:childTnLst>
                                </p:cTn>
                              </p:par>
                            </p:childTnLst>
                          </p:cTn>
                        </p:par>
                        <p:par>
                          <p:cTn id="92" fill="hold">
                            <p:stCondLst>
                              <p:cond delay="6100"/>
                            </p:stCondLst>
                            <p:childTnLst>
                              <p:par>
                                <p:cTn id="93" presetID="31" presetClass="entr" presetSubtype="0" fill="hold" nodeType="afterEffect">
                                  <p:stCondLst>
                                    <p:cond delay="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style.rotation</p:attrName>
                                        </p:attrNameLst>
                                      </p:cBhvr>
                                      <p:tavLst>
                                        <p:tav tm="0">
                                          <p:val>
                                            <p:fltVal val="90"/>
                                          </p:val>
                                        </p:tav>
                                        <p:tav tm="100000">
                                          <p:val>
                                            <p:fltVal val="0"/>
                                          </p:val>
                                        </p:tav>
                                      </p:tavLst>
                                    </p:anim>
                                    <p:animEffect transition="in" filter="fade">
                                      <p:cBhvr>
                                        <p:cTn id="98" dur="500"/>
                                        <p:tgtEl>
                                          <p:spTgt spid="52"/>
                                        </p:tgtEl>
                                      </p:cBhvr>
                                    </p:animEffect>
                                  </p:childTnLst>
                                </p:cTn>
                              </p:par>
                            </p:childTnLst>
                          </p:cTn>
                        </p:par>
                        <p:par>
                          <p:cTn id="99" fill="hold">
                            <p:stCondLst>
                              <p:cond delay="6600"/>
                            </p:stCondLst>
                            <p:childTnLst>
                              <p:par>
                                <p:cTn id="100" presetID="22" presetClass="entr" presetSubtype="8" fill="hold" grpId="0" nodeType="after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left)">
                                      <p:cBhvr>
                                        <p:cTn id="102" dur="500"/>
                                        <p:tgtEl>
                                          <p:spTgt spid="5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right)">
                                      <p:cBhvr>
                                        <p:cTn id="105" dur="750"/>
                                        <p:tgtEl>
                                          <p:spTgt spid="51"/>
                                        </p:tgtEl>
                                      </p:cBhvr>
                                    </p:animEffect>
                                  </p:childTnLst>
                                </p:cTn>
                              </p:par>
                            </p:childTnLst>
                          </p:cTn>
                        </p:par>
                        <p:par>
                          <p:cTn id="106" fill="hold">
                            <p:stCondLst>
                              <p:cond delay="7350"/>
                            </p:stCondLst>
                            <p:childTnLst>
                              <p:par>
                                <p:cTn id="107" presetID="31" presetClass="entr" presetSubtype="0" fill="hold" nodeType="afterEffect">
                                  <p:stCondLst>
                                    <p:cond delay="0"/>
                                  </p:stCondLst>
                                  <p:childTnLst>
                                    <p:set>
                                      <p:cBhvr>
                                        <p:cTn id="108" dur="1" fill="hold">
                                          <p:stCondLst>
                                            <p:cond delay="0"/>
                                          </p:stCondLst>
                                        </p:cTn>
                                        <p:tgtEl>
                                          <p:spTgt spid="57"/>
                                        </p:tgtEl>
                                        <p:attrNameLst>
                                          <p:attrName>style.visibility</p:attrName>
                                        </p:attrNameLst>
                                      </p:cBhvr>
                                      <p:to>
                                        <p:strVal val="visible"/>
                                      </p:to>
                                    </p:set>
                                    <p:anim calcmode="lin" valueType="num">
                                      <p:cBhvr>
                                        <p:cTn id="109" dur="500" fill="hold"/>
                                        <p:tgtEl>
                                          <p:spTgt spid="57"/>
                                        </p:tgtEl>
                                        <p:attrNameLst>
                                          <p:attrName>ppt_w</p:attrName>
                                        </p:attrNameLst>
                                      </p:cBhvr>
                                      <p:tavLst>
                                        <p:tav tm="0">
                                          <p:val>
                                            <p:fltVal val="0"/>
                                          </p:val>
                                        </p:tav>
                                        <p:tav tm="100000">
                                          <p:val>
                                            <p:strVal val="#ppt_w"/>
                                          </p:val>
                                        </p:tav>
                                      </p:tavLst>
                                    </p:anim>
                                    <p:anim calcmode="lin" valueType="num">
                                      <p:cBhvr>
                                        <p:cTn id="110" dur="500" fill="hold"/>
                                        <p:tgtEl>
                                          <p:spTgt spid="57"/>
                                        </p:tgtEl>
                                        <p:attrNameLst>
                                          <p:attrName>ppt_h</p:attrName>
                                        </p:attrNameLst>
                                      </p:cBhvr>
                                      <p:tavLst>
                                        <p:tav tm="0">
                                          <p:val>
                                            <p:fltVal val="0"/>
                                          </p:val>
                                        </p:tav>
                                        <p:tav tm="100000">
                                          <p:val>
                                            <p:strVal val="#ppt_h"/>
                                          </p:val>
                                        </p:tav>
                                      </p:tavLst>
                                    </p:anim>
                                    <p:anim calcmode="lin" valueType="num">
                                      <p:cBhvr>
                                        <p:cTn id="111" dur="500" fill="hold"/>
                                        <p:tgtEl>
                                          <p:spTgt spid="57"/>
                                        </p:tgtEl>
                                        <p:attrNameLst>
                                          <p:attrName>style.rotation</p:attrName>
                                        </p:attrNameLst>
                                      </p:cBhvr>
                                      <p:tavLst>
                                        <p:tav tm="0">
                                          <p:val>
                                            <p:fltVal val="90"/>
                                          </p:val>
                                        </p:tav>
                                        <p:tav tm="100000">
                                          <p:val>
                                            <p:fltVal val="0"/>
                                          </p:val>
                                        </p:tav>
                                      </p:tavLst>
                                    </p:anim>
                                    <p:animEffect transition="in" filter="fade">
                                      <p:cBhvr>
                                        <p:cTn id="112" dur="500"/>
                                        <p:tgtEl>
                                          <p:spTgt spid="57"/>
                                        </p:tgtEl>
                                      </p:cBhvr>
                                    </p:animEffect>
                                  </p:childTnLst>
                                </p:cTn>
                              </p:par>
                            </p:childTnLst>
                          </p:cTn>
                        </p:par>
                        <p:par>
                          <p:cTn id="113" fill="hold">
                            <p:stCondLst>
                              <p:cond delay="7850"/>
                            </p:stCondLst>
                            <p:childTnLst>
                              <p:par>
                                <p:cTn id="114" presetID="22" presetClass="entr" presetSubtype="8" fill="hold" grpId="0" nodeType="afterEffect">
                                  <p:stCondLst>
                                    <p:cond delay="0"/>
                                  </p:stCondLst>
                                  <p:childTnLst>
                                    <p:set>
                                      <p:cBhvr>
                                        <p:cTn id="115" dur="1" fill="hold">
                                          <p:stCondLst>
                                            <p:cond delay="0"/>
                                          </p:stCondLst>
                                        </p:cTn>
                                        <p:tgtEl>
                                          <p:spTgt spid="55"/>
                                        </p:tgtEl>
                                        <p:attrNameLst>
                                          <p:attrName>style.visibility</p:attrName>
                                        </p:attrNameLst>
                                      </p:cBhvr>
                                      <p:to>
                                        <p:strVal val="visible"/>
                                      </p:to>
                                    </p:set>
                                    <p:animEffect transition="in" filter="wipe(left)">
                                      <p:cBhvr>
                                        <p:cTn id="116" dur="500"/>
                                        <p:tgtEl>
                                          <p:spTgt spid="55"/>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56"/>
                                        </p:tgtEl>
                                        <p:attrNameLst>
                                          <p:attrName>style.visibility</p:attrName>
                                        </p:attrNameLst>
                                      </p:cBhvr>
                                      <p:to>
                                        <p:strVal val="visible"/>
                                      </p:to>
                                    </p:set>
                                    <p:animEffect transition="in" filter="wipe(right)">
                                      <p:cBhvr>
                                        <p:cTn id="119" dur="750"/>
                                        <p:tgtEl>
                                          <p:spTgt spid="56"/>
                                        </p:tgtEl>
                                      </p:cBhvr>
                                    </p:animEffect>
                                  </p:childTnLst>
                                </p:cTn>
                              </p:par>
                            </p:childTnLst>
                          </p:cTn>
                        </p:par>
                        <p:par>
                          <p:cTn id="120" fill="hold">
                            <p:stCondLst>
                              <p:cond delay="8600"/>
                            </p:stCondLst>
                            <p:childTnLst>
                              <p:par>
                                <p:cTn id="121" presetID="31" presetClass="entr" presetSubtype="0"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 calcmode="lin" valueType="num">
                                      <p:cBhvr>
                                        <p:cTn id="125" dur="500" fill="hold"/>
                                        <p:tgtEl>
                                          <p:spTgt spid="71"/>
                                        </p:tgtEl>
                                        <p:attrNameLst>
                                          <p:attrName>style.rotation</p:attrName>
                                        </p:attrNameLst>
                                      </p:cBhvr>
                                      <p:tavLst>
                                        <p:tav tm="0">
                                          <p:val>
                                            <p:fltVal val="90"/>
                                          </p:val>
                                        </p:tav>
                                        <p:tav tm="100000">
                                          <p:val>
                                            <p:fltVal val="0"/>
                                          </p:val>
                                        </p:tav>
                                      </p:tavLst>
                                    </p:anim>
                                    <p:animEffect transition="in" filter="fade">
                                      <p:cBhvr>
                                        <p:cTn id="126" dur="500"/>
                                        <p:tgtEl>
                                          <p:spTgt spid="71"/>
                                        </p:tgtEl>
                                      </p:cBhvr>
                                    </p:animEffect>
                                  </p:childTnLst>
                                </p:cTn>
                              </p:par>
                            </p:childTnLst>
                          </p:cTn>
                        </p:par>
                        <p:par>
                          <p:cTn id="127" fill="hold">
                            <p:stCondLst>
                              <p:cond delay="9100"/>
                            </p:stCondLst>
                            <p:childTnLst>
                              <p:par>
                                <p:cTn id="128" presetID="22" presetClass="entr" presetSubtype="8" fill="hold" grpId="0" nodeType="after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wipe(left)">
                                      <p:cBhvr>
                                        <p:cTn id="130" dur="500"/>
                                        <p:tgtEl>
                                          <p:spTgt spid="69"/>
                                        </p:tgtEl>
                                      </p:cBhvr>
                                    </p:animEffect>
                                  </p:childTnLst>
                                </p:cTn>
                              </p:par>
                              <p:par>
                                <p:cTn id="131" presetID="22" presetClass="entr" presetSubtype="2"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wipe(right)">
                                      <p:cBhvr>
                                        <p:cTn id="133" dur="750"/>
                                        <p:tgtEl>
                                          <p:spTgt spid="70"/>
                                        </p:tgtEl>
                                      </p:cBhvr>
                                    </p:animEffect>
                                  </p:childTnLst>
                                </p:cTn>
                              </p:par>
                            </p:childTnLst>
                          </p:cTn>
                        </p:par>
                        <p:par>
                          <p:cTn id="134" fill="hold">
                            <p:stCondLst>
                              <p:cond delay="9850"/>
                            </p:stCondLst>
                            <p:childTnLst>
                              <p:par>
                                <p:cTn id="135" presetID="31" presetClass="entr" presetSubtype="0" fill="hold" nodeType="afterEffect">
                                  <p:stCondLst>
                                    <p:cond delay="0"/>
                                  </p:stCondLst>
                                  <p:childTnLst>
                                    <p:set>
                                      <p:cBhvr>
                                        <p:cTn id="136" dur="1" fill="hold">
                                          <p:stCondLst>
                                            <p:cond delay="0"/>
                                          </p:stCondLst>
                                        </p:cTn>
                                        <p:tgtEl>
                                          <p:spTgt spid="85"/>
                                        </p:tgtEl>
                                        <p:attrNameLst>
                                          <p:attrName>style.visibility</p:attrName>
                                        </p:attrNameLst>
                                      </p:cBhvr>
                                      <p:to>
                                        <p:strVal val="visible"/>
                                      </p:to>
                                    </p:set>
                                    <p:anim calcmode="lin" valueType="num">
                                      <p:cBhvr>
                                        <p:cTn id="137" dur="500" fill="hold"/>
                                        <p:tgtEl>
                                          <p:spTgt spid="85"/>
                                        </p:tgtEl>
                                        <p:attrNameLst>
                                          <p:attrName>ppt_w</p:attrName>
                                        </p:attrNameLst>
                                      </p:cBhvr>
                                      <p:tavLst>
                                        <p:tav tm="0">
                                          <p:val>
                                            <p:fltVal val="0"/>
                                          </p:val>
                                        </p:tav>
                                        <p:tav tm="100000">
                                          <p:val>
                                            <p:strVal val="#ppt_w"/>
                                          </p:val>
                                        </p:tav>
                                      </p:tavLst>
                                    </p:anim>
                                    <p:anim calcmode="lin" valueType="num">
                                      <p:cBhvr>
                                        <p:cTn id="138" dur="500" fill="hold"/>
                                        <p:tgtEl>
                                          <p:spTgt spid="85"/>
                                        </p:tgtEl>
                                        <p:attrNameLst>
                                          <p:attrName>ppt_h</p:attrName>
                                        </p:attrNameLst>
                                      </p:cBhvr>
                                      <p:tavLst>
                                        <p:tav tm="0">
                                          <p:val>
                                            <p:fltVal val="0"/>
                                          </p:val>
                                        </p:tav>
                                        <p:tav tm="100000">
                                          <p:val>
                                            <p:strVal val="#ppt_h"/>
                                          </p:val>
                                        </p:tav>
                                      </p:tavLst>
                                    </p:anim>
                                    <p:anim calcmode="lin" valueType="num">
                                      <p:cBhvr>
                                        <p:cTn id="139" dur="500" fill="hold"/>
                                        <p:tgtEl>
                                          <p:spTgt spid="85"/>
                                        </p:tgtEl>
                                        <p:attrNameLst>
                                          <p:attrName>style.rotation</p:attrName>
                                        </p:attrNameLst>
                                      </p:cBhvr>
                                      <p:tavLst>
                                        <p:tav tm="0">
                                          <p:val>
                                            <p:fltVal val="90"/>
                                          </p:val>
                                        </p:tav>
                                        <p:tav tm="100000">
                                          <p:val>
                                            <p:fltVal val="0"/>
                                          </p:val>
                                        </p:tav>
                                      </p:tavLst>
                                    </p:anim>
                                    <p:animEffect transition="in" filter="fade">
                                      <p:cBhvr>
                                        <p:cTn id="140" dur="500"/>
                                        <p:tgtEl>
                                          <p:spTgt spid="85"/>
                                        </p:tgtEl>
                                      </p:cBhvr>
                                    </p:animEffect>
                                  </p:childTnLst>
                                </p:cTn>
                              </p:par>
                            </p:childTnLst>
                          </p:cTn>
                        </p:par>
                        <p:par>
                          <p:cTn id="141" fill="hold">
                            <p:stCondLst>
                              <p:cond delay="10350"/>
                            </p:stCondLst>
                            <p:childTnLst>
                              <p:par>
                                <p:cTn id="142" presetID="22" presetClass="entr" presetSubtype="8" fill="hold" grpId="0" nodeType="afterEffect">
                                  <p:stCondLst>
                                    <p:cond delay="0"/>
                                  </p:stCondLst>
                                  <p:childTnLst>
                                    <p:set>
                                      <p:cBhvr>
                                        <p:cTn id="143" dur="1" fill="hold">
                                          <p:stCondLst>
                                            <p:cond delay="0"/>
                                          </p:stCondLst>
                                        </p:cTn>
                                        <p:tgtEl>
                                          <p:spTgt spid="83"/>
                                        </p:tgtEl>
                                        <p:attrNameLst>
                                          <p:attrName>style.visibility</p:attrName>
                                        </p:attrNameLst>
                                      </p:cBhvr>
                                      <p:to>
                                        <p:strVal val="visible"/>
                                      </p:to>
                                    </p:set>
                                    <p:animEffect transition="in" filter="wipe(left)">
                                      <p:cBhvr>
                                        <p:cTn id="144" dur="500"/>
                                        <p:tgtEl>
                                          <p:spTgt spid="83"/>
                                        </p:tgtEl>
                                      </p:cBhvr>
                                    </p:animEffect>
                                  </p:childTnLst>
                                </p:cTn>
                              </p:par>
                              <p:par>
                                <p:cTn id="145" presetID="22" presetClass="entr" presetSubtype="2" fill="hold" grpId="0" nodeType="withEffect">
                                  <p:stCondLst>
                                    <p:cond delay="0"/>
                                  </p:stCondLst>
                                  <p:childTnLst>
                                    <p:set>
                                      <p:cBhvr>
                                        <p:cTn id="146" dur="1" fill="hold">
                                          <p:stCondLst>
                                            <p:cond delay="0"/>
                                          </p:stCondLst>
                                        </p:cTn>
                                        <p:tgtEl>
                                          <p:spTgt spid="84"/>
                                        </p:tgtEl>
                                        <p:attrNameLst>
                                          <p:attrName>style.visibility</p:attrName>
                                        </p:attrNameLst>
                                      </p:cBhvr>
                                      <p:to>
                                        <p:strVal val="visible"/>
                                      </p:to>
                                    </p:set>
                                    <p:animEffect transition="in" filter="wipe(right)">
                                      <p:cBhvr>
                                        <p:cTn id="147" dur="75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5" grpId="0"/>
      <p:bldP spid="46" grpId="0"/>
      <p:bldP spid="47" grpId="0"/>
      <p:bldP spid="48" grpId="0"/>
      <p:bldP spid="49" grpId="0" animBg="1"/>
      <p:bldP spid="50" grpId="0"/>
      <p:bldP spid="51" grpId="0"/>
      <p:bldP spid="55" grpId="0"/>
      <p:bldP spid="56" grpId="0"/>
      <p:bldP spid="69" grpId="0"/>
      <p:bldP spid="70" grpId="0"/>
      <p:bldP spid="83" grpId="0"/>
      <p:bldP spid="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2429693" y="1138769"/>
            <a:ext cx="4074164" cy="3708832"/>
            <a:chOff x="2638696" y="526547"/>
            <a:chExt cx="6346736" cy="5779709"/>
          </a:xfrm>
        </p:grpSpPr>
        <p:grpSp>
          <p:nvGrpSpPr>
            <p:cNvPr id="11" name="组合 10"/>
            <p:cNvGrpSpPr/>
            <p:nvPr/>
          </p:nvGrpSpPr>
          <p:grpSpPr>
            <a:xfrm>
              <a:off x="2638696" y="526547"/>
              <a:ext cx="3383280" cy="3383640"/>
              <a:chOff x="2987040" y="1497648"/>
              <a:chExt cx="3383280" cy="3383640"/>
            </a:xfrm>
          </p:grpSpPr>
          <p:sp>
            <p:nvSpPr>
              <p:cNvPr id="25" name="任意多边形 24"/>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6" name="椭圆 25"/>
              <p:cNvSpPr/>
              <p:nvPr/>
            </p:nvSpPr>
            <p:spPr>
              <a:xfrm>
                <a:off x="3197860" y="1708648"/>
                <a:ext cx="2961640" cy="2961640"/>
              </a:xfrm>
              <a:prstGeom prst="ellipse">
                <a:avLst/>
              </a:prstGeom>
              <a:solidFill>
                <a:srgbClr val="1F84BE"/>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2" name="组合 11"/>
            <p:cNvGrpSpPr/>
            <p:nvPr/>
          </p:nvGrpSpPr>
          <p:grpSpPr>
            <a:xfrm flipH="1">
              <a:off x="6145712" y="1070165"/>
              <a:ext cx="2839720" cy="2840022"/>
              <a:chOff x="6748780" y="1497648"/>
              <a:chExt cx="3383280" cy="3383640"/>
            </a:xfrm>
          </p:grpSpPr>
          <p:sp>
            <p:nvSpPr>
              <p:cNvPr id="23" name="任意多边形 22"/>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4" name="椭圆 23"/>
              <p:cNvSpPr/>
              <p:nvPr/>
            </p:nvSpPr>
            <p:spPr>
              <a:xfrm>
                <a:off x="6959600" y="1708648"/>
                <a:ext cx="2961640" cy="2961640"/>
              </a:xfrm>
              <a:prstGeom prst="ellipse">
                <a:avLst/>
              </a:prstGeom>
              <a:solidFill>
                <a:srgbClr val="1F84BE"/>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3" name="组合 12"/>
            <p:cNvGrpSpPr/>
            <p:nvPr/>
          </p:nvGrpSpPr>
          <p:grpSpPr>
            <a:xfrm flipH="1" flipV="1">
              <a:off x="6145712" y="4029232"/>
              <a:ext cx="2276782" cy="2277024"/>
              <a:chOff x="6748780" y="1497648"/>
              <a:chExt cx="3383280" cy="3383640"/>
            </a:xfrm>
          </p:grpSpPr>
          <p:sp>
            <p:nvSpPr>
              <p:cNvPr id="21" name="任意多边形 20"/>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2" name="椭圆 21"/>
              <p:cNvSpPr/>
              <p:nvPr/>
            </p:nvSpPr>
            <p:spPr>
              <a:xfrm>
                <a:off x="6959600" y="1708648"/>
                <a:ext cx="2961640" cy="2961640"/>
              </a:xfrm>
              <a:prstGeom prst="ellipse">
                <a:avLst/>
              </a:prstGeom>
              <a:solidFill>
                <a:srgbClr val="1F84BE"/>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4" name="组合 13"/>
            <p:cNvGrpSpPr/>
            <p:nvPr/>
          </p:nvGrpSpPr>
          <p:grpSpPr>
            <a:xfrm flipV="1">
              <a:off x="4310634" y="4018644"/>
              <a:ext cx="1708764" cy="1708946"/>
              <a:chOff x="6748780" y="1497648"/>
              <a:chExt cx="3383280" cy="3383640"/>
            </a:xfrm>
          </p:grpSpPr>
          <p:sp>
            <p:nvSpPr>
              <p:cNvPr id="19" name="任意多边形 18"/>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0" name="椭圆 19"/>
              <p:cNvSpPr/>
              <p:nvPr/>
            </p:nvSpPr>
            <p:spPr>
              <a:xfrm>
                <a:off x="6959600" y="1708648"/>
                <a:ext cx="2961640" cy="2961640"/>
              </a:xfrm>
              <a:prstGeom prst="ellipse">
                <a:avLst/>
              </a:prstGeom>
              <a:solidFill>
                <a:srgbClr val="1F84BE"/>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sp>
          <p:nvSpPr>
            <p:cNvPr id="15" name="文本框 40"/>
            <p:cNvSpPr txBox="1"/>
            <p:nvPr/>
          </p:nvSpPr>
          <p:spPr>
            <a:xfrm>
              <a:off x="3520710" y="1665289"/>
              <a:ext cx="1619250" cy="1223051"/>
            </a:xfrm>
            <a:prstGeom prst="rect">
              <a:avLst/>
            </a:prstGeom>
            <a:noFill/>
          </p:spPr>
          <p:txBody>
            <a:bodyPr wrap="square" rtlCol="0">
              <a:spAutoFit/>
            </a:bodyPr>
            <a:lstStyle/>
            <a:p>
              <a:pPr algn="ctr"/>
              <a:r>
                <a:rPr lang="en-US" altLang="zh-CN" sz="4500" dirty="0">
                  <a:solidFill>
                    <a:schemeClr val="bg1"/>
                  </a:solidFill>
                  <a:latin typeface="Impact" panose="020B0806030902050204" pitchFamily="34" charset="0"/>
                </a:rPr>
                <a:t>95</a:t>
              </a:r>
              <a:r>
                <a:rPr lang="en-US" altLang="zh-CN" sz="2700" dirty="0">
                  <a:solidFill>
                    <a:schemeClr val="bg1"/>
                  </a:solidFill>
                  <a:latin typeface="Impact" panose="020B0806030902050204" pitchFamily="34" charset="0"/>
                </a:rPr>
                <a:t>%</a:t>
              </a:r>
              <a:endParaRPr lang="zh-CN" altLang="en-US" sz="2700" dirty="0">
                <a:solidFill>
                  <a:schemeClr val="bg1"/>
                </a:solidFill>
                <a:latin typeface="Impact" panose="020B0806030902050204" pitchFamily="34" charset="0"/>
              </a:endParaRPr>
            </a:p>
          </p:txBody>
        </p:sp>
        <p:sp>
          <p:nvSpPr>
            <p:cNvPr id="16" name="文本框 41"/>
            <p:cNvSpPr txBox="1"/>
            <p:nvPr/>
          </p:nvSpPr>
          <p:spPr>
            <a:xfrm>
              <a:off x="6755946" y="1982344"/>
              <a:ext cx="1619250" cy="1115135"/>
            </a:xfrm>
            <a:prstGeom prst="rect">
              <a:avLst/>
            </a:prstGeom>
            <a:noFill/>
          </p:spPr>
          <p:txBody>
            <a:bodyPr wrap="square" rtlCol="0">
              <a:spAutoFit/>
            </a:bodyPr>
            <a:lstStyle/>
            <a:p>
              <a:pPr algn="ctr"/>
              <a:r>
                <a:rPr lang="en-US" altLang="zh-CN" sz="4050" dirty="0">
                  <a:solidFill>
                    <a:schemeClr val="bg1"/>
                  </a:solidFill>
                  <a:latin typeface="Impact" panose="020B0806030902050204" pitchFamily="34" charset="0"/>
                </a:rPr>
                <a:t>77</a:t>
              </a:r>
              <a:r>
                <a:rPr lang="en-US" altLang="zh-CN" sz="2400" dirty="0">
                  <a:solidFill>
                    <a:schemeClr val="bg1"/>
                  </a:solidFill>
                  <a:latin typeface="Impact" panose="020B0806030902050204" pitchFamily="34" charset="0"/>
                </a:rPr>
                <a:t>%</a:t>
              </a:r>
              <a:endParaRPr lang="zh-CN" altLang="en-US" sz="2400" dirty="0">
                <a:solidFill>
                  <a:schemeClr val="bg1"/>
                </a:solidFill>
                <a:latin typeface="Impact" panose="020B0806030902050204" pitchFamily="34" charset="0"/>
              </a:endParaRPr>
            </a:p>
          </p:txBody>
        </p:sp>
        <p:sp>
          <p:nvSpPr>
            <p:cNvPr id="17" name="文本框 42"/>
            <p:cNvSpPr txBox="1"/>
            <p:nvPr/>
          </p:nvSpPr>
          <p:spPr>
            <a:xfrm>
              <a:off x="6474478" y="4706078"/>
              <a:ext cx="1619250" cy="1007219"/>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56</a:t>
              </a:r>
              <a:r>
                <a:rPr lang="en-US" altLang="zh-CN" sz="2100"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8" name="文本框 43"/>
            <p:cNvSpPr txBox="1"/>
            <p:nvPr/>
          </p:nvSpPr>
          <p:spPr>
            <a:xfrm>
              <a:off x="4381056" y="4491775"/>
              <a:ext cx="1619250" cy="935274"/>
            </a:xfrm>
            <a:prstGeom prst="rect">
              <a:avLst/>
            </a:prstGeom>
            <a:noFill/>
          </p:spPr>
          <p:txBody>
            <a:bodyPr wrap="square" rtlCol="0">
              <a:spAutoFit/>
            </a:bodyPr>
            <a:lstStyle/>
            <a:p>
              <a:pPr algn="ctr"/>
              <a:r>
                <a:rPr lang="en-US" altLang="zh-CN" sz="3300" dirty="0">
                  <a:solidFill>
                    <a:schemeClr val="bg1"/>
                  </a:solidFill>
                  <a:latin typeface="Impact" panose="020B0806030902050204" pitchFamily="34" charset="0"/>
                </a:rPr>
                <a:t>36</a:t>
              </a:r>
              <a:r>
                <a:rPr lang="en-US" altLang="zh-CN" sz="180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sp>
        <p:nvSpPr>
          <p:cNvPr id="27" name="文本框 96"/>
          <p:cNvSpPr txBox="1"/>
          <p:nvPr/>
        </p:nvSpPr>
        <p:spPr>
          <a:xfrm>
            <a:off x="6635192" y="1870702"/>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28" name="文本框 113"/>
          <p:cNvSpPr txBox="1"/>
          <p:nvPr/>
        </p:nvSpPr>
        <p:spPr>
          <a:xfrm>
            <a:off x="565596" y="2172456"/>
            <a:ext cx="1685936" cy="369332"/>
          </a:xfrm>
          <a:prstGeom prst="rect">
            <a:avLst/>
          </a:prstGeom>
          <a:noFill/>
        </p:spPr>
        <p:txBody>
          <a:bodyPr wrap="square" rtlCol="0">
            <a:spAutoFit/>
          </a:bodyPr>
          <a:lstStyle/>
          <a:p>
            <a:pPr algn="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9" name="文本框 100"/>
          <p:cNvSpPr txBox="1"/>
          <p:nvPr/>
        </p:nvSpPr>
        <p:spPr>
          <a:xfrm>
            <a:off x="6257101" y="3814468"/>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30" name="文本框 113"/>
          <p:cNvSpPr txBox="1"/>
          <p:nvPr/>
        </p:nvSpPr>
        <p:spPr>
          <a:xfrm>
            <a:off x="1679733" y="3931815"/>
            <a:ext cx="1685936" cy="369332"/>
          </a:xfrm>
          <a:prstGeom prst="rect">
            <a:avLst/>
          </a:prstGeom>
          <a:noFill/>
        </p:spPr>
        <p:txBody>
          <a:bodyPr wrap="square" rtlCol="0">
            <a:spAutoFit/>
          </a:bodyPr>
          <a:lstStyle/>
          <a:p>
            <a:pPr algn="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1" name="文本框 104"/>
          <p:cNvSpPr txBox="1"/>
          <p:nvPr/>
        </p:nvSpPr>
        <p:spPr>
          <a:xfrm>
            <a:off x="2327891" y="3706481"/>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32" name="文本框 113"/>
          <p:cNvSpPr txBox="1"/>
          <p:nvPr/>
        </p:nvSpPr>
        <p:spPr>
          <a:xfrm>
            <a:off x="6635191" y="2118867"/>
            <a:ext cx="1685936" cy="369332"/>
          </a:xfrm>
          <a:prstGeom prst="rect">
            <a:avLst/>
          </a:prstGeom>
          <a:noFill/>
        </p:spPr>
        <p:txBody>
          <a:bodyPr wrap="square" rtlCol="0">
            <a:spAutoFit/>
          </a:bodyPr>
          <a:lstStyle/>
          <a:p>
            <a:pP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3" name="文本框 108"/>
          <p:cNvSpPr txBox="1"/>
          <p:nvPr/>
        </p:nvSpPr>
        <p:spPr>
          <a:xfrm>
            <a:off x="1193617" y="1898427"/>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34" name="文本框 113"/>
          <p:cNvSpPr txBox="1"/>
          <p:nvPr/>
        </p:nvSpPr>
        <p:spPr>
          <a:xfrm>
            <a:off x="6285840" y="4074854"/>
            <a:ext cx="1685936" cy="369332"/>
          </a:xfrm>
          <a:prstGeom prst="rect">
            <a:avLst/>
          </a:prstGeom>
          <a:noFill/>
        </p:spPr>
        <p:txBody>
          <a:bodyPr wrap="square" rtlCol="0">
            <a:spAutoFit/>
          </a:bodyPr>
          <a:lstStyle/>
          <a:p>
            <a:pP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92207759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45"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anim calcmode="lin" valueType="num">
                                      <p:cBhvr>
                                        <p:cTn id="27" dur="2000" fill="hold"/>
                                        <p:tgtEl>
                                          <p:spTgt spid="10"/>
                                        </p:tgtEl>
                                        <p:attrNameLst>
                                          <p:attrName>ppt_w</p:attrName>
                                        </p:attrNameLst>
                                      </p:cBhvr>
                                      <p:tavLst>
                                        <p:tav tm="0" fmla="#ppt_w*sin(2.5*pi*$)">
                                          <p:val>
                                            <p:fltVal val="0"/>
                                          </p:val>
                                        </p:tav>
                                        <p:tav tm="100000">
                                          <p:val>
                                            <p:fltVal val="1"/>
                                          </p:val>
                                        </p:tav>
                                      </p:tavLst>
                                    </p:anim>
                                    <p:anim calcmode="lin" valueType="num">
                                      <p:cBhvr>
                                        <p:cTn id="28" dur="2000" fill="hold"/>
                                        <p:tgtEl>
                                          <p:spTgt spid="10"/>
                                        </p:tgtEl>
                                        <p:attrNameLst>
                                          <p:attrName>ppt_h</p:attrName>
                                        </p:attrNameLst>
                                      </p:cBhvr>
                                      <p:tavLst>
                                        <p:tav tm="0">
                                          <p:val>
                                            <p:strVal val="#ppt_h"/>
                                          </p:val>
                                        </p:tav>
                                        <p:tav tm="100000">
                                          <p:val>
                                            <p:strVal val="#ppt_h"/>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right)">
                                      <p:cBhvr>
                                        <p:cTn id="48" dur="500"/>
                                        <p:tgtEl>
                                          <p:spTgt spid="3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7" grpId="0"/>
      <p:bldP spid="28" grpId="0"/>
      <p:bldP spid="29" grpId="0"/>
      <p:bldP spid="30" grpId="0"/>
      <p:bldP spid="31" grpId="0"/>
      <p:bldP spid="32" grpId="0"/>
      <p:bldP spid="33" grpId="0"/>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aphicFrame>
        <p:nvGraphicFramePr>
          <p:cNvPr id="29" name="图表 28"/>
          <p:cNvGraphicFramePr/>
          <p:nvPr>
            <p:extLst>
              <p:ext uri="{D42A27DB-BD31-4B8C-83A1-F6EECF244321}">
                <p14:modId xmlns:p14="http://schemas.microsoft.com/office/powerpoint/2010/main" val="2019948772"/>
              </p:ext>
            </p:extLst>
          </p:nvPr>
        </p:nvGraphicFramePr>
        <p:xfrm>
          <a:off x="-258963" y="1133213"/>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0" name="图表 29"/>
          <p:cNvGraphicFramePr/>
          <p:nvPr>
            <p:extLst>
              <p:ext uri="{D42A27DB-BD31-4B8C-83A1-F6EECF244321}">
                <p14:modId xmlns:p14="http://schemas.microsoft.com/office/powerpoint/2010/main" val="753004568"/>
              </p:ext>
            </p:extLst>
          </p:nvPr>
        </p:nvGraphicFramePr>
        <p:xfrm>
          <a:off x="1774950" y="1133213"/>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图表 30"/>
          <p:cNvGraphicFramePr/>
          <p:nvPr>
            <p:extLst>
              <p:ext uri="{D42A27DB-BD31-4B8C-83A1-F6EECF244321}">
                <p14:modId xmlns:p14="http://schemas.microsoft.com/office/powerpoint/2010/main" val="3790283556"/>
              </p:ext>
            </p:extLst>
          </p:nvPr>
        </p:nvGraphicFramePr>
        <p:xfrm>
          <a:off x="3808861" y="1133213"/>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图表 31"/>
          <p:cNvGraphicFramePr/>
          <p:nvPr>
            <p:extLst>
              <p:ext uri="{D42A27DB-BD31-4B8C-83A1-F6EECF244321}">
                <p14:modId xmlns:p14="http://schemas.microsoft.com/office/powerpoint/2010/main" val="549722085"/>
              </p:ext>
            </p:extLst>
          </p:nvPr>
        </p:nvGraphicFramePr>
        <p:xfrm>
          <a:off x="5842773" y="1133213"/>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33" name="文本框 27"/>
          <p:cNvSpPr txBox="1"/>
          <p:nvPr/>
        </p:nvSpPr>
        <p:spPr>
          <a:xfrm>
            <a:off x="920707" y="1906497"/>
            <a:ext cx="1086110"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30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34" name="文本框 28"/>
          <p:cNvSpPr txBox="1"/>
          <p:nvPr/>
        </p:nvSpPr>
        <p:spPr>
          <a:xfrm>
            <a:off x="2944449" y="1906497"/>
            <a:ext cx="1086110"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50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35" name="文本框 29"/>
          <p:cNvSpPr txBox="1"/>
          <p:nvPr/>
        </p:nvSpPr>
        <p:spPr>
          <a:xfrm>
            <a:off x="4968191" y="1906497"/>
            <a:ext cx="1086110"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80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36" name="文本框 30"/>
          <p:cNvSpPr txBox="1"/>
          <p:nvPr/>
        </p:nvSpPr>
        <p:spPr>
          <a:xfrm>
            <a:off x="7042782" y="1906497"/>
            <a:ext cx="1086110" cy="461665"/>
          </a:xfrm>
          <a:prstGeom prst="rect">
            <a:avLst/>
          </a:prstGeom>
          <a:noFill/>
        </p:spPr>
        <p:txBody>
          <a:bodyPr wrap="square" rtlCol="0">
            <a:spAutoFit/>
          </a:bodyPr>
          <a:lstStyle/>
          <a:p>
            <a:pPr algn="ctr"/>
            <a:r>
              <a:rPr lang="en-US" altLang="zh-CN" sz="2400" dirty="0">
                <a:solidFill>
                  <a:srgbClr val="1F84BE"/>
                </a:solidFill>
                <a:latin typeface="Impact" panose="020B0806030902050204" pitchFamily="34" charset="0"/>
              </a:rPr>
              <a:t>100</a:t>
            </a:r>
            <a:r>
              <a:rPr lang="en-US" altLang="zh-CN" sz="1500" dirty="0">
                <a:solidFill>
                  <a:srgbClr val="1F84BE"/>
                </a:solidFill>
                <a:latin typeface="Impact" panose="020B0806030902050204" pitchFamily="34" charset="0"/>
              </a:rPr>
              <a:t>%</a:t>
            </a:r>
            <a:endParaRPr lang="zh-CN" altLang="en-US" sz="1500" dirty="0">
              <a:solidFill>
                <a:srgbClr val="1F84BE"/>
              </a:solidFill>
              <a:latin typeface="Impact" panose="020B0806030902050204" pitchFamily="34" charset="0"/>
            </a:endParaRPr>
          </a:p>
        </p:txBody>
      </p:sp>
      <p:sp>
        <p:nvSpPr>
          <p:cNvPr id="37" name="文本框 32"/>
          <p:cNvSpPr txBox="1"/>
          <p:nvPr/>
        </p:nvSpPr>
        <p:spPr>
          <a:xfrm>
            <a:off x="846304" y="3239840"/>
            <a:ext cx="1230408" cy="248209"/>
          </a:xfrm>
          <a:prstGeom prst="rect">
            <a:avLst/>
          </a:prstGeom>
          <a:noFill/>
        </p:spPr>
        <p:txBody>
          <a:bodyPr wrap="square" rtlCol="0">
            <a:spAutoFit/>
          </a:bodyPr>
          <a:lstStyle/>
          <a:p>
            <a:pPr algn="ctr"/>
            <a:r>
              <a:rPr lang="zh-CN" altLang="en-US" sz="1013" dirty="0">
                <a:solidFill>
                  <a:srgbClr val="1F84BE"/>
                </a:solidFill>
                <a:latin typeface="Impact" panose="020B0806030902050204" pitchFamily="34" charset="0"/>
              </a:rPr>
              <a:t>添加标题</a:t>
            </a:r>
            <a:endParaRPr lang="zh-CN" altLang="en-US" sz="900" dirty="0">
              <a:solidFill>
                <a:srgbClr val="1F84BE"/>
              </a:solidFill>
              <a:latin typeface="Impact" panose="020B0806030902050204" pitchFamily="34" charset="0"/>
            </a:endParaRPr>
          </a:p>
        </p:txBody>
      </p:sp>
      <p:sp>
        <p:nvSpPr>
          <p:cNvPr id="38" name="文本框 32"/>
          <p:cNvSpPr txBox="1"/>
          <p:nvPr/>
        </p:nvSpPr>
        <p:spPr>
          <a:xfrm>
            <a:off x="2890522" y="3233180"/>
            <a:ext cx="1230408" cy="248209"/>
          </a:xfrm>
          <a:prstGeom prst="rect">
            <a:avLst/>
          </a:prstGeom>
          <a:noFill/>
        </p:spPr>
        <p:txBody>
          <a:bodyPr wrap="square" rtlCol="0">
            <a:spAutoFit/>
          </a:bodyPr>
          <a:lstStyle/>
          <a:p>
            <a:pPr algn="ctr"/>
            <a:r>
              <a:rPr lang="zh-CN" altLang="en-US" sz="1013" dirty="0">
                <a:solidFill>
                  <a:srgbClr val="1F84BE"/>
                </a:solidFill>
                <a:latin typeface="Impact" panose="020B0806030902050204" pitchFamily="34" charset="0"/>
              </a:rPr>
              <a:t>添加标题</a:t>
            </a:r>
            <a:endParaRPr lang="zh-CN" altLang="en-US" sz="900" dirty="0">
              <a:solidFill>
                <a:srgbClr val="1F84BE"/>
              </a:solidFill>
              <a:latin typeface="Impact" panose="020B0806030902050204" pitchFamily="34" charset="0"/>
            </a:endParaRPr>
          </a:p>
        </p:txBody>
      </p:sp>
      <p:sp>
        <p:nvSpPr>
          <p:cNvPr id="39" name="文本框 32"/>
          <p:cNvSpPr txBox="1"/>
          <p:nvPr/>
        </p:nvSpPr>
        <p:spPr>
          <a:xfrm>
            <a:off x="4954148" y="3233180"/>
            <a:ext cx="1230408" cy="248209"/>
          </a:xfrm>
          <a:prstGeom prst="rect">
            <a:avLst/>
          </a:prstGeom>
          <a:noFill/>
        </p:spPr>
        <p:txBody>
          <a:bodyPr wrap="square" rtlCol="0">
            <a:spAutoFit/>
          </a:bodyPr>
          <a:lstStyle/>
          <a:p>
            <a:pPr algn="ctr"/>
            <a:r>
              <a:rPr lang="zh-CN" altLang="en-US" sz="1013" dirty="0">
                <a:solidFill>
                  <a:srgbClr val="1F84BE"/>
                </a:solidFill>
                <a:latin typeface="Impact" panose="020B0806030902050204" pitchFamily="34" charset="0"/>
              </a:rPr>
              <a:t>添加标题</a:t>
            </a:r>
            <a:endParaRPr lang="zh-CN" altLang="en-US" sz="900" dirty="0">
              <a:solidFill>
                <a:srgbClr val="1F84BE"/>
              </a:solidFill>
              <a:latin typeface="Impact" panose="020B0806030902050204" pitchFamily="34" charset="0"/>
            </a:endParaRPr>
          </a:p>
        </p:txBody>
      </p:sp>
      <p:sp>
        <p:nvSpPr>
          <p:cNvPr id="40" name="文本框 32"/>
          <p:cNvSpPr txBox="1"/>
          <p:nvPr/>
        </p:nvSpPr>
        <p:spPr>
          <a:xfrm>
            <a:off x="6957176" y="3233180"/>
            <a:ext cx="1230408" cy="248209"/>
          </a:xfrm>
          <a:prstGeom prst="rect">
            <a:avLst/>
          </a:prstGeom>
          <a:noFill/>
        </p:spPr>
        <p:txBody>
          <a:bodyPr wrap="square" rtlCol="0">
            <a:spAutoFit/>
          </a:bodyPr>
          <a:lstStyle/>
          <a:p>
            <a:pPr algn="ctr"/>
            <a:r>
              <a:rPr lang="zh-CN" altLang="en-US" sz="1013" dirty="0">
                <a:solidFill>
                  <a:srgbClr val="1F84BE"/>
                </a:solidFill>
                <a:latin typeface="Impact" panose="020B0806030902050204" pitchFamily="34" charset="0"/>
              </a:rPr>
              <a:t>添加标题</a:t>
            </a:r>
            <a:endParaRPr lang="zh-CN" altLang="en-US" sz="900" dirty="0">
              <a:solidFill>
                <a:srgbClr val="1F84BE"/>
              </a:solidFill>
              <a:latin typeface="Impact" panose="020B0806030902050204" pitchFamily="34" charset="0"/>
            </a:endParaRPr>
          </a:p>
        </p:txBody>
      </p:sp>
      <p:sp>
        <p:nvSpPr>
          <p:cNvPr id="41" name="文本框 129"/>
          <p:cNvSpPr txBox="1"/>
          <p:nvPr/>
        </p:nvSpPr>
        <p:spPr>
          <a:xfrm>
            <a:off x="890907"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2" name="文本框 129"/>
          <p:cNvSpPr txBox="1"/>
          <p:nvPr/>
        </p:nvSpPr>
        <p:spPr>
          <a:xfrm>
            <a:off x="2936639"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3" name="文本框 129"/>
          <p:cNvSpPr txBox="1"/>
          <p:nvPr/>
        </p:nvSpPr>
        <p:spPr>
          <a:xfrm>
            <a:off x="5000266"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4" name="文本框 129"/>
          <p:cNvSpPr txBox="1"/>
          <p:nvPr/>
        </p:nvSpPr>
        <p:spPr>
          <a:xfrm>
            <a:off x="7003294"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45" name="直接连接符 44"/>
          <p:cNvCxnSpPr/>
          <p:nvPr/>
        </p:nvCxnSpPr>
        <p:spPr>
          <a:xfrm>
            <a:off x="71807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76448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828107"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84459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15981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100" fill="hold"/>
                                        <p:tgtEl>
                                          <p:spTgt spid="29"/>
                                        </p:tgtEl>
                                        <p:attrNameLst>
                                          <p:attrName>ppt_w</p:attrName>
                                        </p:attrNameLst>
                                      </p:cBhvr>
                                      <p:tavLst>
                                        <p:tav tm="0">
                                          <p:val>
                                            <p:fltVal val="0"/>
                                          </p:val>
                                        </p:tav>
                                        <p:tav tm="100000">
                                          <p:val>
                                            <p:strVal val="#ppt_w"/>
                                          </p:val>
                                        </p:tav>
                                      </p:tavLst>
                                    </p:anim>
                                    <p:anim calcmode="lin" valueType="num">
                                      <p:cBhvr>
                                        <p:cTn id="27" dur="100" fill="hold"/>
                                        <p:tgtEl>
                                          <p:spTgt spid="29"/>
                                        </p:tgtEl>
                                        <p:attrNameLst>
                                          <p:attrName>ppt_h</p:attrName>
                                        </p:attrNameLst>
                                      </p:cBhvr>
                                      <p:tavLst>
                                        <p:tav tm="0">
                                          <p:val>
                                            <p:fltVal val="0"/>
                                          </p:val>
                                        </p:tav>
                                        <p:tav tm="100000">
                                          <p:val>
                                            <p:strVal val="#ppt_h"/>
                                          </p:val>
                                        </p:tav>
                                      </p:tavLst>
                                    </p:anim>
                                    <p:animEffect transition="in" filter="fade">
                                      <p:cBhvr>
                                        <p:cTn id="28" dur="100"/>
                                        <p:tgtEl>
                                          <p:spTgt spid="29"/>
                                        </p:tgtEl>
                                      </p:cBhvr>
                                    </p:animEffect>
                                  </p:childTnLst>
                                </p:cTn>
                              </p:par>
                              <p:par>
                                <p:cTn id="29" presetID="6" presetClass="emph" presetSubtype="0" fill="hold" grpId="1" nodeType="withEffect">
                                  <p:stCondLst>
                                    <p:cond delay="100"/>
                                  </p:stCondLst>
                                  <p:childTnLst>
                                    <p:animScale>
                                      <p:cBhvr>
                                        <p:cTn id="30" dur="100" fill="hold"/>
                                        <p:tgtEl>
                                          <p:spTgt spid="29"/>
                                        </p:tgtEl>
                                      </p:cBhvr>
                                      <p:by x="110000" y="110000"/>
                                    </p:animScale>
                                  </p:childTnLst>
                                </p:cTn>
                              </p:par>
                              <p:par>
                                <p:cTn id="31" presetID="6" presetClass="emph" presetSubtype="0" fill="hold" grpId="2" nodeType="withEffect">
                                  <p:stCondLst>
                                    <p:cond delay="200"/>
                                  </p:stCondLst>
                                  <p:childTnLst>
                                    <p:animScale>
                                      <p:cBhvr>
                                        <p:cTn id="32" dur="200" fill="hold"/>
                                        <p:tgtEl>
                                          <p:spTgt spid="29"/>
                                        </p:tgtEl>
                                      </p:cBhvr>
                                      <p:by x="90000" y="90000"/>
                                    </p:animScale>
                                  </p:childTnLst>
                                </p:cTn>
                              </p:par>
                              <p:par>
                                <p:cTn id="33" presetID="6" presetClass="emph" presetSubtype="0" fill="hold" grpId="3" nodeType="withEffect">
                                  <p:stCondLst>
                                    <p:cond delay="400"/>
                                  </p:stCondLst>
                                  <p:childTnLst>
                                    <p:animScale>
                                      <p:cBhvr>
                                        <p:cTn id="34" dur="100" fill="hold"/>
                                        <p:tgtEl>
                                          <p:spTgt spid="29"/>
                                        </p:tgtEl>
                                      </p:cBhvr>
                                      <p:by x="105000" y="105000"/>
                                    </p:animScale>
                                  </p:childTnLst>
                                </p:cTn>
                              </p:par>
                              <p:par>
                                <p:cTn id="35" presetID="6" presetClass="emph" presetSubtype="0" fill="hold" grpId="4" nodeType="withEffect">
                                  <p:stCondLst>
                                    <p:cond delay="500"/>
                                  </p:stCondLst>
                                  <p:childTnLst>
                                    <p:animScale>
                                      <p:cBhvr>
                                        <p:cTn id="36" dur="200" fill="hold"/>
                                        <p:tgtEl>
                                          <p:spTgt spid="29"/>
                                        </p:tgtEl>
                                      </p:cBhvr>
                                      <p:by x="95000" y="95000"/>
                                    </p:animScale>
                                  </p:childTnLst>
                                </p:cTn>
                              </p:par>
                            </p:childTnLst>
                          </p:cTn>
                        </p:par>
                        <p:par>
                          <p:cTn id="37" fill="hold">
                            <p:stCondLst>
                              <p:cond delay="2200"/>
                            </p:stCondLst>
                            <p:childTnLst>
                              <p:par>
                                <p:cTn id="38" presetID="53" presetClass="entr" presetSubtype="16"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100" fill="hold"/>
                                        <p:tgtEl>
                                          <p:spTgt spid="30"/>
                                        </p:tgtEl>
                                        <p:attrNameLst>
                                          <p:attrName>ppt_w</p:attrName>
                                        </p:attrNameLst>
                                      </p:cBhvr>
                                      <p:tavLst>
                                        <p:tav tm="0">
                                          <p:val>
                                            <p:fltVal val="0"/>
                                          </p:val>
                                        </p:tav>
                                        <p:tav tm="100000">
                                          <p:val>
                                            <p:strVal val="#ppt_w"/>
                                          </p:val>
                                        </p:tav>
                                      </p:tavLst>
                                    </p:anim>
                                    <p:anim calcmode="lin" valueType="num">
                                      <p:cBhvr>
                                        <p:cTn id="41" dur="100" fill="hold"/>
                                        <p:tgtEl>
                                          <p:spTgt spid="30"/>
                                        </p:tgtEl>
                                        <p:attrNameLst>
                                          <p:attrName>ppt_h</p:attrName>
                                        </p:attrNameLst>
                                      </p:cBhvr>
                                      <p:tavLst>
                                        <p:tav tm="0">
                                          <p:val>
                                            <p:fltVal val="0"/>
                                          </p:val>
                                        </p:tav>
                                        <p:tav tm="100000">
                                          <p:val>
                                            <p:strVal val="#ppt_h"/>
                                          </p:val>
                                        </p:tav>
                                      </p:tavLst>
                                    </p:anim>
                                    <p:animEffect transition="in" filter="fade">
                                      <p:cBhvr>
                                        <p:cTn id="42" dur="100"/>
                                        <p:tgtEl>
                                          <p:spTgt spid="30"/>
                                        </p:tgtEl>
                                      </p:cBhvr>
                                    </p:animEffect>
                                  </p:childTnLst>
                                </p:cTn>
                              </p:par>
                              <p:par>
                                <p:cTn id="43" presetID="6" presetClass="emph" presetSubtype="0" fill="hold" grpId="1" nodeType="withEffect">
                                  <p:stCondLst>
                                    <p:cond delay="100"/>
                                  </p:stCondLst>
                                  <p:childTnLst>
                                    <p:animScale>
                                      <p:cBhvr>
                                        <p:cTn id="44" dur="100" fill="hold"/>
                                        <p:tgtEl>
                                          <p:spTgt spid="30"/>
                                        </p:tgtEl>
                                      </p:cBhvr>
                                      <p:by x="110000" y="110000"/>
                                    </p:animScale>
                                  </p:childTnLst>
                                </p:cTn>
                              </p:par>
                              <p:par>
                                <p:cTn id="45" presetID="6" presetClass="emph" presetSubtype="0" fill="hold" grpId="2" nodeType="withEffect">
                                  <p:stCondLst>
                                    <p:cond delay="200"/>
                                  </p:stCondLst>
                                  <p:childTnLst>
                                    <p:animScale>
                                      <p:cBhvr>
                                        <p:cTn id="46" dur="200" fill="hold"/>
                                        <p:tgtEl>
                                          <p:spTgt spid="30"/>
                                        </p:tgtEl>
                                      </p:cBhvr>
                                      <p:by x="90000" y="90000"/>
                                    </p:animScale>
                                  </p:childTnLst>
                                </p:cTn>
                              </p:par>
                              <p:par>
                                <p:cTn id="47" presetID="6" presetClass="emph" presetSubtype="0" fill="hold" grpId="3" nodeType="withEffect">
                                  <p:stCondLst>
                                    <p:cond delay="400"/>
                                  </p:stCondLst>
                                  <p:childTnLst>
                                    <p:animScale>
                                      <p:cBhvr>
                                        <p:cTn id="48" dur="100" fill="hold"/>
                                        <p:tgtEl>
                                          <p:spTgt spid="30"/>
                                        </p:tgtEl>
                                      </p:cBhvr>
                                      <p:by x="105000" y="105000"/>
                                    </p:animScale>
                                  </p:childTnLst>
                                </p:cTn>
                              </p:par>
                              <p:par>
                                <p:cTn id="49" presetID="6" presetClass="emph" presetSubtype="0" fill="hold" grpId="4" nodeType="withEffect">
                                  <p:stCondLst>
                                    <p:cond delay="500"/>
                                  </p:stCondLst>
                                  <p:childTnLst>
                                    <p:animScale>
                                      <p:cBhvr>
                                        <p:cTn id="50" dur="200" fill="hold"/>
                                        <p:tgtEl>
                                          <p:spTgt spid="30"/>
                                        </p:tgtEl>
                                      </p:cBhvr>
                                      <p:by x="95000" y="95000"/>
                                    </p:animScale>
                                  </p:childTnLst>
                                </p:cTn>
                              </p:par>
                            </p:childTnLst>
                          </p:cTn>
                        </p:par>
                        <p:par>
                          <p:cTn id="51" fill="hold">
                            <p:stCondLst>
                              <p:cond delay="29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100" fill="hold"/>
                                        <p:tgtEl>
                                          <p:spTgt spid="31"/>
                                        </p:tgtEl>
                                        <p:attrNameLst>
                                          <p:attrName>ppt_w</p:attrName>
                                        </p:attrNameLst>
                                      </p:cBhvr>
                                      <p:tavLst>
                                        <p:tav tm="0">
                                          <p:val>
                                            <p:fltVal val="0"/>
                                          </p:val>
                                        </p:tav>
                                        <p:tav tm="100000">
                                          <p:val>
                                            <p:strVal val="#ppt_w"/>
                                          </p:val>
                                        </p:tav>
                                      </p:tavLst>
                                    </p:anim>
                                    <p:anim calcmode="lin" valueType="num">
                                      <p:cBhvr>
                                        <p:cTn id="55" dur="100" fill="hold"/>
                                        <p:tgtEl>
                                          <p:spTgt spid="31"/>
                                        </p:tgtEl>
                                        <p:attrNameLst>
                                          <p:attrName>ppt_h</p:attrName>
                                        </p:attrNameLst>
                                      </p:cBhvr>
                                      <p:tavLst>
                                        <p:tav tm="0">
                                          <p:val>
                                            <p:fltVal val="0"/>
                                          </p:val>
                                        </p:tav>
                                        <p:tav tm="100000">
                                          <p:val>
                                            <p:strVal val="#ppt_h"/>
                                          </p:val>
                                        </p:tav>
                                      </p:tavLst>
                                    </p:anim>
                                    <p:animEffect transition="in" filter="fade">
                                      <p:cBhvr>
                                        <p:cTn id="56" dur="100"/>
                                        <p:tgtEl>
                                          <p:spTgt spid="31"/>
                                        </p:tgtEl>
                                      </p:cBhvr>
                                    </p:animEffect>
                                  </p:childTnLst>
                                </p:cTn>
                              </p:par>
                              <p:par>
                                <p:cTn id="57" presetID="6" presetClass="emph" presetSubtype="0" fill="hold" grpId="1" nodeType="withEffect">
                                  <p:stCondLst>
                                    <p:cond delay="100"/>
                                  </p:stCondLst>
                                  <p:childTnLst>
                                    <p:animScale>
                                      <p:cBhvr>
                                        <p:cTn id="58" dur="100" fill="hold"/>
                                        <p:tgtEl>
                                          <p:spTgt spid="31"/>
                                        </p:tgtEl>
                                      </p:cBhvr>
                                      <p:by x="110000" y="110000"/>
                                    </p:animScale>
                                  </p:childTnLst>
                                </p:cTn>
                              </p:par>
                              <p:par>
                                <p:cTn id="59" presetID="6" presetClass="emph" presetSubtype="0" fill="hold" grpId="2" nodeType="withEffect">
                                  <p:stCondLst>
                                    <p:cond delay="200"/>
                                  </p:stCondLst>
                                  <p:childTnLst>
                                    <p:animScale>
                                      <p:cBhvr>
                                        <p:cTn id="60" dur="200" fill="hold"/>
                                        <p:tgtEl>
                                          <p:spTgt spid="31"/>
                                        </p:tgtEl>
                                      </p:cBhvr>
                                      <p:by x="90000" y="90000"/>
                                    </p:animScale>
                                  </p:childTnLst>
                                </p:cTn>
                              </p:par>
                              <p:par>
                                <p:cTn id="61" presetID="6" presetClass="emph" presetSubtype="0" fill="hold" grpId="3" nodeType="withEffect">
                                  <p:stCondLst>
                                    <p:cond delay="400"/>
                                  </p:stCondLst>
                                  <p:childTnLst>
                                    <p:animScale>
                                      <p:cBhvr>
                                        <p:cTn id="62" dur="100" fill="hold"/>
                                        <p:tgtEl>
                                          <p:spTgt spid="31"/>
                                        </p:tgtEl>
                                      </p:cBhvr>
                                      <p:by x="105000" y="105000"/>
                                    </p:animScale>
                                  </p:childTnLst>
                                </p:cTn>
                              </p:par>
                              <p:par>
                                <p:cTn id="63" presetID="6" presetClass="emph" presetSubtype="0" fill="hold" grpId="4" nodeType="withEffect">
                                  <p:stCondLst>
                                    <p:cond delay="500"/>
                                  </p:stCondLst>
                                  <p:childTnLst>
                                    <p:animScale>
                                      <p:cBhvr>
                                        <p:cTn id="64" dur="200" fill="hold"/>
                                        <p:tgtEl>
                                          <p:spTgt spid="31"/>
                                        </p:tgtEl>
                                      </p:cBhvr>
                                      <p:by x="95000" y="95000"/>
                                    </p:animScale>
                                  </p:childTnLst>
                                </p:cTn>
                              </p:par>
                            </p:childTnLst>
                          </p:cTn>
                        </p:par>
                        <p:par>
                          <p:cTn id="65" fill="hold">
                            <p:stCondLst>
                              <p:cond delay="3600"/>
                            </p:stCondLst>
                            <p:childTnLst>
                              <p:par>
                                <p:cTn id="66" presetID="53" presetClass="entr" presetSubtype="16"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00" fill="hold"/>
                                        <p:tgtEl>
                                          <p:spTgt spid="32"/>
                                        </p:tgtEl>
                                        <p:attrNameLst>
                                          <p:attrName>ppt_w</p:attrName>
                                        </p:attrNameLst>
                                      </p:cBhvr>
                                      <p:tavLst>
                                        <p:tav tm="0">
                                          <p:val>
                                            <p:fltVal val="0"/>
                                          </p:val>
                                        </p:tav>
                                        <p:tav tm="100000">
                                          <p:val>
                                            <p:strVal val="#ppt_w"/>
                                          </p:val>
                                        </p:tav>
                                      </p:tavLst>
                                    </p:anim>
                                    <p:anim calcmode="lin" valueType="num">
                                      <p:cBhvr>
                                        <p:cTn id="69" dur="100" fill="hold"/>
                                        <p:tgtEl>
                                          <p:spTgt spid="32"/>
                                        </p:tgtEl>
                                        <p:attrNameLst>
                                          <p:attrName>ppt_h</p:attrName>
                                        </p:attrNameLst>
                                      </p:cBhvr>
                                      <p:tavLst>
                                        <p:tav tm="0">
                                          <p:val>
                                            <p:fltVal val="0"/>
                                          </p:val>
                                        </p:tav>
                                        <p:tav tm="100000">
                                          <p:val>
                                            <p:strVal val="#ppt_h"/>
                                          </p:val>
                                        </p:tav>
                                      </p:tavLst>
                                    </p:anim>
                                    <p:animEffect transition="in" filter="fade">
                                      <p:cBhvr>
                                        <p:cTn id="70" dur="100"/>
                                        <p:tgtEl>
                                          <p:spTgt spid="32"/>
                                        </p:tgtEl>
                                      </p:cBhvr>
                                    </p:animEffect>
                                  </p:childTnLst>
                                </p:cTn>
                              </p:par>
                              <p:par>
                                <p:cTn id="71" presetID="6" presetClass="emph" presetSubtype="0" fill="hold" grpId="1" nodeType="withEffect">
                                  <p:stCondLst>
                                    <p:cond delay="100"/>
                                  </p:stCondLst>
                                  <p:childTnLst>
                                    <p:animScale>
                                      <p:cBhvr>
                                        <p:cTn id="72" dur="100" fill="hold"/>
                                        <p:tgtEl>
                                          <p:spTgt spid="32"/>
                                        </p:tgtEl>
                                      </p:cBhvr>
                                      <p:by x="110000" y="110000"/>
                                    </p:animScale>
                                  </p:childTnLst>
                                </p:cTn>
                              </p:par>
                              <p:par>
                                <p:cTn id="73" presetID="6" presetClass="emph" presetSubtype="0" fill="hold" grpId="2" nodeType="withEffect">
                                  <p:stCondLst>
                                    <p:cond delay="200"/>
                                  </p:stCondLst>
                                  <p:childTnLst>
                                    <p:animScale>
                                      <p:cBhvr>
                                        <p:cTn id="74" dur="200" fill="hold"/>
                                        <p:tgtEl>
                                          <p:spTgt spid="32"/>
                                        </p:tgtEl>
                                      </p:cBhvr>
                                      <p:by x="90000" y="90000"/>
                                    </p:animScale>
                                  </p:childTnLst>
                                </p:cTn>
                              </p:par>
                              <p:par>
                                <p:cTn id="75" presetID="6" presetClass="emph" presetSubtype="0" fill="hold" grpId="3" nodeType="withEffect">
                                  <p:stCondLst>
                                    <p:cond delay="400"/>
                                  </p:stCondLst>
                                  <p:childTnLst>
                                    <p:animScale>
                                      <p:cBhvr>
                                        <p:cTn id="76" dur="100" fill="hold"/>
                                        <p:tgtEl>
                                          <p:spTgt spid="32"/>
                                        </p:tgtEl>
                                      </p:cBhvr>
                                      <p:by x="105000" y="105000"/>
                                    </p:animScale>
                                  </p:childTnLst>
                                </p:cTn>
                              </p:par>
                              <p:par>
                                <p:cTn id="77" presetID="6" presetClass="emph" presetSubtype="0" fill="hold" grpId="4" nodeType="withEffect">
                                  <p:stCondLst>
                                    <p:cond delay="500"/>
                                  </p:stCondLst>
                                  <p:childTnLst>
                                    <p:animScale>
                                      <p:cBhvr>
                                        <p:cTn id="78" dur="200" fill="hold"/>
                                        <p:tgtEl>
                                          <p:spTgt spid="32"/>
                                        </p:tgtEl>
                                      </p:cBhvr>
                                      <p:by x="95000" y="95000"/>
                                    </p:animScale>
                                  </p:childTnLst>
                                </p:cTn>
                              </p:par>
                            </p:childTnLst>
                          </p:cTn>
                        </p:par>
                        <p:par>
                          <p:cTn id="79" fill="hold">
                            <p:stCondLst>
                              <p:cond delay="4300"/>
                            </p:stCondLst>
                            <p:childTnLst>
                              <p:par>
                                <p:cTn id="80" presetID="14" presetClass="entr" presetSubtype="10"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randombar(horizontal)">
                                      <p:cBhvr>
                                        <p:cTn id="82" dur="500"/>
                                        <p:tgtEl>
                                          <p:spTgt spid="33"/>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randombar(horizontal)">
                                      <p:cBhvr>
                                        <p:cTn id="85" dur="500"/>
                                        <p:tgtEl>
                                          <p:spTgt spid="34"/>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randombar(horizontal)">
                                      <p:cBhvr>
                                        <p:cTn id="88" dur="500"/>
                                        <p:tgtEl>
                                          <p:spTgt spid="35"/>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randombar(horizontal)">
                                      <p:cBhvr>
                                        <p:cTn id="91" dur="500"/>
                                        <p:tgtEl>
                                          <p:spTgt spid="36"/>
                                        </p:tgtEl>
                                      </p:cBhvr>
                                    </p:animEffect>
                                  </p:childTnLst>
                                </p:cTn>
                              </p:par>
                            </p:childTnLst>
                          </p:cTn>
                        </p:par>
                        <p:par>
                          <p:cTn id="92" fill="hold">
                            <p:stCondLst>
                              <p:cond delay="4800"/>
                            </p:stCondLst>
                            <p:childTnLst>
                              <p:par>
                                <p:cTn id="93" presetID="16" presetClass="entr" presetSubtype="37" fill="hold" nodeType="after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barn(outVertical)">
                                      <p:cBhvr>
                                        <p:cTn id="95" dur="500"/>
                                        <p:tgtEl>
                                          <p:spTgt spid="45"/>
                                        </p:tgtEl>
                                      </p:cBhvr>
                                    </p:animEffect>
                                  </p:childTnLst>
                                </p:cTn>
                              </p:par>
                              <p:par>
                                <p:cTn id="96" presetID="16" presetClass="entr" presetSubtype="37" fill="hold"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barn(outVertical)">
                                      <p:cBhvr>
                                        <p:cTn id="98" dur="500"/>
                                        <p:tgtEl>
                                          <p:spTgt spid="46"/>
                                        </p:tgtEl>
                                      </p:cBhvr>
                                    </p:animEffect>
                                  </p:childTnLst>
                                </p:cTn>
                              </p:par>
                              <p:par>
                                <p:cTn id="99" presetID="16" presetClass="entr" presetSubtype="37" fill="hold" nodeType="with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barn(outVertical)">
                                      <p:cBhvr>
                                        <p:cTn id="101" dur="500"/>
                                        <p:tgtEl>
                                          <p:spTgt spid="47"/>
                                        </p:tgtEl>
                                      </p:cBhvr>
                                    </p:animEffect>
                                  </p:childTnLst>
                                </p:cTn>
                              </p:par>
                              <p:par>
                                <p:cTn id="102" presetID="16" presetClass="entr" presetSubtype="37" fill="hold" nodeType="withEffect">
                                  <p:stCondLst>
                                    <p:cond delay="0"/>
                                  </p:stCondLst>
                                  <p:childTnLst>
                                    <p:set>
                                      <p:cBhvr>
                                        <p:cTn id="103" dur="1" fill="hold">
                                          <p:stCondLst>
                                            <p:cond delay="0"/>
                                          </p:stCondLst>
                                        </p:cTn>
                                        <p:tgtEl>
                                          <p:spTgt spid="48"/>
                                        </p:tgtEl>
                                        <p:attrNameLst>
                                          <p:attrName>style.visibility</p:attrName>
                                        </p:attrNameLst>
                                      </p:cBhvr>
                                      <p:to>
                                        <p:strVal val="visible"/>
                                      </p:to>
                                    </p:set>
                                    <p:animEffect transition="in" filter="barn(outVertical)">
                                      <p:cBhvr>
                                        <p:cTn id="104" dur="500"/>
                                        <p:tgtEl>
                                          <p:spTgt spid="48"/>
                                        </p:tgtEl>
                                      </p:cBhvr>
                                    </p:animEffect>
                                  </p:childTnLst>
                                </p:cTn>
                              </p:par>
                            </p:childTnLst>
                          </p:cTn>
                        </p:par>
                        <p:par>
                          <p:cTn id="105" fill="hold">
                            <p:stCondLst>
                              <p:cond delay="5300"/>
                            </p:stCondLst>
                            <p:childTnLst>
                              <p:par>
                                <p:cTn id="106" presetID="42" presetClass="entr" presetSubtype="0" fill="hold" grpId="0" nodeType="after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fade">
                                      <p:cBhvr>
                                        <p:cTn id="108" dur="500"/>
                                        <p:tgtEl>
                                          <p:spTgt spid="37"/>
                                        </p:tgtEl>
                                      </p:cBhvr>
                                    </p:animEffect>
                                    <p:anim calcmode="lin" valueType="num">
                                      <p:cBhvr>
                                        <p:cTn id="109" dur="500" fill="hold"/>
                                        <p:tgtEl>
                                          <p:spTgt spid="37"/>
                                        </p:tgtEl>
                                        <p:attrNameLst>
                                          <p:attrName>ppt_x</p:attrName>
                                        </p:attrNameLst>
                                      </p:cBhvr>
                                      <p:tavLst>
                                        <p:tav tm="0">
                                          <p:val>
                                            <p:strVal val="#ppt_x"/>
                                          </p:val>
                                        </p:tav>
                                        <p:tav tm="100000">
                                          <p:val>
                                            <p:strVal val="#ppt_x"/>
                                          </p:val>
                                        </p:tav>
                                      </p:tavLst>
                                    </p:anim>
                                    <p:anim calcmode="lin" valueType="num">
                                      <p:cBhvr>
                                        <p:cTn id="110" dur="500" fill="hold"/>
                                        <p:tgtEl>
                                          <p:spTgt spid="3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anim calcmode="lin" valueType="num">
                                      <p:cBhvr>
                                        <p:cTn id="114" dur="500" fill="hold"/>
                                        <p:tgtEl>
                                          <p:spTgt spid="38"/>
                                        </p:tgtEl>
                                        <p:attrNameLst>
                                          <p:attrName>ppt_x</p:attrName>
                                        </p:attrNameLst>
                                      </p:cBhvr>
                                      <p:tavLst>
                                        <p:tav tm="0">
                                          <p:val>
                                            <p:strVal val="#ppt_x"/>
                                          </p:val>
                                        </p:tav>
                                        <p:tav tm="100000">
                                          <p:val>
                                            <p:strVal val="#ppt_x"/>
                                          </p:val>
                                        </p:tav>
                                      </p:tavLst>
                                    </p:anim>
                                    <p:anim calcmode="lin" valueType="num">
                                      <p:cBhvr>
                                        <p:cTn id="115" dur="500" fill="hold"/>
                                        <p:tgtEl>
                                          <p:spTgt spid="3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anim calcmode="lin" valueType="num">
                                      <p:cBhvr>
                                        <p:cTn id="119" dur="500" fill="hold"/>
                                        <p:tgtEl>
                                          <p:spTgt spid="39"/>
                                        </p:tgtEl>
                                        <p:attrNameLst>
                                          <p:attrName>ppt_x</p:attrName>
                                        </p:attrNameLst>
                                      </p:cBhvr>
                                      <p:tavLst>
                                        <p:tav tm="0">
                                          <p:val>
                                            <p:strVal val="#ppt_x"/>
                                          </p:val>
                                        </p:tav>
                                        <p:tav tm="100000">
                                          <p:val>
                                            <p:strVal val="#ppt_x"/>
                                          </p:val>
                                        </p:tav>
                                      </p:tavLst>
                                    </p:anim>
                                    <p:anim calcmode="lin" valueType="num">
                                      <p:cBhvr>
                                        <p:cTn id="120" dur="500" fill="hold"/>
                                        <p:tgtEl>
                                          <p:spTgt spid="39"/>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0"/>
                                        </p:tgtEl>
                                        <p:attrNameLst>
                                          <p:attrName>style.visibility</p:attrName>
                                        </p:attrNameLst>
                                      </p:cBhvr>
                                      <p:to>
                                        <p:strVal val="visible"/>
                                      </p:to>
                                    </p:set>
                                    <p:animEffect transition="in" filter="fade">
                                      <p:cBhvr>
                                        <p:cTn id="123" dur="500"/>
                                        <p:tgtEl>
                                          <p:spTgt spid="40"/>
                                        </p:tgtEl>
                                      </p:cBhvr>
                                    </p:animEffect>
                                    <p:anim calcmode="lin" valueType="num">
                                      <p:cBhvr>
                                        <p:cTn id="124" dur="500" fill="hold"/>
                                        <p:tgtEl>
                                          <p:spTgt spid="40"/>
                                        </p:tgtEl>
                                        <p:attrNameLst>
                                          <p:attrName>ppt_x</p:attrName>
                                        </p:attrNameLst>
                                      </p:cBhvr>
                                      <p:tavLst>
                                        <p:tav tm="0">
                                          <p:val>
                                            <p:strVal val="#ppt_x"/>
                                          </p:val>
                                        </p:tav>
                                        <p:tav tm="100000">
                                          <p:val>
                                            <p:strVal val="#ppt_x"/>
                                          </p:val>
                                        </p:tav>
                                      </p:tavLst>
                                    </p:anim>
                                    <p:anim calcmode="lin" valueType="num">
                                      <p:cBhvr>
                                        <p:cTn id="125" dur="500" fill="hold"/>
                                        <p:tgtEl>
                                          <p:spTgt spid="40"/>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anim calcmode="lin" valueType="num">
                                      <p:cBhvr>
                                        <p:cTn id="129" dur="500" fill="hold"/>
                                        <p:tgtEl>
                                          <p:spTgt spid="44"/>
                                        </p:tgtEl>
                                        <p:attrNameLst>
                                          <p:attrName>ppt_x</p:attrName>
                                        </p:attrNameLst>
                                      </p:cBhvr>
                                      <p:tavLst>
                                        <p:tav tm="0">
                                          <p:val>
                                            <p:strVal val="#ppt_x"/>
                                          </p:val>
                                        </p:tav>
                                        <p:tav tm="100000">
                                          <p:val>
                                            <p:strVal val="#ppt_x"/>
                                          </p:val>
                                        </p:tav>
                                      </p:tavLst>
                                    </p:anim>
                                    <p:anim calcmode="lin" valueType="num">
                                      <p:cBhvr>
                                        <p:cTn id="130" dur="500" fill="hold"/>
                                        <p:tgtEl>
                                          <p:spTgt spid="44"/>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500"/>
                                        <p:tgtEl>
                                          <p:spTgt spid="43"/>
                                        </p:tgtEl>
                                      </p:cBhvr>
                                    </p:animEffect>
                                    <p:anim calcmode="lin" valueType="num">
                                      <p:cBhvr>
                                        <p:cTn id="134" dur="500" fill="hold"/>
                                        <p:tgtEl>
                                          <p:spTgt spid="43"/>
                                        </p:tgtEl>
                                        <p:attrNameLst>
                                          <p:attrName>ppt_x</p:attrName>
                                        </p:attrNameLst>
                                      </p:cBhvr>
                                      <p:tavLst>
                                        <p:tav tm="0">
                                          <p:val>
                                            <p:strVal val="#ppt_x"/>
                                          </p:val>
                                        </p:tav>
                                        <p:tav tm="100000">
                                          <p:val>
                                            <p:strVal val="#ppt_x"/>
                                          </p:val>
                                        </p:tav>
                                      </p:tavLst>
                                    </p:anim>
                                    <p:anim calcmode="lin" valueType="num">
                                      <p:cBhvr>
                                        <p:cTn id="135" dur="500" fill="hold"/>
                                        <p:tgtEl>
                                          <p:spTgt spid="43"/>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42"/>
                                        </p:tgtEl>
                                        <p:attrNameLst>
                                          <p:attrName>style.visibility</p:attrName>
                                        </p:attrNameLst>
                                      </p:cBhvr>
                                      <p:to>
                                        <p:strVal val="visible"/>
                                      </p:to>
                                    </p:set>
                                    <p:animEffect transition="in" filter="fade">
                                      <p:cBhvr>
                                        <p:cTn id="138" dur="500"/>
                                        <p:tgtEl>
                                          <p:spTgt spid="42"/>
                                        </p:tgtEl>
                                      </p:cBhvr>
                                    </p:animEffect>
                                    <p:anim calcmode="lin" valueType="num">
                                      <p:cBhvr>
                                        <p:cTn id="139" dur="500" fill="hold"/>
                                        <p:tgtEl>
                                          <p:spTgt spid="42"/>
                                        </p:tgtEl>
                                        <p:attrNameLst>
                                          <p:attrName>ppt_x</p:attrName>
                                        </p:attrNameLst>
                                      </p:cBhvr>
                                      <p:tavLst>
                                        <p:tav tm="0">
                                          <p:val>
                                            <p:strVal val="#ppt_x"/>
                                          </p:val>
                                        </p:tav>
                                        <p:tav tm="100000">
                                          <p:val>
                                            <p:strVal val="#ppt_x"/>
                                          </p:val>
                                        </p:tav>
                                      </p:tavLst>
                                    </p:anim>
                                    <p:anim calcmode="lin" valueType="num">
                                      <p:cBhvr>
                                        <p:cTn id="140" dur="500" fill="hold"/>
                                        <p:tgtEl>
                                          <p:spTgt spid="42"/>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fade">
                                      <p:cBhvr>
                                        <p:cTn id="143" dur="500"/>
                                        <p:tgtEl>
                                          <p:spTgt spid="41"/>
                                        </p:tgtEl>
                                      </p:cBhvr>
                                    </p:animEffect>
                                    <p:anim calcmode="lin" valueType="num">
                                      <p:cBhvr>
                                        <p:cTn id="144" dur="500" fill="hold"/>
                                        <p:tgtEl>
                                          <p:spTgt spid="41"/>
                                        </p:tgtEl>
                                        <p:attrNameLst>
                                          <p:attrName>ppt_x</p:attrName>
                                        </p:attrNameLst>
                                      </p:cBhvr>
                                      <p:tavLst>
                                        <p:tav tm="0">
                                          <p:val>
                                            <p:strVal val="#ppt_x"/>
                                          </p:val>
                                        </p:tav>
                                        <p:tav tm="100000">
                                          <p:val>
                                            <p:strVal val="#ppt_x"/>
                                          </p:val>
                                        </p:tav>
                                      </p:tavLst>
                                    </p:anim>
                                    <p:anim calcmode="lin" valueType="num">
                                      <p:cBhvr>
                                        <p:cTn id="145"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Graphic spid="29" grpId="0">
        <p:bldAsOne/>
      </p:bldGraphic>
      <p:bldGraphic spid="29" grpId="1">
        <p:bldAsOne/>
      </p:bldGraphic>
      <p:bldGraphic spid="29" grpId="2">
        <p:bldAsOne/>
      </p:bldGraphic>
      <p:bldGraphic spid="29" grpId="3">
        <p:bldAsOne/>
      </p:bldGraphic>
      <p:bldGraphic spid="29" grpId="4">
        <p:bldAsOne/>
      </p:bldGraphic>
      <p:bldGraphic spid="30" grpId="0">
        <p:bldAsOne/>
      </p:bldGraphic>
      <p:bldGraphic spid="30" grpId="1">
        <p:bldAsOne/>
      </p:bldGraphic>
      <p:bldGraphic spid="30" grpId="2">
        <p:bldAsOne/>
      </p:bldGraphic>
      <p:bldGraphic spid="30" grpId="3">
        <p:bldAsOne/>
      </p:bldGraphic>
      <p:bldGraphic spid="30" grpId="4">
        <p:bldAsOne/>
      </p:bldGraphic>
      <p:bldGraphic spid="31" grpId="0">
        <p:bldAsOne/>
      </p:bldGraphic>
      <p:bldGraphic spid="31" grpId="1">
        <p:bldAsOne/>
      </p:bldGraphic>
      <p:bldGraphic spid="31" grpId="2">
        <p:bldAsOne/>
      </p:bldGraphic>
      <p:bldGraphic spid="31" grpId="3">
        <p:bldAsOne/>
      </p:bldGraphic>
      <p:bldGraphic spid="31" grpId="4">
        <p:bldAsOne/>
      </p:bldGraphic>
      <p:bldGraphic spid="32" grpId="0">
        <p:bldAsOne/>
      </p:bldGraphic>
      <p:bldGraphic spid="32" grpId="1">
        <p:bldAsOne/>
      </p:bldGraphic>
      <p:bldGraphic spid="32" grpId="2">
        <p:bldAsOne/>
      </p:bldGraphic>
      <p:bldGraphic spid="32" grpId="3">
        <p:bldAsOne/>
      </p:bldGraphic>
      <p:bldGraphic spid="32" grpId="4">
        <p:bldAsOne/>
      </p:bldGraphic>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03915" y="3806235"/>
            <a:ext cx="4023858" cy="573875"/>
          </a:xfrm>
          <a:prstGeom prst="rect">
            <a:avLst/>
          </a:prstGeom>
          <a:noFill/>
        </p:spPr>
        <p:txBody>
          <a:bodyPr wrap="none" rtlCol="0">
            <a:spAutoFit/>
          </a:bodyPr>
          <a:lstStyle/>
          <a:p>
            <a:r>
              <a:rPr kumimoji="1" lang="en-US" altLang="zh-CN" sz="3129" b="1" dirty="0">
                <a:solidFill>
                  <a:srgbClr val="1F84BE"/>
                </a:solidFill>
                <a:latin typeface="+mj-lt"/>
                <a:ea typeface="宋体"/>
              </a:rPr>
              <a:t>BUSINESS</a:t>
            </a:r>
            <a:r>
              <a:rPr kumimoji="1" lang="zh-CN" altLang="en-US" sz="3129" b="1" dirty="0">
                <a:solidFill>
                  <a:srgbClr val="1F84BE"/>
                </a:solidFill>
                <a:latin typeface="+mj-lt"/>
                <a:ea typeface="宋体"/>
              </a:rPr>
              <a:t> </a:t>
            </a:r>
            <a:r>
              <a:rPr kumimoji="1" lang="en-US" altLang="zh-CN" sz="3129" b="1" dirty="0">
                <a:solidFill>
                  <a:srgbClr val="1F84BE"/>
                </a:solidFill>
                <a:latin typeface="+mj-lt"/>
                <a:ea typeface="宋体"/>
              </a:rPr>
              <a:t>REPORT</a:t>
            </a:r>
            <a:endParaRPr kumimoji="1" lang="zh-CN" altLang="en-US" sz="3129" b="1" dirty="0">
              <a:solidFill>
                <a:srgbClr val="1F84BE"/>
              </a:solidFill>
              <a:latin typeface="+mj-lt"/>
              <a:ea typeface="宋体"/>
            </a:endParaRPr>
          </a:p>
        </p:txBody>
      </p:sp>
      <p:sp>
        <p:nvSpPr>
          <p:cNvPr id="6" name="文本框 5"/>
          <p:cNvSpPr txBox="1"/>
          <p:nvPr/>
        </p:nvSpPr>
        <p:spPr>
          <a:xfrm>
            <a:off x="3803915" y="2827778"/>
            <a:ext cx="2595582" cy="815608"/>
          </a:xfrm>
          <a:prstGeom prst="rect">
            <a:avLst/>
          </a:prstGeom>
          <a:noFill/>
        </p:spPr>
        <p:txBody>
          <a:bodyPr wrap="none" rtlCol="0">
            <a:spAutoFit/>
          </a:bodyPr>
          <a:lstStyle/>
          <a:p>
            <a:r>
              <a:rPr kumimoji="1" lang="zh-CN" altLang="en-US" sz="4700" b="1" dirty="0">
                <a:solidFill>
                  <a:srgbClr val="1F84BE"/>
                </a:solidFill>
                <a:latin typeface="微软雅黑" panose="020B0503020204020204" pitchFamily="34" charset="-122"/>
                <a:ea typeface="微软雅黑" panose="020B0503020204020204" pitchFamily="34" charset="-122"/>
              </a:rPr>
              <a:t>感谢聆听</a:t>
            </a:r>
          </a:p>
        </p:txBody>
      </p:sp>
      <p:sp>
        <p:nvSpPr>
          <p:cNvPr id="7" name="文本框 6"/>
          <p:cNvSpPr txBox="1"/>
          <p:nvPr/>
        </p:nvSpPr>
        <p:spPr>
          <a:xfrm>
            <a:off x="3803915" y="4250181"/>
            <a:ext cx="4745656" cy="355097"/>
          </a:xfrm>
          <a:prstGeom prst="rect">
            <a:avLst/>
          </a:prstGeom>
          <a:noFill/>
        </p:spPr>
        <p:txBody>
          <a:bodyPr wrap="square" rtlCol="0">
            <a:spAutoFit/>
          </a:bodyPr>
          <a:lstStyle/>
          <a:p>
            <a:pPr algn="just">
              <a:lnSpc>
                <a:spcPct val="150000"/>
              </a:lnSpc>
              <a:buNone/>
            </a:pPr>
            <a:r>
              <a:rPr lang="en-US" altLang="zh-CN" sz="569" dirty="0">
                <a:solidFill>
                  <a:srgbClr val="1F84BE"/>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569" dirty="0">
              <a:solidFill>
                <a:srgbClr val="1F84BE"/>
              </a:solidFill>
              <a:latin typeface="Arial" panose="020B0604020202020204" pitchFamily="34" charset="0"/>
              <a:cs typeface="Arial" panose="020B0604020202020204" pitchFamily="34" charset="0"/>
            </a:endParaRPr>
          </a:p>
        </p:txBody>
      </p:sp>
      <p:sp>
        <p:nvSpPr>
          <p:cNvPr id="8" name="文本框 7"/>
          <p:cNvSpPr txBox="1"/>
          <p:nvPr/>
        </p:nvSpPr>
        <p:spPr>
          <a:xfrm>
            <a:off x="3803915" y="3603285"/>
            <a:ext cx="2653942" cy="220573"/>
          </a:xfrm>
          <a:prstGeom prst="rect">
            <a:avLst/>
          </a:prstGeom>
          <a:noFill/>
        </p:spPr>
        <p:txBody>
          <a:bodyPr wrap="square" rtlCol="0">
            <a:spAutoFit/>
          </a:bodyPr>
          <a:lstStyle/>
          <a:p>
            <a:pPr>
              <a:lnSpc>
                <a:spcPts val="960"/>
              </a:lnSpc>
            </a:pPr>
            <a:r>
              <a:rPr kumimoji="1" lang="en-US" altLang="zh-CN" sz="1351" b="1" dirty="0">
                <a:solidFill>
                  <a:srgbClr val="1F84BE"/>
                </a:solidFill>
                <a:latin typeface="+mj-lt"/>
                <a:ea typeface="微软雅黑"/>
                <a:cs typeface="Arial"/>
              </a:rPr>
              <a:t>THANK YOU FOR LISTENING</a:t>
            </a:r>
          </a:p>
        </p:txBody>
      </p:sp>
      <p:cxnSp>
        <p:nvCxnSpPr>
          <p:cNvPr id="9" name="直接连接符 8"/>
          <p:cNvCxnSpPr/>
          <p:nvPr/>
        </p:nvCxnSpPr>
        <p:spPr>
          <a:xfrm>
            <a:off x="3874291" y="3860993"/>
            <a:ext cx="4577362" cy="0"/>
          </a:xfrm>
          <a:prstGeom prst="line">
            <a:avLst/>
          </a:prstGeom>
          <a:ln w="25400">
            <a:solidFill>
              <a:srgbClr val="1F84BE"/>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296502" y="2651672"/>
            <a:ext cx="2287806" cy="1350819"/>
          </a:xfrm>
          <a:prstGeom prst="rect">
            <a:avLst/>
          </a:prstGeom>
          <a:noFill/>
        </p:spPr>
        <p:txBody>
          <a:bodyPr wrap="none" rtlCol="0">
            <a:spAutoFit/>
          </a:bodyPr>
          <a:lstStyle/>
          <a:p>
            <a:r>
              <a:rPr kumimoji="1" lang="en-US" altLang="zh-CN" sz="8178" b="1" dirty="0" smtClean="0">
                <a:solidFill>
                  <a:srgbClr val="1F84BE"/>
                </a:solidFill>
                <a:latin typeface="Impact" panose="020B0806030902050204" pitchFamily="34" charset="0"/>
                <a:ea typeface="微软雅黑" panose="020B0503020204020204" pitchFamily="34" charset="-122"/>
              </a:rPr>
              <a:t>20XX</a:t>
            </a:r>
            <a:endParaRPr kumimoji="1" lang="zh-CN" altLang="en-US" sz="8178" b="1" dirty="0">
              <a:solidFill>
                <a:srgbClr val="1F84BE"/>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3432867696"/>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0"/>
                                  </p:iterate>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10"/>
                                        </p:tgtEl>
                                      </p:cBhvr>
                                    </p:animEffect>
                                    <p:animScale>
                                      <p:cBhvr>
                                        <p:cTn id="16" dur="250" autoRev="1" fill="hold"/>
                                        <p:tgtEl>
                                          <p:spTgt spid="10"/>
                                        </p:tgtEl>
                                      </p:cBhvr>
                                      <p:by x="105000" y="105000"/>
                                    </p:animScale>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6"/>
                                        </p:tgtEl>
                                        <p:attrNameLst>
                                          <p:attrName>ppt_y</p:attrName>
                                        </p:attrNameLst>
                                      </p:cBhvr>
                                      <p:tavLst>
                                        <p:tav tm="0">
                                          <p:val>
                                            <p:strVal val="#ppt_y"/>
                                          </p:val>
                                        </p:tav>
                                        <p:tav tm="100000">
                                          <p:val>
                                            <p:strVal val="#ppt_y"/>
                                          </p:val>
                                        </p:tav>
                                      </p:tavLst>
                                    </p:anim>
                                    <p:anim calcmode="lin" valueType="num">
                                      <p:cBhvr>
                                        <p:cTn id="22"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6"/>
                                        </p:tgtEl>
                                      </p:cBhvr>
                                    </p:animEffect>
                                  </p:childTnLst>
                                </p:cTn>
                              </p:par>
                            </p:childTnLst>
                          </p:cTn>
                        </p:par>
                        <p:par>
                          <p:cTn id="25" fill="hold">
                            <p:stCondLst>
                              <p:cond delay="215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6"/>
                                        </p:tgtEl>
                                      </p:cBhvr>
                                    </p:animEffect>
                                    <p:animScale>
                                      <p:cBhvr>
                                        <p:cTn id="28" dur="250" autoRev="1" fill="hold"/>
                                        <p:tgtEl>
                                          <p:spTgt spid="6"/>
                                        </p:tgtEl>
                                      </p:cBhvr>
                                      <p:by x="105000" y="105000"/>
                                    </p:animScale>
                                  </p:childTnLst>
                                </p:cTn>
                              </p:par>
                            </p:childTnLst>
                          </p:cTn>
                        </p:par>
                        <p:par>
                          <p:cTn id="29" fill="hold">
                            <p:stCondLst>
                              <p:cond delay="2650"/>
                            </p:stCondLst>
                            <p:childTnLst>
                              <p:par>
                                <p:cTn id="30" presetID="2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7"/>
                                        </p:tgtEl>
                                        <p:attrNameLst>
                                          <p:attrName>ppt_y</p:attrName>
                                        </p:attrNameLst>
                                      </p:cBhvr>
                                      <p:tavLst>
                                        <p:tav tm="0">
                                          <p:val>
                                            <p:strVal val="#ppt_y"/>
                                          </p:val>
                                        </p:tav>
                                        <p:tav tm="100000">
                                          <p:val>
                                            <p:strVal val="#ppt_y"/>
                                          </p:val>
                                        </p:tav>
                                      </p:tavLst>
                                    </p:anim>
                                    <p:anim calcmode="lin" valueType="num">
                                      <p:cBhvr>
                                        <p:cTn id="48"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6" grpId="1"/>
      <p:bldP spid="7" grpId="0"/>
      <p:bldP spid="8" grpId="0"/>
      <p:bldP spid="10" grpId="0"/>
      <p:bldP spid="10"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6187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7"/>
          <p:cNvSpPr txBox="1">
            <a:spLocks noChangeArrowheads="1"/>
          </p:cNvSpPr>
          <p:nvPr/>
        </p:nvSpPr>
        <p:spPr bwMode="auto">
          <a:xfrm>
            <a:off x="5988777" y="2344264"/>
            <a:ext cx="2399872"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buNone/>
            </a:pPr>
            <a:r>
              <a:rPr lang="zh-CN" altLang="en-US" sz="1991" b="1" dirty="0">
                <a:solidFill>
                  <a:srgbClr val="2E2E2E"/>
                </a:solidFill>
                <a:latin typeface="+mj-ea"/>
                <a:ea typeface="+mj-ea"/>
              </a:rPr>
              <a:t>一、</a:t>
            </a:r>
            <a:r>
              <a:rPr lang="zh-CN" altLang="en-US" sz="1707" dirty="0">
                <a:solidFill>
                  <a:srgbClr val="2E2E2E"/>
                </a:solidFill>
                <a:latin typeface="+mj-ea"/>
                <a:ea typeface="+mj-ea"/>
              </a:rPr>
              <a:t>请替换文字内容</a:t>
            </a:r>
            <a:endParaRPr lang="zh-CN" altLang="en-US" sz="2276" dirty="0">
              <a:solidFill>
                <a:srgbClr val="2E2E2E"/>
              </a:solidFill>
              <a:latin typeface="+mj-ea"/>
              <a:ea typeface="+mj-ea"/>
            </a:endParaRPr>
          </a:p>
        </p:txBody>
      </p:sp>
      <p:sp>
        <p:nvSpPr>
          <p:cNvPr id="6" name="文本框 8"/>
          <p:cNvSpPr txBox="1">
            <a:spLocks noChangeArrowheads="1"/>
          </p:cNvSpPr>
          <p:nvPr/>
        </p:nvSpPr>
        <p:spPr bwMode="auto">
          <a:xfrm>
            <a:off x="6759346" y="2800217"/>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1 .</a:t>
            </a:r>
            <a:r>
              <a:rPr lang="zh-CN" altLang="en-US" sz="1422" b="1" dirty="0">
                <a:solidFill>
                  <a:schemeClr val="tx1">
                    <a:lumMod val="50000"/>
                    <a:lumOff val="50000"/>
                  </a:schemeClr>
                </a:solidFill>
                <a:latin typeface="+mj-ea"/>
                <a:ea typeface="+mj-ea"/>
              </a:rPr>
              <a:t>请替换文字内容</a:t>
            </a:r>
          </a:p>
        </p:txBody>
      </p:sp>
      <p:sp>
        <p:nvSpPr>
          <p:cNvPr id="7" name="文本框 9"/>
          <p:cNvSpPr txBox="1">
            <a:spLocks noChangeArrowheads="1"/>
          </p:cNvSpPr>
          <p:nvPr/>
        </p:nvSpPr>
        <p:spPr bwMode="auto">
          <a:xfrm>
            <a:off x="6759346" y="3120953"/>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2 .</a:t>
            </a:r>
            <a:r>
              <a:rPr lang="zh-CN" altLang="en-US" sz="1422" b="1" dirty="0">
                <a:solidFill>
                  <a:schemeClr val="tx1">
                    <a:lumMod val="50000"/>
                    <a:lumOff val="50000"/>
                  </a:schemeClr>
                </a:solidFill>
                <a:latin typeface="+mj-ea"/>
                <a:ea typeface="+mj-ea"/>
              </a:rPr>
              <a:t>请替换文字内容</a:t>
            </a:r>
          </a:p>
        </p:txBody>
      </p:sp>
      <p:sp>
        <p:nvSpPr>
          <p:cNvPr id="8" name="文本框 10"/>
          <p:cNvSpPr txBox="1">
            <a:spLocks noChangeArrowheads="1"/>
          </p:cNvSpPr>
          <p:nvPr/>
        </p:nvSpPr>
        <p:spPr bwMode="auto">
          <a:xfrm>
            <a:off x="6759346" y="3441689"/>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3 .</a:t>
            </a:r>
            <a:r>
              <a:rPr lang="zh-CN" altLang="en-US" sz="1422" b="1" dirty="0">
                <a:solidFill>
                  <a:schemeClr val="tx1">
                    <a:lumMod val="50000"/>
                    <a:lumOff val="50000"/>
                  </a:schemeClr>
                </a:solidFill>
                <a:latin typeface="+mj-ea"/>
                <a:ea typeface="+mj-ea"/>
              </a:rPr>
              <a:t>请替换文字内容</a:t>
            </a:r>
          </a:p>
        </p:txBody>
      </p:sp>
      <p:sp>
        <p:nvSpPr>
          <p:cNvPr id="9" name="文本框 11"/>
          <p:cNvSpPr txBox="1">
            <a:spLocks noChangeArrowheads="1"/>
          </p:cNvSpPr>
          <p:nvPr/>
        </p:nvSpPr>
        <p:spPr bwMode="auto">
          <a:xfrm>
            <a:off x="6759346" y="3762425"/>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4 .</a:t>
            </a:r>
            <a:r>
              <a:rPr lang="zh-CN" altLang="en-US" sz="1422" b="1" dirty="0">
                <a:solidFill>
                  <a:schemeClr val="tx1">
                    <a:lumMod val="50000"/>
                    <a:lumOff val="50000"/>
                  </a:schemeClr>
                </a:solidFill>
                <a:latin typeface="+mj-ea"/>
                <a:ea typeface="+mj-ea"/>
              </a:rPr>
              <a:t>请替换文字内容</a:t>
            </a:r>
          </a:p>
        </p:txBody>
      </p:sp>
      <p:sp>
        <p:nvSpPr>
          <p:cNvPr id="10" name="文本框 9"/>
          <p:cNvSpPr txBox="1"/>
          <p:nvPr/>
        </p:nvSpPr>
        <p:spPr>
          <a:xfrm>
            <a:off x="4366440" y="2280186"/>
            <a:ext cx="1661907" cy="2008114"/>
          </a:xfrm>
          <a:prstGeom prst="rect">
            <a:avLst/>
          </a:prstGeom>
          <a:noFill/>
        </p:spPr>
        <p:txBody>
          <a:bodyPr>
            <a:spAutoFit/>
          </a:bodyPr>
          <a:lstStyle/>
          <a:p>
            <a:pPr algn="dist" fontAlgn="auto">
              <a:spcBef>
                <a:spcPts val="0"/>
              </a:spcBef>
              <a:spcAft>
                <a:spcPts val="0"/>
              </a:spcAft>
              <a:defRPr/>
            </a:pPr>
            <a:r>
              <a:rPr lang="en-US" altLang="zh-CN" sz="12449" b="1" dirty="0">
                <a:solidFill>
                  <a:srgbClr val="09425E"/>
                </a:solidFill>
                <a:latin typeface="Impact" panose="020B0806030902050204" pitchFamily="34" charset="0"/>
                <a:ea typeface="+mn-ea"/>
              </a:rPr>
              <a:t>01</a:t>
            </a:r>
            <a:endParaRPr lang="zh-CN" altLang="en-US" sz="12449" b="1" dirty="0">
              <a:solidFill>
                <a:srgbClr val="09425E"/>
              </a:solidFill>
              <a:latin typeface="Impact" panose="020B0806030902050204" pitchFamily="34" charset="0"/>
              <a:ea typeface="+mn-ea"/>
            </a:endParaRPr>
          </a:p>
        </p:txBody>
      </p:sp>
    </p:spTree>
    <p:extLst>
      <p:ext uri="{BB962C8B-B14F-4D97-AF65-F5344CB8AC3E}">
        <p14:creationId xmlns:p14="http://schemas.microsoft.com/office/powerpoint/2010/main" val="217266227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695987" y="1071240"/>
            <a:ext cx="1609079" cy="1608497"/>
            <a:chOff x="1367367" y="1923540"/>
            <a:chExt cx="2091076" cy="2091076"/>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2" name="组合 11"/>
            <p:cNvGrpSpPr/>
            <p:nvPr/>
          </p:nvGrpSpPr>
          <p:grpSpPr>
            <a:xfrm>
              <a:off x="1367367" y="1923540"/>
              <a:ext cx="2091076" cy="2091076"/>
              <a:chOff x="4742449" y="2216782"/>
              <a:chExt cx="3801476" cy="3801476"/>
            </a:xfrm>
          </p:grpSpPr>
          <p:sp>
            <p:nvSpPr>
              <p:cNvPr id="13" name="任意多边形 1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4" name="圆角矩形 1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5" name="圆角矩形 1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grpSp>
      <p:grpSp>
        <p:nvGrpSpPr>
          <p:cNvPr id="16" name="组合 15"/>
          <p:cNvGrpSpPr/>
          <p:nvPr/>
        </p:nvGrpSpPr>
        <p:grpSpPr>
          <a:xfrm>
            <a:off x="2742810" y="1071240"/>
            <a:ext cx="1609079" cy="1608497"/>
            <a:chOff x="3751324" y="1923540"/>
            <a:chExt cx="2091076" cy="2091076"/>
          </a:xfrm>
        </p:grpSpPr>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8" name="组合 17"/>
            <p:cNvGrpSpPr/>
            <p:nvPr/>
          </p:nvGrpSpPr>
          <p:grpSpPr>
            <a:xfrm>
              <a:off x="3751324" y="1923540"/>
              <a:ext cx="2091076" cy="2091076"/>
              <a:chOff x="4742449" y="2216782"/>
              <a:chExt cx="3801476" cy="3801476"/>
            </a:xfrm>
          </p:grpSpPr>
          <p:sp>
            <p:nvSpPr>
              <p:cNvPr id="19" name="任意多边形 1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20" name="圆角矩形 1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21" name="圆角矩形 2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grpSp>
      <p:grpSp>
        <p:nvGrpSpPr>
          <p:cNvPr id="22" name="组合 21"/>
          <p:cNvGrpSpPr/>
          <p:nvPr/>
        </p:nvGrpSpPr>
        <p:grpSpPr>
          <a:xfrm>
            <a:off x="4786446" y="1071240"/>
            <a:ext cx="1615449" cy="1608497"/>
            <a:chOff x="6258959" y="1923540"/>
            <a:chExt cx="2099355" cy="2091076"/>
          </a:xfrm>
        </p:grpSpPr>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4" name="组合 23"/>
            <p:cNvGrpSpPr/>
            <p:nvPr/>
          </p:nvGrpSpPr>
          <p:grpSpPr>
            <a:xfrm>
              <a:off x="6258959" y="1923540"/>
              <a:ext cx="2091076" cy="2091076"/>
              <a:chOff x="4742449" y="2216782"/>
              <a:chExt cx="3801476" cy="3801476"/>
            </a:xfrm>
          </p:grpSpPr>
          <p:sp>
            <p:nvSpPr>
              <p:cNvPr id="25" name="任意多边形 2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26" name="圆角矩形 25"/>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27" name="圆角矩形 26"/>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grpSp>
      <p:grpSp>
        <p:nvGrpSpPr>
          <p:cNvPr id="28" name="组合 27"/>
          <p:cNvGrpSpPr/>
          <p:nvPr/>
        </p:nvGrpSpPr>
        <p:grpSpPr>
          <a:xfrm>
            <a:off x="6832781" y="1071240"/>
            <a:ext cx="1616423" cy="1608497"/>
            <a:chOff x="8787513" y="1923540"/>
            <a:chExt cx="2100620" cy="2091076"/>
          </a:xfrm>
        </p:grpSpPr>
        <p:pic>
          <p:nvPicPr>
            <p:cNvPr id="29" name="图片 2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30" name="组合 29"/>
            <p:cNvGrpSpPr/>
            <p:nvPr/>
          </p:nvGrpSpPr>
          <p:grpSpPr>
            <a:xfrm>
              <a:off x="8787513" y="1923540"/>
              <a:ext cx="2091076" cy="2091076"/>
              <a:chOff x="4742449" y="2216782"/>
              <a:chExt cx="3801476" cy="3801476"/>
            </a:xfrm>
          </p:grpSpPr>
          <p:sp>
            <p:nvSpPr>
              <p:cNvPr id="31" name="任意多边形 3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32" name="圆角矩形 3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33" name="圆角矩形 3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grpSp>
      <p:sp>
        <p:nvSpPr>
          <p:cNvPr id="34" name="文本框 23"/>
          <p:cNvSpPr txBox="1"/>
          <p:nvPr/>
        </p:nvSpPr>
        <p:spPr>
          <a:xfrm>
            <a:off x="718069" y="3680784"/>
            <a:ext cx="1341692" cy="812530"/>
          </a:xfrm>
          <a:prstGeom prst="rect">
            <a:avLst/>
          </a:prstGeom>
          <a:noFill/>
        </p:spPr>
        <p:txBody>
          <a:bodyPr wrap="square" rtlCol="0">
            <a:spAutoFit/>
          </a:bodyPr>
          <a:lstStyle/>
          <a:p>
            <a:pPr algn="just">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5" name="组合 34"/>
          <p:cNvGrpSpPr/>
          <p:nvPr/>
        </p:nvGrpSpPr>
        <p:grpSpPr>
          <a:xfrm>
            <a:off x="705647" y="3036432"/>
            <a:ext cx="1447988" cy="478780"/>
            <a:chOff x="940739" y="4267247"/>
            <a:chExt cx="1930400" cy="638521"/>
          </a:xfrm>
        </p:grpSpPr>
        <p:sp>
          <p:nvSpPr>
            <p:cNvPr id="36" name="任意多边形 3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37" name="任意多边形 3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38"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1F84BE"/>
                  </a:solidFill>
                  <a:latin typeface="+mn-ea"/>
                </a:rPr>
                <a:t>输入待用名</a:t>
              </a:r>
            </a:p>
          </p:txBody>
        </p:sp>
      </p:grpSp>
      <p:grpSp>
        <p:nvGrpSpPr>
          <p:cNvPr id="39" name="组合 38"/>
          <p:cNvGrpSpPr/>
          <p:nvPr/>
        </p:nvGrpSpPr>
        <p:grpSpPr>
          <a:xfrm>
            <a:off x="2802550" y="3036432"/>
            <a:ext cx="1447988" cy="478780"/>
            <a:chOff x="940739" y="4267247"/>
            <a:chExt cx="1930400" cy="638521"/>
          </a:xfrm>
        </p:grpSpPr>
        <p:sp>
          <p:nvSpPr>
            <p:cNvPr id="40" name="任意多边形 3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41" name="任意多边形 4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42"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1F84BE"/>
                  </a:solidFill>
                  <a:latin typeface="+mn-ea"/>
                </a:rPr>
                <a:t>输入待用名</a:t>
              </a:r>
            </a:p>
          </p:txBody>
        </p:sp>
      </p:grpSp>
      <p:grpSp>
        <p:nvGrpSpPr>
          <p:cNvPr id="43" name="组合 42"/>
          <p:cNvGrpSpPr/>
          <p:nvPr/>
        </p:nvGrpSpPr>
        <p:grpSpPr>
          <a:xfrm>
            <a:off x="4899453" y="3036432"/>
            <a:ext cx="1447988" cy="478780"/>
            <a:chOff x="940739" y="4267247"/>
            <a:chExt cx="1930400" cy="638521"/>
          </a:xfrm>
        </p:grpSpPr>
        <p:sp>
          <p:nvSpPr>
            <p:cNvPr id="44" name="任意多边形 4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45" name="任意多边形 4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4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1F84BE"/>
                  </a:solidFill>
                  <a:latin typeface="+mn-ea"/>
                </a:rPr>
                <a:t>输入待用名</a:t>
              </a:r>
            </a:p>
          </p:txBody>
        </p:sp>
      </p:grpSp>
      <p:grpSp>
        <p:nvGrpSpPr>
          <p:cNvPr id="47" name="组合 46"/>
          <p:cNvGrpSpPr/>
          <p:nvPr/>
        </p:nvGrpSpPr>
        <p:grpSpPr>
          <a:xfrm>
            <a:off x="6996357" y="3036432"/>
            <a:ext cx="1447988" cy="478780"/>
            <a:chOff x="940739" y="4267247"/>
            <a:chExt cx="1930400" cy="638521"/>
          </a:xfrm>
        </p:grpSpPr>
        <p:sp>
          <p:nvSpPr>
            <p:cNvPr id="48" name="任意多边形 4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49" name="任意多边形 4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1F84BE"/>
                </a:solidFill>
              </a:endParaRPr>
            </a:p>
          </p:txBody>
        </p:sp>
        <p:sp>
          <p:nvSpPr>
            <p:cNvPr id="5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1F84BE"/>
                  </a:solidFill>
                  <a:latin typeface="+mn-ea"/>
                </a:rPr>
                <a:t>输入待用名</a:t>
              </a:r>
            </a:p>
          </p:txBody>
        </p:sp>
      </p:grpSp>
      <p:sp>
        <p:nvSpPr>
          <p:cNvPr id="51" name="文本框 23"/>
          <p:cNvSpPr txBox="1"/>
          <p:nvPr/>
        </p:nvSpPr>
        <p:spPr>
          <a:xfrm>
            <a:off x="2853753" y="3680784"/>
            <a:ext cx="1341692" cy="812530"/>
          </a:xfrm>
          <a:prstGeom prst="rect">
            <a:avLst/>
          </a:prstGeom>
          <a:noFill/>
        </p:spPr>
        <p:txBody>
          <a:bodyPr wrap="square" rtlCol="0">
            <a:spAutoFit/>
          </a:bodyPr>
          <a:lstStyle/>
          <a:p>
            <a:pPr algn="just">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2" name="文本框 23"/>
          <p:cNvSpPr txBox="1"/>
          <p:nvPr/>
        </p:nvSpPr>
        <p:spPr>
          <a:xfrm>
            <a:off x="4954546" y="3680784"/>
            <a:ext cx="1341692" cy="812530"/>
          </a:xfrm>
          <a:prstGeom prst="rect">
            <a:avLst/>
          </a:prstGeom>
          <a:noFill/>
        </p:spPr>
        <p:txBody>
          <a:bodyPr wrap="square" rtlCol="0">
            <a:spAutoFit/>
          </a:bodyPr>
          <a:lstStyle/>
          <a:p>
            <a:pPr algn="just">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3" name="文本框 23"/>
          <p:cNvSpPr txBox="1"/>
          <p:nvPr/>
        </p:nvSpPr>
        <p:spPr>
          <a:xfrm>
            <a:off x="7069993" y="3680784"/>
            <a:ext cx="1341692" cy="812530"/>
          </a:xfrm>
          <a:prstGeom prst="rect">
            <a:avLst/>
          </a:prstGeom>
          <a:noFill/>
        </p:spPr>
        <p:txBody>
          <a:bodyPr wrap="square" rtlCol="0">
            <a:spAutoFit/>
          </a:bodyPr>
          <a:lstStyle/>
          <a:p>
            <a:pPr algn="just">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35038211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 fill="hold"/>
                                        <p:tgtEl>
                                          <p:spTgt spid="10"/>
                                        </p:tgtEl>
                                        <p:attrNameLst>
                                          <p:attrName>ppt_w</p:attrName>
                                        </p:attrNameLst>
                                      </p:cBhvr>
                                      <p:tavLst>
                                        <p:tav tm="0">
                                          <p:val>
                                            <p:fltVal val="0"/>
                                          </p:val>
                                        </p:tav>
                                        <p:tav tm="100000">
                                          <p:val>
                                            <p:strVal val="#ppt_w"/>
                                          </p:val>
                                        </p:tav>
                                      </p:tavLst>
                                    </p:anim>
                                    <p:anim calcmode="lin" valueType="num">
                                      <p:cBhvr>
                                        <p:cTn id="27" dur="100" fill="hold"/>
                                        <p:tgtEl>
                                          <p:spTgt spid="10"/>
                                        </p:tgtEl>
                                        <p:attrNameLst>
                                          <p:attrName>ppt_h</p:attrName>
                                        </p:attrNameLst>
                                      </p:cBhvr>
                                      <p:tavLst>
                                        <p:tav tm="0">
                                          <p:val>
                                            <p:fltVal val="0"/>
                                          </p:val>
                                        </p:tav>
                                        <p:tav tm="100000">
                                          <p:val>
                                            <p:strVal val="#ppt_h"/>
                                          </p:val>
                                        </p:tav>
                                      </p:tavLst>
                                    </p:anim>
                                    <p:animEffect transition="in" filter="fade">
                                      <p:cBhvr>
                                        <p:cTn id="28" dur="100"/>
                                        <p:tgtEl>
                                          <p:spTgt spid="10"/>
                                        </p:tgtEl>
                                      </p:cBhvr>
                                    </p:animEffect>
                                  </p:childTnLst>
                                </p:cTn>
                              </p:par>
                              <p:par>
                                <p:cTn id="29" presetID="6" presetClass="emph" presetSubtype="0" fill="hold" nodeType="withEffect">
                                  <p:stCondLst>
                                    <p:cond delay="100"/>
                                  </p:stCondLst>
                                  <p:childTnLst>
                                    <p:animScale>
                                      <p:cBhvr>
                                        <p:cTn id="30" dur="100" fill="hold"/>
                                        <p:tgtEl>
                                          <p:spTgt spid="10"/>
                                        </p:tgtEl>
                                      </p:cBhvr>
                                      <p:by x="110000" y="110000"/>
                                    </p:animScale>
                                  </p:childTnLst>
                                </p:cTn>
                              </p:par>
                              <p:par>
                                <p:cTn id="31" presetID="6" presetClass="emph" presetSubtype="0" fill="hold" nodeType="withEffect">
                                  <p:stCondLst>
                                    <p:cond delay="200"/>
                                  </p:stCondLst>
                                  <p:childTnLst>
                                    <p:animScale>
                                      <p:cBhvr>
                                        <p:cTn id="32" dur="200" fill="hold"/>
                                        <p:tgtEl>
                                          <p:spTgt spid="10"/>
                                        </p:tgtEl>
                                      </p:cBhvr>
                                      <p:by x="90000" y="90000"/>
                                    </p:animScale>
                                  </p:childTnLst>
                                </p:cTn>
                              </p:par>
                              <p:par>
                                <p:cTn id="33" presetID="6" presetClass="emph" presetSubtype="0" fill="hold" nodeType="withEffect">
                                  <p:stCondLst>
                                    <p:cond delay="400"/>
                                  </p:stCondLst>
                                  <p:childTnLst>
                                    <p:animScale>
                                      <p:cBhvr>
                                        <p:cTn id="34" dur="100" fill="hold"/>
                                        <p:tgtEl>
                                          <p:spTgt spid="10"/>
                                        </p:tgtEl>
                                      </p:cBhvr>
                                      <p:by x="105000" y="105000"/>
                                    </p:animScale>
                                  </p:childTnLst>
                                </p:cTn>
                              </p:par>
                              <p:par>
                                <p:cTn id="35" presetID="6" presetClass="emph" presetSubtype="0" fill="hold" nodeType="withEffect">
                                  <p:stCondLst>
                                    <p:cond delay="500"/>
                                  </p:stCondLst>
                                  <p:childTnLst>
                                    <p:animScale>
                                      <p:cBhvr>
                                        <p:cTn id="36" dur="200" fill="hold"/>
                                        <p:tgtEl>
                                          <p:spTgt spid="10"/>
                                        </p:tgtEl>
                                      </p:cBhvr>
                                      <p:by x="95000" y="95000"/>
                                    </p:animScale>
                                  </p:childTnLst>
                                </p:cTn>
                              </p:par>
                            </p:childTnLst>
                          </p:cTn>
                        </p:par>
                        <p:par>
                          <p:cTn id="37" fill="hold">
                            <p:stCondLst>
                              <p:cond delay="2200"/>
                            </p:stCondLst>
                            <p:childTnLst>
                              <p:par>
                                <p:cTn id="38" presetID="53" presetClass="entr" presetSubtype="16"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 fill="hold"/>
                                        <p:tgtEl>
                                          <p:spTgt spid="16"/>
                                        </p:tgtEl>
                                        <p:attrNameLst>
                                          <p:attrName>ppt_w</p:attrName>
                                        </p:attrNameLst>
                                      </p:cBhvr>
                                      <p:tavLst>
                                        <p:tav tm="0">
                                          <p:val>
                                            <p:fltVal val="0"/>
                                          </p:val>
                                        </p:tav>
                                        <p:tav tm="100000">
                                          <p:val>
                                            <p:strVal val="#ppt_w"/>
                                          </p:val>
                                        </p:tav>
                                      </p:tavLst>
                                    </p:anim>
                                    <p:anim calcmode="lin" valueType="num">
                                      <p:cBhvr>
                                        <p:cTn id="41" dur="100" fill="hold"/>
                                        <p:tgtEl>
                                          <p:spTgt spid="16"/>
                                        </p:tgtEl>
                                        <p:attrNameLst>
                                          <p:attrName>ppt_h</p:attrName>
                                        </p:attrNameLst>
                                      </p:cBhvr>
                                      <p:tavLst>
                                        <p:tav tm="0">
                                          <p:val>
                                            <p:fltVal val="0"/>
                                          </p:val>
                                        </p:tav>
                                        <p:tav tm="100000">
                                          <p:val>
                                            <p:strVal val="#ppt_h"/>
                                          </p:val>
                                        </p:tav>
                                      </p:tavLst>
                                    </p:anim>
                                    <p:animEffect transition="in" filter="fade">
                                      <p:cBhvr>
                                        <p:cTn id="42" dur="100"/>
                                        <p:tgtEl>
                                          <p:spTgt spid="16"/>
                                        </p:tgtEl>
                                      </p:cBhvr>
                                    </p:animEffect>
                                  </p:childTnLst>
                                </p:cTn>
                              </p:par>
                              <p:par>
                                <p:cTn id="43" presetID="6" presetClass="emph" presetSubtype="0" fill="hold" nodeType="withEffect">
                                  <p:stCondLst>
                                    <p:cond delay="100"/>
                                  </p:stCondLst>
                                  <p:childTnLst>
                                    <p:animScale>
                                      <p:cBhvr>
                                        <p:cTn id="44" dur="100" fill="hold"/>
                                        <p:tgtEl>
                                          <p:spTgt spid="16"/>
                                        </p:tgtEl>
                                      </p:cBhvr>
                                      <p:by x="110000" y="110000"/>
                                    </p:animScale>
                                  </p:childTnLst>
                                </p:cTn>
                              </p:par>
                              <p:par>
                                <p:cTn id="45" presetID="6" presetClass="emph" presetSubtype="0" fill="hold" nodeType="withEffect">
                                  <p:stCondLst>
                                    <p:cond delay="200"/>
                                  </p:stCondLst>
                                  <p:childTnLst>
                                    <p:animScale>
                                      <p:cBhvr>
                                        <p:cTn id="46" dur="200" fill="hold"/>
                                        <p:tgtEl>
                                          <p:spTgt spid="16"/>
                                        </p:tgtEl>
                                      </p:cBhvr>
                                      <p:by x="90000" y="90000"/>
                                    </p:animScale>
                                  </p:childTnLst>
                                </p:cTn>
                              </p:par>
                              <p:par>
                                <p:cTn id="47" presetID="6" presetClass="emph" presetSubtype="0" fill="hold" nodeType="withEffect">
                                  <p:stCondLst>
                                    <p:cond delay="400"/>
                                  </p:stCondLst>
                                  <p:childTnLst>
                                    <p:animScale>
                                      <p:cBhvr>
                                        <p:cTn id="48" dur="100" fill="hold"/>
                                        <p:tgtEl>
                                          <p:spTgt spid="16"/>
                                        </p:tgtEl>
                                      </p:cBhvr>
                                      <p:by x="105000" y="105000"/>
                                    </p:animScale>
                                  </p:childTnLst>
                                </p:cTn>
                              </p:par>
                              <p:par>
                                <p:cTn id="49" presetID="6" presetClass="emph" presetSubtype="0" fill="hold" nodeType="withEffect">
                                  <p:stCondLst>
                                    <p:cond delay="500"/>
                                  </p:stCondLst>
                                  <p:childTnLst>
                                    <p:animScale>
                                      <p:cBhvr>
                                        <p:cTn id="50" dur="200" fill="hold"/>
                                        <p:tgtEl>
                                          <p:spTgt spid="16"/>
                                        </p:tgtEl>
                                      </p:cBhvr>
                                      <p:by x="95000" y="95000"/>
                                    </p:animScale>
                                  </p:childTnLst>
                                </p:cTn>
                              </p:par>
                            </p:childTnLst>
                          </p:cTn>
                        </p:par>
                        <p:par>
                          <p:cTn id="51" fill="hold">
                            <p:stCondLst>
                              <p:cond delay="2900"/>
                            </p:stCondLst>
                            <p:childTnLst>
                              <p:par>
                                <p:cTn id="52" presetID="53" presetClass="entr" presetSubtype="16"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100" fill="hold"/>
                                        <p:tgtEl>
                                          <p:spTgt spid="22"/>
                                        </p:tgtEl>
                                        <p:attrNameLst>
                                          <p:attrName>ppt_w</p:attrName>
                                        </p:attrNameLst>
                                      </p:cBhvr>
                                      <p:tavLst>
                                        <p:tav tm="0">
                                          <p:val>
                                            <p:fltVal val="0"/>
                                          </p:val>
                                        </p:tav>
                                        <p:tav tm="100000">
                                          <p:val>
                                            <p:strVal val="#ppt_w"/>
                                          </p:val>
                                        </p:tav>
                                      </p:tavLst>
                                    </p:anim>
                                    <p:anim calcmode="lin" valueType="num">
                                      <p:cBhvr>
                                        <p:cTn id="55" dur="100" fill="hold"/>
                                        <p:tgtEl>
                                          <p:spTgt spid="22"/>
                                        </p:tgtEl>
                                        <p:attrNameLst>
                                          <p:attrName>ppt_h</p:attrName>
                                        </p:attrNameLst>
                                      </p:cBhvr>
                                      <p:tavLst>
                                        <p:tav tm="0">
                                          <p:val>
                                            <p:fltVal val="0"/>
                                          </p:val>
                                        </p:tav>
                                        <p:tav tm="100000">
                                          <p:val>
                                            <p:strVal val="#ppt_h"/>
                                          </p:val>
                                        </p:tav>
                                      </p:tavLst>
                                    </p:anim>
                                    <p:animEffect transition="in" filter="fade">
                                      <p:cBhvr>
                                        <p:cTn id="56" dur="100"/>
                                        <p:tgtEl>
                                          <p:spTgt spid="22"/>
                                        </p:tgtEl>
                                      </p:cBhvr>
                                    </p:animEffect>
                                  </p:childTnLst>
                                </p:cTn>
                              </p:par>
                              <p:par>
                                <p:cTn id="57" presetID="6" presetClass="emph" presetSubtype="0" fill="hold" nodeType="withEffect">
                                  <p:stCondLst>
                                    <p:cond delay="100"/>
                                  </p:stCondLst>
                                  <p:childTnLst>
                                    <p:animScale>
                                      <p:cBhvr>
                                        <p:cTn id="58" dur="100" fill="hold"/>
                                        <p:tgtEl>
                                          <p:spTgt spid="22"/>
                                        </p:tgtEl>
                                      </p:cBhvr>
                                      <p:by x="110000" y="110000"/>
                                    </p:animScale>
                                  </p:childTnLst>
                                </p:cTn>
                              </p:par>
                              <p:par>
                                <p:cTn id="59" presetID="6" presetClass="emph" presetSubtype="0" fill="hold" nodeType="withEffect">
                                  <p:stCondLst>
                                    <p:cond delay="200"/>
                                  </p:stCondLst>
                                  <p:childTnLst>
                                    <p:animScale>
                                      <p:cBhvr>
                                        <p:cTn id="60" dur="200" fill="hold"/>
                                        <p:tgtEl>
                                          <p:spTgt spid="22"/>
                                        </p:tgtEl>
                                      </p:cBhvr>
                                      <p:by x="90000" y="90000"/>
                                    </p:animScale>
                                  </p:childTnLst>
                                </p:cTn>
                              </p:par>
                              <p:par>
                                <p:cTn id="61" presetID="6" presetClass="emph" presetSubtype="0" fill="hold" nodeType="withEffect">
                                  <p:stCondLst>
                                    <p:cond delay="400"/>
                                  </p:stCondLst>
                                  <p:childTnLst>
                                    <p:animScale>
                                      <p:cBhvr>
                                        <p:cTn id="62" dur="100" fill="hold"/>
                                        <p:tgtEl>
                                          <p:spTgt spid="22"/>
                                        </p:tgtEl>
                                      </p:cBhvr>
                                      <p:by x="105000" y="105000"/>
                                    </p:animScale>
                                  </p:childTnLst>
                                </p:cTn>
                              </p:par>
                              <p:par>
                                <p:cTn id="63" presetID="6" presetClass="emph" presetSubtype="0" fill="hold" nodeType="withEffect">
                                  <p:stCondLst>
                                    <p:cond delay="500"/>
                                  </p:stCondLst>
                                  <p:childTnLst>
                                    <p:animScale>
                                      <p:cBhvr>
                                        <p:cTn id="64" dur="200" fill="hold"/>
                                        <p:tgtEl>
                                          <p:spTgt spid="22"/>
                                        </p:tgtEl>
                                      </p:cBhvr>
                                      <p:by x="95000" y="95000"/>
                                    </p:animScale>
                                  </p:childTnLst>
                                </p:cTn>
                              </p:par>
                            </p:childTnLst>
                          </p:cTn>
                        </p:par>
                        <p:par>
                          <p:cTn id="65" fill="hold">
                            <p:stCondLst>
                              <p:cond delay="3600"/>
                            </p:stCondLst>
                            <p:childTnLst>
                              <p:par>
                                <p:cTn id="66" presetID="53" presetClass="entr" presetSubtype="16"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100" fill="hold"/>
                                        <p:tgtEl>
                                          <p:spTgt spid="28"/>
                                        </p:tgtEl>
                                        <p:attrNameLst>
                                          <p:attrName>ppt_w</p:attrName>
                                        </p:attrNameLst>
                                      </p:cBhvr>
                                      <p:tavLst>
                                        <p:tav tm="0">
                                          <p:val>
                                            <p:fltVal val="0"/>
                                          </p:val>
                                        </p:tav>
                                        <p:tav tm="100000">
                                          <p:val>
                                            <p:strVal val="#ppt_w"/>
                                          </p:val>
                                        </p:tav>
                                      </p:tavLst>
                                    </p:anim>
                                    <p:anim calcmode="lin" valueType="num">
                                      <p:cBhvr>
                                        <p:cTn id="69" dur="100" fill="hold"/>
                                        <p:tgtEl>
                                          <p:spTgt spid="28"/>
                                        </p:tgtEl>
                                        <p:attrNameLst>
                                          <p:attrName>ppt_h</p:attrName>
                                        </p:attrNameLst>
                                      </p:cBhvr>
                                      <p:tavLst>
                                        <p:tav tm="0">
                                          <p:val>
                                            <p:fltVal val="0"/>
                                          </p:val>
                                        </p:tav>
                                        <p:tav tm="100000">
                                          <p:val>
                                            <p:strVal val="#ppt_h"/>
                                          </p:val>
                                        </p:tav>
                                      </p:tavLst>
                                    </p:anim>
                                    <p:animEffect transition="in" filter="fade">
                                      <p:cBhvr>
                                        <p:cTn id="70" dur="100"/>
                                        <p:tgtEl>
                                          <p:spTgt spid="28"/>
                                        </p:tgtEl>
                                      </p:cBhvr>
                                    </p:animEffect>
                                  </p:childTnLst>
                                </p:cTn>
                              </p:par>
                              <p:par>
                                <p:cTn id="71" presetID="6" presetClass="emph" presetSubtype="0" fill="hold" nodeType="withEffect">
                                  <p:stCondLst>
                                    <p:cond delay="100"/>
                                  </p:stCondLst>
                                  <p:childTnLst>
                                    <p:animScale>
                                      <p:cBhvr>
                                        <p:cTn id="72" dur="100" fill="hold"/>
                                        <p:tgtEl>
                                          <p:spTgt spid="28"/>
                                        </p:tgtEl>
                                      </p:cBhvr>
                                      <p:by x="110000" y="110000"/>
                                    </p:animScale>
                                  </p:childTnLst>
                                </p:cTn>
                              </p:par>
                              <p:par>
                                <p:cTn id="73" presetID="6" presetClass="emph" presetSubtype="0" fill="hold" nodeType="withEffect">
                                  <p:stCondLst>
                                    <p:cond delay="200"/>
                                  </p:stCondLst>
                                  <p:childTnLst>
                                    <p:animScale>
                                      <p:cBhvr>
                                        <p:cTn id="74" dur="200" fill="hold"/>
                                        <p:tgtEl>
                                          <p:spTgt spid="28"/>
                                        </p:tgtEl>
                                      </p:cBhvr>
                                      <p:by x="90000" y="90000"/>
                                    </p:animScale>
                                  </p:childTnLst>
                                </p:cTn>
                              </p:par>
                              <p:par>
                                <p:cTn id="75" presetID="6" presetClass="emph" presetSubtype="0" fill="hold" nodeType="withEffect">
                                  <p:stCondLst>
                                    <p:cond delay="400"/>
                                  </p:stCondLst>
                                  <p:childTnLst>
                                    <p:animScale>
                                      <p:cBhvr>
                                        <p:cTn id="76" dur="100" fill="hold"/>
                                        <p:tgtEl>
                                          <p:spTgt spid="28"/>
                                        </p:tgtEl>
                                      </p:cBhvr>
                                      <p:by x="105000" y="105000"/>
                                    </p:animScale>
                                  </p:childTnLst>
                                </p:cTn>
                              </p:par>
                              <p:par>
                                <p:cTn id="77" presetID="6" presetClass="emph" presetSubtype="0" fill="hold" nodeType="withEffect">
                                  <p:stCondLst>
                                    <p:cond delay="500"/>
                                  </p:stCondLst>
                                  <p:childTnLst>
                                    <p:animScale>
                                      <p:cBhvr>
                                        <p:cTn id="78" dur="200" fill="hold"/>
                                        <p:tgtEl>
                                          <p:spTgt spid="28"/>
                                        </p:tgtEl>
                                      </p:cBhvr>
                                      <p:by x="95000" y="95000"/>
                                    </p:animScale>
                                  </p:childTnLst>
                                </p:cTn>
                              </p:par>
                            </p:childTnLst>
                          </p:cTn>
                        </p:par>
                        <p:par>
                          <p:cTn id="79" fill="hold">
                            <p:stCondLst>
                              <p:cond delay="4300"/>
                            </p:stCondLst>
                            <p:childTnLst>
                              <p:par>
                                <p:cTn id="80" presetID="42" presetClass="entr" presetSubtype="0" fill="hold"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anim calcmode="lin" valueType="num">
                                      <p:cBhvr>
                                        <p:cTn id="83" dur="500" fill="hold"/>
                                        <p:tgtEl>
                                          <p:spTgt spid="35"/>
                                        </p:tgtEl>
                                        <p:attrNameLst>
                                          <p:attrName>ppt_x</p:attrName>
                                        </p:attrNameLst>
                                      </p:cBhvr>
                                      <p:tavLst>
                                        <p:tav tm="0">
                                          <p:val>
                                            <p:strVal val="#ppt_x"/>
                                          </p:val>
                                        </p:tav>
                                        <p:tav tm="100000">
                                          <p:val>
                                            <p:strVal val="#ppt_x"/>
                                          </p:val>
                                        </p:tav>
                                      </p:tavLst>
                                    </p:anim>
                                    <p:anim calcmode="lin" valueType="num">
                                      <p:cBhvr>
                                        <p:cTn id="84" dur="5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anim calcmode="lin" valueType="num">
                                      <p:cBhvr>
                                        <p:cTn id="88" dur="500" fill="hold"/>
                                        <p:tgtEl>
                                          <p:spTgt spid="39"/>
                                        </p:tgtEl>
                                        <p:attrNameLst>
                                          <p:attrName>ppt_x</p:attrName>
                                        </p:attrNameLst>
                                      </p:cBhvr>
                                      <p:tavLst>
                                        <p:tav tm="0">
                                          <p:val>
                                            <p:strVal val="#ppt_x"/>
                                          </p:val>
                                        </p:tav>
                                        <p:tav tm="100000">
                                          <p:val>
                                            <p:strVal val="#ppt_x"/>
                                          </p:val>
                                        </p:tav>
                                      </p:tavLst>
                                    </p:anim>
                                    <p:anim calcmode="lin" valueType="num">
                                      <p:cBhvr>
                                        <p:cTn id="89" dur="500" fill="hold"/>
                                        <p:tgtEl>
                                          <p:spTgt spid="39"/>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500"/>
                                        <p:tgtEl>
                                          <p:spTgt spid="43"/>
                                        </p:tgtEl>
                                      </p:cBhvr>
                                    </p:animEffect>
                                    <p:anim calcmode="lin" valueType="num">
                                      <p:cBhvr>
                                        <p:cTn id="93" dur="500" fill="hold"/>
                                        <p:tgtEl>
                                          <p:spTgt spid="43"/>
                                        </p:tgtEl>
                                        <p:attrNameLst>
                                          <p:attrName>ppt_x</p:attrName>
                                        </p:attrNameLst>
                                      </p:cBhvr>
                                      <p:tavLst>
                                        <p:tav tm="0">
                                          <p:val>
                                            <p:strVal val="#ppt_x"/>
                                          </p:val>
                                        </p:tav>
                                        <p:tav tm="100000">
                                          <p:val>
                                            <p:strVal val="#ppt_x"/>
                                          </p:val>
                                        </p:tav>
                                      </p:tavLst>
                                    </p:anim>
                                    <p:anim calcmode="lin" valueType="num">
                                      <p:cBhvr>
                                        <p:cTn id="94" dur="500" fill="hold"/>
                                        <p:tgtEl>
                                          <p:spTgt spid="43"/>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ppt_y+.1"/>
                                          </p:val>
                                        </p:tav>
                                        <p:tav tm="100000">
                                          <p:val>
                                            <p:strVal val="#ppt_y"/>
                                          </p:val>
                                        </p:tav>
                                      </p:tavLst>
                                    </p:anim>
                                  </p:childTnLst>
                                </p:cTn>
                              </p:par>
                            </p:childTnLst>
                          </p:cTn>
                        </p:par>
                        <p:par>
                          <p:cTn id="100" fill="hold">
                            <p:stCondLst>
                              <p:cond delay="4800"/>
                            </p:stCondLst>
                            <p:childTnLst>
                              <p:par>
                                <p:cTn id="101" presetID="22" presetClass="entr" presetSubtype="1"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wipe(up)">
                                      <p:cBhvr>
                                        <p:cTn id="103" dur="500"/>
                                        <p:tgtEl>
                                          <p:spTgt spid="34"/>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wipe(up)">
                                      <p:cBhvr>
                                        <p:cTn id="106" dur="500"/>
                                        <p:tgtEl>
                                          <p:spTgt spid="51"/>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52"/>
                                        </p:tgtEl>
                                        <p:attrNameLst>
                                          <p:attrName>style.visibility</p:attrName>
                                        </p:attrNameLst>
                                      </p:cBhvr>
                                      <p:to>
                                        <p:strVal val="visible"/>
                                      </p:to>
                                    </p:set>
                                    <p:animEffect transition="in" filter="wipe(up)">
                                      <p:cBhvr>
                                        <p:cTn id="109" dur="500"/>
                                        <p:tgtEl>
                                          <p:spTgt spid="52"/>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wipe(up)">
                                      <p:cBhvr>
                                        <p:cTn id="11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4" grpId="0"/>
      <p:bldP spid="51" grpId="0"/>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1405371" y="1255353"/>
            <a:ext cx="1094509" cy="1094509"/>
            <a:chOff x="4179570" y="1588770"/>
            <a:chExt cx="2735580" cy="2735580"/>
          </a:xfrm>
        </p:grpSpPr>
        <p:sp>
          <p:nvSpPr>
            <p:cNvPr id="11" name="椭圆 10"/>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 name="组合 12"/>
          <p:cNvGrpSpPr/>
          <p:nvPr/>
        </p:nvGrpSpPr>
        <p:grpSpPr>
          <a:xfrm>
            <a:off x="3151621" y="1255353"/>
            <a:ext cx="1094509" cy="1094509"/>
            <a:chOff x="4179570" y="1588770"/>
            <a:chExt cx="2735580" cy="2735580"/>
          </a:xfrm>
        </p:grpSpPr>
        <p:sp>
          <p:nvSpPr>
            <p:cNvPr id="14" name="椭圆 13"/>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4897872" y="1255353"/>
            <a:ext cx="1094509" cy="1094509"/>
            <a:chOff x="4179570" y="1588770"/>
            <a:chExt cx="2735580" cy="2735580"/>
          </a:xfrm>
        </p:grpSpPr>
        <p:sp>
          <p:nvSpPr>
            <p:cNvPr id="17" name="椭圆 16"/>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 name="组合 18"/>
          <p:cNvGrpSpPr/>
          <p:nvPr/>
        </p:nvGrpSpPr>
        <p:grpSpPr>
          <a:xfrm>
            <a:off x="6644121" y="1255353"/>
            <a:ext cx="1094509" cy="1094509"/>
            <a:chOff x="4179570" y="1588770"/>
            <a:chExt cx="2735580" cy="2735580"/>
          </a:xfrm>
        </p:grpSpPr>
        <p:sp>
          <p:nvSpPr>
            <p:cNvPr id="20" name="椭圆 19"/>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文本框 21"/>
          <p:cNvSpPr txBox="1"/>
          <p:nvPr/>
        </p:nvSpPr>
        <p:spPr>
          <a:xfrm>
            <a:off x="1633451" y="1533598"/>
            <a:ext cx="636443" cy="553998"/>
          </a:xfrm>
          <a:prstGeom prst="rect">
            <a:avLst/>
          </a:prstGeom>
          <a:noFill/>
        </p:spPr>
        <p:txBody>
          <a:bodyPr wrap="square" rtlCol="0">
            <a:spAutoFit/>
          </a:bodyPr>
          <a:lstStyle/>
          <a:p>
            <a:pPr algn="ctr"/>
            <a:r>
              <a:rPr lang="en-US" altLang="zh-CN" sz="3000" dirty="0">
                <a:solidFill>
                  <a:srgbClr val="1F84BE"/>
                </a:solidFill>
                <a:latin typeface="Impact" panose="020B0806030902050204" pitchFamily="34" charset="0"/>
              </a:rPr>
              <a:t>01</a:t>
            </a:r>
            <a:endParaRPr lang="zh-CN" altLang="en-US" sz="3000" dirty="0">
              <a:solidFill>
                <a:srgbClr val="1F84BE"/>
              </a:solidFill>
              <a:latin typeface="Impact" panose="020B0806030902050204" pitchFamily="34" charset="0"/>
            </a:endParaRPr>
          </a:p>
        </p:txBody>
      </p:sp>
      <p:sp>
        <p:nvSpPr>
          <p:cNvPr id="23" name="文本框 22"/>
          <p:cNvSpPr txBox="1"/>
          <p:nvPr/>
        </p:nvSpPr>
        <p:spPr>
          <a:xfrm>
            <a:off x="3380653" y="1533598"/>
            <a:ext cx="636443" cy="553998"/>
          </a:xfrm>
          <a:prstGeom prst="rect">
            <a:avLst/>
          </a:prstGeom>
          <a:noFill/>
        </p:spPr>
        <p:txBody>
          <a:bodyPr wrap="square" rtlCol="0">
            <a:spAutoFit/>
          </a:bodyPr>
          <a:lstStyle/>
          <a:p>
            <a:pPr algn="ctr"/>
            <a:r>
              <a:rPr lang="en-US" altLang="zh-CN" sz="3000" dirty="0">
                <a:solidFill>
                  <a:srgbClr val="1F84BE"/>
                </a:solidFill>
                <a:latin typeface="Impact" panose="020B0806030902050204" pitchFamily="34" charset="0"/>
              </a:rPr>
              <a:t>02</a:t>
            </a:r>
            <a:endParaRPr lang="zh-CN" altLang="en-US" sz="3000" dirty="0">
              <a:solidFill>
                <a:srgbClr val="1F84BE"/>
              </a:solidFill>
              <a:latin typeface="Impact" panose="020B0806030902050204" pitchFamily="34" charset="0"/>
            </a:endParaRPr>
          </a:p>
        </p:txBody>
      </p:sp>
      <p:sp>
        <p:nvSpPr>
          <p:cNvPr id="24" name="文本框 23"/>
          <p:cNvSpPr txBox="1"/>
          <p:nvPr/>
        </p:nvSpPr>
        <p:spPr>
          <a:xfrm>
            <a:off x="5126904" y="1533598"/>
            <a:ext cx="636443" cy="553998"/>
          </a:xfrm>
          <a:prstGeom prst="rect">
            <a:avLst/>
          </a:prstGeom>
          <a:noFill/>
        </p:spPr>
        <p:txBody>
          <a:bodyPr wrap="square" rtlCol="0">
            <a:spAutoFit/>
          </a:bodyPr>
          <a:lstStyle/>
          <a:p>
            <a:pPr algn="ctr"/>
            <a:r>
              <a:rPr lang="en-US" altLang="zh-CN" sz="3000" dirty="0">
                <a:solidFill>
                  <a:srgbClr val="1F84BE"/>
                </a:solidFill>
                <a:latin typeface="Impact" panose="020B0806030902050204" pitchFamily="34" charset="0"/>
              </a:rPr>
              <a:t>03</a:t>
            </a:r>
            <a:endParaRPr lang="zh-CN" altLang="en-US" sz="3000" dirty="0">
              <a:solidFill>
                <a:srgbClr val="1F84BE"/>
              </a:solidFill>
              <a:latin typeface="Impact" panose="020B0806030902050204" pitchFamily="34" charset="0"/>
            </a:endParaRPr>
          </a:p>
        </p:txBody>
      </p:sp>
      <p:sp>
        <p:nvSpPr>
          <p:cNvPr id="25" name="文本框 24"/>
          <p:cNvSpPr txBox="1"/>
          <p:nvPr/>
        </p:nvSpPr>
        <p:spPr>
          <a:xfrm>
            <a:off x="6873154" y="1533598"/>
            <a:ext cx="636443" cy="553998"/>
          </a:xfrm>
          <a:prstGeom prst="rect">
            <a:avLst/>
          </a:prstGeom>
          <a:noFill/>
        </p:spPr>
        <p:txBody>
          <a:bodyPr wrap="square" rtlCol="0">
            <a:spAutoFit/>
          </a:bodyPr>
          <a:lstStyle/>
          <a:p>
            <a:pPr algn="ctr"/>
            <a:r>
              <a:rPr lang="en-US" altLang="zh-CN" sz="3000" dirty="0">
                <a:solidFill>
                  <a:srgbClr val="1F84BE"/>
                </a:solidFill>
                <a:latin typeface="Impact" panose="020B0806030902050204" pitchFamily="34" charset="0"/>
              </a:rPr>
              <a:t>04</a:t>
            </a:r>
            <a:endParaRPr lang="zh-CN" altLang="en-US" sz="3000" dirty="0">
              <a:solidFill>
                <a:srgbClr val="1F84BE"/>
              </a:solidFill>
              <a:latin typeface="Impact" panose="020B0806030902050204" pitchFamily="34" charset="0"/>
            </a:endParaRPr>
          </a:p>
        </p:txBody>
      </p:sp>
      <p:grpSp>
        <p:nvGrpSpPr>
          <p:cNvPr id="26" name="组合 25"/>
          <p:cNvGrpSpPr/>
          <p:nvPr/>
        </p:nvGrpSpPr>
        <p:grpSpPr>
          <a:xfrm>
            <a:off x="1201037" y="3836976"/>
            <a:ext cx="1627000" cy="796930"/>
            <a:chOff x="3776606" y="2004244"/>
            <a:chExt cx="2169333" cy="1062573"/>
          </a:xfrm>
        </p:grpSpPr>
        <p:sp>
          <p:nvSpPr>
            <p:cNvPr id="27" name="文本框 26"/>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8" name="文本框 27"/>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9" name="组合 28"/>
          <p:cNvGrpSpPr/>
          <p:nvPr/>
        </p:nvGrpSpPr>
        <p:grpSpPr>
          <a:xfrm>
            <a:off x="2948239" y="3836976"/>
            <a:ext cx="1627000" cy="796930"/>
            <a:chOff x="3776606" y="2004244"/>
            <a:chExt cx="2169333" cy="1062573"/>
          </a:xfrm>
        </p:grpSpPr>
        <p:sp>
          <p:nvSpPr>
            <p:cNvPr id="30" name="文本框 29"/>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1" name="文本框 30"/>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4694490" y="3836976"/>
            <a:ext cx="1627000" cy="796930"/>
            <a:chOff x="3776606" y="2004244"/>
            <a:chExt cx="2169333" cy="1062573"/>
          </a:xfrm>
        </p:grpSpPr>
        <p:sp>
          <p:nvSpPr>
            <p:cNvPr id="33" name="文本框 32"/>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4" name="文本框 33"/>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5" name="组合 34"/>
          <p:cNvGrpSpPr/>
          <p:nvPr/>
        </p:nvGrpSpPr>
        <p:grpSpPr>
          <a:xfrm>
            <a:off x="6440739" y="3836976"/>
            <a:ext cx="1627000" cy="796930"/>
            <a:chOff x="3776606" y="2004244"/>
            <a:chExt cx="2169333" cy="1062573"/>
          </a:xfrm>
        </p:grpSpPr>
        <p:sp>
          <p:nvSpPr>
            <p:cNvPr id="36" name="文本框 35"/>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7" name="文本框 36"/>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8" name="Group 4"/>
          <p:cNvGrpSpPr>
            <a:grpSpLocks noChangeAspect="1"/>
          </p:cNvGrpSpPr>
          <p:nvPr/>
        </p:nvGrpSpPr>
        <p:grpSpPr bwMode="auto">
          <a:xfrm>
            <a:off x="1793951" y="3324442"/>
            <a:ext cx="315440" cy="369659"/>
            <a:chOff x="1776" y="1776"/>
            <a:chExt cx="64" cy="75"/>
          </a:xfrm>
          <a:solidFill>
            <a:srgbClr val="1F84BE"/>
          </a:solidFill>
          <a:effectLst/>
        </p:grpSpPr>
        <p:sp>
          <p:nvSpPr>
            <p:cNvPr id="3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3" name="Group 18"/>
          <p:cNvGrpSpPr>
            <a:grpSpLocks noChangeAspect="1"/>
          </p:cNvGrpSpPr>
          <p:nvPr/>
        </p:nvGrpSpPr>
        <p:grpSpPr bwMode="auto">
          <a:xfrm>
            <a:off x="7015178" y="3355880"/>
            <a:ext cx="352392" cy="328364"/>
            <a:chOff x="3802" y="2858"/>
            <a:chExt cx="616" cy="574"/>
          </a:xfrm>
          <a:solidFill>
            <a:srgbClr val="1F84BE"/>
          </a:solidFill>
          <a:effectLst/>
        </p:grpSpPr>
        <p:sp>
          <p:nvSpPr>
            <p:cNvPr id="4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Group 13"/>
          <p:cNvGrpSpPr>
            <a:grpSpLocks noChangeAspect="1"/>
          </p:cNvGrpSpPr>
          <p:nvPr/>
        </p:nvGrpSpPr>
        <p:grpSpPr bwMode="auto">
          <a:xfrm>
            <a:off x="3506539" y="3305797"/>
            <a:ext cx="384668" cy="389210"/>
            <a:chOff x="2426" y="2781"/>
            <a:chExt cx="593" cy="600"/>
          </a:xfrm>
          <a:solidFill>
            <a:srgbClr val="1F84BE"/>
          </a:solidFill>
          <a:effectLst/>
        </p:grpSpPr>
        <p:sp>
          <p:nvSpPr>
            <p:cNvPr id="5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5298735" y="3337790"/>
            <a:ext cx="330572" cy="359730"/>
            <a:chOff x="4873620" y="1965325"/>
            <a:chExt cx="269882" cy="293688"/>
          </a:xfrm>
          <a:solidFill>
            <a:srgbClr val="1F84BE"/>
          </a:solidFill>
          <a:effectLst/>
        </p:grpSpPr>
        <p:sp>
          <p:nvSpPr>
            <p:cNvPr id="5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7" name="组合 56"/>
          <p:cNvGrpSpPr/>
          <p:nvPr/>
        </p:nvGrpSpPr>
        <p:grpSpPr>
          <a:xfrm>
            <a:off x="1922494" y="2411580"/>
            <a:ext cx="58353" cy="811397"/>
            <a:chOff x="2563325" y="3120190"/>
            <a:chExt cx="77804" cy="1081862"/>
          </a:xfrm>
        </p:grpSpPr>
        <p:sp>
          <p:nvSpPr>
            <p:cNvPr id="58" name="椭圆 57"/>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59" name="直接连接符 58"/>
            <p:cNvCxnSpPr>
              <a:stCxn id="58"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1" name="组合 60"/>
          <p:cNvGrpSpPr/>
          <p:nvPr/>
        </p:nvGrpSpPr>
        <p:grpSpPr>
          <a:xfrm>
            <a:off x="3667523" y="2411580"/>
            <a:ext cx="58353" cy="811397"/>
            <a:chOff x="2563325" y="3120190"/>
            <a:chExt cx="77804" cy="1081862"/>
          </a:xfrm>
        </p:grpSpPr>
        <p:sp>
          <p:nvSpPr>
            <p:cNvPr id="62" name="椭圆 61"/>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3" name="直接连接符 62"/>
            <p:cNvCxnSpPr>
              <a:stCxn id="62"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5" name="组合 64"/>
          <p:cNvGrpSpPr/>
          <p:nvPr/>
        </p:nvGrpSpPr>
        <p:grpSpPr>
          <a:xfrm>
            <a:off x="5417264" y="2411580"/>
            <a:ext cx="58353" cy="811397"/>
            <a:chOff x="2563325" y="3120190"/>
            <a:chExt cx="77804" cy="1081862"/>
          </a:xfrm>
        </p:grpSpPr>
        <p:sp>
          <p:nvSpPr>
            <p:cNvPr id="66" name="椭圆 65"/>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7" name="直接连接符 66"/>
            <p:cNvCxnSpPr>
              <a:stCxn id="66"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9" name="组合 68"/>
          <p:cNvGrpSpPr/>
          <p:nvPr/>
        </p:nvGrpSpPr>
        <p:grpSpPr>
          <a:xfrm>
            <a:off x="7162198" y="2411580"/>
            <a:ext cx="58353" cy="811397"/>
            <a:chOff x="2563325" y="3120190"/>
            <a:chExt cx="77804" cy="1081862"/>
          </a:xfrm>
        </p:grpSpPr>
        <p:sp>
          <p:nvSpPr>
            <p:cNvPr id="70" name="椭圆 69"/>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1" name="直接连接符 70"/>
            <p:cNvCxnSpPr>
              <a:stCxn id="70"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283981990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8" accel="40000" fill="hold" nodeType="afterEffect" p14:presetBounceEnd="40000">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14:bounceEnd="40000">
                                          <p:cBhvr additive="base">
                                            <p:cTn id="26"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27" dur="1500" fill="hold"/>
                                            <p:tgtEl>
                                              <p:spTgt spid="19"/>
                                            </p:tgtEl>
                                            <p:attrNameLst>
                                              <p:attrName>ppt_y</p:attrName>
                                            </p:attrNameLst>
                                          </p:cBhvr>
                                          <p:tavLst>
                                            <p:tav tm="0">
                                              <p:val>
                                                <p:strVal val="#ppt_y"/>
                                              </p:val>
                                            </p:tav>
                                            <p:tav tm="100000">
                                              <p:val>
                                                <p:strVal val="#ppt_y"/>
                                              </p:val>
                                            </p:tav>
                                          </p:tavLst>
                                        </p:anim>
                                      </p:childTnLst>
                                    </p:cTn>
                                  </p:par>
                                  <p:par>
                                    <p:cTn id="28" presetID="2" presetClass="entr" presetSubtype="8" accel="40000" fill="hold" nodeType="withEffect" p14:presetBounceEnd="40000">
                                      <p:stCondLst>
                                        <p:cond delay="250"/>
                                      </p:stCondLst>
                                      <p:childTnLst>
                                        <p:set>
                                          <p:cBhvr>
                                            <p:cTn id="29" dur="1" fill="hold">
                                              <p:stCondLst>
                                                <p:cond delay="0"/>
                                              </p:stCondLst>
                                            </p:cTn>
                                            <p:tgtEl>
                                              <p:spTgt spid="16"/>
                                            </p:tgtEl>
                                            <p:attrNameLst>
                                              <p:attrName>style.visibility</p:attrName>
                                            </p:attrNameLst>
                                          </p:cBhvr>
                                          <p:to>
                                            <p:strVal val="visible"/>
                                          </p:to>
                                        </p:set>
                                        <p:anim calcmode="lin" valueType="num" p14:bounceEnd="40000">
                                          <p:cBhvr additive="base">
                                            <p:cTn id="30" dur="1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31" dur="1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accel="40000" fill="hold" nodeType="withEffect" p14:presetBounceEnd="40000">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1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35" dur="1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8" accel="40000" fill="hold" nodeType="withEffect" p14:presetBounceEnd="40000">
                                      <p:stCondLst>
                                        <p:cond delay="75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1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1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250"/>
                                            <p:tgtEl>
                                              <p:spTgt spid="22"/>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50"/>
                                            <p:tgtEl>
                                              <p:spTgt spid="23"/>
                                            </p:tgtEl>
                                          </p:cBhvr>
                                        </p:animEffect>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childTnLst>
                                    </p:cTn>
                                  </p:par>
                                </p:childTnLst>
                              </p:cTn>
                            </p:par>
                            <p:par>
                              <p:cTn id="56" fill="hold">
                                <p:stCondLst>
                                  <p:cond delay="4750"/>
                                </p:stCondLst>
                                <p:childTnLst>
                                  <p:par>
                                    <p:cTn id="57" presetID="22" presetClass="entr" presetSubtype="1"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up)">
                                          <p:cBhvr>
                                            <p:cTn id="59" dur="500"/>
                                            <p:tgtEl>
                                              <p:spTgt spid="57"/>
                                            </p:tgtEl>
                                          </p:cBhvr>
                                        </p:animEffect>
                                      </p:childTnLst>
                                    </p:cTn>
                                  </p:par>
                                </p:childTnLst>
                              </p:cTn>
                            </p:par>
                            <p:par>
                              <p:cTn id="60" fill="hold">
                                <p:stCondLst>
                                  <p:cond delay="5250"/>
                                </p:stCondLst>
                                <p:childTnLst>
                                  <p:par>
                                    <p:cTn id="61" presetID="14" presetClass="entr" presetSubtype="10"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randombar(horizontal)">
                                          <p:cBhvr>
                                            <p:cTn id="63" dur="500"/>
                                            <p:tgtEl>
                                              <p:spTgt spid="38"/>
                                            </p:tgtEl>
                                          </p:cBhvr>
                                        </p:animEffect>
                                      </p:childTnLst>
                                    </p:cTn>
                                  </p:par>
                                </p:childTnLst>
                              </p:cTn>
                            </p:par>
                            <p:par>
                              <p:cTn id="64" fill="hold">
                                <p:stCondLst>
                                  <p:cond delay="5750"/>
                                </p:stCondLst>
                                <p:childTnLst>
                                  <p:par>
                                    <p:cTn id="65" presetID="22" presetClass="entr" presetSubtype="1"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250"/>
                                </p:stCondLst>
                                <p:childTnLst>
                                  <p:par>
                                    <p:cTn id="69" presetID="22" presetClass="entr" presetSubtype="1" fill="hold"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750"/>
                                </p:stCondLst>
                                <p:childTnLst>
                                  <p:par>
                                    <p:cTn id="73" presetID="14" presetClass="entr" presetSubtype="10"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randombar(horizontal)">
                                          <p:cBhvr>
                                            <p:cTn id="75" dur="500"/>
                                            <p:tgtEl>
                                              <p:spTgt spid="49"/>
                                            </p:tgtEl>
                                          </p:cBhvr>
                                        </p:animEffect>
                                      </p:childTnLst>
                                    </p:cTn>
                                  </p:par>
                                </p:childTnLst>
                              </p:cTn>
                            </p:par>
                            <p:par>
                              <p:cTn id="76" fill="hold">
                                <p:stCondLst>
                                  <p:cond delay="7250"/>
                                </p:stCondLst>
                                <p:childTnLst>
                                  <p:par>
                                    <p:cTn id="77" presetID="22" presetClass="entr" presetSubtype="1"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up)">
                                          <p:cBhvr>
                                            <p:cTn id="79" dur="500"/>
                                            <p:tgtEl>
                                              <p:spTgt spid="29"/>
                                            </p:tgtEl>
                                          </p:cBhvr>
                                        </p:animEffect>
                                      </p:childTnLst>
                                    </p:cTn>
                                  </p:par>
                                </p:childTnLst>
                              </p:cTn>
                            </p:par>
                            <p:par>
                              <p:cTn id="80" fill="hold">
                                <p:stCondLst>
                                  <p:cond delay="7750"/>
                                </p:stCondLst>
                                <p:childTnLst>
                                  <p:par>
                                    <p:cTn id="81" presetID="22"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ipe(up)">
                                          <p:cBhvr>
                                            <p:cTn id="83" dur="500"/>
                                            <p:tgtEl>
                                              <p:spTgt spid="65"/>
                                            </p:tgtEl>
                                          </p:cBhvr>
                                        </p:animEffect>
                                      </p:childTnLst>
                                    </p:cTn>
                                  </p:par>
                                </p:childTnLst>
                              </p:cTn>
                            </p:par>
                            <p:par>
                              <p:cTn id="84" fill="hold">
                                <p:stCondLst>
                                  <p:cond delay="8250"/>
                                </p:stCondLst>
                                <p:childTnLst>
                                  <p:par>
                                    <p:cTn id="85" presetID="14" presetClass="entr" presetSubtype="10"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randombar(horizontal)">
                                          <p:cBhvr>
                                            <p:cTn id="87" dur="500"/>
                                            <p:tgtEl>
                                              <p:spTgt spid="52"/>
                                            </p:tgtEl>
                                          </p:cBhvr>
                                        </p:animEffect>
                                      </p:childTnLst>
                                    </p:cTn>
                                  </p:par>
                                </p:childTnLst>
                              </p:cTn>
                            </p:par>
                            <p:par>
                              <p:cTn id="88" fill="hold">
                                <p:stCondLst>
                                  <p:cond delay="8750"/>
                                </p:stCondLst>
                                <p:childTnLst>
                                  <p:par>
                                    <p:cTn id="89" presetID="22" presetClass="entr" presetSubtype="1"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up)">
                                          <p:cBhvr>
                                            <p:cTn id="91" dur="500"/>
                                            <p:tgtEl>
                                              <p:spTgt spid="32"/>
                                            </p:tgtEl>
                                          </p:cBhvr>
                                        </p:animEffect>
                                      </p:childTnLst>
                                    </p:cTn>
                                  </p:par>
                                </p:childTnLst>
                              </p:cTn>
                            </p:par>
                            <p:par>
                              <p:cTn id="92" fill="hold">
                                <p:stCondLst>
                                  <p:cond delay="9250"/>
                                </p:stCondLst>
                                <p:childTnLst>
                                  <p:par>
                                    <p:cTn id="93" presetID="22" presetClass="entr" presetSubtype="1"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up)">
                                          <p:cBhvr>
                                            <p:cTn id="95" dur="500"/>
                                            <p:tgtEl>
                                              <p:spTgt spid="69"/>
                                            </p:tgtEl>
                                          </p:cBhvr>
                                        </p:animEffect>
                                      </p:childTnLst>
                                    </p:cTn>
                                  </p:par>
                                </p:childTnLst>
                              </p:cTn>
                            </p:par>
                            <p:par>
                              <p:cTn id="96" fill="hold">
                                <p:stCondLst>
                                  <p:cond delay="9750"/>
                                </p:stCondLst>
                                <p:childTnLst>
                                  <p:par>
                                    <p:cTn id="97" presetID="14" presetClass="entr" presetSubtype="10"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randombar(horizontal)">
                                          <p:cBhvr>
                                            <p:cTn id="99" dur="500"/>
                                            <p:tgtEl>
                                              <p:spTgt spid="43"/>
                                            </p:tgtEl>
                                          </p:cBhvr>
                                        </p:animEffect>
                                      </p:childTnLst>
                                    </p:cTn>
                                  </p:par>
                                </p:childTnLst>
                              </p:cTn>
                            </p:par>
                            <p:par>
                              <p:cTn id="100" fill="hold">
                                <p:stCondLst>
                                  <p:cond delay="10250"/>
                                </p:stCondLst>
                                <p:childTnLst>
                                  <p:par>
                                    <p:cTn id="101" presetID="22" presetClass="entr" presetSubtype="1"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up)">
                                          <p:cBhvr>
                                            <p:cTn id="10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8" accel="4000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1500" fill="hold"/>
                                            <p:tgtEl>
                                              <p:spTgt spid="19"/>
                                            </p:tgtEl>
                                            <p:attrNameLst>
                                              <p:attrName>ppt_x</p:attrName>
                                            </p:attrNameLst>
                                          </p:cBhvr>
                                          <p:tavLst>
                                            <p:tav tm="0">
                                              <p:val>
                                                <p:strVal val="0-#ppt_w/2"/>
                                              </p:val>
                                            </p:tav>
                                            <p:tav tm="100000">
                                              <p:val>
                                                <p:strVal val="#ppt_x"/>
                                              </p:val>
                                            </p:tav>
                                          </p:tavLst>
                                        </p:anim>
                                        <p:anim calcmode="lin" valueType="num">
                                          <p:cBhvr additive="base">
                                            <p:cTn id="27" dur="1500" fill="hold"/>
                                            <p:tgtEl>
                                              <p:spTgt spid="19"/>
                                            </p:tgtEl>
                                            <p:attrNameLst>
                                              <p:attrName>ppt_y</p:attrName>
                                            </p:attrNameLst>
                                          </p:cBhvr>
                                          <p:tavLst>
                                            <p:tav tm="0">
                                              <p:val>
                                                <p:strVal val="#ppt_y"/>
                                              </p:val>
                                            </p:tav>
                                            <p:tav tm="100000">
                                              <p:val>
                                                <p:strVal val="#ppt_y"/>
                                              </p:val>
                                            </p:tav>
                                          </p:tavLst>
                                        </p:anim>
                                      </p:childTnLst>
                                    </p:cTn>
                                  </p:par>
                                  <p:par>
                                    <p:cTn id="28" presetID="2" presetClass="entr" presetSubtype="8" accel="40000" fill="hold" nodeType="withEffect">
                                      <p:stCondLst>
                                        <p:cond delay="25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1500" fill="hold"/>
                                            <p:tgtEl>
                                              <p:spTgt spid="16"/>
                                            </p:tgtEl>
                                            <p:attrNameLst>
                                              <p:attrName>ppt_x</p:attrName>
                                            </p:attrNameLst>
                                          </p:cBhvr>
                                          <p:tavLst>
                                            <p:tav tm="0">
                                              <p:val>
                                                <p:strVal val="0-#ppt_w/2"/>
                                              </p:val>
                                            </p:tav>
                                            <p:tav tm="100000">
                                              <p:val>
                                                <p:strVal val="#ppt_x"/>
                                              </p:val>
                                            </p:tav>
                                          </p:tavLst>
                                        </p:anim>
                                        <p:anim calcmode="lin" valueType="num">
                                          <p:cBhvr additive="base">
                                            <p:cTn id="31" dur="1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accel="40000" fill="hold"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1500" fill="hold"/>
                                            <p:tgtEl>
                                              <p:spTgt spid="13"/>
                                            </p:tgtEl>
                                            <p:attrNameLst>
                                              <p:attrName>ppt_x</p:attrName>
                                            </p:attrNameLst>
                                          </p:cBhvr>
                                          <p:tavLst>
                                            <p:tav tm="0">
                                              <p:val>
                                                <p:strVal val="0-#ppt_w/2"/>
                                              </p:val>
                                            </p:tav>
                                            <p:tav tm="100000">
                                              <p:val>
                                                <p:strVal val="#ppt_x"/>
                                              </p:val>
                                            </p:tav>
                                          </p:tavLst>
                                        </p:anim>
                                        <p:anim calcmode="lin" valueType="num">
                                          <p:cBhvr additive="base">
                                            <p:cTn id="35" dur="1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8" accel="40000" fill="hold" nodeType="withEffect">
                                      <p:stCondLst>
                                        <p:cond delay="75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1500" fill="hold"/>
                                            <p:tgtEl>
                                              <p:spTgt spid="10"/>
                                            </p:tgtEl>
                                            <p:attrNameLst>
                                              <p:attrName>ppt_x</p:attrName>
                                            </p:attrNameLst>
                                          </p:cBhvr>
                                          <p:tavLst>
                                            <p:tav tm="0">
                                              <p:val>
                                                <p:strVal val="0-#ppt_w/2"/>
                                              </p:val>
                                            </p:tav>
                                            <p:tav tm="100000">
                                              <p:val>
                                                <p:strVal val="#ppt_x"/>
                                              </p:val>
                                            </p:tav>
                                          </p:tavLst>
                                        </p:anim>
                                        <p:anim calcmode="lin" valueType="num">
                                          <p:cBhvr additive="base">
                                            <p:cTn id="39" dur="1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250"/>
                                            <p:tgtEl>
                                              <p:spTgt spid="22"/>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50"/>
                                            <p:tgtEl>
                                              <p:spTgt spid="23"/>
                                            </p:tgtEl>
                                          </p:cBhvr>
                                        </p:animEffect>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childTnLst>
                                    </p:cTn>
                                  </p:par>
                                </p:childTnLst>
                              </p:cTn>
                            </p:par>
                            <p:par>
                              <p:cTn id="56" fill="hold">
                                <p:stCondLst>
                                  <p:cond delay="4750"/>
                                </p:stCondLst>
                                <p:childTnLst>
                                  <p:par>
                                    <p:cTn id="57" presetID="22" presetClass="entr" presetSubtype="1"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up)">
                                          <p:cBhvr>
                                            <p:cTn id="59" dur="500"/>
                                            <p:tgtEl>
                                              <p:spTgt spid="57"/>
                                            </p:tgtEl>
                                          </p:cBhvr>
                                        </p:animEffect>
                                      </p:childTnLst>
                                    </p:cTn>
                                  </p:par>
                                </p:childTnLst>
                              </p:cTn>
                            </p:par>
                            <p:par>
                              <p:cTn id="60" fill="hold">
                                <p:stCondLst>
                                  <p:cond delay="5250"/>
                                </p:stCondLst>
                                <p:childTnLst>
                                  <p:par>
                                    <p:cTn id="61" presetID="14" presetClass="entr" presetSubtype="10"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randombar(horizontal)">
                                          <p:cBhvr>
                                            <p:cTn id="63" dur="500"/>
                                            <p:tgtEl>
                                              <p:spTgt spid="38"/>
                                            </p:tgtEl>
                                          </p:cBhvr>
                                        </p:animEffect>
                                      </p:childTnLst>
                                    </p:cTn>
                                  </p:par>
                                </p:childTnLst>
                              </p:cTn>
                            </p:par>
                            <p:par>
                              <p:cTn id="64" fill="hold">
                                <p:stCondLst>
                                  <p:cond delay="5750"/>
                                </p:stCondLst>
                                <p:childTnLst>
                                  <p:par>
                                    <p:cTn id="65" presetID="22" presetClass="entr" presetSubtype="1"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250"/>
                                </p:stCondLst>
                                <p:childTnLst>
                                  <p:par>
                                    <p:cTn id="69" presetID="22" presetClass="entr" presetSubtype="1" fill="hold"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750"/>
                                </p:stCondLst>
                                <p:childTnLst>
                                  <p:par>
                                    <p:cTn id="73" presetID="14" presetClass="entr" presetSubtype="10"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randombar(horizontal)">
                                          <p:cBhvr>
                                            <p:cTn id="75" dur="500"/>
                                            <p:tgtEl>
                                              <p:spTgt spid="49"/>
                                            </p:tgtEl>
                                          </p:cBhvr>
                                        </p:animEffect>
                                      </p:childTnLst>
                                    </p:cTn>
                                  </p:par>
                                </p:childTnLst>
                              </p:cTn>
                            </p:par>
                            <p:par>
                              <p:cTn id="76" fill="hold">
                                <p:stCondLst>
                                  <p:cond delay="7250"/>
                                </p:stCondLst>
                                <p:childTnLst>
                                  <p:par>
                                    <p:cTn id="77" presetID="22" presetClass="entr" presetSubtype="1"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up)">
                                          <p:cBhvr>
                                            <p:cTn id="79" dur="500"/>
                                            <p:tgtEl>
                                              <p:spTgt spid="29"/>
                                            </p:tgtEl>
                                          </p:cBhvr>
                                        </p:animEffect>
                                      </p:childTnLst>
                                    </p:cTn>
                                  </p:par>
                                </p:childTnLst>
                              </p:cTn>
                            </p:par>
                            <p:par>
                              <p:cTn id="80" fill="hold">
                                <p:stCondLst>
                                  <p:cond delay="7750"/>
                                </p:stCondLst>
                                <p:childTnLst>
                                  <p:par>
                                    <p:cTn id="81" presetID="22"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ipe(up)">
                                          <p:cBhvr>
                                            <p:cTn id="83" dur="500"/>
                                            <p:tgtEl>
                                              <p:spTgt spid="65"/>
                                            </p:tgtEl>
                                          </p:cBhvr>
                                        </p:animEffect>
                                      </p:childTnLst>
                                    </p:cTn>
                                  </p:par>
                                </p:childTnLst>
                              </p:cTn>
                            </p:par>
                            <p:par>
                              <p:cTn id="84" fill="hold">
                                <p:stCondLst>
                                  <p:cond delay="8250"/>
                                </p:stCondLst>
                                <p:childTnLst>
                                  <p:par>
                                    <p:cTn id="85" presetID="14" presetClass="entr" presetSubtype="10"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randombar(horizontal)">
                                          <p:cBhvr>
                                            <p:cTn id="87" dur="500"/>
                                            <p:tgtEl>
                                              <p:spTgt spid="52"/>
                                            </p:tgtEl>
                                          </p:cBhvr>
                                        </p:animEffect>
                                      </p:childTnLst>
                                    </p:cTn>
                                  </p:par>
                                </p:childTnLst>
                              </p:cTn>
                            </p:par>
                            <p:par>
                              <p:cTn id="88" fill="hold">
                                <p:stCondLst>
                                  <p:cond delay="8750"/>
                                </p:stCondLst>
                                <p:childTnLst>
                                  <p:par>
                                    <p:cTn id="89" presetID="22" presetClass="entr" presetSubtype="1"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up)">
                                          <p:cBhvr>
                                            <p:cTn id="91" dur="500"/>
                                            <p:tgtEl>
                                              <p:spTgt spid="32"/>
                                            </p:tgtEl>
                                          </p:cBhvr>
                                        </p:animEffect>
                                      </p:childTnLst>
                                    </p:cTn>
                                  </p:par>
                                </p:childTnLst>
                              </p:cTn>
                            </p:par>
                            <p:par>
                              <p:cTn id="92" fill="hold">
                                <p:stCondLst>
                                  <p:cond delay="9250"/>
                                </p:stCondLst>
                                <p:childTnLst>
                                  <p:par>
                                    <p:cTn id="93" presetID="22" presetClass="entr" presetSubtype="1"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up)">
                                          <p:cBhvr>
                                            <p:cTn id="95" dur="500"/>
                                            <p:tgtEl>
                                              <p:spTgt spid="69"/>
                                            </p:tgtEl>
                                          </p:cBhvr>
                                        </p:animEffect>
                                      </p:childTnLst>
                                    </p:cTn>
                                  </p:par>
                                </p:childTnLst>
                              </p:cTn>
                            </p:par>
                            <p:par>
                              <p:cTn id="96" fill="hold">
                                <p:stCondLst>
                                  <p:cond delay="9750"/>
                                </p:stCondLst>
                                <p:childTnLst>
                                  <p:par>
                                    <p:cTn id="97" presetID="14" presetClass="entr" presetSubtype="10"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randombar(horizontal)">
                                          <p:cBhvr>
                                            <p:cTn id="99" dur="500"/>
                                            <p:tgtEl>
                                              <p:spTgt spid="43"/>
                                            </p:tgtEl>
                                          </p:cBhvr>
                                        </p:animEffect>
                                      </p:childTnLst>
                                    </p:cTn>
                                  </p:par>
                                </p:childTnLst>
                              </p:cTn>
                            </p:par>
                            <p:par>
                              <p:cTn id="100" fill="hold">
                                <p:stCondLst>
                                  <p:cond delay="10250"/>
                                </p:stCondLst>
                                <p:childTnLst>
                                  <p:par>
                                    <p:cTn id="101" presetID="22" presetClass="entr" presetSubtype="1"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up)">
                                          <p:cBhvr>
                                            <p:cTn id="10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p:bldP spid="23" grpId="0"/>
          <p:bldP spid="24" grpId="0"/>
          <p:bldP spid="2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圆角矩形 9"/>
          <p:cNvSpPr/>
          <p:nvPr/>
        </p:nvSpPr>
        <p:spPr>
          <a:xfrm rot="2581990">
            <a:off x="1566329" y="1738207"/>
            <a:ext cx="1249797" cy="1249345"/>
          </a:xfrm>
          <a:prstGeom prst="roundRect">
            <a:avLst>
              <a:gd name="adj" fmla="val 12985"/>
            </a:avLst>
          </a:prstGeom>
          <a:solidFill>
            <a:srgbClr val="1F84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11" name="圆角矩形 10"/>
          <p:cNvSpPr/>
          <p:nvPr/>
        </p:nvSpPr>
        <p:spPr>
          <a:xfrm rot="2581990">
            <a:off x="3270868" y="2668262"/>
            <a:ext cx="989694" cy="989336"/>
          </a:xfrm>
          <a:prstGeom prst="roundRect">
            <a:avLst>
              <a:gd name="adj" fmla="val 12985"/>
            </a:avLst>
          </a:prstGeom>
          <a:solidFill>
            <a:srgbClr val="1F84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12" name="圆角矩形 11"/>
          <p:cNvSpPr/>
          <p:nvPr/>
        </p:nvSpPr>
        <p:spPr>
          <a:xfrm rot="2581990">
            <a:off x="6385640" y="2525507"/>
            <a:ext cx="989694" cy="989336"/>
          </a:xfrm>
          <a:prstGeom prst="roundRect">
            <a:avLst>
              <a:gd name="adj" fmla="val 12985"/>
            </a:avLst>
          </a:prstGeom>
          <a:solidFill>
            <a:srgbClr val="1F84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13" name="圆角矩形 12"/>
          <p:cNvSpPr/>
          <p:nvPr/>
        </p:nvSpPr>
        <p:spPr>
          <a:xfrm rot="2581990">
            <a:off x="4627576" y="1623054"/>
            <a:ext cx="1249797" cy="1249345"/>
          </a:xfrm>
          <a:prstGeom prst="roundRect">
            <a:avLst>
              <a:gd name="adj" fmla="val 12985"/>
            </a:avLst>
          </a:prstGeom>
          <a:solidFill>
            <a:srgbClr val="1F84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14" name="组合 13"/>
          <p:cNvGrpSpPr/>
          <p:nvPr/>
        </p:nvGrpSpPr>
        <p:grpSpPr>
          <a:xfrm>
            <a:off x="1400497" y="1940399"/>
            <a:ext cx="6059135" cy="1599168"/>
            <a:chOff x="1867086" y="2587797"/>
            <a:chExt cx="8077794" cy="2132718"/>
          </a:xfrm>
        </p:grpSpPr>
        <p:sp>
          <p:nvSpPr>
            <p:cNvPr id="15" name="任意多边形 14"/>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16" name="组合 15"/>
            <p:cNvGrpSpPr/>
            <p:nvPr/>
          </p:nvGrpSpPr>
          <p:grpSpPr>
            <a:xfrm>
              <a:off x="2334755" y="2991558"/>
              <a:ext cx="1298236" cy="738835"/>
              <a:chOff x="3499046" y="4615023"/>
              <a:chExt cx="1128815" cy="642418"/>
            </a:xfrm>
          </p:grpSpPr>
          <p:sp>
            <p:nvSpPr>
              <p:cNvPr id="52"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75000"/>
                        <a:lumOff val="25000"/>
                      </a:schemeClr>
                    </a:solidFill>
                    <a:latin typeface="Impact" panose="020B0806030902050204" pitchFamily="34" charset="0"/>
                  </a:rPr>
                  <a:t>A</a:t>
                </a:r>
                <a:endParaRPr lang="zh-CN" altLang="en-US" sz="3000" dirty="0">
                  <a:solidFill>
                    <a:schemeClr val="tx1">
                      <a:lumMod val="75000"/>
                      <a:lumOff val="25000"/>
                    </a:schemeClr>
                  </a:solidFill>
                  <a:latin typeface="Impact" panose="020B0806030902050204" pitchFamily="34" charset="0"/>
                </a:endParaRPr>
              </a:p>
            </p:txBody>
          </p:sp>
          <p:sp>
            <p:nvSpPr>
              <p:cNvPr id="53"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75000"/>
                        <a:lumOff val="25000"/>
                      </a:schemeClr>
                    </a:solidFill>
                    <a:latin typeface="Impact" panose="020B0806030902050204" pitchFamily="34" charset="0"/>
                  </a:rPr>
                  <a:t>STEP</a:t>
                </a:r>
                <a:endParaRPr lang="zh-CN" altLang="en-US" sz="1013" dirty="0">
                  <a:solidFill>
                    <a:schemeClr val="tx1">
                      <a:lumMod val="75000"/>
                      <a:lumOff val="25000"/>
                    </a:schemeClr>
                  </a:solidFill>
                  <a:latin typeface="Impact" panose="020B0806030902050204" pitchFamily="34" charset="0"/>
                </a:endParaRPr>
              </a:p>
            </p:txBody>
          </p:sp>
        </p:grpSp>
        <p:grpSp>
          <p:nvGrpSpPr>
            <p:cNvPr id="17" name="组合 16"/>
            <p:cNvGrpSpPr/>
            <p:nvPr/>
          </p:nvGrpSpPr>
          <p:grpSpPr>
            <a:xfrm>
              <a:off x="4322326" y="3056886"/>
              <a:ext cx="1239811" cy="677265"/>
              <a:chOff x="3556196" y="4615023"/>
              <a:chExt cx="1078015" cy="588882"/>
            </a:xfrm>
          </p:grpSpPr>
          <p:sp>
            <p:nvSpPr>
              <p:cNvPr id="50"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75000"/>
                        <a:lumOff val="25000"/>
                      </a:schemeClr>
                    </a:solidFill>
                    <a:latin typeface="Impact" panose="020B0806030902050204" pitchFamily="34" charset="0"/>
                  </a:rPr>
                  <a:t>B</a:t>
                </a:r>
                <a:endParaRPr lang="zh-CN" altLang="en-US" sz="2700" dirty="0">
                  <a:solidFill>
                    <a:schemeClr val="tx1">
                      <a:lumMod val="75000"/>
                      <a:lumOff val="25000"/>
                    </a:schemeClr>
                  </a:solidFill>
                  <a:latin typeface="Impact" panose="020B0806030902050204" pitchFamily="34" charset="0"/>
                </a:endParaRPr>
              </a:p>
            </p:txBody>
          </p:sp>
          <p:sp>
            <p:nvSpPr>
              <p:cNvPr id="51"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Impact" panose="020B0806030902050204" pitchFamily="34" charset="0"/>
                  </a:rPr>
                  <a:t>STEP</a:t>
                </a:r>
                <a:endParaRPr lang="zh-CN" altLang="en-US" sz="1200" dirty="0">
                  <a:solidFill>
                    <a:schemeClr val="tx1">
                      <a:lumMod val="75000"/>
                      <a:lumOff val="25000"/>
                    </a:schemeClr>
                  </a:solidFill>
                  <a:latin typeface="Impact" panose="020B0806030902050204" pitchFamily="34" charset="0"/>
                </a:endParaRPr>
              </a:p>
            </p:txBody>
          </p:sp>
        </p:grpSp>
        <p:grpSp>
          <p:nvGrpSpPr>
            <p:cNvPr id="18" name="组合 17"/>
            <p:cNvGrpSpPr/>
            <p:nvPr/>
          </p:nvGrpSpPr>
          <p:grpSpPr>
            <a:xfrm>
              <a:off x="6419525" y="2836259"/>
              <a:ext cx="1298236" cy="738835"/>
              <a:chOff x="3499046" y="4615023"/>
              <a:chExt cx="1128815" cy="642418"/>
            </a:xfrm>
          </p:grpSpPr>
          <p:sp>
            <p:nvSpPr>
              <p:cNvPr id="48"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75000"/>
                        <a:lumOff val="25000"/>
                      </a:schemeClr>
                    </a:solidFill>
                    <a:latin typeface="Impact" panose="020B0806030902050204" pitchFamily="34" charset="0"/>
                  </a:rPr>
                  <a:t>C</a:t>
                </a:r>
                <a:endParaRPr lang="zh-CN" altLang="en-US" sz="3000" dirty="0">
                  <a:solidFill>
                    <a:schemeClr val="tx1">
                      <a:lumMod val="75000"/>
                      <a:lumOff val="25000"/>
                    </a:schemeClr>
                  </a:solidFill>
                  <a:latin typeface="Impact" panose="020B0806030902050204" pitchFamily="34" charset="0"/>
                </a:endParaRPr>
              </a:p>
            </p:txBody>
          </p:sp>
          <p:sp>
            <p:nvSpPr>
              <p:cNvPr id="49"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75000"/>
                        <a:lumOff val="25000"/>
                      </a:schemeClr>
                    </a:solidFill>
                    <a:latin typeface="Impact" panose="020B0806030902050204" pitchFamily="34" charset="0"/>
                  </a:rPr>
                  <a:t>STEP</a:t>
                </a:r>
                <a:endParaRPr lang="zh-CN" altLang="en-US" sz="1013" dirty="0">
                  <a:solidFill>
                    <a:schemeClr val="tx1">
                      <a:lumMod val="75000"/>
                      <a:lumOff val="25000"/>
                    </a:schemeClr>
                  </a:solidFill>
                  <a:latin typeface="Impact" panose="020B0806030902050204" pitchFamily="34" charset="0"/>
                </a:endParaRPr>
              </a:p>
            </p:txBody>
          </p:sp>
        </p:grpSp>
        <p:grpSp>
          <p:nvGrpSpPr>
            <p:cNvPr id="19" name="组合 18"/>
            <p:cNvGrpSpPr/>
            <p:nvPr/>
          </p:nvGrpSpPr>
          <p:grpSpPr>
            <a:xfrm>
              <a:off x="8463100" y="2991561"/>
              <a:ext cx="1239811" cy="677265"/>
              <a:chOff x="3556196" y="4615023"/>
              <a:chExt cx="1078015" cy="588882"/>
            </a:xfrm>
          </p:grpSpPr>
          <p:sp>
            <p:nvSpPr>
              <p:cNvPr id="46"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75000"/>
                        <a:lumOff val="25000"/>
                      </a:schemeClr>
                    </a:solidFill>
                    <a:latin typeface="Impact" panose="020B0806030902050204" pitchFamily="34" charset="0"/>
                  </a:rPr>
                  <a:t>D</a:t>
                </a:r>
                <a:endParaRPr lang="zh-CN" altLang="en-US" sz="2700" dirty="0">
                  <a:solidFill>
                    <a:schemeClr val="tx1">
                      <a:lumMod val="75000"/>
                      <a:lumOff val="25000"/>
                    </a:schemeClr>
                  </a:solidFill>
                  <a:latin typeface="Impact" panose="020B0806030902050204" pitchFamily="34" charset="0"/>
                </a:endParaRPr>
              </a:p>
            </p:txBody>
          </p:sp>
          <p:sp>
            <p:nvSpPr>
              <p:cNvPr id="47"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Impact" panose="020B0806030902050204" pitchFamily="34" charset="0"/>
                  </a:rPr>
                  <a:t>STEP</a:t>
                </a:r>
                <a:endParaRPr lang="zh-CN" altLang="en-US" sz="1200" dirty="0">
                  <a:solidFill>
                    <a:schemeClr val="tx1">
                      <a:lumMod val="75000"/>
                      <a:lumOff val="25000"/>
                    </a:schemeClr>
                  </a:solidFill>
                  <a:latin typeface="Impact" panose="020B0806030902050204" pitchFamily="34" charset="0"/>
                </a:endParaRPr>
              </a:p>
            </p:txBody>
          </p:sp>
        </p:grpSp>
        <p:grpSp>
          <p:nvGrpSpPr>
            <p:cNvPr id="20" name="Group 4"/>
            <p:cNvGrpSpPr>
              <a:grpSpLocks noChangeAspect="1"/>
            </p:cNvGrpSpPr>
            <p:nvPr/>
          </p:nvGrpSpPr>
          <p:grpSpPr bwMode="auto">
            <a:xfrm>
              <a:off x="6760006" y="3656172"/>
              <a:ext cx="608364" cy="577625"/>
              <a:chOff x="4797" y="1501"/>
              <a:chExt cx="950" cy="902"/>
            </a:xfrm>
            <a:solidFill>
              <a:srgbClr val="01ACBE"/>
            </a:solidFill>
          </p:grpSpPr>
          <p:sp>
            <p:nvSpPr>
              <p:cNvPr id="41"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2"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3"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4"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5"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nvGrpSpPr>
            <p:cNvPr id="21" name="Group 12"/>
            <p:cNvGrpSpPr>
              <a:grpSpLocks noChangeAspect="1"/>
            </p:cNvGrpSpPr>
            <p:nvPr/>
          </p:nvGrpSpPr>
          <p:grpSpPr bwMode="auto">
            <a:xfrm>
              <a:off x="2641103" y="3855164"/>
              <a:ext cx="591336" cy="566092"/>
              <a:chOff x="851" y="1961"/>
              <a:chExt cx="773" cy="740"/>
            </a:xfrm>
            <a:solidFill>
              <a:srgbClr val="FFB850"/>
            </a:solidFill>
          </p:grpSpPr>
          <p:sp>
            <p:nvSpPr>
              <p:cNvPr id="35"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6"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7"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8"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9"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0"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nvGrpSpPr>
            <p:cNvPr id="22" name="Group 21"/>
            <p:cNvGrpSpPr>
              <a:grpSpLocks noChangeAspect="1"/>
            </p:cNvGrpSpPr>
            <p:nvPr/>
          </p:nvGrpSpPr>
          <p:grpSpPr bwMode="auto">
            <a:xfrm>
              <a:off x="4567282" y="3975271"/>
              <a:ext cx="739106" cy="258527"/>
              <a:chOff x="4095" y="2571"/>
              <a:chExt cx="1155" cy="404"/>
            </a:xfrm>
            <a:solidFill>
              <a:srgbClr val="E87071"/>
            </a:solidFill>
          </p:grpSpPr>
          <p:sp>
            <p:nvSpPr>
              <p:cNvPr id="32"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3"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4"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nvGrpSpPr>
            <p:cNvPr id="23" name="Group 27"/>
            <p:cNvGrpSpPr>
              <a:grpSpLocks noChangeAspect="1"/>
            </p:cNvGrpSpPr>
            <p:nvPr/>
          </p:nvGrpSpPr>
          <p:grpSpPr bwMode="auto">
            <a:xfrm>
              <a:off x="8868096" y="3812611"/>
              <a:ext cx="381960" cy="388640"/>
              <a:chOff x="4766" y="1799"/>
              <a:chExt cx="629" cy="640"/>
            </a:xfrm>
            <a:solidFill>
              <a:srgbClr val="663C77"/>
            </a:solidFill>
          </p:grpSpPr>
          <p:sp>
            <p:nvSpPr>
              <p:cNvPr id="28"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9"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0"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1"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sp>
          <p:nvSpPr>
            <p:cNvPr id="24"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5"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6"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7"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nvGrpSpPr>
          <p:cNvPr id="54" name="组合 53"/>
          <p:cNvGrpSpPr/>
          <p:nvPr/>
        </p:nvGrpSpPr>
        <p:grpSpPr>
          <a:xfrm>
            <a:off x="1621960" y="3668765"/>
            <a:ext cx="1328990" cy="839271"/>
            <a:chOff x="2162332" y="4892821"/>
            <a:chExt cx="1771756" cy="1119288"/>
          </a:xfrm>
        </p:grpSpPr>
        <p:sp>
          <p:nvSpPr>
            <p:cNvPr id="55" name="文本框 91"/>
            <p:cNvSpPr txBox="1"/>
            <p:nvPr/>
          </p:nvSpPr>
          <p:spPr>
            <a:xfrm>
              <a:off x="2162332" y="4892821"/>
              <a:ext cx="1771756" cy="430987"/>
            </a:xfrm>
            <a:prstGeom prst="rect">
              <a:avLst/>
            </a:prstGeom>
            <a:noFill/>
          </p:spPr>
          <p:txBody>
            <a:bodyPr wrap="squar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56"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7" name="组合 56"/>
          <p:cNvGrpSpPr/>
          <p:nvPr/>
        </p:nvGrpSpPr>
        <p:grpSpPr>
          <a:xfrm>
            <a:off x="3088089" y="1275905"/>
            <a:ext cx="1376910" cy="777798"/>
            <a:chOff x="4116918" y="1701602"/>
            <a:chExt cx="1835641" cy="1037304"/>
          </a:xfrm>
        </p:grpSpPr>
        <p:sp>
          <p:nvSpPr>
            <p:cNvPr id="58" name="文本框 99"/>
            <p:cNvSpPr txBox="1"/>
            <p:nvPr/>
          </p:nvSpPr>
          <p:spPr>
            <a:xfrm>
              <a:off x="4116918" y="1701602"/>
              <a:ext cx="1835641" cy="430986"/>
            </a:xfrm>
            <a:prstGeom prst="rect">
              <a:avLst/>
            </a:prstGeom>
            <a:noFill/>
          </p:spPr>
          <p:txBody>
            <a:bodyPr wrap="squar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59"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0" name="组合 59"/>
          <p:cNvGrpSpPr/>
          <p:nvPr/>
        </p:nvGrpSpPr>
        <p:grpSpPr>
          <a:xfrm>
            <a:off x="4670245" y="3668765"/>
            <a:ext cx="1327705" cy="839271"/>
            <a:chOff x="6226184" y="4892821"/>
            <a:chExt cx="1770043" cy="1119288"/>
          </a:xfrm>
        </p:grpSpPr>
        <p:sp>
          <p:nvSpPr>
            <p:cNvPr id="61" name="文本框 94"/>
            <p:cNvSpPr txBox="1"/>
            <p:nvPr/>
          </p:nvSpPr>
          <p:spPr>
            <a:xfrm>
              <a:off x="6226184" y="4892821"/>
              <a:ext cx="1770043" cy="430987"/>
            </a:xfrm>
            <a:prstGeom prst="rect">
              <a:avLst/>
            </a:prstGeom>
            <a:noFill/>
          </p:spPr>
          <p:txBody>
            <a:bodyPr wrap="squar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62"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3" name="组合 62"/>
          <p:cNvGrpSpPr/>
          <p:nvPr/>
        </p:nvGrpSpPr>
        <p:grpSpPr>
          <a:xfrm>
            <a:off x="6169639" y="1275905"/>
            <a:ext cx="1410131" cy="777798"/>
            <a:chOff x="8225116" y="1701602"/>
            <a:chExt cx="1879930" cy="1037304"/>
          </a:xfrm>
        </p:grpSpPr>
        <p:sp>
          <p:nvSpPr>
            <p:cNvPr id="64" name="文本框 101"/>
            <p:cNvSpPr txBox="1"/>
            <p:nvPr/>
          </p:nvSpPr>
          <p:spPr>
            <a:xfrm>
              <a:off x="8225116" y="1701602"/>
              <a:ext cx="1879930" cy="430986"/>
            </a:xfrm>
            <a:prstGeom prst="rect">
              <a:avLst/>
            </a:prstGeom>
            <a:noFill/>
          </p:spPr>
          <p:txBody>
            <a:bodyPr wrap="squar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65"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75000"/>
                      <a:lumOff val="2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1193819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anim calcmode="lin" valueType="num">
                                      <p:cBhvr>
                                        <p:cTn id="27" dur="500" fill="hold"/>
                                        <p:tgtEl>
                                          <p:spTgt spid="10"/>
                                        </p:tgtEl>
                                        <p:attrNameLst>
                                          <p:attrName>ppt_x</p:attrName>
                                        </p:attrNameLst>
                                      </p:cBhvr>
                                      <p:tavLst>
                                        <p:tav tm="0">
                                          <p:val>
                                            <p:strVal val="#ppt_x"/>
                                          </p:val>
                                        </p:tav>
                                        <p:tav tm="100000">
                                          <p:val>
                                            <p:strVal val="#ppt_x"/>
                                          </p:val>
                                        </p:tav>
                                      </p:tavLst>
                                    </p:anim>
                                    <p:anim calcmode="lin" valueType="num">
                                      <p:cBhvr>
                                        <p:cTn id="28" dur="5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7"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strVal val="#ppt_x"/>
                                          </p:val>
                                        </p:tav>
                                        <p:tav tm="100000">
                                          <p:val>
                                            <p:strVal val="#ppt_x"/>
                                          </p:val>
                                        </p:tav>
                                      </p:tavLst>
                                    </p:anim>
                                    <p:anim calcmode="lin" valueType="num">
                                      <p:cBhvr>
                                        <p:cTn id="46" dur="5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14" presetClass="entr" presetSubtype="10"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par>
                          <p:cTn id="51" fill="hold">
                            <p:stCondLst>
                              <p:cond delay="4000"/>
                            </p:stCondLst>
                            <p:childTnLst>
                              <p:par>
                                <p:cTn id="52" presetID="22" presetClass="entr" presetSubtype="1"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wipe(up)">
                                      <p:cBhvr>
                                        <p:cTn id="54" dur="500"/>
                                        <p:tgtEl>
                                          <p:spTgt spid="54"/>
                                        </p:tgtEl>
                                      </p:cBhvr>
                                    </p:animEffect>
                                  </p:childTnLst>
                                </p:cTn>
                              </p:par>
                            </p:childTnLst>
                          </p:cTn>
                        </p:par>
                        <p:par>
                          <p:cTn id="55" fill="hold">
                            <p:stCondLst>
                              <p:cond delay="4500"/>
                            </p:stCondLst>
                            <p:childTnLst>
                              <p:par>
                                <p:cTn id="56" presetID="22" presetClass="entr" presetSubtype="4"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500"/>
                                        <p:tgtEl>
                                          <p:spTgt spid="57"/>
                                        </p:tgtEl>
                                      </p:cBhvr>
                                    </p:animEffect>
                                  </p:childTnLst>
                                </p:cTn>
                              </p:par>
                            </p:childTnLst>
                          </p:cTn>
                        </p:par>
                        <p:par>
                          <p:cTn id="59" fill="hold">
                            <p:stCondLst>
                              <p:cond delay="5000"/>
                            </p:stCondLst>
                            <p:childTnLst>
                              <p:par>
                                <p:cTn id="60" presetID="22" presetClass="entr" presetSubtype="1" fill="hold"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up)">
                                      <p:cBhvr>
                                        <p:cTn id="62" dur="500"/>
                                        <p:tgtEl>
                                          <p:spTgt spid="60"/>
                                        </p:tgtEl>
                                      </p:cBhvr>
                                    </p:animEffect>
                                  </p:childTnLst>
                                </p:cTn>
                              </p:par>
                            </p:childTnLst>
                          </p:cTn>
                        </p:par>
                        <p:par>
                          <p:cTn id="63" fill="hold">
                            <p:stCondLst>
                              <p:cond delay="5500"/>
                            </p:stCondLst>
                            <p:childTnLst>
                              <p:par>
                                <p:cTn id="64" presetID="22" presetClass="entr" presetSubtype="4" fill="hold" nodeType="after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down)">
                                      <p:cBhvr>
                                        <p:cTn id="6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mj-ea"/>
                <a:ea typeface="+mj-ea"/>
              </a:endParaRPr>
            </a:p>
          </p:txBody>
        </p:sp>
      </p:grpSp>
      <p:grpSp>
        <p:nvGrpSpPr>
          <p:cNvPr id="13" name="组合 12"/>
          <p:cNvGrpSpPr/>
          <p:nvPr/>
        </p:nvGrpSpPr>
        <p:grpSpPr>
          <a:xfrm>
            <a:off x="5361136" y="1777942"/>
            <a:ext cx="769476" cy="76947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sp>
          <p:nvSpPr>
            <p:cNvPr id="15" name="椭圆 14"/>
            <p:cNvSpPr/>
            <p:nvPr/>
          </p:nvSpPr>
          <p:spPr>
            <a:xfrm>
              <a:off x="1826937" y="3453495"/>
              <a:ext cx="987336" cy="987336"/>
            </a:xfrm>
            <a:prstGeom prst="ellipse">
              <a:avLst/>
            </a:prstGeom>
            <a:solidFill>
              <a:srgbClr val="1F84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grpSp>
      <p:grpSp>
        <p:nvGrpSpPr>
          <p:cNvPr id="16" name="组合 15"/>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mj-ea"/>
                <a:ea typeface="+mj-ea"/>
              </a:endParaRPr>
            </a:p>
          </p:txBody>
        </p:sp>
      </p:grpSp>
      <p:sp>
        <p:nvSpPr>
          <p:cNvPr id="19"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chemeClr val="tx1">
                    <a:lumMod val="75000"/>
                    <a:lumOff val="25000"/>
                  </a:schemeClr>
                </a:solidFill>
                <a:latin typeface="+mj-ea"/>
                <a:ea typeface="+mj-ea"/>
              </a:rPr>
              <a:t>标题内容文字</a:t>
            </a:r>
            <a:endParaRPr lang="en-US" altLang="zh-CN" sz="1100" dirty="0">
              <a:solidFill>
                <a:schemeClr val="tx1">
                  <a:lumMod val="75000"/>
                  <a:lumOff val="25000"/>
                </a:schemeClr>
              </a:solidFill>
              <a:latin typeface="+mj-ea"/>
              <a:ea typeface="+mj-ea"/>
            </a:endParaRPr>
          </a:p>
        </p:txBody>
      </p:sp>
      <p:sp>
        <p:nvSpPr>
          <p:cNvPr id="20" name="TextBox 14"/>
          <p:cNvSpPr txBox="1"/>
          <p:nvPr/>
        </p:nvSpPr>
        <p:spPr>
          <a:xfrm>
            <a:off x="6475857" y="1217207"/>
            <a:ext cx="992579" cy="307777"/>
          </a:xfrm>
          <a:prstGeom prst="rect">
            <a:avLst/>
          </a:prstGeom>
          <a:noFill/>
        </p:spPr>
        <p:txBody>
          <a:bodyPr wrap="none" rtlCol="0">
            <a:spAutoFit/>
          </a:bodyPr>
          <a:lstStyle/>
          <a:p>
            <a:r>
              <a:rPr lang="en-US" altLang="zh-CN" sz="1400" b="1" dirty="0" smtClean="0">
                <a:solidFill>
                  <a:schemeClr val="tx1">
                    <a:lumMod val="75000"/>
                    <a:lumOff val="25000"/>
                  </a:schemeClr>
                </a:solidFill>
                <a:latin typeface="+mj-ea"/>
                <a:ea typeface="+mj-ea"/>
              </a:rPr>
              <a:t>2013</a:t>
            </a:r>
            <a:r>
              <a:rPr lang="zh-CN" altLang="en-US" sz="1400" b="1" dirty="0" smtClean="0">
                <a:solidFill>
                  <a:schemeClr val="tx1">
                    <a:lumMod val="75000"/>
                    <a:lumOff val="25000"/>
                  </a:schemeClr>
                </a:solidFill>
                <a:latin typeface="+mj-ea"/>
                <a:ea typeface="+mj-ea"/>
              </a:rPr>
              <a:t>年</a:t>
            </a:r>
            <a:r>
              <a:rPr lang="en-US" altLang="zh-CN" sz="1400" b="1" dirty="0">
                <a:solidFill>
                  <a:schemeClr val="tx1">
                    <a:lumMod val="75000"/>
                    <a:lumOff val="25000"/>
                  </a:schemeClr>
                </a:solidFill>
                <a:latin typeface="+mj-ea"/>
                <a:ea typeface="+mj-ea"/>
              </a:rPr>
              <a:t>5</a:t>
            </a:r>
            <a:r>
              <a:rPr lang="zh-CN" altLang="en-US" sz="1400" b="1" dirty="0" smtClean="0">
                <a:solidFill>
                  <a:schemeClr val="tx1">
                    <a:lumMod val="75000"/>
                    <a:lumOff val="25000"/>
                  </a:schemeClr>
                </a:solidFill>
                <a:latin typeface="+mj-ea"/>
                <a:ea typeface="+mj-ea"/>
              </a:rPr>
              <a:t>月</a:t>
            </a:r>
            <a:endParaRPr lang="en-US" altLang="zh-CN" sz="1400" b="1" dirty="0">
              <a:solidFill>
                <a:schemeClr val="tx1">
                  <a:lumMod val="75000"/>
                  <a:lumOff val="25000"/>
                </a:schemeClr>
              </a:solidFill>
              <a:latin typeface="+mj-ea"/>
              <a:ea typeface="+mj-ea"/>
            </a:endParaRPr>
          </a:p>
        </p:txBody>
      </p:sp>
      <p:sp>
        <p:nvSpPr>
          <p:cNvPr id="21"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chemeClr val="tx1">
                    <a:lumMod val="75000"/>
                    <a:lumOff val="25000"/>
                  </a:schemeClr>
                </a:solidFill>
                <a:latin typeface="+mj-ea"/>
                <a:ea typeface="+mj-ea"/>
              </a:rPr>
              <a:t>标题内容</a:t>
            </a:r>
            <a:r>
              <a:rPr lang="zh-CN" altLang="en-US" sz="1100" dirty="0" smtClean="0">
                <a:solidFill>
                  <a:schemeClr val="tx1">
                    <a:lumMod val="75000"/>
                    <a:lumOff val="25000"/>
                  </a:schemeClr>
                </a:solidFill>
                <a:latin typeface="+mj-ea"/>
                <a:ea typeface="+mj-ea"/>
              </a:rPr>
              <a:t>文字</a:t>
            </a:r>
            <a:endParaRPr lang="en-US" altLang="zh-CN" sz="1100" dirty="0">
              <a:solidFill>
                <a:schemeClr val="tx1">
                  <a:lumMod val="75000"/>
                  <a:lumOff val="25000"/>
                </a:schemeClr>
              </a:solidFill>
              <a:latin typeface="+mj-ea"/>
              <a:ea typeface="+mj-ea"/>
            </a:endParaRPr>
          </a:p>
        </p:txBody>
      </p:sp>
      <p:sp>
        <p:nvSpPr>
          <p:cNvPr id="22" name="TextBox 16"/>
          <p:cNvSpPr txBox="1"/>
          <p:nvPr/>
        </p:nvSpPr>
        <p:spPr>
          <a:xfrm>
            <a:off x="6406262" y="2128651"/>
            <a:ext cx="992579" cy="307777"/>
          </a:xfrm>
          <a:prstGeom prst="rect">
            <a:avLst/>
          </a:prstGeom>
          <a:noFill/>
        </p:spPr>
        <p:txBody>
          <a:bodyPr wrap="none" rtlCol="0">
            <a:spAutoFit/>
          </a:bodyPr>
          <a:lstStyle/>
          <a:p>
            <a:r>
              <a:rPr lang="en-US" altLang="zh-CN" sz="1400" b="1" dirty="0" smtClean="0">
                <a:solidFill>
                  <a:schemeClr val="tx1">
                    <a:lumMod val="75000"/>
                    <a:lumOff val="25000"/>
                  </a:schemeClr>
                </a:solidFill>
                <a:latin typeface="+mj-ea"/>
                <a:ea typeface="+mj-ea"/>
              </a:rPr>
              <a:t>2013</a:t>
            </a:r>
            <a:r>
              <a:rPr lang="zh-CN" altLang="en-US" sz="1400" b="1" dirty="0" smtClean="0">
                <a:solidFill>
                  <a:schemeClr val="tx1">
                    <a:lumMod val="75000"/>
                    <a:lumOff val="25000"/>
                  </a:schemeClr>
                </a:solidFill>
                <a:latin typeface="+mj-ea"/>
                <a:ea typeface="+mj-ea"/>
              </a:rPr>
              <a:t>年</a:t>
            </a:r>
            <a:r>
              <a:rPr lang="en-US" altLang="zh-CN" sz="1400" b="1" dirty="0">
                <a:solidFill>
                  <a:schemeClr val="tx1">
                    <a:lumMod val="75000"/>
                    <a:lumOff val="25000"/>
                  </a:schemeClr>
                </a:solidFill>
                <a:latin typeface="+mj-ea"/>
                <a:ea typeface="+mj-ea"/>
              </a:rPr>
              <a:t>8</a:t>
            </a:r>
            <a:r>
              <a:rPr lang="zh-CN" altLang="en-US" sz="1400" b="1" dirty="0" smtClean="0">
                <a:solidFill>
                  <a:schemeClr val="tx1">
                    <a:lumMod val="75000"/>
                    <a:lumOff val="25000"/>
                  </a:schemeClr>
                </a:solidFill>
                <a:latin typeface="+mj-ea"/>
                <a:ea typeface="+mj-ea"/>
              </a:rPr>
              <a:t>月</a:t>
            </a:r>
            <a:endParaRPr lang="en-US" altLang="zh-CN" sz="1400" b="1" dirty="0">
              <a:solidFill>
                <a:schemeClr val="tx1">
                  <a:lumMod val="75000"/>
                  <a:lumOff val="25000"/>
                </a:schemeClr>
              </a:solidFill>
              <a:latin typeface="+mj-ea"/>
              <a:ea typeface="+mj-ea"/>
            </a:endParaRPr>
          </a:p>
        </p:txBody>
      </p:sp>
      <p:sp>
        <p:nvSpPr>
          <p:cNvPr id="23"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chemeClr val="tx1">
                    <a:lumMod val="75000"/>
                    <a:lumOff val="25000"/>
                  </a:schemeClr>
                </a:solidFill>
                <a:latin typeface="+mj-ea"/>
                <a:ea typeface="+mj-ea"/>
              </a:rPr>
              <a:t>标题内容文字</a:t>
            </a:r>
            <a:endParaRPr lang="en-US" altLang="zh-CN" sz="1100" dirty="0">
              <a:solidFill>
                <a:schemeClr val="tx1">
                  <a:lumMod val="75000"/>
                  <a:lumOff val="25000"/>
                </a:schemeClr>
              </a:solidFill>
              <a:latin typeface="+mj-ea"/>
              <a:ea typeface="+mj-ea"/>
            </a:endParaRPr>
          </a:p>
        </p:txBody>
      </p:sp>
      <p:sp>
        <p:nvSpPr>
          <p:cNvPr id="24" name="TextBox 18"/>
          <p:cNvSpPr txBox="1"/>
          <p:nvPr/>
        </p:nvSpPr>
        <p:spPr>
          <a:xfrm>
            <a:off x="6028655" y="3065467"/>
            <a:ext cx="992579" cy="307777"/>
          </a:xfrm>
          <a:prstGeom prst="rect">
            <a:avLst/>
          </a:prstGeom>
          <a:noFill/>
        </p:spPr>
        <p:txBody>
          <a:bodyPr wrap="none" rtlCol="0">
            <a:spAutoFit/>
          </a:bodyPr>
          <a:lstStyle/>
          <a:p>
            <a:r>
              <a:rPr lang="en-US" altLang="zh-CN" sz="1400" b="1" dirty="0" smtClean="0">
                <a:solidFill>
                  <a:schemeClr val="tx1">
                    <a:lumMod val="75000"/>
                    <a:lumOff val="25000"/>
                  </a:schemeClr>
                </a:solidFill>
                <a:latin typeface="+mj-ea"/>
                <a:ea typeface="+mj-ea"/>
              </a:rPr>
              <a:t>2014</a:t>
            </a:r>
            <a:r>
              <a:rPr lang="zh-CN" altLang="en-US" sz="1400" b="1" dirty="0" smtClean="0">
                <a:solidFill>
                  <a:schemeClr val="tx1">
                    <a:lumMod val="75000"/>
                    <a:lumOff val="25000"/>
                  </a:schemeClr>
                </a:solidFill>
                <a:latin typeface="+mj-ea"/>
                <a:ea typeface="+mj-ea"/>
              </a:rPr>
              <a:t>年</a:t>
            </a:r>
            <a:r>
              <a:rPr lang="en-US" altLang="zh-CN" sz="1400" b="1" dirty="0">
                <a:solidFill>
                  <a:schemeClr val="tx1">
                    <a:lumMod val="75000"/>
                    <a:lumOff val="25000"/>
                  </a:schemeClr>
                </a:solidFill>
                <a:latin typeface="+mj-ea"/>
                <a:ea typeface="+mj-ea"/>
              </a:rPr>
              <a:t>4</a:t>
            </a:r>
            <a:r>
              <a:rPr lang="zh-CN" altLang="en-US" sz="1400" b="1" dirty="0" smtClean="0">
                <a:solidFill>
                  <a:schemeClr val="tx1">
                    <a:lumMod val="75000"/>
                    <a:lumOff val="25000"/>
                  </a:schemeClr>
                </a:solidFill>
                <a:latin typeface="+mj-ea"/>
                <a:ea typeface="+mj-ea"/>
              </a:rPr>
              <a:t>月</a:t>
            </a:r>
            <a:endParaRPr lang="en-US" altLang="zh-CN" sz="1400" b="1" dirty="0">
              <a:solidFill>
                <a:schemeClr val="tx1">
                  <a:lumMod val="75000"/>
                  <a:lumOff val="25000"/>
                </a:schemeClr>
              </a:solidFill>
              <a:latin typeface="+mj-ea"/>
              <a:ea typeface="+mj-ea"/>
            </a:endParaRPr>
          </a:p>
        </p:txBody>
      </p:sp>
      <p:sp>
        <p:nvSpPr>
          <p:cNvPr id="25"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chemeClr val="tx1">
                    <a:lumMod val="75000"/>
                    <a:lumOff val="25000"/>
                  </a:schemeClr>
                </a:solidFill>
                <a:latin typeface="+mj-ea"/>
                <a:ea typeface="+mj-ea"/>
              </a:rPr>
              <a:t>标题内容文字</a:t>
            </a:r>
            <a:endParaRPr lang="en-US" altLang="zh-CN" sz="1100" dirty="0">
              <a:solidFill>
                <a:schemeClr val="tx1">
                  <a:lumMod val="75000"/>
                  <a:lumOff val="25000"/>
                </a:schemeClr>
              </a:solidFill>
              <a:latin typeface="+mj-ea"/>
              <a:ea typeface="+mj-ea"/>
            </a:endParaRPr>
          </a:p>
        </p:txBody>
      </p:sp>
      <p:sp>
        <p:nvSpPr>
          <p:cNvPr id="26" name="TextBox 20"/>
          <p:cNvSpPr txBox="1"/>
          <p:nvPr/>
        </p:nvSpPr>
        <p:spPr>
          <a:xfrm>
            <a:off x="4750901" y="3960386"/>
            <a:ext cx="992579" cy="307777"/>
          </a:xfrm>
          <a:prstGeom prst="rect">
            <a:avLst/>
          </a:prstGeom>
          <a:noFill/>
        </p:spPr>
        <p:txBody>
          <a:bodyPr wrap="none" rtlCol="0">
            <a:spAutoFit/>
          </a:bodyPr>
          <a:lstStyle/>
          <a:p>
            <a:r>
              <a:rPr lang="en-US" altLang="zh-CN" sz="1400" b="1" dirty="0" smtClean="0">
                <a:solidFill>
                  <a:schemeClr val="tx1">
                    <a:lumMod val="75000"/>
                    <a:lumOff val="25000"/>
                  </a:schemeClr>
                </a:solidFill>
                <a:latin typeface="+mj-ea"/>
                <a:ea typeface="+mj-ea"/>
              </a:rPr>
              <a:t>2014</a:t>
            </a:r>
            <a:r>
              <a:rPr lang="zh-CN" altLang="en-US" sz="1400" b="1" dirty="0" smtClean="0">
                <a:solidFill>
                  <a:schemeClr val="tx1">
                    <a:lumMod val="75000"/>
                    <a:lumOff val="25000"/>
                  </a:schemeClr>
                </a:solidFill>
                <a:latin typeface="+mj-ea"/>
                <a:ea typeface="+mj-ea"/>
              </a:rPr>
              <a:t>年</a:t>
            </a:r>
            <a:r>
              <a:rPr lang="en-US" altLang="zh-CN" sz="1400" b="1" dirty="0" smtClean="0">
                <a:solidFill>
                  <a:schemeClr val="tx1">
                    <a:lumMod val="75000"/>
                    <a:lumOff val="25000"/>
                  </a:schemeClr>
                </a:solidFill>
                <a:latin typeface="+mj-ea"/>
                <a:ea typeface="+mj-ea"/>
              </a:rPr>
              <a:t>5</a:t>
            </a:r>
            <a:r>
              <a:rPr lang="zh-CN" altLang="en-US" sz="1400" b="1" dirty="0" smtClean="0">
                <a:solidFill>
                  <a:schemeClr val="tx1">
                    <a:lumMod val="75000"/>
                    <a:lumOff val="25000"/>
                  </a:schemeClr>
                </a:solidFill>
                <a:latin typeface="+mj-ea"/>
                <a:ea typeface="+mj-ea"/>
              </a:rPr>
              <a:t>月</a:t>
            </a:r>
            <a:endParaRPr lang="en-US" altLang="zh-CN" sz="1400" b="1" dirty="0">
              <a:solidFill>
                <a:schemeClr val="tx1">
                  <a:lumMod val="75000"/>
                  <a:lumOff val="25000"/>
                </a:schemeClr>
              </a:solidFill>
              <a:latin typeface="+mj-ea"/>
              <a:ea typeface="+mj-ea"/>
            </a:endParaRPr>
          </a:p>
        </p:txBody>
      </p:sp>
      <p:sp>
        <p:nvSpPr>
          <p:cNvPr id="27"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chemeClr val="tx1">
                    <a:lumMod val="75000"/>
                    <a:lumOff val="25000"/>
                  </a:schemeClr>
                </a:solidFill>
                <a:latin typeface="+mj-ea"/>
                <a:ea typeface="+mj-ea"/>
              </a:rPr>
              <a:t>标题内容文字</a:t>
            </a:r>
            <a:endParaRPr lang="en-US" altLang="zh-CN" sz="1100" dirty="0">
              <a:solidFill>
                <a:schemeClr val="tx1">
                  <a:lumMod val="75000"/>
                  <a:lumOff val="25000"/>
                </a:schemeClr>
              </a:solidFill>
              <a:latin typeface="+mj-ea"/>
              <a:ea typeface="+mj-ea"/>
            </a:endParaRPr>
          </a:p>
        </p:txBody>
      </p:sp>
      <p:sp>
        <p:nvSpPr>
          <p:cNvPr id="28" name="TextBox 22"/>
          <p:cNvSpPr txBox="1"/>
          <p:nvPr/>
        </p:nvSpPr>
        <p:spPr>
          <a:xfrm>
            <a:off x="1584525" y="3442513"/>
            <a:ext cx="1082348" cy="307777"/>
          </a:xfrm>
          <a:prstGeom prst="rect">
            <a:avLst/>
          </a:prstGeom>
          <a:noFill/>
        </p:spPr>
        <p:txBody>
          <a:bodyPr wrap="none" rtlCol="0">
            <a:spAutoFit/>
          </a:bodyPr>
          <a:lstStyle/>
          <a:p>
            <a:r>
              <a:rPr lang="en-US" altLang="zh-CN" sz="1400" b="1" dirty="0" smtClean="0">
                <a:solidFill>
                  <a:schemeClr val="tx1">
                    <a:lumMod val="75000"/>
                    <a:lumOff val="25000"/>
                  </a:schemeClr>
                </a:solidFill>
                <a:latin typeface="+mj-ea"/>
                <a:ea typeface="+mj-ea"/>
              </a:rPr>
              <a:t>2014</a:t>
            </a:r>
            <a:r>
              <a:rPr lang="zh-CN" altLang="en-US" sz="1400" b="1" dirty="0" smtClean="0">
                <a:solidFill>
                  <a:schemeClr val="tx1">
                    <a:lumMod val="75000"/>
                    <a:lumOff val="25000"/>
                  </a:schemeClr>
                </a:solidFill>
                <a:latin typeface="+mj-ea"/>
                <a:ea typeface="+mj-ea"/>
              </a:rPr>
              <a:t>年</a:t>
            </a:r>
            <a:r>
              <a:rPr lang="en-US" altLang="zh-CN" sz="1400" b="1" dirty="0" smtClean="0">
                <a:solidFill>
                  <a:schemeClr val="tx1">
                    <a:lumMod val="75000"/>
                    <a:lumOff val="25000"/>
                  </a:schemeClr>
                </a:solidFill>
                <a:latin typeface="+mj-ea"/>
                <a:ea typeface="+mj-ea"/>
              </a:rPr>
              <a:t>12</a:t>
            </a:r>
            <a:r>
              <a:rPr lang="zh-CN" altLang="en-US" sz="1400" b="1" dirty="0" smtClean="0">
                <a:solidFill>
                  <a:schemeClr val="tx1">
                    <a:lumMod val="75000"/>
                    <a:lumOff val="25000"/>
                  </a:schemeClr>
                </a:solidFill>
                <a:latin typeface="+mj-ea"/>
                <a:ea typeface="+mj-ea"/>
              </a:rPr>
              <a:t>月</a:t>
            </a:r>
            <a:endParaRPr lang="en-US" altLang="zh-CN" sz="1400" b="1" dirty="0">
              <a:solidFill>
                <a:schemeClr val="tx1">
                  <a:lumMod val="75000"/>
                  <a:lumOff val="25000"/>
                </a:schemeClr>
              </a:solidFill>
              <a:latin typeface="+mj-ea"/>
              <a:ea typeface="+mj-ea"/>
            </a:endParaRPr>
          </a:p>
        </p:txBody>
      </p:sp>
      <p:sp>
        <p:nvSpPr>
          <p:cNvPr id="29"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chemeClr val="tx1">
                    <a:lumMod val="75000"/>
                    <a:lumOff val="25000"/>
                  </a:schemeClr>
                </a:solidFill>
                <a:latin typeface="+mj-ea"/>
                <a:ea typeface="+mj-ea"/>
              </a:rPr>
              <a:t>标题内容文字</a:t>
            </a:r>
            <a:endParaRPr lang="en-US" altLang="zh-CN" sz="1100" dirty="0">
              <a:solidFill>
                <a:schemeClr val="tx1">
                  <a:lumMod val="75000"/>
                  <a:lumOff val="25000"/>
                </a:schemeClr>
              </a:solidFill>
              <a:latin typeface="+mj-ea"/>
              <a:ea typeface="+mj-ea"/>
            </a:endParaRPr>
          </a:p>
        </p:txBody>
      </p:sp>
      <p:sp>
        <p:nvSpPr>
          <p:cNvPr id="30" name="TextBox 24"/>
          <p:cNvSpPr txBox="1"/>
          <p:nvPr/>
        </p:nvSpPr>
        <p:spPr>
          <a:xfrm>
            <a:off x="1098608" y="1533148"/>
            <a:ext cx="992579" cy="307777"/>
          </a:xfrm>
          <a:prstGeom prst="rect">
            <a:avLst/>
          </a:prstGeom>
          <a:noFill/>
        </p:spPr>
        <p:txBody>
          <a:bodyPr wrap="none" rtlCol="0">
            <a:spAutoFit/>
          </a:bodyPr>
          <a:lstStyle/>
          <a:p>
            <a:r>
              <a:rPr lang="en-US" altLang="zh-CN" sz="1400" b="1" dirty="0" smtClean="0">
                <a:solidFill>
                  <a:schemeClr val="tx1">
                    <a:lumMod val="75000"/>
                    <a:lumOff val="25000"/>
                  </a:schemeClr>
                </a:solidFill>
                <a:latin typeface="+mj-ea"/>
                <a:ea typeface="+mj-ea"/>
              </a:rPr>
              <a:t>2015</a:t>
            </a:r>
            <a:r>
              <a:rPr lang="zh-CN" altLang="en-US" sz="1400" b="1" dirty="0" smtClean="0">
                <a:solidFill>
                  <a:schemeClr val="tx1">
                    <a:lumMod val="75000"/>
                    <a:lumOff val="25000"/>
                  </a:schemeClr>
                </a:solidFill>
                <a:latin typeface="+mj-ea"/>
                <a:ea typeface="+mj-ea"/>
              </a:rPr>
              <a:t>年</a:t>
            </a:r>
            <a:r>
              <a:rPr lang="en-US" altLang="zh-CN" sz="1400" b="1" dirty="0">
                <a:solidFill>
                  <a:schemeClr val="tx1">
                    <a:lumMod val="75000"/>
                    <a:lumOff val="25000"/>
                  </a:schemeClr>
                </a:solidFill>
                <a:latin typeface="+mj-ea"/>
                <a:ea typeface="+mj-ea"/>
              </a:rPr>
              <a:t>2</a:t>
            </a:r>
            <a:r>
              <a:rPr lang="zh-CN" altLang="en-US" sz="1400" b="1" dirty="0" smtClean="0">
                <a:solidFill>
                  <a:schemeClr val="tx1">
                    <a:lumMod val="75000"/>
                    <a:lumOff val="25000"/>
                  </a:schemeClr>
                </a:solidFill>
                <a:latin typeface="+mj-ea"/>
                <a:ea typeface="+mj-ea"/>
              </a:rPr>
              <a:t>月</a:t>
            </a:r>
            <a:endParaRPr lang="en-US" altLang="zh-CN" sz="1400" b="1" dirty="0">
              <a:solidFill>
                <a:schemeClr val="tx1">
                  <a:lumMod val="75000"/>
                  <a:lumOff val="25000"/>
                </a:schemeClr>
              </a:solidFill>
              <a:latin typeface="+mj-ea"/>
              <a:ea typeface="+mj-ea"/>
            </a:endParaRPr>
          </a:p>
        </p:txBody>
      </p:sp>
      <p:cxnSp>
        <p:nvCxnSpPr>
          <p:cNvPr id="31" name="直接连接符 30"/>
          <p:cNvCxnSpPr/>
          <p:nvPr/>
        </p:nvCxnSpPr>
        <p:spPr>
          <a:xfrm flipV="1">
            <a:off x="6473197" y="1217208"/>
            <a:ext cx="0" cy="54489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6023716" y="3065467"/>
            <a:ext cx="4076" cy="619757"/>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6403468" y="2200659"/>
            <a:ext cx="3324" cy="620469"/>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747284" y="3960386"/>
            <a:ext cx="8518" cy="66095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79624" y="3383232"/>
            <a:ext cx="4901" cy="73404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091912" y="1500492"/>
            <a:ext cx="0" cy="782048"/>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4304319" y="2821128"/>
            <a:ext cx="984394" cy="984394"/>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sp>
          <p:nvSpPr>
            <p:cNvPr id="39" name="椭圆 38"/>
            <p:cNvSpPr/>
            <p:nvPr/>
          </p:nvSpPr>
          <p:spPr>
            <a:xfrm>
              <a:off x="1826937" y="3453495"/>
              <a:ext cx="987336" cy="987336"/>
            </a:xfrm>
            <a:prstGeom prst="ellipse">
              <a:avLst/>
            </a:prstGeom>
            <a:solidFill>
              <a:srgbClr val="1F84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grpSp>
      <p:grpSp>
        <p:nvGrpSpPr>
          <p:cNvPr id="40" name="组合 39"/>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grpSp>
      <p:grpSp>
        <p:nvGrpSpPr>
          <p:cNvPr id="43" name="组合 42"/>
          <p:cNvGrpSpPr/>
          <p:nvPr/>
        </p:nvGrpSpPr>
        <p:grpSpPr>
          <a:xfrm>
            <a:off x="2681865" y="1278821"/>
            <a:ext cx="1625118" cy="1625118"/>
            <a:chOff x="1695226" y="3321784"/>
            <a:chExt cx="1250759" cy="1250759"/>
          </a:xfrm>
        </p:grpSpPr>
        <p:sp>
          <p:nvSpPr>
            <p:cNvPr id="44" name="椭圆 4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sp>
          <p:nvSpPr>
            <p:cNvPr id="45" name="椭圆 44"/>
            <p:cNvSpPr/>
            <p:nvPr/>
          </p:nvSpPr>
          <p:spPr>
            <a:xfrm>
              <a:off x="1826937" y="3453495"/>
              <a:ext cx="987336" cy="987336"/>
            </a:xfrm>
            <a:prstGeom prst="ellipse">
              <a:avLst/>
            </a:prstGeom>
            <a:solidFill>
              <a:srgbClr val="1F84BE"/>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grpSp>
    </p:spTree>
    <p:extLst>
      <p:ext uri="{BB962C8B-B14F-4D97-AF65-F5344CB8AC3E}">
        <p14:creationId xmlns:p14="http://schemas.microsoft.com/office/powerpoint/2010/main" val="371304780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ppt_x</p:attrName>
                                            </p:attrNameLst>
                                          </p:cBhvr>
                                          <p:tavLst>
                                            <p:tav tm="0">
                                              <p:val>
                                                <p:strVal val="#ppt_x-#ppt_w*1.125000"/>
                                              </p:val>
                                            </p:tav>
                                            <p:tav tm="100000">
                                              <p:val>
                                                <p:strVal val="#ppt_x"/>
                                              </p:val>
                                            </p:tav>
                                          </p:tavLst>
                                        </p:anim>
                                        <p:animEffect transition="in" filter="wipe(right)">
                                          <p:cBhvr>
                                            <p:cTn id="32" dur="500"/>
                                            <p:tgtEl>
                                              <p:spTgt spid="19"/>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par>
                                    <p:cTn id="37" presetID="1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right)">
                                          <p:cBhvr>
                                            <p:cTn id="40" dur="500"/>
                                            <p:tgtEl>
                                              <p:spTgt spid="31"/>
                                            </p:tgtEl>
                                          </p:cBhvr>
                                        </p:animEffect>
                                      </p:childTnLst>
                                    </p:cTn>
                                  </p:par>
                                </p:childTnLst>
                              </p:cTn>
                            </p:par>
                            <p:par>
                              <p:cTn id="41" fill="hold">
                                <p:stCondLst>
                                  <p:cond delay="2500"/>
                                </p:stCondLst>
                                <p:childTnLst>
                                  <p:par>
                                    <p:cTn id="42" presetID="2" presetClass="entr" presetSubtype="4" fill="hold" nodeType="afterEffect" p14:presetBounceEnd="40000">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14:bounceEnd="40000">
                                          <p:cBhvr additive="base">
                                            <p:cTn id="44"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p:tgtEl>
                                              <p:spTgt spid="22"/>
                                            </p:tgtEl>
                                            <p:attrNameLst>
                                              <p:attrName>ppt_x</p:attrName>
                                            </p:attrNameLst>
                                          </p:cBhvr>
                                          <p:tavLst>
                                            <p:tav tm="0">
                                              <p:val>
                                                <p:strVal val="#ppt_x-#ppt_w*1.125000"/>
                                              </p:val>
                                            </p:tav>
                                            <p:tav tm="100000">
                                              <p:val>
                                                <p:strVal val="#ppt_x"/>
                                              </p:val>
                                            </p:tav>
                                          </p:tavLst>
                                        </p:anim>
                                        <p:animEffect transition="in" filter="wipe(right)">
                                          <p:cBhvr>
                                            <p:cTn id="50" dur="500"/>
                                            <p:tgtEl>
                                              <p:spTgt spid="2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par>
                                    <p:cTn id="55" presetID="12" presetClass="entr" presetSubtype="8"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right)">
                                          <p:cBhvr>
                                            <p:cTn id="58" dur="500"/>
                                            <p:tgtEl>
                                              <p:spTgt spid="33"/>
                                            </p:tgtEl>
                                          </p:cBhvr>
                                        </p:animEffect>
                                      </p:childTnLst>
                                    </p:cTn>
                                  </p:par>
                                </p:childTnLst>
                              </p:cTn>
                            </p:par>
                            <p:par>
                              <p:cTn id="59" fill="hold">
                                <p:stCondLst>
                                  <p:cond delay="3500"/>
                                </p:stCondLst>
                                <p:childTnLst>
                                  <p:par>
                                    <p:cTn id="60" presetID="2" presetClass="entr" presetSubtype="4" fill="hold" nodeType="afterEffect" p14:presetBounceEnd="40000">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14:bounceEnd="40000">
                                          <p:cBhvr additive="base">
                                            <p:cTn id="62"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p:tgtEl>
                                              <p:spTgt spid="24"/>
                                            </p:tgtEl>
                                            <p:attrNameLst>
                                              <p:attrName>ppt_x</p:attrName>
                                            </p:attrNameLst>
                                          </p:cBhvr>
                                          <p:tavLst>
                                            <p:tav tm="0">
                                              <p:val>
                                                <p:strVal val="#ppt_x-#ppt_w*1.125000"/>
                                              </p:val>
                                            </p:tav>
                                            <p:tav tm="100000">
                                              <p:val>
                                                <p:strVal val="#ppt_x"/>
                                              </p:val>
                                            </p:tav>
                                          </p:tavLst>
                                        </p:anim>
                                        <p:animEffect transition="in" filter="wipe(right)">
                                          <p:cBhvr>
                                            <p:cTn id="72" dur="500"/>
                                            <p:tgtEl>
                                              <p:spTgt spid="24"/>
                                            </p:tgtEl>
                                          </p:cBhvr>
                                        </p:animEffect>
                                      </p:childTnLst>
                                    </p:cTn>
                                  </p:par>
                                  <p:par>
                                    <p:cTn id="73" presetID="12" presetClass="entr" presetSubtype="8"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4500"/>
                                </p:stCondLst>
                                <p:childTnLst>
                                  <p:par>
                                    <p:cTn id="78" presetID="2" presetClass="entr" presetSubtype="4" fill="hold" nodeType="afterEffect" p14:presetBounceEnd="40000">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14:bounceEnd="40000">
                                          <p:cBhvr additive="base">
                                            <p:cTn id="80"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12" presetClass="entr" presetSubtype="8"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p:tgtEl>
                                              <p:spTgt spid="25"/>
                                            </p:tgtEl>
                                            <p:attrNameLst>
                                              <p:attrName>ppt_x</p:attrName>
                                            </p:attrNameLst>
                                          </p:cBhvr>
                                          <p:tavLst>
                                            <p:tav tm="0">
                                              <p:val>
                                                <p:strVal val="#ppt_x-#ppt_w*1.125000"/>
                                              </p:val>
                                            </p:tav>
                                            <p:tav tm="100000">
                                              <p:val>
                                                <p:strVal val="#ppt_x"/>
                                              </p:val>
                                            </p:tav>
                                          </p:tavLst>
                                        </p:anim>
                                        <p:animEffect transition="in" filter="wipe(right)">
                                          <p:cBhvr>
                                            <p:cTn id="86" dur="500"/>
                                            <p:tgtEl>
                                              <p:spTgt spid="25"/>
                                            </p:tgtEl>
                                          </p:cBhvr>
                                        </p:animEffect>
                                      </p:childTnLst>
                                    </p:cTn>
                                  </p:par>
                                  <p:par>
                                    <p:cTn id="87" presetID="12" presetClass="entr" presetSubtype="8"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ppt_x</p:attrName>
                                            </p:attrNameLst>
                                          </p:cBhvr>
                                          <p:tavLst>
                                            <p:tav tm="0">
                                              <p:val>
                                                <p:strVal val="#ppt_x-#ppt_w*1.125000"/>
                                              </p:val>
                                            </p:tav>
                                            <p:tav tm="100000">
                                              <p:val>
                                                <p:strVal val="#ppt_x"/>
                                              </p:val>
                                            </p:tav>
                                          </p:tavLst>
                                        </p:anim>
                                        <p:animEffect transition="in" filter="wipe(right)">
                                          <p:cBhvr>
                                            <p:cTn id="94" dur="500"/>
                                            <p:tgtEl>
                                              <p:spTgt spid="26"/>
                                            </p:tgtEl>
                                          </p:cBhvr>
                                        </p:animEffect>
                                      </p:childTnLst>
                                    </p:cTn>
                                  </p:par>
                                </p:childTnLst>
                              </p:cTn>
                            </p:par>
                            <p:par>
                              <p:cTn id="95" fill="hold">
                                <p:stCondLst>
                                  <p:cond delay="5500"/>
                                </p:stCondLst>
                                <p:childTnLst>
                                  <p:par>
                                    <p:cTn id="96" presetID="2" presetClass="entr" presetSubtype="4" fill="hold" nodeType="afterEffect" p14:presetBounceEnd="40000">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14:bounceEnd="40000">
                                          <p:cBhvr additive="base">
                                            <p:cTn id="98"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99" dur="500" fill="hold"/>
                                            <p:tgtEl>
                                              <p:spTgt spid="40"/>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p:tgtEl>
                                              <p:spTgt spid="27"/>
                                            </p:tgtEl>
                                            <p:attrNameLst>
                                              <p:attrName>ppt_x</p:attrName>
                                            </p:attrNameLst>
                                          </p:cBhvr>
                                          <p:tavLst>
                                            <p:tav tm="0">
                                              <p:val>
                                                <p:strVal val="#ppt_x-#ppt_w*1.125000"/>
                                              </p:val>
                                            </p:tav>
                                            <p:tav tm="100000">
                                              <p:val>
                                                <p:strVal val="#ppt_x"/>
                                              </p:val>
                                            </p:tav>
                                          </p:tavLst>
                                        </p:anim>
                                        <p:animEffect transition="in" filter="wipe(right)">
                                          <p:cBhvr>
                                            <p:cTn id="104" dur="500"/>
                                            <p:tgtEl>
                                              <p:spTgt spid="27"/>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p:tgtEl>
                                              <p:spTgt spid="28"/>
                                            </p:tgtEl>
                                            <p:attrNameLst>
                                              <p:attrName>ppt_x</p:attrName>
                                            </p:attrNameLst>
                                          </p:cBhvr>
                                          <p:tavLst>
                                            <p:tav tm="0">
                                              <p:val>
                                                <p:strVal val="#ppt_x-#ppt_w*1.125000"/>
                                              </p:val>
                                            </p:tav>
                                            <p:tav tm="100000">
                                              <p:val>
                                                <p:strVal val="#ppt_x"/>
                                              </p:val>
                                            </p:tav>
                                          </p:tavLst>
                                        </p:anim>
                                        <p:animEffect transition="in" filter="wipe(right)">
                                          <p:cBhvr>
                                            <p:cTn id="108" dur="500"/>
                                            <p:tgtEl>
                                              <p:spTgt spid="28"/>
                                            </p:tgtEl>
                                          </p:cBhvr>
                                        </p:animEffect>
                                      </p:childTnLst>
                                    </p:cTn>
                                  </p:par>
                                  <p:par>
                                    <p:cTn id="109" presetID="12" presetClass="entr" presetSubtype="2" fill="hold"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p:tgtEl>
                                              <p:spTgt spid="35"/>
                                            </p:tgtEl>
                                            <p:attrNameLst>
                                              <p:attrName>ppt_x</p:attrName>
                                            </p:attrNameLst>
                                          </p:cBhvr>
                                          <p:tavLst>
                                            <p:tav tm="0">
                                              <p:val>
                                                <p:strVal val="#ppt_x+#ppt_w*1.125000"/>
                                              </p:val>
                                            </p:tav>
                                            <p:tav tm="100000">
                                              <p:val>
                                                <p:strVal val="#ppt_x"/>
                                              </p:val>
                                            </p:tav>
                                          </p:tavLst>
                                        </p:anim>
                                        <p:animEffect transition="in" filter="wipe(left)">
                                          <p:cBhvr>
                                            <p:cTn id="112" dur="500"/>
                                            <p:tgtEl>
                                              <p:spTgt spid="35"/>
                                            </p:tgtEl>
                                          </p:cBhvr>
                                        </p:animEffect>
                                      </p:childTnLst>
                                    </p:cTn>
                                  </p:par>
                                </p:childTnLst>
                              </p:cTn>
                            </p:par>
                            <p:par>
                              <p:cTn id="113" fill="hold">
                                <p:stCondLst>
                                  <p:cond delay="6500"/>
                                </p:stCondLst>
                                <p:childTnLst>
                                  <p:par>
                                    <p:cTn id="114" presetID="2" presetClass="entr" presetSubtype="4" fill="hold" nodeType="afterEffect" p14:presetBounceEnd="40000">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14:bounceEnd="40000">
                                          <p:cBhvr additive="base">
                                            <p:cTn id="116"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7000"/>
                                </p:stCondLst>
                                <p:childTnLst>
                                  <p:par>
                                    <p:cTn id="119" presetID="12" presetClass="entr" presetSubtype="8"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p:tgtEl>
                                              <p:spTgt spid="29"/>
                                            </p:tgtEl>
                                            <p:attrNameLst>
                                              <p:attrName>ppt_x</p:attrName>
                                            </p:attrNameLst>
                                          </p:cBhvr>
                                          <p:tavLst>
                                            <p:tav tm="0">
                                              <p:val>
                                                <p:strVal val="#ppt_x-#ppt_w*1.125000"/>
                                              </p:val>
                                            </p:tav>
                                            <p:tav tm="100000">
                                              <p:val>
                                                <p:strVal val="#ppt_x"/>
                                              </p:val>
                                            </p:tav>
                                          </p:tavLst>
                                        </p:anim>
                                        <p:animEffect transition="in" filter="wipe(right)">
                                          <p:cBhvr>
                                            <p:cTn id="122" dur="500"/>
                                            <p:tgtEl>
                                              <p:spTgt spid="29"/>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additive="base">
                                            <p:cTn id="125" dur="500"/>
                                            <p:tgtEl>
                                              <p:spTgt spid="30"/>
                                            </p:tgtEl>
                                            <p:attrNameLst>
                                              <p:attrName>ppt_x</p:attrName>
                                            </p:attrNameLst>
                                          </p:cBhvr>
                                          <p:tavLst>
                                            <p:tav tm="0">
                                              <p:val>
                                                <p:strVal val="#ppt_x-#ppt_w*1.125000"/>
                                              </p:val>
                                            </p:tav>
                                            <p:tav tm="100000">
                                              <p:val>
                                                <p:strVal val="#ppt_x"/>
                                              </p:val>
                                            </p:tav>
                                          </p:tavLst>
                                        </p:anim>
                                        <p:animEffect transition="in" filter="wipe(right)">
                                          <p:cBhvr>
                                            <p:cTn id="126" dur="500"/>
                                            <p:tgtEl>
                                              <p:spTgt spid="30"/>
                                            </p:tgtEl>
                                          </p:cBhvr>
                                        </p:animEffect>
                                      </p:childTnLst>
                                    </p:cTn>
                                  </p:par>
                                  <p:par>
                                    <p:cTn id="127" presetID="12" presetClass="entr" presetSubtype="2"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left)">
                                          <p:cBhvr>
                                            <p:cTn id="1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p:bldP spid="20" grpId="0"/>
          <p:bldP spid="21" grpId="0"/>
          <p:bldP spid="22" grpId="0"/>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ppt_x</p:attrName>
                                            </p:attrNameLst>
                                          </p:cBhvr>
                                          <p:tavLst>
                                            <p:tav tm="0">
                                              <p:val>
                                                <p:strVal val="#ppt_x-#ppt_w*1.125000"/>
                                              </p:val>
                                            </p:tav>
                                            <p:tav tm="100000">
                                              <p:val>
                                                <p:strVal val="#ppt_x"/>
                                              </p:val>
                                            </p:tav>
                                          </p:tavLst>
                                        </p:anim>
                                        <p:animEffect transition="in" filter="wipe(right)">
                                          <p:cBhvr>
                                            <p:cTn id="32" dur="500"/>
                                            <p:tgtEl>
                                              <p:spTgt spid="19"/>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par>
                                    <p:cTn id="37" presetID="1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right)">
                                          <p:cBhvr>
                                            <p:cTn id="40" dur="500"/>
                                            <p:tgtEl>
                                              <p:spTgt spid="31"/>
                                            </p:tgtEl>
                                          </p:cBhvr>
                                        </p:animEffect>
                                      </p:childTnLst>
                                    </p:cTn>
                                  </p:par>
                                </p:childTnLst>
                              </p:cTn>
                            </p:par>
                            <p:par>
                              <p:cTn id="41" fill="hold">
                                <p:stCondLst>
                                  <p:cond delay="2500"/>
                                </p:stCondLst>
                                <p:childTnLst>
                                  <p:par>
                                    <p:cTn id="42" presetID="2" presetClass="entr" presetSubtype="4"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p:tgtEl>
                                              <p:spTgt spid="22"/>
                                            </p:tgtEl>
                                            <p:attrNameLst>
                                              <p:attrName>ppt_x</p:attrName>
                                            </p:attrNameLst>
                                          </p:cBhvr>
                                          <p:tavLst>
                                            <p:tav tm="0">
                                              <p:val>
                                                <p:strVal val="#ppt_x-#ppt_w*1.125000"/>
                                              </p:val>
                                            </p:tav>
                                            <p:tav tm="100000">
                                              <p:val>
                                                <p:strVal val="#ppt_x"/>
                                              </p:val>
                                            </p:tav>
                                          </p:tavLst>
                                        </p:anim>
                                        <p:animEffect transition="in" filter="wipe(right)">
                                          <p:cBhvr>
                                            <p:cTn id="50" dur="500"/>
                                            <p:tgtEl>
                                              <p:spTgt spid="2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par>
                                    <p:cTn id="55" presetID="12" presetClass="entr" presetSubtype="8"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right)">
                                          <p:cBhvr>
                                            <p:cTn id="58" dur="500"/>
                                            <p:tgtEl>
                                              <p:spTgt spid="33"/>
                                            </p:tgtEl>
                                          </p:cBhvr>
                                        </p:animEffect>
                                      </p:childTnLst>
                                    </p:cTn>
                                  </p:par>
                                </p:childTnLst>
                              </p:cTn>
                            </p:par>
                            <p:par>
                              <p:cTn id="59" fill="hold">
                                <p:stCondLst>
                                  <p:cond delay="3500"/>
                                </p:stCondLst>
                                <p:childTnLst>
                                  <p:par>
                                    <p:cTn id="60" presetID="2" presetClass="entr" presetSubtype="4"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p:tgtEl>
                                              <p:spTgt spid="24"/>
                                            </p:tgtEl>
                                            <p:attrNameLst>
                                              <p:attrName>ppt_x</p:attrName>
                                            </p:attrNameLst>
                                          </p:cBhvr>
                                          <p:tavLst>
                                            <p:tav tm="0">
                                              <p:val>
                                                <p:strVal val="#ppt_x-#ppt_w*1.125000"/>
                                              </p:val>
                                            </p:tav>
                                            <p:tav tm="100000">
                                              <p:val>
                                                <p:strVal val="#ppt_x"/>
                                              </p:val>
                                            </p:tav>
                                          </p:tavLst>
                                        </p:anim>
                                        <p:animEffect transition="in" filter="wipe(right)">
                                          <p:cBhvr>
                                            <p:cTn id="72" dur="500"/>
                                            <p:tgtEl>
                                              <p:spTgt spid="24"/>
                                            </p:tgtEl>
                                          </p:cBhvr>
                                        </p:animEffect>
                                      </p:childTnLst>
                                    </p:cTn>
                                  </p:par>
                                  <p:par>
                                    <p:cTn id="73" presetID="12" presetClass="entr" presetSubtype="8"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4500"/>
                                </p:stCondLst>
                                <p:childTnLst>
                                  <p:par>
                                    <p:cTn id="78" presetID="2" presetClass="entr" presetSubtype="4" fill="hold"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fill="hold"/>
                                            <p:tgtEl>
                                              <p:spTgt spid="37"/>
                                            </p:tgtEl>
                                            <p:attrNameLst>
                                              <p:attrName>ppt_x</p:attrName>
                                            </p:attrNameLst>
                                          </p:cBhvr>
                                          <p:tavLst>
                                            <p:tav tm="0">
                                              <p:val>
                                                <p:strVal val="#ppt_x"/>
                                              </p:val>
                                            </p:tav>
                                            <p:tav tm="100000">
                                              <p:val>
                                                <p:strVal val="#ppt_x"/>
                                              </p:val>
                                            </p:tav>
                                          </p:tavLst>
                                        </p:anim>
                                        <p:anim calcmode="lin" valueType="num">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12" presetClass="entr" presetSubtype="8"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p:tgtEl>
                                              <p:spTgt spid="25"/>
                                            </p:tgtEl>
                                            <p:attrNameLst>
                                              <p:attrName>ppt_x</p:attrName>
                                            </p:attrNameLst>
                                          </p:cBhvr>
                                          <p:tavLst>
                                            <p:tav tm="0">
                                              <p:val>
                                                <p:strVal val="#ppt_x-#ppt_w*1.125000"/>
                                              </p:val>
                                            </p:tav>
                                            <p:tav tm="100000">
                                              <p:val>
                                                <p:strVal val="#ppt_x"/>
                                              </p:val>
                                            </p:tav>
                                          </p:tavLst>
                                        </p:anim>
                                        <p:animEffect transition="in" filter="wipe(right)">
                                          <p:cBhvr>
                                            <p:cTn id="86" dur="500"/>
                                            <p:tgtEl>
                                              <p:spTgt spid="25"/>
                                            </p:tgtEl>
                                          </p:cBhvr>
                                        </p:animEffect>
                                      </p:childTnLst>
                                    </p:cTn>
                                  </p:par>
                                  <p:par>
                                    <p:cTn id="87" presetID="12" presetClass="entr" presetSubtype="8"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ppt_x</p:attrName>
                                            </p:attrNameLst>
                                          </p:cBhvr>
                                          <p:tavLst>
                                            <p:tav tm="0">
                                              <p:val>
                                                <p:strVal val="#ppt_x-#ppt_w*1.125000"/>
                                              </p:val>
                                            </p:tav>
                                            <p:tav tm="100000">
                                              <p:val>
                                                <p:strVal val="#ppt_x"/>
                                              </p:val>
                                            </p:tav>
                                          </p:tavLst>
                                        </p:anim>
                                        <p:animEffect transition="in" filter="wipe(right)">
                                          <p:cBhvr>
                                            <p:cTn id="94" dur="500"/>
                                            <p:tgtEl>
                                              <p:spTgt spid="26"/>
                                            </p:tgtEl>
                                          </p:cBhvr>
                                        </p:animEffect>
                                      </p:childTnLst>
                                    </p:cTn>
                                  </p:par>
                                </p:childTnLst>
                              </p:cTn>
                            </p:par>
                            <p:par>
                              <p:cTn id="95" fill="hold">
                                <p:stCondLst>
                                  <p:cond delay="5500"/>
                                </p:stCondLst>
                                <p:childTnLst>
                                  <p:par>
                                    <p:cTn id="96" presetID="2" presetClass="entr" presetSubtype="4" fill="hold"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additive="base">
                                            <p:cTn id="98" dur="500" fill="hold"/>
                                            <p:tgtEl>
                                              <p:spTgt spid="40"/>
                                            </p:tgtEl>
                                            <p:attrNameLst>
                                              <p:attrName>ppt_x</p:attrName>
                                            </p:attrNameLst>
                                          </p:cBhvr>
                                          <p:tavLst>
                                            <p:tav tm="0">
                                              <p:val>
                                                <p:strVal val="#ppt_x"/>
                                              </p:val>
                                            </p:tav>
                                            <p:tav tm="100000">
                                              <p:val>
                                                <p:strVal val="#ppt_x"/>
                                              </p:val>
                                            </p:tav>
                                          </p:tavLst>
                                        </p:anim>
                                        <p:anim calcmode="lin" valueType="num">
                                          <p:cBhvr additive="base">
                                            <p:cTn id="99" dur="500" fill="hold"/>
                                            <p:tgtEl>
                                              <p:spTgt spid="40"/>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p:tgtEl>
                                              <p:spTgt spid="27"/>
                                            </p:tgtEl>
                                            <p:attrNameLst>
                                              <p:attrName>ppt_x</p:attrName>
                                            </p:attrNameLst>
                                          </p:cBhvr>
                                          <p:tavLst>
                                            <p:tav tm="0">
                                              <p:val>
                                                <p:strVal val="#ppt_x-#ppt_w*1.125000"/>
                                              </p:val>
                                            </p:tav>
                                            <p:tav tm="100000">
                                              <p:val>
                                                <p:strVal val="#ppt_x"/>
                                              </p:val>
                                            </p:tav>
                                          </p:tavLst>
                                        </p:anim>
                                        <p:animEffect transition="in" filter="wipe(right)">
                                          <p:cBhvr>
                                            <p:cTn id="104" dur="500"/>
                                            <p:tgtEl>
                                              <p:spTgt spid="27"/>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p:tgtEl>
                                              <p:spTgt spid="28"/>
                                            </p:tgtEl>
                                            <p:attrNameLst>
                                              <p:attrName>ppt_x</p:attrName>
                                            </p:attrNameLst>
                                          </p:cBhvr>
                                          <p:tavLst>
                                            <p:tav tm="0">
                                              <p:val>
                                                <p:strVal val="#ppt_x-#ppt_w*1.125000"/>
                                              </p:val>
                                            </p:tav>
                                            <p:tav tm="100000">
                                              <p:val>
                                                <p:strVal val="#ppt_x"/>
                                              </p:val>
                                            </p:tav>
                                          </p:tavLst>
                                        </p:anim>
                                        <p:animEffect transition="in" filter="wipe(right)">
                                          <p:cBhvr>
                                            <p:cTn id="108" dur="500"/>
                                            <p:tgtEl>
                                              <p:spTgt spid="28"/>
                                            </p:tgtEl>
                                          </p:cBhvr>
                                        </p:animEffect>
                                      </p:childTnLst>
                                    </p:cTn>
                                  </p:par>
                                  <p:par>
                                    <p:cTn id="109" presetID="12" presetClass="entr" presetSubtype="2" fill="hold"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p:tgtEl>
                                              <p:spTgt spid="35"/>
                                            </p:tgtEl>
                                            <p:attrNameLst>
                                              <p:attrName>ppt_x</p:attrName>
                                            </p:attrNameLst>
                                          </p:cBhvr>
                                          <p:tavLst>
                                            <p:tav tm="0">
                                              <p:val>
                                                <p:strVal val="#ppt_x+#ppt_w*1.125000"/>
                                              </p:val>
                                            </p:tav>
                                            <p:tav tm="100000">
                                              <p:val>
                                                <p:strVal val="#ppt_x"/>
                                              </p:val>
                                            </p:tav>
                                          </p:tavLst>
                                        </p:anim>
                                        <p:animEffect transition="in" filter="wipe(left)">
                                          <p:cBhvr>
                                            <p:cTn id="112" dur="500"/>
                                            <p:tgtEl>
                                              <p:spTgt spid="35"/>
                                            </p:tgtEl>
                                          </p:cBhvr>
                                        </p:animEffect>
                                      </p:childTnLst>
                                    </p:cTn>
                                  </p:par>
                                </p:childTnLst>
                              </p:cTn>
                            </p:par>
                            <p:par>
                              <p:cTn id="113" fill="hold">
                                <p:stCondLst>
                                  <p:cond delay="6500"/>
                                </p:stCondLst>
                                <p:childTnLst>
                                  <p:par>
                                    <p:cTn id="114" presetID="2" presetClass="entr" presetSubtype="4" fill="hold" nodeType="after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7000"/>
                                </p:stCondLst>
                                <p:childTnLst>
                                  <p:par>
                                    <p:cTn id="119" presetID="12" presetClass="entr" presetSubtype="8"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p:tgtEl>
                                              <p:spTgt spid="29"/>
                                            </p:tgtEl>
                                            <p:attrNameLst>
                                              <p:attrName>ppt_x</p:attrName>
                                            </p:attrNameLst>
                                          </p:cBhvr>
                                          <p:tavLst>
                                            <p:tav tm="0">
                                              <p:val>
                                                <p:strVal val="#ppt_x-#ppt_w*1.125000"/>
                                              </p:val>
                                            </p:tav>
                                            <p:tav tm="100000">
                                              <p:val>
                                                <p:strVal val="#ppt_x"/>
                                              </p:val>
                                            </p:tav>
                                          </p:tavLst>
                                        </p:anim>
                                        <p:animEffect transition="in" filter="wipe(right)">
                                          <p:cBhvr>
                                            <p:cTn id="122" dur="500"/>
                                            <p:tgtEl>
                                              <p:spTgt spid="29"/>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additive="base">
                                            <p:cTn id="125" dur="500"/>
                                            <p:tgtEl>
                                              <p:spTgt spid="30"/>
                                            </p:tgtEl>
                                            <p:attrNameLst>
                                              <p:attrName>ppt_x</p:attrName>
                                            </p:attrNameLst>
                                          </p:cBhvr>
                                          <p:tavLst>
                                            <p:tav tm="0">
                                              <p:val>
                                                <p:strVal val="#ppt_x-#ppt_w*1.125000"/>
                                              </p:val>
                                            </p:tav>
                                            <p:tav tm="100000">
                                              <p:val>
                                                <p:strVal val="#ppt_x"/>
                                              </p:val>
                                            </p:tav>
                                          </p:tavLst>
                                        </p:anim>
                                        <p:animEffect transition="in" filter="wipe(right)">
                                          <p:cBhvr>
                                            <p:cTn id="126" dur="500"/>
                                            <p:tgtEl>
                                              <p:spTgt spid="30"/>
                                            </p:tgtEl>
                                          </p:cBhvr>
                                        </p:animEffect>
                                      </p:childTnLst>
                                    </p:cTn>
                                  </p:par>
                                  <p:par>
                                    <p:cTn id="127" presetID="12" presetClass="entr" presetSubtype="2"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left)">
                                          <p:cBhvr>
                                            <p:cTn id="1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p:bldP spid="20" grpId="0"/>
          <p:bldP spid="21" grpId="0"/>
          <p:bldP spid="22" grpId="0"/>
          <p:bldP spid="23" grpId="0"/>
          <p:bldP spid="24" grpId="0"/>
          <p:bldP spid="25" grpId="0"/>
          <p:bldP spid="26" grpId="0"/>
          <p:bldP spid="27" grpId="0"/>
          <p:bldP spid="28" grpId="0"/>
          <p:bldP spid="29" grpId="0"/>
          <p:bldP spid="3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1"/>
            <a:ext cx="9144000" cy="51432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7"/>
          <p:cNvSpPr txBox="1">
            <a:spLocks noChangeArrowheads="1"/>
          </p:cNvSpPr>
          <p:nvPr/>
        </p:nvSpPr>
        <p:spPr bwMode="auto">
          <a:xfrm>
            <a:off x="5988777" y="2344264"/>
            <a:ext cx="2399872"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buNone/>
            </a:pPr>
            <a:r>
              <a:rPr lang="zh-CN" altLang="en-US" sz="1991" b="1" dirty="0">
                <a:solidFill>
                  <a:srgbClr val="2E2E2E"/>
                </a:solidFill>
                <a:latin typeface="+mj-ea"/>
                <a:ea typeface="+mj-ea"/>
              </a:rPr>
              <a:t>一、</a:t>
            </a:r>
            <a:r>
              <a:rPr lang="zh-CN" altLang="en-US" sz="1707" dirty="0">
                <a:solidFill>
                  <a:srgbClr val="2E2E2E"/>
                </a:solidFill>
                <a:latin typeface="+mj-ea"/>
                <a:ea typeface="+mj-ea"/>
              </a:rPr>
              <a:t>请替换文字内容</a:t>
            </a:r>
            <a:endParaRPr lang="zh-CN" altLang="en-US" sz="2276" dirty="0">
              <a:solidFill>
                <a:srgbClr val="2E2E2E"/>
              </a:solidFill>
              <a:latin typeface="+mj-ea"/>
              <a:ea typeface="+mj-ea"/>
            </a:endParaRPr>
          </a:p>
        </p:txBody>
      </p:sp>
      <p:sp>
        <p:nvSpPr>
          <p:cNvPr id="6" name="文本框 8"/>
          <p:cNvSpPr txBox="1">
            <a:spLocks noChangeArrowheads="1"/>
          </p:cNvSpPr>
          <p:nvPr/>
        </p:nvSpPr>
        <p:spPr bwMode="auto">
          <a:xfrm>
            <a:off x="6759346" y="2800217"/>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1 .</a:t>
            </a:r>
            <a:r>
              <a:rPr lang="zh-CN" altLang="en-US" sz="1422" b="1" dirty="0">
                <a:solidFill>
                  <a:schemeClr val="tx1">
                    <a:lumMod val="50000"/>
                    <a:lumOff val="50000"/>
                  </a:schemeClr>
                </a:solidFill>
                <a:latin typeface="+mj-ea"/>
                <a:ea typeface="+mj-ea"/>
              </a:rPr>
              <a:t>请替换文字内容</a:t>
            </a:r>
          </a:p>
        </p:txBody>
      </p:sp>
      <p:sp>
        <p:nvSpPr>
          <p:cNvPr id="7" name="文本框 9"/>
          <p:cNvSpPr txBox="1">
            <a:spLocks noChangeArrowheads="1"/>
          </p:cNvSpPr>
          <p:nvPr/>
        </p:nvSpPr>
        <p:spPr bwMode="auto">
          <a:xfrm>
            <a:off x="6759346" y="3120953"/>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2 .</a:t>
            </a:r>
            <a:r>
              <a:rPr lang="zh-CN" altLang="en-US" sz="1422" b="1" dirty="0">
                <a:solidFill>
                  <a:schemeClr val="tx1">
                    <a:lumMod val="50000"/>
                    <a:lumOff val="50000"/>
                  </a:schemeClr>
                </a:solidFill>
                <a:latin typeface="+mj-ea"/>
                <a:ea typeface="+mj-ea"/>
              </a:rPr>
              <a:t>请替换文字内容</a:t>
            </a:r>
          </a:p>
        </p:txBody>
      </p:sp>
      <p:sp>
        <p:nvSpPr>
          <p:cNvPr id="8" name="文本框 10"/>
          <p:cNvSpPr txBox="1">
            <a:spLocks noChangeArrowheads="1"/>
          </p:cNvSpPr>
          <p:nvPr/>
        </p:nvSpPr>
        <p:spPr bwMode="auto">
          <a:xfrm>
            <a:off x="6759346" y="3441689"/>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3 .</a:t>
            </a:r>
            <a:r>
              <a:rPr lang="zh-CN" altLang="en-US" sz="1422" b="1" dirty="0">
                <a:solidFill>
                  <a:schemeClr val="tx1">
                    <a:lumMod val="50000"/>
                    <a:lumOff val="50000"/>
                  </a:schemeClr>
                </a:solidFill>
                <a:latin typeface="+mj-ea"/>
                <a:ea typeface="+mj-ea"/>
              </a:rPr>
              <a:t>请替换文字内容</a:t>
            </a:r>
          </a:p>
        </p:txBody>
      </p:sp>
      <p:sp>
        <p:nvSpPr>
          <p:cNvPr id="9" name="文本框 11"/>
          <p:cNvSpPr txBox="1">
            <a:spLocks noChangeArrowheads="1"/>
          </p:cNvSpPr>
          <p:nvPr/>
        </p:nvSpPr>
        <p:spPr bwMode="auto">
          <a:xfrm>
            <a:off x="6759346" y="3762425"/>
            <a:ext cx="1726030" cy="3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422" b="1" dirty="0">
                <a:solidFill>
                  <a:schemeClr val="tx1">
                    <a:lumMod val="50000"/>
                    <a:lumOff val="50000"/>
                  </a:schemeClr>
                </a:solidFill>
                <a:latin typeface="+mj-ea"/>
                <a:ea typeface="+mj-ea"/>
              </a:rPr>
              <a:t>4 .</a:t>
            </a:r>
            <a:r>
              <a:rPr lang="zh-CN" altLang="en-US" sz="1422" b="1" dirty="0">
                <a:solidFill>
                  <a:schemeClr val="tx1">
                    <a:lumMod val="50000"/>
                    <a:lumOff val="50000"/>
                  </a:schemeClr>
                </a:solidFill>
                <a:latin typeface="+mj-ea"/>
                <a:ea typeface="+mj-ea"/>
              </a:rPr>
              <a:t>请替换文字内容</a:t>
            </a:r>
          </a:p>
        </p:txBody>
      </p:sp>
      <p:sp>
        <p:nvSpPr>
          <p:cNvPr id="10" name="文本框 9"/>
          <p:cNvSpPr txBox="1"/>
          <p:nvPr/>
        </p:nvSpPr>
        <p:spPr>
          <a:xfrm>
            <a:off x="4366440" y="2280186"/>
            <a:ext cx="1874500" cy="2008114"/>
          </a:xfrm>
          <a:prstGeom prst="rect">
            <a:avLst/>
          </a:prstGeom>
          <a:noFill/>
        </p:spPr>
        <p:txBody>
          <a:bodyPr wrap="square">
            <a:spAutoFit/>
          </a:bodyPr>
          <a:lstStyle/>
          <a:p>
            <a:pPr algn="dist" fontAlgn="auto">
              <a:spcBef>
                <a:spcPts val="0"/>
              </a:spcBef>
              <a:spcAft>
                <a:spcPts val="0"/>
              </a:spcAft>
              <a:defRPr/>
            </a:pPr>
            <a:r>
              <a:rPr lang="en-US" altLang="zh-CN" sz="12449" b="1" dirty="0" smtClean="0">
                <a:solidFill>
                  <a:srgbClr val="09425E"/>
                </a:solidFill>
                <a:latin typeface="Impact" panose="020B0806030902050204" pitchFamily="34" charset="0"/>
                <a:ea typeface="+mn-ea"/>
              </a:rPr>
              <a:t>02</a:t>
            </a:r>
            <a:endParaRPr lang="zh-CN" altLang="en-US" sz="12449" b="1" dirty="0">
              <a:solidFill>
                <a:srgbClr val="09425E"/>
              </a:solidFill>
              <a:latin typeface="Impact" panose="020B0806030902050204" pitchFamily="34" charset="0"/>
              <a:ea typeface="+mn-ea"/>
            </a:endParaRPr>
          </a:p>
        </p:txBody>
      </p:sp>
    </p:spTree>
    <p:extLst>
      <p:ext uri="{BB962C8B-B14F-4D97-AF65-F5344CB8AC3E}">
        <p14:creationId xmlns:p14="http://schemas.microsoft.com/office/powerpoint/2010/main" val="225581045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1F84BE"/>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pic>
        <p:nvPicPr>
          <p:cNvPr id="10"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 name="Picture 2" descr="C:\Users\Administrator\Desktop\154.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矩形 9"/>
          <p:cNvSpPr>
            <a:spLocks noChangeArrowheads="1"/>
          </p:cNvSpPr>
          <p:nvPr/>
        </p:nvSpPr>
        <p:spPr bwMode="auto">
          <a:xfrm>
            <a:off x="1563215"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smtClean="0">
                <a:solidFill>
                  <a:schemeClr val="tx1">
                    <a:lumMod val="65000"/>
                    <a:lumOff val="35000"/>
                  </a:schemeClr>
                </a:solidFill>
                <a:latin typeface="微软雅黑" panose="020B0503020204020204" pitchFamily="34" charset="-122"/>
                <a:ea typeface="微软雅黑" panose="020B0503020204020204" pitchFamily="34" charset="-122"/>
              </a:rPr>
              <a:t>代用名</a:t>
            </a:r>
            <a:endPar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14" name="TextBox 78"/>
          <p:cNvSpPr txBox="1"/>
          <p:nvPr/>
        </p:nvSpPr>
        <p:spPr>
          <a:xfrm>
            <a:off x="1154583"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pic>
        <p:nvPicPr>
          <p:cNvPr id="1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矩形 9"/>
          <p:cNvSpPr>
            <a:spLocks noChangeArrowheads="1"/>
          </p:cNvSpPr>
          <p:nvPr/>
        </p:nvSpPr>
        <p:spPr bwMode="auto">
          <a:xfrm>
            <a:off x="5285341"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18"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19" name="TextBox 84"/>
          <p:cNvSpPr txBox="1"/>
          <p:nvPr/>
        </p:nvSpPr>
        <p:spPr>
          <a:xfrm>
            <a:off x="4876708"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spTree>
    <p:extLst>
      <p:ext uri="{BB962C8B-B14F-4D97-AF65-F5344CB8AC3E}">
        <p14:creationId xmlns:p14="http://schemas.microsoft.com/office/powerpoint/2010/main" val="23564532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5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2"/>
                                        </p:tgtEl>
                                        <p:attrNameLst>
                                          <p:attrName>style.visibility</p:attrName>
                                        </p:attrNameLst>
                                      </p:cBhvr>
                                      <p:to>
                                        <p:strVal val="visible"/>
                                      </p:to>
                                    </p:set>
                                    <p:anim by="(-#ppt_w*2)" calcmode="lin" valueType="num">
                                      <p:cBhvr rctx="PPT">
                                        <p:cTn id="36" dur="500" autoRev="1" fill="hold">
                                          <p:stCondLst>
                                            <p:cond delay="0"/>
                                          </p:stCondLst>
                                        </p:cTn>
                                        <p:tgtEl>
                                          <p:spTgt spid="12"/>
                                        </p:tgtEl>
                                        <p:attrNameLst>
                                          <p:attrName>ppt_w</p:attrName>
                                        </p:attrNameLst>
                                      </p:cBhvr>
                                    </p:anim>
                                    <p:anim by="(#ppt_w*0.50)" calcmode="lin" valueType="num">
                                      <p:cBhvr>
                                        <p:cTn id="37" dur="500" decel="50000" autoRev="1" fill="hold">
                                          <p:stCondLst>
                                            <p:cond delay="0"/>
                                          </p:stCondLst>
                                        </p:cTn>
                                        <p:tgtEl>
                                          <p:spTgt spid="12"/>
                                        </p:tgtEl>
                                        <p:attrNameLst>
                                          <p:attrName>ppt_x</p:attrName>
                                        </p:attrNameLst>
                                      </p:cBhvr>
                                    </p:anim>
                                    <p:anim from="(-#ppt_h/2)" to="(#ppt_y)" calcmode="lin" valueType="num">
                                      <p:cBhvr>
                                        <p:cTn id="38" dur="1000" fill="hold">
                                          <p:stCondLst>
                                            <p:cond delay="0"/>
                                          </p:stCondLst>
                                        </p:cTn>
                                        <p:tgtEl>
                                          <p:spTgt spid="12"/>
                                        </p:tgtEl>
                                        <p:attrNameLst>
                                          <p:attrName>ppt_y</p:attrName>
                                        </p:attrNameLst>
                                      </p:cBhvr>
                                    </p:anim>
                                    <p:animRot by="21600000">
                                      <p:cBhvr>
                                        <p:cTn id="39" dur="1000" fill="hold">
                                          <p:stCondLst>
                                            <p:cond delay="0"/>
                                          </p:stCondLst>
                                        </p:cTn>
                                        <p:tgtEl>
                                          <p:spTgt spid="12"/>
                                        </p:tgtEl>
                                        <p:attrNameLst>
                                          <p:attrName>r</p:attrName>
                                        </p:attrNameLst>
                                      </p:cBhvr>
                                    </p:animRot>
                                  </p:childTnLst>
                                </p:cTn>
                              </p:par>
                            </p:childTnLst>
                          </p:cTn>
                        </p:par>
                        <p:par>
                          <p:cTn id="40" fill="hold">
                            <p:stCondLst>
                              <p:cond delay="37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4200"/>
                            </p:stCondLst>
                            <p:childTnLst>
                              <p:par>
                                <p:cTn id="45" presetID="22"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4700"/>
                            </p:stCondLst>
                            <p:childTnLst>
                              <p:par>
                                <p:cTn id="49" presetID="53" presetClass="entr" presetSubtype="16"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5200"/>
                            </p:stCondLst>
                            <p:childTnLst>
                              <p:par>
                                <p:cTn id="55" presetID="10" presetClass="entr" presetSubtype="0"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par>
                          <p:cTn id="58" fill="hold">
                            <p:stCondLst>
                              <p:cond delay="5700"/>
                            </p:stCondLst>
                            <p:childTnLst>
                              <p:par>
                                <p:cTn id="59" presetID="56" presetClass="entr" presetSubtype="0" fill="hold" grpId="0" nodeType="after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by="(-#ppt_w*2)" calcmode="lin" valueType="num">
                                      <p:cBhvr rctx="PPT">
                                        <p:cTn id="61" dur="500" autoRev="1" fill="hold">
                                          <p:stCondLst>
                                            <p:cond delay="0"/>
                                          </p:stCondLst>
                                        </p:cTn>
                                        <p:tgtEl>
                                          <p:spTgt spid="17"/>
                                        </p:tgtEl>
                                        <p:attrNameLst>
                                          <p:attrName>ppt_w</p:attrName>
                                        </p:attrNameLst>
                                      </p:cBhvr>
                                    </p:anim>
                                    <p:anim by="(#ppt_w*0.50)" calcmode="lin" valueType="num">
                                      <p:cBhvr>
                                        <p:cTn id="62" dur="500" decel="50000" autoRev="1" fill="hold">
                                          <p:stCondLst>
                                            <p:cond delay="0"/>
                                          </p:stCondLst>
                                        </p:cTn>
                                        <p:tgtEl>
                                          <p:spTgt spid="17"/>
                                        </p:tgtEl>
                                        <p:attrNameLst>
                                          <p:attrName>ppt_x</p:attrName>
                                        </p:attrNameLst>
                                      </p:cBhvr>
                                    </p:anim>
                                    <p:anim from="(-#ppt_h/2)" to="(#ppt_y)" calcmode="lin" valueType="num">
                                      <p:cBhvr>
                                        <p:cTn id="63" dur="1000" fill="hold">
                                          <p:stCondLst>
                                            <p:cond delay="0"/>
                                          </p:stCondLst>
                                        </p:cTn>
                                        <p:tgtEl>
                                          <p:spTgt spid="17"/>
                                        </p:tgtEl>
                                        <p:attrNameLst>
                                          <p:attrName>ppt_y</p:attrName>
                                        </p:attrNameLst>
                                      </p:cBhvr>
                                    </p:anim>
                                    <p:animRot by="21600000">
                                      <p:cBhvr>
                                        <p:cTn id="64" dur="1000" fill="hold">
                                          <p:stCondLst>
                                            <p:cond delay="0"/>
                                          </p:stCondLst>
                                        </p:cTn>
                                        <p:tgtEl>
                                          <p:spTgt spid="17"/>
                                        </p:tgtEl>
                                        <p:attrNameLst>
                                          <p:attrName>r</p:attrName>
                                        </p:attrNameLst>
                                      </p:cBhvr>
                                    </p:animRot>
                                  </p:childTnLst>
                                </p:cTn>
                              </p:par>
                            </p:childTnLst>
                          </p:cTn>
                        </p:par>
                        <p:par>
                          <p:cTn id="65" fill="hold">
                            <p:stCondLst>
                              <p:cond delay="6900"/>
                            </p:stCondLst>
                            <p:childTnLst>
                              <p:par>
                                <p:cTn id="66" presetID="2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left)">
                                      <p:cBhvr>
                                        <p:cTn id="68" dur="500"/>
                                        <p:tgtEl>
                                          <p:spTgt spid="18"/>
                                        </p:tgtEl>
                                      </p:cBhvr>
                                    </p:animEffect>
                                  </p:childTnLst>
                                </p:cTn>
                              </p:par>
                            </p:childTnLst>
                          </p:cTn>
                        </p:par>
                        <p:par>
                          <p:cTn id="69" fill="hold">
                            <p:stCondLst>
                              <p:cond delay="7400"/>
                            </p:stCondLst>
                            <p:childTnLst>
                              <p:par>
                                <p:cTn id="70" presetID="22" presetClass="entr" presetSubtype="1"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up)">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7" grpId="0"/>
      <p:bldP spid="18" grpId="0"/>
      <p:bldP spid="19"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18</TotalTime>
  <Words>3503</Words>
  <Application>Microsoft Office PowerPoint</Application>
  <PresentationFormat>全屏显示(16:9)</PresentationFormat>
  <Paragraphs>291</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商务汇报</dc:title>
  <dc:creator>第一PPT</dc:creator>
  <cp:keywords>www.1ppt.com</cp:keywords>
  <cp:lastModifiedBy>Windows User</cp:lastModifiedBy>
  <cp:revision>5</cp:revision>
  <dcterms:created xsi:type="dcterms:W3CDTF">2016-12-23T11:48:48Z</dcterms:created>
  <dcterms:modified xsi:type="dcterms:W3CDTF">2018-12-13T06:41:06Z</dcterms:modified>
</cp:coreProperties>
</file>