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0"/>
  </p:notesMasterIdLst>
  <p:handoutMasterIdLst>
    <p:handoutMasterId r:id="rId31"/>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359" r:id="rId29"/>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76" y="-1098"/>
      </p:cViewPr>
      <p:guideLst>
        <p:guide orient="horz" pos="2160"/>
        <p:guide pos="2880"/>
      </p:guideLst>
    </p:cSldViewPr>
  </p:slideViewPr>
  <p:notesTextViewPr>
    <p:cViewPr>
      <p:scale>
        <a:sx n="100" d="100"/>
        <a:sy n="100" d="100"/>
      </p:scale>
      <p:origin x="0" y="0"/>
    </p:cViewPr>
  </p:notesTextViewPr>
  <p:sorterViewPr>
    <p:cViewPr>
      <p:scale>
        <a:sx n="121" d="100"/>
        <a:sy n="121"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2018/12/14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2018/12/14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2018/12/14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2018/12/14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6.png"/><Relationship Id="rId18" Type="http://schemas.openxmlformats.org/officeDocument/2006/relationships/image" Target="../media/image21.png"/><Relationship Id="rId26" Type="http://schemas.openxmlformats.org/officeDocument/2006/relationships/image" Target="../media/image29.png"/><Relationship Id="rId39" Type="http://schemas.openxmlformats.org/officeDocument/2006/relationships/image" Target="../media/image42.png"/><Relationship Id="rId21" Type="http://schemas.openxmlformats.org/officeDocument/2006/relationships/image" Target="../media/image24.png"/><Relationship Id="rId34" Type="http://schemas.openxmlformats.org/officeDocument/2006/relationships/image" Target="../media/image37.png"/><Relationship Id="rId42" Type="http://schemas.openxmlformats.org/officeDocument/2006/relationships/image" Target="../media/image45.png"/><Relationship Id="rId47" Type="http://schemas.openxmlformats.org/officeDocument/2006/relationships/image" Target="../media/image50.png"/><Relationship Id="rId50" Type="http://schemas.openxmlformats.org/officeDocument/2006/relationships/image" Target="../media/image53.png"/><Relationship Id="rId55" Type="http://schemas.openxmlformats.org/officeDocument/2006/relationships/image" Target="../media/image58.png"/><Relationship Id="rId63" Type="http://schemas.openxmlformats.org/officeDocument/2006/relationships/image" Target="../media/image66.png"/><Relationship Id="rId68" Type="http://schemas.openxmlformats.org/officeDocument/2006/relationships/image" Target="../media/image71.png"/><Relationship Id="rId76" Type="http://schemas.openxmlformats.org/officeDocument/2006/relationships/image" Target="../media/image79.png"/><Relationship Id="rId7" Type="http://schemas.openxmlformats.org/officeDocument/2006/relationships/image" Target="../media/image10.png"/><Relationship Id="rId71" Type="http://schemas.openxmlformats.org/officeDocument/2006/relationships/image" Target="../media/image74.png"/><Relationship Id="rId2" Type="http://schemas.openxmlformats.org/officeDocument/2006/relationships/image" Target="../media/image5.png"/><Relationship Id="rId16" Type="http://schemas.openxmlformats.org/officeDocument/2006/relationships/image" Target="../media/image19.png"/><Relationship Id="rId29" Type="http://schemas.openxmlformats.org/officeDocument/2006/relationships/image" Target="../media/image32.png"/><Relationship Id="rId11" Type="http://schemas.openxmlformats.org/officeDocument/2006/relationships/image" Target="../media/image14.png"/><Relationship Id="rId24" Type="http://schemas.openxmlformats.org/officeDocument/2006/relationships/image" Target="../media/image27.png"/><Relationship Id="rId32" Type="http://schemas.openxmlformats.org/officeDocument/2006/relationships/image" Target="../media/image35.png"/><Relationship Id="rId37" Type="http://schemas.openxmlformats.org/officeDocument/2006/relationships/image" Target="../media/image40.png"/><Relationship Id="rId40" Type="http://schemas.openxmlformats.org/officeDocument/2006/relationships/image" Target="../media/image43.png"/><Relationship Id="rId45" Type="http://schemas.openxmlformats.org/officeDocument/2006/relationships/image" Target="../media/image48.png"/><Relationship Id="rId53" Type="http://schemas.openxmlformats.org/officeDocument/2006/relationships/image" Target="../media/image56.png"/><Relationship Id="rId58" Type="http://schemas.openxmlformats.org/officeDocument/2006/relationships/image" Target="../media/image61.png"/><Relationship Id="rId66" Type="http://schemas.openxmlformats.org/officeDocument/2006/relationships/image" Target="../media/image69.png"/><Relationship Id="rId74" Type="http://schemas.openxmlformats.org/officeDocument/2006/relationships/image" Target="../media/image77.png"/><Relationship Id="rId5" Type="http://schemas.openxmlformats.org/officeDocument/2006/relationships/image" Target="../media/image8.png"/><Relationship Id="rId15" Type="http://schemas.openxmlformats.org/officeDocument/2006/relationships/image" Target="../media/image18.png"/><Relationship Id="rId23" Type="http://schemas.openxmlformats.org/officeDocument/2006/relationships/image" Target="../media/image26.png"/><Relationship Id="rId28" Type="http://schemas.openxmlformats.org/officeDocument/2006/relationships/image" Target="../media/image31.png"/><Relationship Id="rId36" Type="http://schemas.openxmlformats.org/officeDocument/2006/relationships/image" Target="../media/image39.png"/><Relationship Id="rId49" Type="http://schemas.openxmlformats.org/officeDocument/2006/relationships/image" Target="../media/image52.png"/><Relationship Id="rId57" Type="http://schemas.openxmlformats.org/officeDocument/2006/relationships/image" Target="../media/image60.png"/><Relationship Id="rId61" Type="http://schemas.openxmlformats.org/officeDocument/2006/relationships/image" Target="../media/image64.png"/><Relationship Id="rId10" Type="http://schemas.openxmlformats.org/officeDocument/2006/relationships/image" Target="../media/image13.png"/><Relationship Id="rId19" Type="http://schemas.openxmlformats.org/officeDocument/2006/relationships/image" Target="../media/image22.png"/><Relationship Id="rId31" Type="http://schemas.openxmlformats.org/officeDocument/2006/relationships/image" Target="../media/image34.png"/><Relationship Id="rId44" Type="http://schemas.openxmlformats.org/officeDocument/2006/relationships/image" Target="../media/image47.png"/><Relationship Id="rId52" Type="http://schemas.openxmlformats.org/officeDocument/2006/relationships/image" Target="../media/image55.png"/><Relationship Id="rId60" Type="http://schemas.openxmlformats.org/officeDocument/2006/relationships/image" Target="../media/image63.png"/><Relationship Id="rId65" Type="http://schemas.openxmlformats.org/officeDocument/2006/relationships/image" Target="../media/image68.png"/><Relationship Id="rId73" Type="http://schemas.openxmlformats.org/officeDocument/2006/relationships/image" Target="../media/image76.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 Id="rId22" Type="http://schemas.openxmlformats.org/officeDocument/2006/relationships/image" Target="../media/image25.png"/><Relationship Id="rId27" Type="http://schemas.openxmlformats.org/officeDocument/2006/relationships/image" Target="../media/image30.png"/><Relationship Id="rId30" Type="http://schemas.openxmlformats.org/officeDocument/2006/relationships/image" Target="../media/image33.png"/><Relationship Id="rId35" Type="http://schemas.openxmlformats.org/officeDocument/2006/relationships/image" Target="../media/image38.png"/><Relationship Id="rId43" Type="http://schemas.openxmlformats.org/officeDocument/2006/relationships/image" Target="../media/image46.png"/><Relationship Id="rId48" Type="http://schemas.openxmlformats.org/officeDocument/2006/relationships/image" Target="../media/image51.png"/><Relationship Id="rId56" Type="http://schemas.openxmlformats.org/officeDocument/2006/relationships/image" Target="../media/image59.png"/><Relationship Id="rId64" Type="http://schemas.openxmlformats.org/officeDocument/2006/relationships/image" Target="../media/image67.png"/><Relationship Id="rId69" Type="http://schemas.openxmlformats.org/officeDocument/2006/relationships/image" Target="../media/image72.png"/><Relationship Id="rId8" Type="http://schemas.openxmlformats.org/officeDocument/2006/relationships/image" Target="../media/image11.png"/><Relationship Id="rId51" Type="http://schemas.openxmlformats.org/officeDocument/2006/relationships/image" Target="../media/image54.png"/><Relationship Id="rId72" Type="http://schemas.openxmlformats.org/officeDocument/2006/relationships/image" Target="../media/image75.png"/><Relationship Id="rId3" Type="http://schemas.openxmlformats.org/officeDocument/2006/relationships/image" Target="../media/image6.png"/><Relationship Id="rId12" Type="http://schemas.openxmlformats.org/officeDocument/2006/relationships/image" Target="../media/image15.png"/><Relationship Id="rId17" Type="http://schemas.openxmlformats.org/officeDocument/2006/relationships/image" Target="../media/image20.png"/><Relationship Id="rId25" Type="http://schemas.openxmlformats.org/officeDocument/2006/relationships/image" Target="../media/image28.png"/><Relationship Id="rId33" Type="http://schemas.openxmlformats.org/officeDocument/2006/relationships/image" Target="../media/image36.png"/><Relationship Id="rId38" Type="http://schemas.openxmlformats.org/officeDocument/2006/relationships/image" Target="../media/image41.png"/><Relationship Id="rId46" Type="http://schemas.openxmlformats.org/officeDocument/2006/relationships/image" Target="../media/image49.png"/><Relationship Id="rId59" Type="http://schemas.openxmlformats.org/officeDocument/2006/relationships/image" Target="../media/image62.png"/><Relationship Id="rId67" Type="http://schemas.openxmlformats.org/officeDocument/2006/relationships/image" Target="../media/image70.png"/><Relationship Id="rId20" Type="http://schemas.openxmlformats.org/officeDocument/2006/relationships/image" Target="../media/image23.png"/><Relationship Id="rId41" Type="http://schemas.openxmlformats.org/officeDocument/2006/relationships/image" Target="../media/image44.png"/><Relationship Id="rId54" Type="http://schemas.openxmlformats.org/officeDocument/2006/relationships/image" Target="../media/image57.png"/><Relationship Id="rId62" Type="http://schemas.openxmlformats.org/officeDocument/2006/relationships/image" Target="../media/image65.png"/><Relationship Id="rId70" Type="http://schemas.openxmlformats.org/officeDocument/2006/relationships/image" Target="../media/image73.png"/><Relationship Id="rId75" Type="http://schemas.openxmlformats.org/officeDocument/2006/relationships/image" Target="../media/image78.png"/><Relationship Id="rId1" Type="http://schemas.openxmlformats.org/officeDocument/2006/relationships/slideLayout" Target="../slideLayouts/slideLayout3.xml"/><Relationship Id="rId6"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2.png"/><Relationship Id="rId1" Type="http://schemas.openxmlformats.org/officeDocument/2006/relationships/slideLayout" Target="../slideLayouts/slideLayout3.xml"/><Relationship Id="rId5" Type="http://schemas.openxmlformats.org/officeDocument/2006/relationships/image" Target="../media/image80.png"/><Relationship Id="rId4" Type="http://schemas.openxmlformats.org/officeDocument/2006/relationships/image" Target="../media/image84.png"/></Relationships>
</file>

<file path=ppt/slides/_rels/slide1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3.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1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8.png"/><Relationship Id="rId1" Type="http://schemas.openxmlformats.org/officeDocument/2006/relationships/slideLayout" Target="../slideLayouts/slideLayout3.xml"/><Relationship Id="rId5" Type="http://schemas.openxmlformats.org/officeDocument/2006/relationships/image" Target="../media/image87.png"/><Relationship Id="rId4" Type="http://schemas.openxmlformats.org/officeDocument/2006/relationships/image" Target="../media/image80.png"/></Relationships>
</file>

<file path=ppt/slides/_rels/slide13.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88.png"/><Relationship Id="rId2" Type="http://schemas.openxmlformats.org/officeDocument/2006/relationships/image" Target="../media/image80.png"/><Relationship Id="rId1" Type="http://schemas.openxmlformats.org/officeDocument/2006/relationships/slideLayout" Target="../slideLayouts/slideLayout3.xml"/><Relationship Id="rId6" Type="http://schemas.openxmlformats.org/officeDocument/2006/relationships/image" Target="../media/image87.png"/><Relationship Id="rId5" Type="http://schemas.openxmlformats.org/officeDocument/2006/relationships/image" Target="../media/image82.png"/><Relationship Id="rId4" Type="http://schemas.openxmlformats.org/officeDocument/2006/relationships/image" Target="../media/image84.png"/></Relationships>
</file>

<file path=ppt/slides/_rels/slide1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1.png"/><Relationship Id="rId1" Type="http://schemas.openxmlformats.org/officeDocument/2006/relationships/slideLayout" Target="../slideLayouts/slideLayout3.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82.png"/></Relationships>
</file>

<file path=ppt/slides/_rels/slide1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3.xml"/><Relationship Id="rId6" Type="http://schemas.openxmlformats.org/officeDocument/2006/relationships/image" Target="../media/image88.png"/><Relationship Id="rId5" Type="http://schemas.openxmlformats.org/officeDocument/2006/relationships/image" Target="../media/image84.png"/><Relationship Id="rId4" Type="http://schemas.openxmlformats.org/officeDocument/2006/relationships/image" Target="../media/image82.png"/></Relationships>
</file>

<file path=ppt/slides/_rels/slide1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84.png"/><Relationship Id="rId1" Type="http://schemas.openxmlformats.org/officeDocument/2006/relationships/slideLayout" Target="../slideLayouts/slideLayout3.xml"/><Relationship Id="rId6" Type="http://schemas.openxmlformats.org/officeDocument/2006/relationships/image" Target="../media/image81.png"/><Relationship Id="rId5" Type="http://schemas.openxmlformats.org/officeDocument/2006/relationships/image" Target="../media/image87.png"/><Relationship Id="rId4" Type="http://schemas.openxmlformats.org/officeDocument/2006/relationships/image" Target="../media/image82.png"/></Relationships>
</file>

<file path=ppt/slides/_rels/slide17.xml.rels><?xml version="1.0" encoding="UTF-8" standalone="yes"?>
<Relationships xmlns="http://schemas.openxmlformats.org/package/2006/relationships"><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9" Type="http://schemas.openxmlformats.org/officeDocument/2006/relationships/image" Target="../media/image44.png"/><Relationship Id="rId21" Type="http://schemas.openxmlformats.org/officeDocument/2006/relationships/image" Target="../media/image26.png"/><Relationship Id="rId34" Type="http://schemas.openxmlformats.org/officeDocument/2006/relationships/image" Target="../media/image39.png"/><Relationship Id="rId42" Type="http://schemas.openxmlformats.org/officeDocument/2006/relationships/image" Target="../media/image47.png"/><Relationship Id="rId47" Type="http://schemas.openxmlformats.org/officeDocument/2006/relationships/image" Target="../media/image52.png"/><Relationship Id="rId50" Type="http://schemas.openxmlformats.org/officeDocument/2006/relationships/image" Target="../media/image55.png"/><Relationship Id="rId55" Type="http://schemas.openxmlformats.org/officeDocument/2006/relationships/image" Target="../media/image60.png"/><Relationship Id="rId63" Type="http://schemas.openxmlformats.org/officeDocument/2006/relationships/image" Target="../media/image68.png"/><Relationship Id="rId68" Type="http://schemas.openxmlformats.org/officeDocument/2006/relationships/image" Target="../media/image73.png"/><Relationship Id="rId76" Type="http://schemas.openxmlformats.org/officeDocument/2006/relationships/image" Target="../media/image87.png"/><Relationship Id="rId7" Type="http://schemas.openxmlformats.org/officeDocument/2006/relationships/image" Target="../media/image12.png"/><Relationship Id="rId71" Type="http://schemas.openxmlformats.org/officeDocument/2006/relationships/image" Target="../media/image76.png"/><Relationship Id="rId2" Type="http://schemas.openxmlformats.org/officeDocument/2006/relationships/image" Target="../media/image7.png"/><Relationship Id="rId16" Type="http://schemas.openxmlformats.org/officeDocument/2006/relationships/image" Target="../media/image21.png"/><Relationship Id="rId29" Type="http://schemas.openxmlformats.org/officeDocument/2006/relationships/image" Target="../media/image34.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37" Type="http://schemas.openxmlformats.org/officeDocument/2006/relationships/image" Target="../media/image42.png"/><Relationship Id="rId40" Type="http://schemas.openxmlformats.org/officeDocument/2006/relationships/image" Target="../media/image45.png"/><Relationship Id="rId45" Type="http://schemas.openxmlformats.org/officeDocument/2006/relationships/image" Target="../media/image50.png"/><Relationship Id="rId53" Type="http://schemas.openxmlformats.org/officeDocument/2006/relationships/image" Target="../media/image58.png"/><Relationship Id="rId58" Type="http://schemas.openxmlformats.org/officeDocument/2006/relationships/image" Target="../media/image63.png"/><Relationship Id="rId66" Type="http://schemas.openxmlformats.org/officeDocument/2006/relationships/image" Target="../media/image71.png"/><Relationship Id="rId74" Type="http://schemas.openxmlformats.org/officeDocument/2006/relationships/image" Target="../media/image79.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36" Type="http://schemas.openxmlformats.org/officeDocument/2006/relationships/image" Target="../media/image41.png"/><Relationship Id="rId49" Type="http://schemas.openxmlformats.org/officeDocument/2006/relationships/image" Target="../media/image54.png"/><Relationship Id="rId57" Type="http://schemas.openxmlformats.org/officeDocument/2006/relationships/image" Target="../media/image62.png"/><Relationship Id="rId61" Type="http://schemas.openxmlformats.org/officeDocument/2006/relationships/image" Target="../media/image66.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4" Type="http://schemas.openxmlformats.org/officeDocument/2006/relationships/image" Target="../media/image49.png"/><Relationship Id="rId52" Type="http://schemas.openxmlformats.org/officeDocument/2006/relationships/image" Target="../media/image57.png"/><Relationship Id="rId60" Type="http://schemas.openxmlformats.org/officeDocument/2006/relationships/image" Target="../media/image65.png"/><Relationship Id="rId65" Type="http://schemas.openxmlformats.org/officeDocument/2006/relationships/image" Target="../media/image70.png"/><Relationship Id="rId73" Type="http://schemas.openxmlformats.org/officeDocument/2006/relationships/image" Target="../media/image78.png"/><Relationship Id="rId78" Type="http://schemas.openxmlformats.org/officeDocument/2006/relationships/image" Target="../media/image81.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 Id="rId35" Type="http://schemas.openxmlformats.org/officeDocument/2006/relationships/image" Target="../media/image40.png"/><Relationship Id="rId43" Type="http://schemas.openxmlformats.org/officeDocument/2006/relationships/image" Target="../media/image48.png"/><Relationship Id="rId48" Type="http://schemas.openxmlformats.org/officeDocument/2006/relationships/image" Target="../media/image53.png"/><Relationship Id="rId56" Type="http://schemas.openxmlformats.org/officeDocument/2006/relationships/image" Target="../media/image61.png"/><Relationship Id="rId64" Type="http://schemas.openxmlformats.org/officeDocument/2006/relationships/image" Target="../media/image69.png"/><Relationship Id="rId69" Type="http://schemas.openxmlformats.org/officeDocument/2006/relationships/image" Target="../media/image74.png"/><Relationship Id="rId77" Type="http://schemas.openxmlformats.org/officeDocument/2006/relationships/image" Target="../media/image80.png"/><Relationship Id="rId8" Type="http://schemas.openxmlformats.org/officeDocument/2006/relationships/image" Target="../media/image13.png"/><Relationship Id="rId51" Type="http://schemas.openxmlformats.org/officeDocument/2006/relationships/image" Target="../media/image56.png"/><Relationship Id="rId72" Type="http://schemas.openxmlformats.org/officeDocument/2006/relationships/image" Target="../media/image77.png"/><Relationship Id="rId3" Type="http://schemas.openxmlformats.org/officeDocument/2006/relationships/image" Target="../media/image8.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33" Type="http://schemas.openxmlformats.org/officeDocument/2006/relationships/image" Target="../media/image38.png"/><Relationship Id="rId38" Type="http://schemas.openxmlformats.org/officeDocument/2006/relationships/image" Target="../media/image43.png"/><Relationship Id="rId46" Type="http://schemas.openxmlformats.org/officeDocument/2006/relationships/image" Target="../media/image51.png"/><Relationship Id="rId59" Type="http://schemas.openxmlformats.org/officeDocument/2006/relationships/image" Target="../media/image64.png"/><Relationship Id="rId67" Type="http://schemas.openxmlformats.org/officeDocument/2006/relationships/image" Target="../media/image72.png"/><Relationship Id="rId20" Type="http://schemas.openxmlformats.org/officeDocument/2006/relationships/image" Target="../media/image25.png"/><Relationship Id="rId41" Type="http://schemas.openxmlformats.org/officeDocument/2006/relationships/image" Target="../media/image46.png"/><Relationship Id="rId54" Type="http://schemas.openxmlformats.org/officeDocument/2006/relationships/image" Target="../media/image59.png"/><Relationship Id="rId62" Type="http://schemas.openxmlformats.org/officeDocument/2006/relationships/image" Target="../media/image67.png"/><Relationship Id="rId70" Type="http://schemas.openxmlformats.org/officeDocument/2006/relationships/image" Target="../media/image75.png"/><Relationship Id="rId75" Type="http://schemas.openxmlformats.org/officeDocument/2006/relationships/image" Target="../media/image82.png"/><Relationship Id="rId1" Type="http://schemas.openxmlformats.org/officeDocument/2006/relationships/slideLayout" Target="../slideLayouts/slideLayout3.xml"/><Relationship Id="rId6"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3.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1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4.png"/><Relationship Id="rId1" Type="http://schemas.openxmlformats.org/officeDocument/2006/relationships/slideLayout" Target="../slideLayouts/slideLayout3.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81.png"/></Relationships>
</file>

<file path=ppt/slides/_rels/slide2.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image" Target="../media/image80.png"/><Relationship Id="rId1" Type="http://schemas.openxmlformats.org/officeDocument/2006/relationships/slideLayout" Target="../slideLayouts/slideLayout3.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20.xml.rels><?xml version="1.0" encoding="UTF-8" standalone="yes"?>
<Relationships xmlns="http://schemas.openxmlformats.org/package/2006/relationships"><Relationship Id="rId8" Type="http://schemas.openxmlformats.org/officeDocument/2006/relationships/image" Target="../media/image101.png"/><Relationship Id="rId13" Type="http://schemas.openxmlformats.org/officeDocument/2006/relationships/image" Target="../media/image84.png"/><Relationship Id="rId3" Type="http://schemas.openxmlformats.org/officeDocument/2006/relationships/image" Target="../media/image96.png"/><Relationship Id="rId7" Type="http://schemas.openxmlformats.org/officeDocument/2006/relationships/image" Target="../media/image100.png"/><Relationship Id="rId12" Type="http://schemas.openxmlformats.org/officeDocument/2006/relationships/image" Target="../media/image87.png"/><Relationship Id="rId2" Type="http://schemas.openxmlformats.org/officeDocument/2006/relationships/image" Target="../media/image95.png"/><Relationship Id="rId1" Type="http://schemas.openxmlformats.org/officeDocument/2006/relationships/slideLayout" Target="../slideLayouts/slideLayout3.xml"/><Relationship Id="rId6" Type="http://schemas.openxmlformats.org/officeDocument/2006/relationships/image" Target="../media/image99.png"/><Relationship Id="rId11" Type="http://schemas.openxmlformats.org/officeDocument/2006/relationships/image" Target="../media/image104.png"/><Relationship Id="rId5" Type="http://schemas.openxmlformats.org/officeDocument/2006/relationships/image" Target="../media/image98.png"/><Relationship Id="rId10" Type="http://schemas.openxmlformats.org/officeDocument/2006/relationships/image" Target="../media/image103.png"/><Relationship Id="rId4" Type="http://schemas.openxmlformats.org/officeDocument/2006/relationships/image" Target="../media/image97.png"/><Relationship Id="rId9" Type="http://schemas.openxmlformats.org/officeDocument/2006/relationships/image" Target="../media/image102.png"/><Relationship Id="rId14" Type="http://schemas.openxmlformats.org/officeDocument/2006/relationships/image" Target="../media/image81.png"/></Relationships>
</file>

<file path=ppt/slides/_rels/slide2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3.xml"/><Relationship Id="rId6" Type="http://schemas.openxmlformats.org/officeDocument/2006/relationships/image" Target="../media/image84.png"/><Relationship Id="rId5" Type="http://schemas.openxmlformats.org/officeDocument/2006/relationships/image" Target="../media/image88.png"/><Relationship Id="rId4" Type="http://schemas.openxmlformats.org/officeDocument/2006/relationships/image" Target="../media/image87.png"/></Relationships>
</file>

<file path=ppt/slides/_rels/slide22.xml.rels><?xml version="1.0" encoding="UTF-8" standalone="yes"?>
<Relationships xmlns="http://schemas.openxmlformats.org/package/2006/relationships"><Relationship Id="rId3" Type="http://schemas.openxmlformats.org/officeDocument/2006/relationships/image" Target="../media/image87.png"/><Relationship Id="rId7" Type="http://schemas.openxmlformats.org/officeDocument/2006/relationships/image" Target="../media/image81.png"/><Relationship Id="rId2" Type="http://schemas.openxmlformats.org/officeDocument/2006/relationships/image" Target="../media/image82.png"/><Relationship Id="rId1" Type="http://schemas.openxmlformats.org/officeDocument/2006/relationships/slideLayout" Target="../slideLayouts/slideLayout3.xml"/><Relationship Id="rId6" Type="http://schemas.openxmlformats.org/officeDocument/2006/relationships/image" Target="../media/image80.png"/><Relationship Id="rId5" Type="http://schemas.openxmlformats.org/officeDocument/2006/relationships/image" Target="../media/image88.png"/><Relationship Id="rId4" Type="http://schemas.openxmlformats.org/officeDocument/2006/relationships/image" Target="../media/image84.png"/></Relationships>
</file>

<file path=ppt/slides/_rels/slide23.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3.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24.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88.png"/><Relationship Id="rId7"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3.xml"/><Relationship Id="rId6" Type="http://schemas.openxmlformats.org/officeDocument/2006/relationships/image" Target="../media/image82.png"/><Relationship Id="rId5" Type="http://schemas.openxmlformats.org/officeDocument/2006/relationships/image" Target="../media/image87.png"/><Relationship Id="rId4" Type="http://schemas.openxmlformats.org/officeDocument/2006/relationships/image" Target="../media/image84.png"/></Relationships>
</file>

<file path=ppt/slides/_rels/slide26.xml.rels><?xml version="1.0" encoding="UTF-8" standalone="yes"?>
<Relationships xmlns="http://schemas.openxmlformats.org/package/2006/relationships"><Relationship Id="rId13" Type="http://schemas.openxmlformats.org/officeDocument/2006/relationships/image" Target="../media/image16.png"/><Relationship Id="rId18" Type="http://schemas.openxmlformats.org/officeDocument/2006/relationships/image" Target="../media/image21.png"/><Relationship Id="rId26" Type="http://schemas.openxmlformats.org/officeDocument/2006/relationships/image" Target="../media/image29.png"/><Relationship Id="rId39" Type="http://schemas.openxmlformats.org/officeDocument/2006/relationships/image" Target="../media/image42.png"/><Relationship Id="rId21" Type="http://schemas.openxmlformats.org/officeDocument/2006/relationships/image" Target="../media/image24.png"/><Relationship Id="rId34" Type="http://schemas.openxmlformats.org/officeDocument/2006/relationships/image" Target="../media/image37.png"/><Relationship Id="rId42" Type="http://schemas.openxmlformats.org/officeDocument/2006/relationships/image" Target="../media/image45.png"/><Relationship Id="rId47" Type="http://schemas.openxmlformats.org/officeDocument/2006/relationships/image" Target="../media/image50.png"/><Relationship Id="rId50" Type="http://schemas.openxmlformats.org/officeDocument/2006/relationships/image" Target="../media/image53.png"/><Relationship Id="rId55" Type="http://schemas.openxmlformats.org/officeDocument/2006/relationships/image" Target="../media/image58.png"/><Relationship Id="rId63" Type="http://schemas.openxmlformats.org/officeDocument/2006/relationships/image" Target="../media/image66.png"/><Relationship Id="rId68" Type="http://schemas.openxmlformats.org/officeDocument/2006/relationships/image" Target="../media/image71.png"/><Relationship Id="rId76" Type="http://schemas.openxmlformats.org/officeDocument/2006/relationships/image" Target="../media/image79.png"/><Relationship Id="rId7" Type="http://schemas.openxmlformats.org/officeDocument/2006/relationships/image" Target="../media/image10.png"/><Relationship Id="rId71" Type="http://schemas.openxmlformats.org/officeDocument/2006/relationships/image" Target="../media/image74.png"/><Relationship Id="rId2" Type="http://schemas.openxmlformats.org/officeDocument/2006/relationships/image" Target="../media/image5.png"/><Relationship Id="rId16" Type="http://schemas.openxmlformats.org/officeDocument/2006/relationships/image" Target="../media/image19.png"/><Relationship Id="rId29" Type="http://schemas.openxmlformats.org/officeDocument/2006/relationships/image" Target="../media/image32.png"/><Relationship Id="rId11" Type="http://schemas.openxmlformats.org/officeDocument/2006/relationships/image" Target="../media/image14.png"/><Relationship Id="rId24" Type="http://schemas.openxmlformats.org/officeDocument/2006/relationships/image" Target="../media/image27.png"/><Relationship Id="rId32" Type="http://schemas.openxmlformats.org/officeDocument/2006/relationships/image" Target="../media/image35.png"/><Relationship Id="rId37" Type="http://schemas.openxmlformats.org/officeDocument/2006/relationships/image" Target="../media/image40.png"/><Relationship Id="rId40" Type="http://schemas.openxmlformats.org/officeDocument/2006/relationships/image" Target="../media/image43.png"/><Relationship Id="rId45" Type="http://schemas.openxmlformats.org/officeDocument/2006/relationships/image" Target="../media/image48.png"/><Relationship Id="rId53" Type="http://schemas.openxmlformats.org/officeDocument/2006/relationships/image" Target="../media/image56.png"/><Relationship Id="rId58" Type="http://schemas.openxmlformats.org/officeDocument/2006/relationships/image" Target="../media/image61.png"/><Relationship Id="rId66" Type="http://schemas.openxmlformats.org/officeDocument/2006/relationships/image" Target="../media/image69.png"/><Relationship Id="rId74" Type="http://schemas.openxmlformats.org/officeDocument/2006/relationships/image" Target="../media/image77.png"/><Relationship Id="rId5" Type="http://schemas.openxmlformats.org/officeDocument/2006/relationships/image" Target="../media/image8.png"/><Relationship Id="rId15" Type="http://schemas.openxmlformats.org/officeDocument/2006/relationships/image" Target="../media/image18.png"/><Relationship Id="rId23" Type="http://schemas.openxmlformats.org/officeDocument/2006/relationships/image" Target="../media/image26.png"/><Relationship Id="rId28" Type="http://schemas.openxmlformats.org/officeDocument/2006/relationships/image" Target="../media/image31.png"/><Relationship Id="rId36" Type="http://schemas.openxmlformats.org/officeDocument/2006/relationships/image" Target="../media/image39.png"/><Relationship Id="rId49" Type="http://schemas.openxmlformats.org/officeDocument/2006/relationships/image" Target="../media/image52.png"/><Relationship Id="rId57" Type="http://schemas.openxmlformats.org/officeDocument/2006/relationships/image" Target="../media/image60.png"/><Relationship Id="rId61" Type="http://schemas.openxmlformats.org/officeDocument/2006/relationships/image" Target="../media/image64.png"/><Relationship Id="rId10" Type="http://schemas.openxmlformats.org/officeDocument/2006/relationships/image" Target="../media/image13.png"/><Relationship Id="rId19" Type="http://schemas.openxmlformats.org/officeDocument/2006/relationships/image" Target="../media/image22.png"/><Relationship Id="rId31" Type="http://schemas.openxmlformats.org/officeDocument/2006/relationships/image" Target="../media/image34.png"/><Relationship Id="rId44" Type="http://schemas.openxmlformats.org/officeDocument/2006/relationships/image" Target="../media/image47.png"/><Relationship Id="rId52" Type="http://schemas.openxmlformats.org/officeDocument/2006/relationships/image" Target="../media/image55.png"/><Relationship Id="rId60" Type="http://schemas.openxmlformats.org/officeDocument/2006/relationships/image" Target="../media/image63.png"/><Relationship Id="rId65" Type="http://schemas.openxmlformats.org/officeDocument/2006/relationships/image" Target="../media/image68.png"/><Relationship Id="rId73" Type="http://schemas.openxmlformats.org/officeDocument/2006/relationships/image" Target="../media/image76.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 Id="rId22" Type="http://schemas.openxmlformats.org/officeDocument/2006/relationships/image" Target="../media/image25.png"/><Relationship Id="rId27" Type="http://schemas.openxmlformats.org/officeDocument/2006/relationships/image" Target="../media/image30.png"/><Relationship Id="rId30" Type="http://schemas.openxmlformats.org/officeDocument/2006/relationships/image" Target="../media/image33.png"/><Relationship Id="rId35" Type="http://schemas.openxmlformats.org/officeDocument/2006/relationships/image" Target="../media/image38.png"/><Relationship Id="rId43" Type="http://schemas.openxmlformats.org/officeDocument/2006/relationships/image" Target="../media/image46.png"/><Relationship Id="rId48" Type="http://schemas.openxmlformats.org/officeDocument/2006/relationships/image" Target="../media/image51.png"/><Relationship Id="rId56" Type="http://schemas.openxmlformats.org/officeDocument/2006/relationships/image" Target="../media/image59.png"/><Relationship Id="rId64" Type="http://schemas.openxmlformats.org/officeDocument/2006/relationships/image" Target="../media/image67.png"/><Relationship Id="rId69" Type="http://schemas.openxmlformats.org/officeDocument/2006/relationships/image" Target="../media/image72.png"/><Relationship Id="rId8" Type="http://schemas.openxmlformats.org/officeDocument/2006/relationships/image" Target="../media/image11.png"/><Relationship Id="rId51" Type="http://schemas.openxmlformats.org/officeDocument/2006/relationships/image" Target="../media/image54.png"/><Relationship Id="rId72" Type="http://schemas.openxmlformats.org/officeDocument/2006/relationships/image" Target="../media/image75.png"/><Relationship Id="rId3" Type="http://schemas.openxmlformats.org/officeDocument/2006/relationships/image" Target="../media/image6.png"/><Relationship Id="rId12" Type="http://schemas.openxmlformats.org/officeDocument/2006/relationships/image" Target="../media/image15.png"/><Relationship Id="rId17" Type="http://schemas.openxmlformats.org/officeDocument/2006/relationships/image" Target="../media/image20.png"/><Relationship Id="rId25" Type="http://schemas.openxmlformats.org/officeDocument/2006/relationships/image" Target="../media/image28.png"/><Relationship Id="rId33" Type="http://schemas.openxmlformats.org/officeDocument/2006/relationships/image" Target="../media/image36.png"/><Relationship Id="rId38" Type="http://schemas.openxmlformats.org/officeDocument/2006/relationships/image" Target="../media/image41.png"/><Relationship Id="rId46" Type="http://schemas.openxmlformats.org/officeDocument/2006/relationships/image" Target="../media/image49.png"/><Relationship Id="rId59" Type="http://schemas.openxmlformats.org/officeDocument/2006/relationships/image" Target="../media/image62.png"/><Relationship Id="rId67" Type="http://schemas.openxmlformats.org/officeDocument/2006/relationships/image" Target="../media/image70.png"/><Relationship Id="rId20" Type="http://schemas.openxmlformats.org/officeDocument/2006/relationships/image" Target="../media/image23.png"/><Relationship Id="rId41" Type="http://schemas.openxmlformats.org/officeDocument/2006/relationships/image" Target="../media/image44.png"/><Relationship Id="rId54" Type="http://schemas.openxmlformats.org/officeDocument/2006/relationships/image" Target="../media/image57.png"/><Relationship Id="rId62" Type="http://schemas.openxmlformats.org/officeDocument/2006/relationships/image" Target="../media/image65.png"/><Relationship Id="rId70" Type="http://schemas.openxmlformats.org/officeDocument/2006/relationships/image" Target="../media/image73.png"/><Relationship Id="rId75" Type="http://schemas.openxmlformats.org/officeDocument/2006/relationships/image" Target="../media/image78.png"/><Relationship Id="rId1" Type="http://schemas.openxmlformats.org/officeDocument/2006/relationships/slideLayout" Target="../slideLayouts/slideLayout3.xml"/><Relationship Id="rId6" Type="http://schemas.openxmlformats.org/officeDocument/2006/relationships/image" Target="../media/image9.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0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0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06.png"/></Relationships>
</file>

<file path=ppt/slides/_rels/slide3.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3.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88.png"/><Relationship Id="rId1" Type="http://schemas.openxmlformats.org/officeDocument/2006/relationships/slideLayout" Target="../slideLayouts/slideLayout3.xml"/><Relationship Id="rId5" Type="http://schemas.openxmlformats.org/officeDocument/2006/relationships/image" Target="../media/image84.png"/><Relationship Id="rId4" Type="http://schemas.openxmlformats.org/officeDocument/2006/relationships/image" Target="../media/image82.png"/></Relationships>
</file>

<file path=ppt/slides/_rels/slide5.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1.png"/><Relationship Id="rId1" Type="http://schemas.openxmlformats.org/officeDocument/2006/relationships/slideLayout" Target="../slideLayouts/slideLayout3.xml"/><Relationship Id="rId5" Type="http://schemas.openxmlformats.org/officeDocument/2006/relationships/image" Target="../media/image80.png"/><Relationship Id="rId4" Type="http://schemas.openxmlformats.org/officeDocument/2006/relationships/image" Target="../media/image84.png"/></Relationships>
</file>

<file path=ppt/slides/_rels/slide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81.png"/><Relationship Id="rId1" Type="http://schemas.openxmlformats.org/officeDocument/2006/relationships/slideLayout" Target="../slideLayouts/slideLayout3.xml"/><Relationship Id="rId6" Type="http://schemas.openxmlformats.org/officeDocument/2006/relationships/image" Target="../media/image88.png"/><Relationship Id="rId5" Type="http://schemas.openxmlformats.org/officeDocument/2006/relationships/image" Target="../media/image82.png"/><Relationship Id="rId4" Type="http://schemas.openxmlformats.org/officeDocument/2006/relationships/image" Target="../media/image84.png"/></Relationships>
</file>

<file path=ppt/slides/_rels/slide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4.png"/><Relationship Id="rId1" Type="http://schemas.openxmlformats.org/officeDocument/2006/relationships/slideLayout" Target="../slideLayouts/slideLayout3.xml"/><Relationship Id="rId6" Type="http://schemas.openxmlformats.org/officeDocument/2006/relationships/image" Target="../media/image81.png"/><Relationship Id="rId5" Type="http://schemas.openxmlformats.org/officeDocument/2006/relationships/image" Target="../media/image88.png"/><Relationship Id="rId4" Type="http://schemas.openxmlformats.org/officeDocument/2006/relationships/image" Target="../media/image80.png"/></Relationships>
</file>

<file path=ppt/slides/_rels/slide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0.png"/><Relationship Id="rId1" Type="http://schemas.openxmlformats.org/officeDocument/2006/relationships/slideLayout" Target="../slideLayouts/slideLayout3.xml"/><Relationship Id="rId6" Type="http://schemas.openxmlformats.org/officeDocument/2006/relationships/image" Target="../media/image88.png"/><Relationship Id="rId5" Type="http://schemas.openxmlformats.org/officeDocument/2006/relationships/image" Target="../media/image81.png"/><Relationship Id="rId4" Type="http://schemas.openxmlformats.org/officeDocument/2006/relationships/image" Target="../media/image82.png"/></Relationships>
</file>

<file path=ppt/slides/_rels/slide9.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87.png"/><Relationship Id="rId7" Type="http://schemas.openxmlformats.org/officeDocument/2006/relationships/image" Target="../media/image81.png"/><Relationship Id="rId2" Type="http://schemas.openxmlformats.org/officeDocument/2006/relationships/image" Target="../media/image84.png"/><Relationship Id="rId1" Type="http://schemas.openxmlformats.org/officeDocument/2006/relationships/slideLayout" Target="../slideLayouts/slideLayout3.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 name="Picture 4" descr="C:\Users\ABC\Desktop\GR-010 (2).png"/>
          <p:cNvPicPr>
            <a:picLocks noChangeAspect="1" noChangeArrowheads="1"/>
          </p:cNvPicPr>
          <p:nvPr/>
        </p:nvPicPr>
        <p:blipFill>
          <a:blip r:embed="rId2">
            <a:biLevel thresh="25000"/>
            <a:extLst>
              <a:ext uri="{28A0092B-C50C-407E-A947-70E740481C1C}">
                <a14:useLocalDpi xmlns:a14="http://schemas.microsoft.com/office/drawing/2010/main"/>
              </a:ext>
            </a:extLst>
          </a:blip>
          <a:srcRect/>
          <a:stretch>
            <a:fillRect/>
          </a:stretch>
        </p:blipFill>
        <p:spPr bwMode="auto">
          <a:xfrm>
            <a:off x="3003521" y="3197364"/>
            <a:ext cx="5228297" cy="342499"/>
          </a:xfrm>
          <a:prstGeom prst="rect">
            <a:avLst/>
          </a:prstGeom>
          <a:noFill/>
          <a:extLst>
            <a:ext uri="{909E8E84-426E-40DD-AFC4-6F175D3DCCD1}">
              <a14:hiddenFill xmlns:a14="http://schemas.microsoft.com/office/drawing/2010/main">
                <a:solidFill>
                  <a:srgbClr val="FFFFFF"/>
                </a:solidFill>
              </a14:hiddenFill>
            </a:ext>
          </a:extLst>
        </p:spPr>
      </p:pic>
      <p:sp>
        <p:nvSpPr>
          <p:cNvPr id="111" name="文本框 22"/>
          <p:cNvSpPr>
            <a:spLocks noChangeArrowheads="1"/>
          </p:cNvSpPr>
          <p:nvPr/>
        </p:nvSpPr>
        <p:spPr bwMode="auto">
          <a:xfrm>
            <a:off x="3096247" y="2725140"/>
            <a:ext cx="6461668" cy="561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defTabSz="405037" fontAlgn="auto">
              <a:spcBef>
                <a:spcPts val="0"/>
              </a:spcBef>
              <a:spcAft>
                <a:spcPts val="0"/>
              </a:spcAft>
            </a:pPr>
            <a:r>
              <a:rPr lang="zh-CN" altLang="en-US" sz="3200" b="1" dirty="0">
                <a:solidFill>
                  <a:prstClr val="white"/>
                </a:solidFill>
                <a:latin typeface="微软雅黑" panose="020B0503020204020204" pitchFamily="34" charset="-122"/>
                <a:ea typeface="微软雅黑" panose="020B0503020204020204" pitchFamily="34" charset="-122"/>
              </a:rPr>
              <a:t>彩</a:t>
            </a:r>
            <a:r>
              <a:rPr lang="zh-CN" altLang="en-US" sz="3200" b="1" dirty="0" smtClean="0">
                <a:solidFill>
                  <a:prstClr val="white"/>
                </a:solidFill>
                <a:latin typeface="微软雅黑" panose="020B0503020204020204" pitchFamily="34" charset="-122"/>
                <a:ea typeface="微软雅黑" panose="020B0503020204020204" pitchFamily="34" charset="-122"/>
              </a:rPr>
              <a:t>色粉笔手绘</a:t>
            </a:r>
            <a:r>
              <a:rPr lang="en-US" altLang="zh-CN" sz="3200" b="1" dirty="0" smtClean="0">
                <a:solidFill>
                  <a:prstClr val="white"/>
                </a:solidFill>
                <a:latin typeface="微软雅黑" panose="020B0503020204020204" pitchFamily="34" charset="-122"/>
                <a:ea typeface="微软雅黑" panose="020B0503020204020204" pitchFamily="34" charset="-122"/>
              </a:rPr>
              <a:t>PPT</a:t>
            </a:r>
            <a:r>
              <a:rPr lang="zh-CN" altLang="en-US" sz="3200" b="1" dirty="0" smtClean="0">
                <a:solidFill>
                  <a:prstClr val="white"/>
                </a:solidFill>
                <a:latin typeface="微软雅黑" panose="020B0503020204020204" pitchFamily="34" charset="-122"/>
                <a:ea typeface="微软雅黑" panose="020B0503020204020204" pitchFamily="34" charset="-122"/>
              </a:rPr>
              <a:t>图表大全</a:t>
            </a:r>
            <a:endParaRPr lang="zh-CN" altLang="en-US" sz="3200" b="1" dirty="0">
              <a:solidFill>
                <a:prstClr val="white"/>
              </a:solidFill>
              <a:latin typeface="微软雅黑" panose="020B0503020204020204" pitchFamily="34" charset="-122"/>
              <a:ea typeface="微软雅黑" panose="020B0503020204020204" pitchFamily="34" charset="-122"/>
            </a:endParaRPr>
          </a:p>
        </p:txBody>
      </p:sp>
      <p:sp>
        <p:nvSpPr>
          <p:cNvPr id="112" name="TextBox 7"/>
          <p:cNvSpPr>
            <a:spLocks noChangeArrowheads="1"/>
          </p:cNvSpPr>
          <p:nvPr/>
        </p:nvSpPr>
        <p:spPr bwMode="auto">
          <a:xfrm>
            <a:off x="3169663" y="2390958"/>
            <a:ext cx="61755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05037" fontAlgn="auto">
              <a:spcBef>
                <a:spcPts val="0"/>
              </a:spcBef>
              <a:spcAft>
                <a:spcPts val="0"/>
              </a:spcAft>
            </a:pPr>
            <a:r>
              <a:rPr lang="zh-CN" altLang="en-US" dirty="0">
                <a:solidFill>
                  <a:prstClr val="white"/>
                </a:solidFill>
                <a:latin typeface="微软雅黑" panose="020B0503020204020204" pitchFamily="34" charset="-122"/>
                <a:ea typeface="微软雅黑" panose="020B0503020204020204" pitchFamily="34" charset="-122"/>
              </a:rPr>
              <a:t>工作总结│商务报告│新年计划│商务展示</a:t>
            </a:r>
          </a:p>
        </p:txBody>
      </p:sp>
      <p:sp>
        <p:nvSpPr>
          <p:cNvPr id="113" name="Rectangle 4"/>
          <p:cNvSpPr txBox="1">
            <a:spLocks noChangeArrowheads="1"/>
          </p:cNvSpPr>
          <p:nvPr/>
        </p:nvSpPr>
        <p:spPr bwMode="auto">
          <a:xfrm>
            <a:off x="3216487" y="3489379"/>
            <a:ext cx="3669602" cy="25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defTabSz="405037" fontAlgn="auto">
              <a:spcBef>
                <a:spcPts val="0"/>
              </a:spcBef>
              <a:spcAft>
                <a:spcPts val="0"/>
              </a:spcAft>
            </a:pPr>
            <a:r>
              <a:rPr lang="zh-CN" altLang="en-US" sz="1800" b="0" dirty="0">
                <a:solidFill>
                  <a:prstClr val="white"/>
                </a:solidFill>
                <a:latin typeface="方正黑体简体" panose="02010601030101010101" pitchFamily="2" charset="-122"/>
                <a:ea typeface="方正黑体简体" panose="02010601030101010101" pitchFamily="2" charset="-122"/>
              </a:rPr>
              <a:t>这里可以输入公司</a:t>
            </a:r>
            <a:r>
              <a:rPr lang="en-US" altLang="zh-CN" sz="1800" b="0" dirty="0">
                <a:solidFill>
                  <a:prstClr val="white"/>
                </a:solidFill>
                <a:latin typeface="方正黑体简体" panose="02010601030101010101" pitchFamily="2" charset="-122"/>
                <a:ea typeface="方正黑体简体" panose="02010601030101010101" pitchFamily="2" charset="-122"/>
              </a:rPr>
              <a:t>/</a:t>
            </a:r>
            <a:r>
              <a:rPr lang="zh-CN" altLang="en-US" sz="1800" b="0" dirty="0">
                <a:solidFill>
                  <a:prstClr val="white"/>
                </a:solidFill>
                <a:latin typeface="方正黑体简体" panose="02010601030101010101" pitchFamily="2" charset="-122"/>
                <a:ea typeface="方正黑体简体" panose="02010601030101010101" pitchFamily="2" charset="-122"/>
              </a:rPr>
              <a:t>团队名称</a:t>
            </a:r>
          </a:p>
        </p:txBody>
      </p:sp>
      <p:pic>
        <p:nvPicPr>
          <p:cNvPr id="114" name="Picture 3" descr="C:\Users\ABC\Desktop\GR-010 (2).png"/>
          <p:cNvPicPr>
            <a:picLocks noChangeAspect="1" noChangeArrowheads="1"/>
          </p:cNvPicPr>
          <p:nvPr/>
        </p:nvPicPr>
        <p:blipFill>
          <a:blip r:embed="rId3">
            <a:grayscl/>
            <a:extLst>
              <a:ext uri="{28A0092B-C50C-407E-A947-70E740481C1C}">
                <a14:useLocalDpi xmlns:a14="http://schemas.microsoft.com/office/drawing/2010/main"/>
              </a:ext>
            </a:extLst>
          </a:blip>
          <a:srcRect/>
          <a:stretch>
            <a:fillRect/>
          </a:stretch>
        </p:blipFill>
        <p:spPr bwMode="auto">
          <a:xfrm rot="19741709">
            <a:off x="7809241" y="2812713"/>
            <a:ext cx="939800" cy="508000"/>
          </a:xfrm>
          <a:prstGeom prst="rect">
            <a:avLst/>
          </a:prstGeom>
          <a:noFill/>
          <a:extLst>
            <a:ext uri="{909E8E84-426E-40DD-AFC4-6F175D3DCCD1}">
              <a14:hiddenFill xmlns:a14="http://schemas.microsoft.com/office/drawing/2010/main">
                <a:solidFill>
                  <a:srgbClr val="FFFFFF"/>
                </a:solidFill>
              </a14:hiddenFill>
            </a:ext>
          </a:extLst>
        </p:spPr>
      </p:pic>
      <p:sp>
        <p:nvSpPr>
          <p:cNvPr id="115" name="Freeform 6"/>
          <p:cNvSpPr>
            <a:spLocks/>
          </p:cNvSpPr>
          <p:nvPr/>
        </p:nvSpPr>
        <p:spPr bwMode="auto">
          <a:xfrm flipH="1">
            <a:off x="1192264" y="4912713"/>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013">
              <a:solidFill>
                <a:prstClr val="black"/>
              </a:solidFill>
              <a:latin typeface="Calibri"/>
              <a:ea typeface="+mn-ea"/>
            </a:endParaRPr>
          </a:p>
        </p:txBody>
      </p:sp>
      <p:sp>
        <p:nvSpPr>
          <p:cNvPr id="116" name="Freeform 24"/>
          <p:cNvSpPr/>
          <p:nvPr/>
        </p:nvSpPr>
        <p:spPr>
          <a:xfrm flipH="1">
            <a:off x="1016595" y="4584855"/>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smtClean="0">
              <a:ln>
                <a:noFill/>
              </a:ln>
              <a:solidFill>
                <a:srgbClr val="414455"/>
              </a:solidFill>
              <a:effectLst/>
              <a:uLnTx/>
              <a:uFillTx/>
              <a:latin typeface="Calibri"/>
              <a:ea typeface="+mn-ea"/>
              <a:cs typeface="+mn-cs"/>
            </a:endParaRPr>
          </a:p>
        </p:txBody>
      </p:sp>
      <p:sp>
        <p:nvSpPr>
          <p:cNvPr id="117" name="Freeform 25"/>
          <p:cNvSpPr/>
          <p:nvPr/>
        </p:nvSpPr>
        <p:spPr>
          <a:xfrm flipH="1">
            <a:off x="1299524" y="5086957"/>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smtClean="0">
              <a:ln>
                <a:noFill/>
              </a:ln>
              <a:solidFill>
                <a:prstClr val="white"/>
              </a:solidFill>
              <a:effectLst/>
              <a:uLnTx/>
              <a:uFillTx/>
              <a:latin typeface="Calibri"/>
              <a:ea typeface="+mn-ea"/>
              <a:cs typeface="+mn-cs"/>
            </a:endParaRPr>
          </a:p>
        </p:txBody>
      </p:sp>
      <p:sp>
        <p:nvSpPr>
          <p:cNvPr id="118" name="Freeform 5"/>
          <p:cNvSpPr>
            <a:spLocks/>
          </p:cNvSpPr>
          <p:nvPr/>
        </p:nvSpPr>
        <p:spPr bwMode="auto">
          <a:xfrm>
            <a:off x="1445398" y="4009442"/>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19" name="Freeform 6"/>
          <p:cNvSpPr>
            <a:spLocks/>
          </p:cNvSpPr>
          <p:nvPr/>
        </p:nvSpPr>
        <p:spPr bwMode="auto">
          <a:xfrm>
            <a:off x="1483488" y="3939214"/>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blipFill dpi="0" rotWithShape="1">
            <a:blip r:embed="rId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20" name="Freeform 7"/>
          <p:cNvSpPr>
            <a:spLocks/>
          </p:cNvSpPr>
          <p:nvPr/>
        </p:nvSpPr>
        <p:spPr bwMode="auto">
          <a:xfrm>
            <a:off x="1471585" y="3983255"/>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blipFill dpi="0" rotWithShape="1">
            <a:blip r:embed="rId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21" name="Freeform 8"/>
          <p:cNvSpPr>
            <a:spLocks/>
          </p:cNvSpPr>
          <p:nvPr/>
        </p:nvSpPr>
        <p:spPr bwMode="auto">
          <a:xfrm>
            <a:off x="1463253" y="4389152"/>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blipFill dpi="0" rotWithShape="1">
            <a:blip r:embed="rId1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22" name="Freeform 9"/>
          <p:cNvSpPr>
            <a:spLocks/>
          </p:cNvSpPr>
          <p:nvPr/>
        </p:nvSpPr>
        <p:spPr bwMode="auto">
          <a:xfrm>
            <a:off x="1583475" y="4008252"/>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blipFill dpi="0" rotWithShape="1">
            <a:blip r:embed="rId1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23" name="Freeform 10"/>
          <p:cNvSpPr>
            <a:spLocks/>
          </p:cNvSpPr>
          <p:nvPr/>
        </p:nvSpPr>
        <p:spPr bwMode="auto">
          <a:xfrm>
            <a:off x="1620375" y="3935643"/>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blipFill dpi="0" rotWithShape="1">
            <a:blip r:embed="rId1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24" name="Freeform 11"/>
          <p:cNvSpPr>
            <a:spLocks/>
          </p:cNvSpPr>
          <p:nvPr/>
        </p:nvSpPr>
        <p:spPr bwMode="auto">
          <a:xfrm>
            <a:off x="1609662" y="3982065"/>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blipFill dpi="0" rotWithShape="1">
            <a:blip r:embed="rId1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25" name="Freeform 12"/>
          <p:cNvSpPr>
            <a:spLocks/>
          </p:cNvSpPr>
          <p:nvPr/>
        </p:nvSpPr>
        <p:spPr bwMode="auto">
          <a:xfrm>
            <a:off x="1601330" y="4385582"/>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blipFill dpi="0" rotWithShape="1">
            <a:blip r:embed="rId1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26" name="Freeform 13"/>
          <p:cNvSpPr>
            <a:spLocks/>
          </p:cNvSpPr>
          <p:nvPr/>
        </p:nvSpPr>
        <p:spPr bwMode="auto">
          <a:xfrm>
            <a:off x="1703697" y="4010632"/>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blipFill dpi="0" rotWithShape="1">
            <a:blip r:embed="rId1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nvGrpSpPr>
          <p:cNvPr id="127" name="Group 123"/>
          <p:cNvGrpSpPr/>
          <p:nvPr/>
        </p:nvGrpSpPr>
        <p:grpSpPr>
          <a:xfrm>
            <a:off x="777632" y="3948736"/>
            <a:ext cx="613013" cy="465414"/>
            <a:chOff x="7170738" y="4168775"/>
            <a:chExt cx="817563" cy="620713"/>
          </a:xfrm>
          <a:blipFill dpi="0" rotWithShape="1">
            <a:blip r:embed="rId15">
              <a:extLst>
                <a:ext uri="{28A0092B-C50C-407E-A947-70E740481C1C}">
                  <a14:useLocalDpi xmlns:a14="http://schemas.microsoft.com/office/drawing/2010/main" val="0"/>
                </a:ext>
              </a:extLst>
            </a:blip>
            <a:srcRect/>
            <a:stretch>
              <a:fillRect/>
            </a:stretch>
          </a:blipFill>
        </p:grpSpPr>
        <p:sp>
          <p:nvSpPr>
            <p:cNvPr id="128"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29"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30"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31"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32"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33"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sp>
        <p:nvSpPr>
          <p:cNvPr id="134" name="Freeform 20"/>
          <p:cNvSpPr>
            <a:spLocks noEditPoints="1"/>
          </p:cNvSpPr>
          <p:nvPr/>
        </p:nvSpPr>
        <p:spPr bwMode="auto">
          <a:xfrm>
            <a:off x="278889" y="2329907"/>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blipFill dpi="0" rotWithShape="1">
            <a:blip r:embed="rId1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35" name="Oval 21"/>
          <p:cNvSpPr>
            <a:spLocks noChangeArrowheads="1"/>
          </p:cNvSpPr>
          <p:nvPr/>
        </p:nvSpPr>
        <p:spPr bwMode="auto">
          <a:xfrm>
            <a:off x="2565485" y="2241824"/>
            <a:ext cx="105938" cy="105938"/>
          </a:xfrm>
          <a:prstGeom prst="ellipse">
            <a:avLst/>
          </a:prstGeom>
          <a:blipFill dpi="0" rotWithShape="1">
            <a:blip r:embed="rId1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36" name="Freeform 22"/>
          <p:cNvSpPr>
            <a:spLocks/>
          </p:cNvSpPr>
          <p:nvPr/>
        </p:nvSpPr>
        <p:spPr bwMode="auto">
          <a:xfrm>
            <a:off x="2603575" y="2320385"/>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blipFill dpi="0" rotWithShape="1">
            <a:blip r:embed="rId1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37" name="Freeform 23"/>
          <p:cNvSpPr>
            <a:spLocks/>
          </p:cNvSpPr>
          <p:nvPr/>
        </p:nvSpPr>
        <p:spPr bwMode="auto">
          <a:xfrm>
            <a:off x="2457166" y="2320385"/>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blipFill dpi="0" rotWithShape="1">
            <a:blip r:embed="rId1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38" name="Freeform 24"/>
          <p:cNvSpPr>
            <a:spLocks/>
          </p:cNvSpPr>
          <p:nvPr/>
        </p:nvSpPr>
        <p:spPr bwMode="auto">
          <a:xfrm>
            <a:off x="2613098" y="2203734"/>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blipFill dpi="0" rotWithShape="1">
            <a:blip r:embed="rId2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39" name="Freeform 25"/>
          <p:cNvSpPr>
            <a:spLocks noEditPoints="1"/>
          </p:cNvSpPr>
          <p:nvPr/>
        </p:nvSpPr>
        <p:spPr bwMode="auto">
          <a:xfrm>
            <a:off x="1760832" y="1947817"/>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blipFill dpi="0" rotWithShape="1">
            <a:blip r:embed="rId2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40" name="Freeform 26"/>
          <p:cNvSpPr>
            <a:spLocks noEditPoints="1"/>
          </p:cNvSpPr>
          <p:nvPr/>
        </p:nvSpPr>
        <p:spPr bwMode="auto">
          <a:xfrm>
            <a:off x="1615613" y="2091844"/>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blipFill dpi="0" rotWithShape="1">
            <a:blip r:embed="rId2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41" name="Freeform 27"/>
          <p:cNvSpPr>
            <a:spLocks noEditPoints="1"/>
          </p:cNvSpPr>
          <p:nvPr/>
        </p:nvSpPr>
        <p:spPr bwMode="auto">
          <a:xfrm>
            <a:off x="1650133" y="1988288"/>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blipFill dpi="0" rotWithShape="1">
            <a:blip r:embed="rId2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42" name="Freeform 28"/>
          <p:cNvSpPr>
            <a:spLocks noEditPoints="1"/>
          </p:cNvSpPr>
          <p:nvPr/>
        </p:nvSpPr>
        <p:spPr bwMode="auto">
          <a:xfrm>
            <a:off x="1650133" y="1988288"/>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blipFill dpi="0" rotWithShape="1">
            <a:blip r:embed="rId2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43" name="Oval 29"/>
          <p:cNvSpPr>
            <a:spLocks noChangeArrowheads="1"/>
          </p:cNvSpPr>
          <p:nvPr/>
        </p:nvSpPr>
        <p:spPr bwMode="auto">
          <a:xfrm>
            <a:off x="1810826" y="2140648"/>
            <a:ext cx="70229" cy="70229"/>
          </a:xfrm>
          <a:prstGeom prst="ellipse">
            <a:avLst/>
          </a:prstGeom>
          <a:blipFill dpi="0" rotWithShape="1">
            <a:blip r:embed="rId2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44" name="Freeform 30"/>
          <p:cNvSpPr>
            <a:spLocks noEditPoints="1"/>
          </p:cNvSpPr>
          <p:nvPr/>
        </p:nvSpPr>
        <p:spPr bwMode="auto">
          <a:xfrm>
            <a:off x="2350038" y="1818072"/>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blipFill dpi="0" rotWithShape="1">
            <a:blip r:embed="rId2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45" name="Rectangle 31"/>
          <p:cNvSpPr>
            <a:spLocks noChangeArrowheads="1"/>
          </p:cNvSpPr>
          <p:nvPr/>
        </p:nvSpPr>
        <p:spPr bwMode="auto">
          <a:xfrm>
            <a:off x="2253623" y="1816882"/>
            <a:ext cx="48803" cy="355905"/>
          </a:xfrm>
          <a:prstGeom prst="rect">
            <a:avLst/>
          </a:prstGeom>
          <a:blipFill dpi="0" rotWithShape="1">
            <a:blip r:embed="rId2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46" name="Freeform 32"/>
          <p:cNvSpPr>
            <a:spLocks noEditPoints="1"/>
          </p:cNvSpPr>
          <p:nvPr/>
        </p:nvSpPr>
        <p:spPr bwMode="auto">
          <a:xfrm>
            <a:off x="672884" y="3609497"/>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blipFill dpi="0" rotWithShape="1">
            <a:blip r:embed="rId2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nvGrpSpPr>
          <p:cNvPr id="147" name="Group 127"/>
          <p:cNvGrpSpPr/>
          <p:nvPr/>
        </p:nvGrpSpPr>
        <p:grpSpPr>
          <a:xfrm>
            <a:off x="1857247" y="3917787"/>
            <a:ext cx="380902" cy="490410"/>
            <a:chOff x="8610600" y="4127500"/>
            <a:chExt cx="508001" cy="654050"/>
          </a:xfrm>
          <a:blipFill dpi="0" rotWithShape="1">
            <a:blip r:embed="rId15">
              <a:extLst>
                <a:ext uri="{28A0092B-C50C-407E-A947-70E740481C1C}">
                  <a14:useLocalDpi xmlns:a14="http://schemas.microsoft.com/office/drawing/2010/main" val="0"/>
                </a:ext>
              </a:extLst>
            </a:blip>
            <a:srcRect/>
            <a:stretch>
              <a:fillRect/>
            </a:stretch>
          </a:blipFill>
        </p:grpSpPr>
        <p:sp>
          <p:nvSpPr>
            <p:cNvPr id="148"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49"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0"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1"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2"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3"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4"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5"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sp>
        <p:nvSpPr>
          <p:cNvPr id="156" name="Freeform 41"/>
          <p:cNvSpPr>
            <a:spLocks noEditPoints="1"/>
          </p:cNvSpPr>
          <p:nvPr/>
        </p:nvSpPr>
        <p:spPr bwMode="auto">
          <a:xfrm>
            <a:off x="2172681" y="3422617"/>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blipFill dpi="0" rotWithShape="1">
            <a:blip r:embed="rId2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7" name="Freeform 42"/>
          <p:cNvSpPr>
            <a:spLocks/>
          </p:cNvSpPr>
          <p:nvPr/>
        </p:nvSpPr>
        <p:spPr bwMode="auto">
          <a:xfrm>
            <a:off x="2256004" y="3692818"/>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blipFill dpi="0" rotWithShape="1">
            <a:blip r:embed="rId2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8" name="Freeform 43"/>
          <p:cNvSpPr>
            <a:spLocks/>
          </p:cNvSpPr>
          <p:nvPr/>
        </p:nvSpPr>
        <p:spPr bwMode="auto">
          <a:xfrm>
            <a:off x="2227436" y="3738050"/>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blipFill dpi="0" rotWithShape="1">
            <a:blip r:embed="rId3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9" name="Freeform 44"/>
          <p:cNvSpPr>
            <a:spLocks/>
          </p:cNvSpPr>
          <p:nvPr/>
        </p:nvSpPr>
        <p:spPr bwMode="auto">
          <a:xfrm>
            <a:off x="1335889" y="1484784"/>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blipFill dpi="0" rotWithShape="1">
            <a:blip r:embed="rId31"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0" name="Freeform 45"/>
          <p:cNvSpPr>
            <a:spLocks noEditPoints="1"/>
          </p:cNvSpPr>
          <p:nvPr/>
        </p:nvSpPr>
        <p:spPr bwMode="auto">
          <a:xfrm>
            <a:off x="1219238" y="3479752"/>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blipFill dpi="0" rotWithShape="1">
            <a:blip r:embed="rId3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1" name="Freeform 46"/>
          <p:cNvSpPr>
            <a:spLocks noEditPoints="1"/>
          </p:cNvSpPr>
          <p:nvPr/>
        </p:nvSpPr>
        <p:spPr bwMode="auto">
          <a:xfrm>
            <a:off x="2065552" y="2690573"/>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blipFill dpi="0" rotWithShape="1">
            <a:blip r:embed="rId33"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2" name="Freeform 47"/>
          <p:cNvSpPr>
            <a:spLocks noEditPoints="1"/>
          </p:cNvSpPr>
          <p:nvPr/>
        </p:nvSpPr>
        <p:spPr bwMode="auto">
          <a:xfrm>
            <a:off x="2530966" y="2900069"/>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blipFill dpi="0" rotWithShape="1">
            <a:blip r:embed="rId34"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3" name="Freeform 48"/>
          <p:cNvSpPr>
            <a:spLocks noEditPoints="1"/>
          </p:cNvSpPr>
          <p:nvPr/>
        </p:nvSpPr>
        <p:spPr bwMode="auto">
          <a:xfrm>
            <a:off x="1604901" y="2966726"/>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blipFill dpi="0" rotWithShape="1">
            <a:blip r:embed="rId3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4" name="Freeform 49"/>
          <p:cNvSpPr>
            <a:spLocks/>
          </p:cNvSpPr>
          <p:nvPr/>
        </p:nvSpPr>
        <p:spPr bwMode="auto">
          <a:xfrm>
            <a:off x="1684652" y="3104803"/>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blipFill dpi="0" rotWithShape="1">
            <a:blip r:embed="rId3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nvGrpSpPr>
          <p:cNvPr id="165" name="Group 126"/>
          <p:cNvGrpSpPr/>
          <p:nvPr/>
        </p:nvGrpSpPr>
        <p:grpSpPr>
          <a:xfrm>
            <a:off x="1778687" y="3526174"/>
            <a:ext cx="340430" cy="323766"/>
            <a:chOff x="8505825" y="3605213"/>
            <a:chExt cx="454025" cy="431800"/>
          </a:xfrm>
          <a:blipFill dpi="0" rotWithShape="1">
            <a:blip r:embed="rId15">
              <a:extLst>
                <a:ext uri="{28A0092B-C50C-407E-A947-70E740481C1C}">
                  <a14:useLocalDpi xmlns:a14="http://schemas.microsoft.com/office/drawing/2010/main" val="0"/>
                </a:ext>
              </a:extLst>
            </a:blip>
            <a:srcRect/>
            <a:stretch>
              <a:fillRect/>
            </a:stretch>
          </a:blipFill>
        </p:grpSpPr>
        <p:sp>
          <p:nvSpPr>
            <p:cNvPr id="166"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7"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sp>
        <p:nvSpPr>
          <p:cNvPr id="168" name="Freeform 52"/>
          <p:cNvSpPr>
            <a:spLocks/>
          </p:cNvSpPr>
          <p:nvPr/>
        </p:nvSpPr>
        <p:spPr bwMode="auto">
          <a:xfrm>
            <a:off x="728828" y="1599054"/>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blipFill dpi="0" rotWithShape="1">
            <a:blip r:embed="rId3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9" name="Freeform 53"/>
          <p:cNvSpPr>
            <a:spLocks/>
          </p:cNvSpPr>
          <p:nvPr/>
        </p:nvSpPr>
        <p:spPr bwMode="auto">
          <a:xfrm>
            <a:off x="1115682" y="1576439"/>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blipFill dpi="0" rotWithShape="1">
            <a:blip r:embed="rId3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0" name="Freeform 54"/>
          <p:cNvSpPr>
            <a:spLocks/>
          </p:cNvSpPr>
          <p:nvPr/>
        </p:nvSpPr>
        <p:spPr bwMode="auto">
          <a:xfrm>
            <a:off x="795486" y="1708563"/>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blipFill dpi="0" rotWithShape="1">
            <a:blip r:embed="rId3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1" name="Freeform 55"/>
          <p:cNvSpPr>
            <a:spLocks noEditPoints="1"/>
          </p:cNvSpPr>
          <p:nvPr/>
        </p:nvSpPr>
        <p:spPr bwMode="auto">
          <a:xfrm>
            <a:off x="481243" y="1929962"/>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blipFill dpi="0" rotWithShape="1">
            <a:blip r:embed="rId40"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2" name="Freeform 56"/>
          <p:cNvSpPr>
            <a:spLocks noEditPoints="1"/>
          </p:cNvSpPr>
          <p:nvPr/>
        </p:nvSpPr>
        <p:spPr bwMode="auto">
          <a:xfrm>
            <a:off x="278890" y="2747708"/>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blipFill dpi="0" rotWithShape="1">
            <a:blip r:embed="rId4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3" name="Freeform 57"/>
          <p:cNvSpPr>
            <a:spLocks noEditPoints="1"/>
          </p:cNvSpPr>
          <p:nvPr/>
        </p:nvSpPr>
        <p:spPr bwMode="auto">
          <a:xfrm>
            <a:off x="1815587" y="1575248"/>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blipFill dpi="0" rotWithShape="1">
            <a:blip r:embed="rId4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4" name="Freeform 58"/>
          <p:cNvSpPr>
            <a:spLocks noEditPoints="1"/>
          </p:cNvSpPr>
          <p:nvPr/>
        </p:nvSpPr>
        <p:spPr bwMode="auto">
          <a:xfrm>
            <a:off x="415395" y="3199043"/>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blipFill dpi="0" rotWithShape="1">
            <a:blip r:embed="rId4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5" name="Rectangle 59"/>
          <p:cNvSpPr>
            <a:spLocks noChangeArrowheads="1"/>
          </p:cNvSpPr>
          <p:nvPr/>
        </p:nvSpPr>
        <p:spPr bwMode="auto">
          <a:xfrm>
            <a:off x="1912002" y="2828650"/>
            <a:ext cx="470175" cy="23806"/>
          </a:xfrm>
          <a:prstGeom prst="rect">
            <a:avLst/>
          </a:prstGeom>
          <a:blipFill dpi="0" rotWithShape="1">
            <a:blip r:embed="rId4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6" name="Rectangle 60"/>
          <p:cNvSpPr>
            <a:spLocks noChangeArrowheads="1"/>
          </p:cNvSpPr>
          <p:nvPr/>
        </p:nvSpPr>
        <p:spPr bwMode="auto">
          <a:xfrm>
            <a:off x="1931047" y="2781037"/>
            <a:ext cx="432085" cy="23806"/>
          </a:xfrm>
          <a:prstGeom prst="rect">
            <a:avLst/>
          </a:prstGeom>
          <a:blipFill dpi="0" rotWithShape="1">
            <a:blip r:embed="rId4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7" name="Rectangle 61"/>
          <p:cNvSpPr>
            <a:spLocks noChangeArrowheads="1"/>
          </p:cNvSpPr>
          <p:nvPr/>
        </p:nvSpPr>
        <p:spPr bwMode="auto">
          <a:xfrm>
            <a:off x="2101262" y="2732234"/>
            <a:ext cx="91655" cy="23806"/>
          </a:xfrm>
          <a:prstGeom prst="rect">
            <a:avLst/>
          </a:prstGeom>
          <a:blipFill dpi="0" rotWithShape="1">
            <a:blip r:embed="rId4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8" name="Rectangle 62"/>
          <p:cNvSpPr>
            <a:spLocks noChangeArrowheads="1"/>
          </p:cNvSpPr>
          <p:nvPr/>
        </p:nvSpPr>
        <p:spPr bwMode="auto">
          <a:xfrm>
            <a:off x="2117926" y="2557258"/>
            <a:ext cx="58326" cy="190450"/>
          </a:xfrm>
          <a:prstGeom prst="rect">
            <a:avLst/>
          </a:prstGeom>
          <a:blipFill dpi="0" rotWithShape="1">
            <a:blip r:embed="rId4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9" name="Rectangle 63"/>
          <p:cNvSpPr>
            <a:spLocks noChangeArrowheads="1"/>
          </p:cNvSpPr>
          <p:nvPr/>
        </p:nvSpPr>
        <p:spPr bwMode="auto">
          <a:xfrm>
            <a:off x="2101262" y="2547735"/>
            <a:ext cx="91655" cy="23806"/>
          </a:xfrm>
          <a:prstGeom prst="rect">
            <a:avLst/>
          </a:prstGeom>
          <a:blipFill dpi="0" rotWithShape="1">
            <a:blip r:embed="rId4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0" name="Rectangle 64"/>
          <p:cNvSpPr>
            <a:spLocks noChangeArrowheads="1"/>
          </p:cNvSpPr>
          <p:nvPr/>
        </p:nvSpPr>
        <p:spPr bwMode="auto">
          <a:xfrm>
            <a:off x="2240529" y="2732234"/>
            <a:ext cx="89274" cy="23806"/>
          </a:xfrm>
          <a:prstGeom prst="rect">
            <a:avLst/>
          </a:prstGeom>
          <a:blipFill dpi="0" rotWithShape="1">
            <a:blip r:embed="rId4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1" name="Rectangle 65"/>
          <p:cNvSpPr>
            <a:spLocks noChangeArrowheads="1"/>
          </p:cNvSpPr>
          <p:nvPr/>
        </p:nvSpPr>
        <p:spPr bwMode="auto">
          <a:xfrm>
            <a:off x="2256003" y="2557258"/>
            <a:ext cx="57135" cy="190450"/>
          </a:xfrm>
          <a:prstGeom prst="rect">
            <a:avLst/>
          </a:prstGeom>
          <a:blipFill dpi="0" rotWithShape="1">
            <a:blip r:embed="rId4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2" name="Rectangle 66"/>
          <p:cNvSpPr>
            <a:spLocks noChangeArrowheads="1"/>
          </p:cNvSpPr>
          <p:nvPr/>
        </p:nvSpPr>
        <p:spPr bwMode="auto">
          <a:xfrm>
            <a:off x="2240529" y="2547735"/>
            <a:ext cx="89274" cy="23806"/>
          </a:xfrm>
          <a:prstGeom prst="rect">
            <a:avLst/>
          </a:prstGeom>
          <a:blipFill dpi="0" rotWithShape="1">
            <a:blip r:embed="rId4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3" name="Rectangle 67"/>
          <p:cNvSpPr>
            <a:spLocks noChangeArrowheads="1"/>
          </p:cNvSpPr>
          <p:nvPr/>
        </p:nvSpPr>
        <p:spPr bwMode="auto">
          <a:xfrm>
            <a:off x="1964375" y="2732234"/>
            <a:ext cx="91655" cy="23806"/>
          </a:xfrm>
          <a:prstGeom prst="rect">
            <a:avLst/>
          </a:prstGeom>
          <a:blipFill dpi="0" rotWithShape="1">
            <a:blip r:embed="rId4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4" name="Rectangle 68"/>
          <p:cNvSpPr>
            <a:spLocks noChangeArrowheads="1"/>
          </p:cNvSpPr>
          <p:nvPr/>
        </p:nvSpPr>
        <p:spPr bwMode="auto">
          <a:xfrm>
            <a:off x="1979850" y="2557258"/>
            <a:ext cx="59516" cy="190450"/>
          </a:xfrm>
          <a:prstGeom prst="rect">
            <a:avLst/>
          </a:prstGeom>
          <a:blipFill dpi="0" rotWithShape="1">
            <a:blip r:embed="rId4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5" name="Rectangle 69"/>
          <p:cNvSpPr>
            <a:spLocks noChangeArrowheads="1"/>
          </p:cNvSpPr>
          <p:nvPr/>
        </p:nvSpPr>
        <p:spPr bwMode="auto">
          <a:xfrm>
            <a:off x="1964375" y="2547735"/>
            <a:ext cx="91655" cy="23806"/>
          </a:xfrm>
          <a:prstGeom prst="rect">
            <a:avLst/>
          </a:prstGeom>
          <a:blipFill dpi="0" rotWithShape="1">
            <a:blip r:embed="rId4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6" name="Rectangle 70"/>
          <p:cNvSpPr>
            <a:spLocks noChangeArrowheads="1"/>
          </p:cNvSpPr>
          <p:nvPr/>
        </p:nvSpPr>
        <p:spPr bwMode="auto">
          <a:xfrm>
            <a:off x="1931047" y="2495362"/>
            <a:ext cx="432085" cy="23806"/>
          </a:xfrm>
          <a:prstGeom prst="rect">
            <a:avLst/>
          </a:prstGeom>
          <a:blipFill dpi="0" rotWithShape="1">
            <a:blip r:embed="rId4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7" name="Freeform 71"/>
          <p:cNvSpPr>
            <a:spLocks/>
          </p:cNvSpPr>
          <p:nvPr/>
        </p:nvSpPr>
        <p:spPr bwMode="auto">
          <a:xfrm>
            <a:off x="1931047" y="2357285"/>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blipFill dpi="0" rotWithShape="1">
            <a:blip r:embed="rId4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8" name="Freeform 72"/>
          <p:cNvSpPr>
            <a:spLocks noEditPoints="1"/>
          </p:cNvSpPr>
          <p:nvPr/>
        </p:nvSpPr>
        <p:spPr bwMode="auto">
          <a:xfrm>
            <a:off x="743112" y="2482268"/>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blipFill dpi="0" rotWithShape="1">
            <a:blip r:embed="rId5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9" name="Freeform 73"/>
          <p:cNvSpPr>
            <a:spLocks noEditPoints="1"/>
          </p:cNvSpPr>
          <p:nvPr/>
        </p:nvSpPr>
        <p:spPr bwMode="auto">
          <a:xfrm>
            <a:off x="2066743" y="2911972"/>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blipFill dpi="0" rotWithShape="1">
            <a:blip r:embed="rId5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0" name="Freeform 74"/>
          <p:cNvSpPr>
            <a:spLocks noEditPoints="1"/>
          </p:cNvSpPr>
          <p:nvPr/>
        </p:nvSpPr>
        <p:spPr bwMode="auto">
          <a:xfrm>
            <a:off x="840718" y="2071610"/>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blipFill dpi="0" rotWithShape="1">
            <a:blip r:embed="rId52"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1" name="Freeform 75"/>
          <p:cNvSpPr>
            <a:spLocks noEditPoints="1"/>
          </p:cNvSpPr>
          <p:nvPr/>
        </p:nvSpPr>
        <p:spPr bwMode="auto">
          <a:xfrm>
            <a:off x="1383502" y="2434655"/>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blipFill dpi="0" rotWithShape="1">
            <a:blip r:embed="rId53"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2" name="Freeform 76"/>
          <p:cNvSpPr>
            <a:spLocks noEditPoints="1"/>
          </p:cNvSpPr>
          <p:nvPr/>
        </p:nvSpPr>
        <p:spPr bwMode="auto">
          <a:xfrm>
            <a:off x="957369" y="2986962"/>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blipFill dpi="0" rotWithShape="1">
            <a:blip r:embed="rId54"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3" name="Freeform 77"/>
          <p:cNvSpPr>
            <a:spLocks/>
          </p:cNvSpPr>
          <p:nvPr/>
        </p:nvSpPr>
        <p:spPr bwMode="auto">
          <a:xfrm>
            <a:off x="1168055" y="2451319"/>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blipFill dpi="0" rotWithShape="1">
            <a:blip r:embed="rId5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4" name="Freeform 78"/>
          <p:cNvSpPr>
            <a:spLocks/>
          </p:cNvSpPr>
          <p:nvPr/>
        </p:nvSpPr>
        <p:spPr bwMode="auto">
          <a:xfrm>
            <a:off x="1239474" y="2420372"/>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blipFill dpi="0" rotWithShape="1">
            <a:blip r:embed="rId5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5" name="Freeform 79"/>
          <p:cNvSpPr>
            <a:spLocks noEditPoints="1"/>
          </p:cNvSpPr>
          <p:nvPr/>
        </p:nvSpPr>
        <p:spPr bwMode="auto">
          <a:xfrm>
            <a:off x="989508" y="3422617"/>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blipFill dpi="0" rotWithShape="1">
            <a:blip r:embed="rId5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6" name="Freeform 80"/>
          <p:cNvSpPr>
            <a:spLocks noEditPoints="1"/>
          </p:cNvSpPr>
          <p:nvPr/>
        </p:nvSpPr>
        <p:spPr bwMode="auto">
          <a:xfrm>
            <a:off x="2288142" y="2220399"/>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blipFill dpi="0" rotWithShape="1">
            <a:blip r:embed="rId5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7" name="Freeform 81"/>
          <p:cNvSpPr>
            <a:spLocks noEditPoints="1"/>
          </p:cNvSpPr>
          <p:nvPr/>
        </p:nvSpPr>
        <p:spPr bwMode="auto">
          <a:xfrm>
            <a:off x="1228761" y="1908536"/>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blipFill dpi="0" rotWithShape="1">
            <a:blip r:embed="rId5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8" name="Freeform 82"/>
          <p:cNvSpPr>
            <a:spLocks noEditPoints="1"/>
          </p:cNvSpPr>
          <p:nvPr/>
        </p:nvSpPr>
        <p:spPr bwMode="auto">
          <a:xfrm>
            <a:off x="1114491" y="1843069"/>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blipFill dpi="0" rotWithShape="1">
            <a:blip r:embed="rId6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9" name="Freeform 83"/>
          <p:cNvSpPr>
            <a:spLocks/>
          </p:cNvSpPr>
          <p:nvPr/>
        </p:nvSpPr>
        <p:spPr bwMode="auto">
          <a:xfrm>
            <a:off x="1062117" y="1940675"/>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blipFill dpi="0" rotWithShape="1">
            <a:blip r:embed="rId6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0" name="Freeform 84"/>
          <p:cNvSpPr>
            <a:spLocks/>
          </p:cNvSpPr>
          <p:nvPr/>
        </p:nvSpPr>
        <p:spPr bwMode="auto">
          <a:xfrm>
            <a:off x="1010933" y="1947816"/>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blipFill dpi="0" rotWithShape="1">
            <a:blip r:embed="rId6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1" name="Freeform 85"/>
          <p:cNvSpPr>
            <a:spLocks noEditPoints="1"/>
          </p:cNvSpPr>
          <p:nvPr/>
        </p:nvSpPr>
        <p:spPr bwMode="auto">
          <a:xfrm>
            <a:off x="947846" y="2816746"/>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blipFill dpi="0" rotWithShape="1">
            <a:blip r:embed="rId6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2" name="Freeform 86"/>
          <p:cNvSpPr>
            <a:spLocks/>
          </p:cNvSpPr>
          <p:nvPr/>
        </p:nvSpPr>
        <p:spPr bwMode="auto">
          <a:xfrm>
            <a:off x="2333374" y="3123848"/>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blipFill dpi="0" rotWithShape="1">
            <a:blip r:embed="rId6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3" name="Freeform 87"/>
          <p:cNvSpPr>
            <a:spLocks/>
          </p:cNvSpPr>
          <p:nvPr/>
        </p:nvSpPr>
        <p:spPr bwMode="auto">
          <a:xfrm>
            <a:off x="2438121" y="3115515"/>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blipFill dpi="0" rotWithShape="1">
            <a:blip r:embed="rId6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4" name="Freeform 88"/>
          <p:cNvSpPr>
            <a:spLocks/>
          </p:cNvSpPr>
          <p:nvPr/>
        </p:nvSpPr>
        <p:spPr bwMode="auto">
          <a:xfrm>
            <a:off x="2369083" y="3164319"/>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blipFill dpi="0" rotWithShape="1">
            <a:blip r:embed="rId6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5" name="Freeform 89"/>
          <p:cNvSpPr>
            <a:spLocks noEditPoints="1"/>
          </p:cNvSpPr>
          <p:nvPr/>
        </p:nvSpPr>
        <p:spPr bwMode="auto">
          <a:xfrm>
            <a:off x="2083407" y="2195402"/>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blipFill dpi="0" rotWithShape="1">
            <a:blip r:embed="rId6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6" name="Freeform 90"/>
          <p:cNvSpPr>
            <a:spLocks/>
          </p:cNvSpPr>
          <p:nvPr/>
        </p:nvSpPr>
        <p:spPr bwMode="auto">
          <a:xfrm>
            <a:off x="694310" y="2990532"/>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blipFill dpi="0" rotWithShape="1">
            <a:blip r:embed="rId6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7" name="Freeform 91"/>
          <p:cNvSpPr>
            <a:spLocks/>
          </p:cNvSpPr>
          <p:nvPr/>
        </p:nvSpPr>
        <p:spPr bwMode="auto">
          <a:xfrm>
            <a:off x="684787" y="2983391"/>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blipFill dpi="0" rotWithShape="1">
            <a:blip r:embed="rId6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8" name="Freeform 92"/>
          <p:cNvSpPr>
            <a:spLocks/>
          </p:cNvSpPr>
          <p:nvPr/>
        </p:nvSpPr>
        <p:spPr bwMode="auto">
          <a:xfrm>
            <a:off x="715735" y="3026242"/>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blipFill dpi="0" rotWithShape="1">
            <a:blip r:embed="rId7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9" name="Freeform 93"/>
          <p:cNvSpPr>
            <a:spLocks noEditPoints="1"/>
          </p:cNvSpPr>
          <p:nvPr/>
        </p:nvSpPr>
        <p:spPr bwMode="auto">
          <a:xfrm>
            <a:off x="1714410" y="4228460"/>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blipFill dpi="0" rotWithShape="1">
            <a:blip r:embed="rId7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10" name="Freeform 94"/>
          <p:cNvSpPr>
            <a:spLocks/>
          </p:cNvSpPr>
          <p:nvPr/>
        </p:nvSpPr>
        <p:spPr bwMode="auto">
          <a:xfrm>
            <a:off x="1515627" y="3044097"/>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blipFill dpi="0" rotWithShape="1">
            <a:blip r:embed="rId7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11" name="Freeform 95"/>
          <p:cNvSpPr>
            <a:spLocks/>
          </p:cNvSpPr>
          <p:nvPr/>
        </p:nvSpPr>
        <p:spPr bwMode="auto">
          <a:xfrm>
            <a:off x="1504914" y="2907210"/>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blipFill dpi="0" rotWithShape="1">
            <a:blip r:embed="rId7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12" name="Freeform 96"/>
          <p:cNvSpPr>
            <a:spLocks/>
          </p:cNvSpPr>
          <p:nvPr/>
        </p:nvSpPr>
        <p:spPr bwMode="auto">
          <a:xfrm>
            <a:off x="1535862" y="2931017"/>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blipFill dpi="0" rotWithShape="1">
            <a:blip r:embed="rId7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13" name="Freeform 97"/>
          <p:cNvSpPr>
            <a:spLocks/>
          </p:cNvSpPr>
          <p:nvPr/>
        </p:nvSpPr>
        <p:spPr bwMode="auto">
          <a:xfrm>
            <a:off x="1527531" y="3078616"/>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blipFill dpi="0" rotWithShape="1">
            <a:blip r:embed="rId7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14" name="Freeform 98"/>
          <p:cNvSpPr>
            <a:spLocks noEditPoints="1"/>
          </p:cNvSpPr>
          <p:nvPr/>
        </p:nvSpPr>
        <p:spPr bwMode="auto">
          <a:xfrm>
            <a:off x="1489441" y="1872826"/>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blipFill dpi="0" rotWithShape="1">
            <a:blip r:embed="rId7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nvGrpSpPr>
          <p:cNvPr id="215" name="组合 214"/>
          <p:cNvGrpSpPr/>
          <p:nvPr/>
        </p:nvGrpSpPr>
        <p:grpSpPr>
          <a:xfrm>
            <a:off x="2467465" y="1728754"/>
            <a:ext cx="208734" cy="138347"/>
            <a:chOff x="9482595" y="2565731"/>
            <a:chExt cx="278384" cy="184511"/>
          </a:xfrm>
          <a:blipFill dpi="0" rotWithShape="1">
            <a:blip r:embed="rId15">
              <a:extLst>
                <a:ext uri="{28A0092B-C50C-407E-A947-70E740481C1C}">
                  <a14:useLocalDpi xmlns:a14="http://schemas.microsoft.com/office/drawing/2010/main" val="0"/>
                </a:ext>
              </a:extLst>
            </a:blip>
            <a:srcRect/>
            <a:stretch>
              <a:fillRect/>
            </a:stretch>
          </a:blipFill>
        </p:grpSpPr>
        <p:sp>
          <p:nvSpPr>
            <p:cNvPr id="216" name="椭圆 215"/>
            <p:cNvSpPr/>
            <p:nvPr/>
          </p:nvSpPr>
          <p:spPr>
            <a:xfrm>
              <a:off x="9482595" y="2565731"/>
              <a:ext cx="71376" cy="71376"/>
            </a:xfrm>
            <a:prstGeom prst="ellipse">
              <a:avLst/>
            </a:prstGeom>
            <a:grp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414455"/>
                </a:solidFill>
                <a:effectLst/>
                <a:uLnTx/>
                <a:uFillTx/>
                <a:latin typeface="Calibri"/>
                <a:ea typeface="宋体"/>
                <a:cs typeface="+mn-cs"/>
              </a:endParaRPr>
            </a:p>
          </p:txBody>
        </p:sp>
        <p:sp>
          <p:nvSpPr>
            <p:cNvPr id="217" name="椭圆 216"/>
            <p:cNvSpPr/>
            <p:nvPr/>
          </p:nvSpPr>
          <p:spPr>
            <a:xfrm>
              <a:off x="9625979" y="2615242"/>
              <a:ext cx="135000" cy="135000"/>
            </a:xfrm>
            <a:prstGeom prst="ellipse">
              <a:avLst/>
            </a:prstGeom>
            <a:grp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414455"/>
                </a:solidFill>
                <a:effectLst/>
                <a:uLnTx/>
                <a:uFillTx/>
                <a:latin typeface="Calibri"/>
                <a:ea typeface="宋体"/>
                <a:cs typeface="+mn-cs"/>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500" fill="hold"/>
                                        <p:tgtEl>
                                          <p:spTgt spid="117"/>
                                        </p:tgtEl>
                                        <p:attrNameLst>
                                          <p:attrName>ppt_x</p:attrName>
                                        </p:attrNameLst>
                                      </p:cBhvr>
                                      <p:tavLst>
                                        <p:tav tm="0">
                                          <p:val>
                                            <p:strVal val="#ppt_x"/>
                                          </p:val>
                                        </p:tav>
                                        <p:tav tm="100000">
                                          <p:val>
                                            <p:strVal val="#ppt_x"/>
                                          </p:val>
                                        </p:tav>
                                      </p:tavLst>
                                    </p:anim>
                                    <p:anim calcmode="lin" valueType="num">
                                      <p:cBhvr additive="base">
                                        <p:cTn id="8" dur="500" fill="hold"/>
                                        <p:tgtEl>
                                          <p:spTgt spid="1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5"/>
                                        </p:tgtEl>
                                        <p:attrNameLst>
                                          <p:attrName>style.visibility</p:attrName>
                                        </p:attrNameLst>
                                      </p:cBhvr>
                                      <p:to>
                                        <p:strVal val="visible"/>
                                      </p:to>
                                    </p:set>
                                    <p:anim calcmode="lin" valueType="num">
                                      <p:cBhvr additive="base">
                                        <p:cTn id="12" dur="500" fill="hold"/>
                                        <p:tgtEl>
                                          <p:spTgt spid="115"/>
                                        </p:tgtEl>
                                        <p:attrNameLst>
                                          <p:attrName>ppt_x</p:attrName>
                                        </p:attrNameLst>
                                      </p:cBhvr>
                                      <p:tavLst>
                                        <p:tav tm="0">
                                          <p:val>
                                            <p:strVal val="#ppt_x"/>
                                          </p:val>
                                        </p:tav>
                                        <p:tav tm="100000">
                                          <p:val>
                                            <p:strVal val="#ppt_x"/>
                                          </p:val>
                                        </p:tav>
                                      </p:tavLst>
                                    </p:anim>
                                    <p:anim calcmode="lin" valueType="num">
                                      <p:cBhvr additive="base">
                                        <p:cTn id="13" dur="500" fill="hold"/>
                                        <p:tgtEl>
                                          <p:spTgt spid="1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16"/>
                                        </p:tgtEl>
                                        <p:attrNameLst>
                                          <p:attrName>style.visibility</p:attrName>
                                        </p:attrNameLst>
                                      </p:cBhvr>
                                      <p:to>
                                        <p:strVal val="visible"/>
                                      </p:to>
                                    </p:set>
                                    <p:anim calcmode="lin" valueType="num">
                                      <p:cBhvr additive="base">
                                        <p:cTn id="17" dur="500" fill="hold"/>
                                        <p:tgtEl>
                                          <p:spTgt spid="116"/>
                                        </p:tgtEl>
                                        <p:attrNameLst>
                                          <p:attrName>ppt_x</p:attrName>
                                        </p:attrNameLst>
                                      </p:cBhvr>
                                      <p:tavLst>
                                        <p:tav tm="0">
                                          <p:val>
                                            <p:strVal val="#ppt_x"/>
                                          </p:val>
                                        </p:tav>
                                        <p:tav tm="100000">
                                          <p:val>
                                            <p:strVal val="#ppt_x"/>
                                          </p:val>
                                        </p:tav>
                                      </p:tavLst>
                                    </p:anim>
                                    <p:anim calcmode="lin" valueType="num">
                                      <p:cBhvr additive="base">
                                        <p:cTn id="18" dur="500" fill="hold"/>
                                        <p:tgtEl>
                                          <p:spTgt spid="11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118"/>
                                        </p:tgtEl>
                                        <p:attrNameLst>
                                          <p:attrName>style.visibility</p:attrName>
                                        </p:attrNameLst>
                                      </p:cBhvr>
                                      <p:to>
                                        <p:strVal val="visible"/>
                                      </p:to>
                                    </p:set>
                                    <p:anim calcmode="lin" valueType="num">
                                      <p:cBhvr additive="base">
                                        <p:cTn id="22" dur="500" fill="hold"/>
                                        <p:tgtEl>
                                          <p:spTgt spid="118"/>
                                        </p:tgtEl>
                                        <p:attrNameLst>
                                          <p:attrName>ppt_x</p:attrName>
                                        </p:attrNameLst>
                                      </p:cBhvr>
                                      <p:tavLst>
                                        <p:tav tm="0">
                                          <p:val>
                                            <p:strVal val="1+#ppt_w/2"/>
                                          </p:val>
                                        </p:tav>
                                        <p:tav tm="100000">
                                          <p:val>
                                            <p:strVal val="#ppt_x"/>
                                          </p:val>
                                        </p:tav>
                                      </p:tavLst>
                                    </p:anim>
                                    <p:anim calcmode="lin" valueType="num">
                                      <p:cBhvr additive="base">
                                        <p:cTn id="23" dur="500" fill="hold"/>
                                        <p:tgtEl>
                                          <p:spTgt spid="118"/>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19"/>
                                        </p:tgtEl>
                                        <p:attrNameLst>
                                          <p:attrName>style.visibility</p:attrName>
                                        </p:attrNameLst>
                                      </p:cBhvr>
                                      <p:to>
                                        <p:strVal val="visible"/>
                                      </p:to>
                                    </p:set>
                                    <p:anim calcmode="lin" valueType="num">
                                      <p:cBhvr additive="base">
                                        <p:cTn id="26" dur="500" fill="hold"/>
                                        <p:tgtEl>
                                          <p:spTgt spid="119"/>
                                        </p:tgtEl>
                                        <p:attrNameLst>
                                          <p:attrName>ppt_x</p:attrName>
                                        </p:attrNameLst>
                                      </p:cBhvr>
                                      <p:tavLst>
                                        <p:tav tm="0">
                                          <p:val>
                                            <p:strVal val="#ppt_x"/>
                                          </p:val>
                                        </p:tav>
                                        <p:tav tm="100000">
                                          <p:val>
                                            <p:strVal val="#ppt_x"/>
                                          </p:val>
                                        </p:tav>
                                      </p:tavLst>
                                    </p:anim>
                                    <p:anim calcmode="lin" valueType="num">
                                      <p:cBhvr additive="base">
                                        <p:cTn id="27" dur="500" fill="hold"/>
                                        <p:tgtEl>
                                          <p:spTgt spid="119"/>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20"/>
                                        </p:tgtEl>
                                        <p:attrNameLst>
                                          <p:attrName>style.visibility</p:attrName>
                                        </p:attrNameLst>
                                      </p:cBhvr>
                                      <p:to>
                                        <p:strVal val="visible"/>
                                      </p:to>
                                    </p:set>
                                    <p:anim calcmode="lin" valueType="num">
                                      <p:cBhvr additive="base">
                                        <p:cTn id="30" dur="500" fill="hold"/>
                                        <p:tgtEl>
                                          <p:spTgt spid="120"/>
                                        </p:tgtEl>
                                        <p:attrNameLst>
                                          <p:attrName>ppt_x</p:attrName>
                                        </p:attrNameLst>
                                      </p:cBhvr>
                                      <p:tavLst>
                                        <p:tav tm="0">
                                          <p:val>
                                            <p:strVal val="#ppt_x"/>
                                          </p:val>
                                        </p:tav>
                                        <p:tav tm="100000">
                                          <p:val>
                                            <p:strVal val="#ppt_x"/>
                                          </p:val>
                                        </p:tav>
                                      </p:tavLst>
                                    </p:anim>
                                    <p:anim calcmode="lin" valueType="num">
                                      <p:cBhvr additive="base">
                                        <p:cTn id="31" dur="500" fill="hold"/>
                                        <p:tgtEl>
                                          <p:spTgt spid="120"/>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21"/>
                                        </p:tgtEl>
                                        <p:attrNameLst>
                                          <p:attrName>style.visibility</p:attrName>
                                        </p:attrNameLst>
                                      </p:cBhvr>
                                      <p:to>
                                        <p:strVal val="visible"/>
                                      </p:to>
                                    </p:set>
                                    <p:anim calcmode="lin" valueType="num">
                                      <p:cBhvr additive="base">
                                        <p:cTn id="34" dur="500" fill="hold"/>
                                        <p:tgtEl>
                                          <p:spTgt spid="121"/>
                                        </p:tgtEl>
                                        <p:attrNameLst>
                                          <p:attrName>ppt_x</p:attrName>
                                        </p:attrNameLst>
                                      </p:cBhvr>
                                      <p:tavLst>
                                        <p:tav tm="0">
                                          <p:val>
                                            <p:strVal val="#ppt_x"/>
                                          </p:val>
                                        </p:tav>
                                        <p:tav tm="100000">
                                          <p:val>
                                            <p:strVal val="#ppt_x"/>
                                          </p:val>
                                        </p:tav>
                                      </p:tavLst>
                                    </p:anim>
                                    <p:anim calcmode="lin" valueType="num">
                                      <p:cBhvr additive="base">
                                        <p:cTn id="35" dur="500" fill="hold"/>
                                        <p:tgtEl>
                                          <p:spTgt spid="121"/>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122"/>
                                        </p:tgtEl>
                                        <p:attrNameLst>
                                          <p:attrName>style.visibility</p:attrName>
                                        </p:attrNameLst>
                                      </p:cBhvr>
                                      <p:to>
                                        <p:strVal val="visible"/>
                                      </p:to>
                                    </p:set>
                                    <p:anim calcmode="lin" valueType="num">
                                      <p:cBhvr additive="base">
                                        <p:cTn id="38" dur="500" fill="hold"/>
                                        <p:tgtEl>
                                          <p:spTgt spid="122"/>
                                        </p:tgtEl>
                                        <p:attrNameLst>
                                          <p:attrName>ppt_x</p:attrName>
                                        </p:attrNameLst>
                                      </p:cBhvr>
                                      <p:tavLst>
                                        <p:tav tm="0">
                                          <p:val>
                                            <p:strVal val="1+#ppt_w/2"/>
                                          </p:val>
                                        </p:tav>
                                        <p:tav tm="100000">
                                          <p:val>
                                            <p:strVal val="#ppt_x"/>
                                          </p:val>
                                        </p:tav>
                                      </p:tavLst>
                                    </p:anim>
                                    <p:anim calcmode="lin" valueType="num">
                                      <p:cBhvr additive="base">
                                        <p:cTn id="39" dur="500" fill="hold"/>
                                        <p:tgtEl>
                                          <p:spTgt spid="122"/>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23"/>
                                        </p:tgtEl>
                                        <p:attrNameLst>
                                          <p:attrName>style.visibility</p:attrName>
                                        </p:attrNameLst>
                                      </p:cBhvr>
                                      <p:to>
                                        <p:strVal val="visible"/>
                                      </p:to>
                                    </p:set>
                                    <p:anim calcmode="lin" valueType="num">
                                      <p:cBhvr additive="base">
                                        <p:cTn id="42" dur="500" fill="hold"/>
                                        <p:tgtEl>
                                          <p:spTgt spid="123"/>
                                        </p:tgtEl>
                                        <p:attrNameLst>
                                          <p:attrName>ppt_x</p:attrName>
                                        </p:attrNameLst>
                                      </p:cBhvr>
                                      <p:tavLst>
                                        <p:tav tm="0">
                                          <p:val>
                                            <p:strVal val="#ppt_x"/>
                                          </p:val>
                                        </p:tav>
                                        <p:tav tm="100000">
                                          <p:val>
                                            <p:strVal val="#ppt_x"/>
                                          </p:val>
                                        </p:tav>
                                      </p:tavLst>
                                    </p:anim>
                                    <p:anim calcmode="lin" valueType="num">
                                      <p:cBhvr additive="base">
                                        <p:cTn id="43" dur="500" fill="hold"/>
                                        <p:tgtEl>
                                          <p:spTgt spid="12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24"/>
                                        </p:tgtEl>
                                        <p:attrNameLst>
                                          <p:attrName>style.visibility</p:attrName>
                                        </p:attrNameLst>
                                      </p:cBhvr>
                                      <p:to>
                                        <p:strVal val="visible"/>
                                      </p:to>
                                    </p:set>
                                    <p:anim calcmode="lin" valueType="num">
                                      <p:cBhvr additive="base">
                                        <p:cTn id="46" dur="500" fill="hold"/>
                                        <p:tgtEl>
                                          <p:spTgt spid="124"/>
                                        </p:tgtEl>
                                        <p:attrNameLst>
                                          <p:attrName>ppt_x</p:attrName>
                                        </p:attrNameLst>
                                      </p:cBhvr>
                                      <p:tavLst>
                                        <p:tav tm="0">
                                          <p:val>
                                            <p:strVal val="#ppt_x"/>
                                          </p:val>
                                        </p:tav>
                                        <p:tav tm="100000">
                                          <p:val>
                                            <p:strVal val="#ppt_x"/>
                                          </p:val>
                                        </p:tav>
                                      </p:tavLst>
                                    </p:anim>
                                    <p:anim calcmode="lin" valueType="num">
                                      <p:cBhvr additive="base">
                                        <p:cTn id="47" dur="500" fill="hold"/>
                                        <p:tgtEl>
                                          <p:spTgt spid="124"/>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25"/>
                                        </p:tgtEl>
                                        <p:attrNameLst>
                                          <p:attrName>style.visibility</p:attrName>
                                        </p:attrNameLst>
                                      </p:cBhvr>
                                      <p:to>
                                        <p:strVal val="visible"/>
                                      </p:to>
                                    </p:set>
                                    <p:anim calcmode="lin" valueType="num">
                                      <p:cBhvr additive="base">
                                        <p:cTn id="50" dur="500" fill="hold"/>
                                        <p:tgtEl>
                                          <p:spTgt spid="125"/>
                                        </p:tgtEl>
                                        <p:attrNameLst>
                                          <p:attrName>ppt_x</p:attrName>
                                        </p:attrNameLst>
                                      </p:cBhvr>
                                      <p:tavLst>
                                        <p:tav tm="0">
                                          <p:val>
                                            <p:strVal val="#ppt_x"/>
                                          </p:val>
                                        </p:tav>
                                        <p:tav tm="100000">
                                          <p:val>
                                            <p:strVal val="#ppt_x"/>
                                          </p:val>
                                        </p:tav>
                                      </p:tavLst>
                                    </p:anim>
                                    <p:anim calcmode="lin" valueType="num">
                                      <p:cBhvr additive="base">
                                        <p:cTn id="51" dur="500" fill="hold"/>
                                        <p:tgtEl>
                                          <p:spTgt spid="125"/>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126"/>
                                        </p:tgtEl>
                                        <p:attrNameLst>
                                          <p:attrName>style.visibility</p:attrName>
                                        </p:attrNameLst>
                                      </p:cBhvr>
                                      <p:to>
                                        <p:strVal val="visible"/>
                                      </p:to>
                                    </p:set>
                                    <p:anim calcmode="lin" valueType="num">
                                      <p:cBhvr additive="base">
                                        <p:cTn id="54" dur="500" fill="hold"/>
                                        <p:tgtEl>
                                          <p:spTgt spid="126"/>
                                        </p:tgtEl>
                                        <p:attrNameLst>
                                          <p:attrName>ppt_x</p:attrName>
                                        </p:attrNameLst>
                                      </p:cBhvr>
                                      <p:tavLst>
                                        <p:tav tm="0">
                                          <p:val>
                                            <p:strVal val="#ppt_x"/>
                                          </p:val>
                                        </p:tav>
                                        <p:tav tm="100000">
                                          <p:val>
                                            <p:strVal val="#ppt_x"/>
                                          </p:val>
                                        </p:tav>
                                      </p:tavLst>
                                    </p:anim>
                                    <p:anim calcmode="lin" valueType="num">
                                      <p:cBhvr additive="base">
                                        <p:cTn id="55" dur="500" fill="hold"/>
                                        <p:tgtEl>
                                          <p:spTgt spid="126"/>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127"/>
                                        </p:tgtEl>
                                        <p:attrNameLst>
                                          <p:attrName>style.visibility</p:attrName>
                                        </p:attrNameLst>
                                      </p:cBhvr>
                                      <p:to>
                                        <p:strVal val="visible"/>
                                      </p:to>
                                    </p:set>
                                    <p:anim calcmode="lin" valueType="num">
                                      <p:cBhvr additive="base">
                                        <p:cTn id="58" dur="500" fill="hold"/>
                                        <p:tgtEl>
                                          <p:spTgt spid="127"/>
                                        </p:tgtEl>
                                        <p:attrNameLst>
                                          <p:attrName>ppt_x</p:attrName>
                                        </p:attrNameLst>
                                      </p:cBhvr>
                                      <p:tavLst>
                                        <p:tav tm="0">
                                          <p:val>
                                            <p:strVal val="1+#ppt_w/2"/>
                                          </p:val>
                                        </p:tav>
                                        <p:tav tm="100000">
                                          <p:val>
                                            <p:strVal val="#ppt_x"/>
                                          </p:val>
                                        </p:tav>
                                      </p:tavLst>
                                    </p:anim>
                                    <p:anim calcmode="lin" valueType="num">
                                      <p:cBhvr additive="base">
                                        <p:cTn id="59" dur="500" fill="hold"/>
                                        <p:tgtEl>
                                          <p:spTgt spid="127"/>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134"/>
                                        </p:tgtEl>
                                        <p:attrNameLst>
                                          <p:attrName>style.visibility</p:attrName>
                                        </p:attrNameLst>
                                      </p:cBhvr>
                                      <p:to>
                                        <p:strVal val="visible"/>
                                      </p:to>
                                    </p:set>
                                    <p:anim calcmode="lin" valueType="num">
                                      <p:cBhvr additive="base">
                                        <p:cTn id="62" dur="500" fill="hold"/>
                                        <p:tgtEl>
                                          <p:spTgt spid="134"/>
                                        </p:tgtEl>
                                        <p:attrNameLst>
                                          <p:attrName>ppt_x</p:attrName>
                                        </p:attrNameLst>
                                      </p:cBhvr>
                                      <p:tavLst>
                                        <p:tav tm="0">
                                          <p:val>
                                            <p:strVal val="1+#ppt_w/2"/>
                                          </p:val>
                                        </p:tav>
                                        <p:tav tm="100000">
                                          <p:val>
                                            <p:strVal val="#ppt_x"/>
                                          </p:val>
                                        </p:tav>
                                      </p:tavLst>
                                    </p:anim>
                                    <p:anim calcmode="lin" valueType="num">
                                      <p:cBhvr additive="base">
                                        <p:cTn id="63" dur="500" fill="hold"/>
                                        <p:tgtEl>
                                          <p:spTgt spid="134"/>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135"/>
                                        </p:tgtEl>
                                        <p:attrNameLst>
                                          <p:attrName>style.visibility</p:attrName>
                                        </p:attrNameLst>
                                      </p:cBhvr>
                                      <p:to>
                                        <p:strVal val="visible"/>
                                      </p:to>
                                    </p:set>
                                    <p:anim calcmode="lin" valueType="num">
                                      <p:cBhvr additive="base">
                                        <p:cTn id="66" dur="500" fill="hold"/>
                                        <p:tgtEl>
                                          <p:spTgt spid="135"/>
                                        </p:tgtEl>
                                        <p:attrNameLst>
                                          <p:attrName>ppt_x</p:attrName>
                                        </p:attrNameLst>
                                      </p:cBhvr>
                                      <p:tavLst>
                                        <p:tav tm="0">
                                          <p:val>
                                            <p:strVal val="#ppt_x"/>
                                          </p:val>
                                        </p:tav>
                                        <p:tav tm="100000">
                                          <p:val>
                                            <p:strVal val="#ppt_x"/>
                                          </p:val>
                                        </p:tav>
                                      </p:tavLst>
                                    </p:anim>
                                    <p:anim calcmode="lin" valueType="num">
                                      <p:cBhvr additive="base">
                                        <p:cTn id="67" dur="500" fill="hold"/>
                                        <p:tgtEl>
                                          <p:spTgt spid="135"/>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136"/>
                                        </p:tgtEl>
                                        <p:attrNameLst>
                                          <p:attrName>style.visibility</p:attrName>
                                        </p:attrNameLst>
                                      </p:cBhvr>
                                      <p:to>
                                        <p:strVal val="visible"/>
                                      </p:to>
                                    </p:set>
                                    <p:anim calcmode="lin" valueType="num">
                                      <p:cBhvr additive="base">
                                        <p:cTn id="70" dur="500" fill="hold"/>
                                        <p:tgtEl>
                                          <p:spTgt spid="136"/>
                                        </p:tgtEl>
                                        <p:attrNameLst>
                                          <p:attrName>ppt_x</p:attrName>
                                        </p:attrNameLst>
                                      </p:cBhvr>
                                      <p:tavLst>
                                        <p:tav tm="0">
                                          <p:val>
                                            <p:strVal val="#ppt_x"/>
                                          </p:val>
                                        </p:tav>
                                        <p:tav tm="100000">
                                          <p:val>
                                            <p:strVal val="#ppt_x"/>
                                          </p:val>
                                        </p:tav>
                                      </p:tavLst>
                                    </p:anim>
                                    <p:anim calcmode="lin" valueType="num">
                                      <p:cBhvr additive="base">
                                        <p:cTn id="71" dur="500" fill="hold"/>
                                        <p:tgtEl>
                                          <p:spTgt spid="136"/>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137"/>
                                        </p:tgtEl>
                                        <p:attrNameLst>
                                          <p:attrName>style.visibility</p:attrName>
                                        </p:attrNameLst>
                                      </p:cBhvr>
                                      <p:to>
                                        <p:strVal val="visible"/>
                                      </p:to>
                                    </p:set>
                                    <p:anim calcmode="lin" valueType="num">
                                      <p:cBhvr additive="base">
                                        <p:cTn id="74" dur="500" fill="hold"/>
                                        <p:tgtEl>
                                          <p:spTgt spid="137"/>
                                        </p:tgtEl>
                                        <p:attrNameLst>
                                          <p:attrName>ppt_x</p:attrName>
                                        </p:attrNameLst>
                                      </p:cBhvr>
                                      <p:tavLst>
                                        <p:tav tm="0">
                                          <p:val>
                                            <p:strVal val="#ppt_x"/>
                                          </p:val>
                                        </p:tav>
                                        <p:tav tm="100000">
                                          <p:val>
                                            <p:strVal val="#ppt_x"/>
                                          </p:val>
                                        </p:tav>
                                      </p:tavLst>
                                    </p:anim>
                                    <p:anim calcmode="lin" valueType="num">
                                      <p:cBhvr additive="base">
                                        <p:cTn id="75" dur="500" fill="hold"/>
                                        <p:tgtEl>
                                          <p:spTgt spid="137"/>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138"/>
                                        </p:tgtEl>
                                        <p:attrNameLst>
                                          <p:attrName>style.visibility</p:attrName>
                                        </p:attrNameLst>
                                      </p:cBhvr>
                                      <p:to>
                                        <p:strVal val="visible"/>
                                      </p:to>
                                    </p:set>
                                    <p:anim calcmode="lin" valueType="num">
                                      <p:cBhvr additive="base">
                                        <p:cTn id="78" dur="500" fill="hold"/>
                                        <p:tgtEl>
                                          <p:spTgt spid="138"/>
                                        </p:tgtEl>
                                        <p:attrNameLst>
                                          <p:attrName>ppt_x</p:attrName>
                                        </p:attrNameLst>
                                      </p:cBhvr>
                                      <p:tavLst>
                                        <p:tav tm="0">
                                          <p:val>
                                            <p:strVal val="#ppt_x"/>
                                          </p:val>
                                        </p:tav>
                                        <p:tav tm="100000">
                                          <p:val>
                                            <p:strVal val="#ppt_x"/>
                                          </p:val>
                                        </p:tav>
                                      </p:tavLst>
                                    </p:anim>
                                    <p:anim calcmode="lin" valueType="num">
                                      <p:cBhvr additive="base">
                                        <p:cTn id="79" dur="500" fill="hold"/>
                                        <p:tgtEl>
                                          <p:spTgt spid="138"/>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139"/>
                                        </p:tgtEl>
                                        <p:attrNameLst>
                                          <p:attrName>style.visibility</p:attrName>
                                        </p:attrNameLst>
                                      </p:cBhvr>
                                      <p:to>
                                        <p:strVal val="visible"/>
                                      </p:to>
                                    </p:set>
                                    <p:anim calcmode="lin" valueType="num">
                                      <p:cBhvr additive="base">
                                        <p:cTn id="82" dur="500" fill="hold"/>
                                        <p:tgtEl>
                                          <p:spTgt spid="139"/>
                                        </p:tgtEl>
                                        <p:attrNameLst>
                                          <p:attrName>ppt_x</p:attrName>
                                        </p:attrNameLst>
                                      </p:cBhvr>
                                      <p:tavLst>
                                        <p:tav tm="0">
                                          <p:val>
                                            <p:strVal val="#ppt_x"/>
                                          </p:val>
                                        </p:tav>
                                        <p:tav tm="100000">
                                          <p:val>
                                            <p:strVal val="#ppt_x"/>
                                          </p:val>
                                        </p:tav>
                                      </p:tavLst>
                                    </p:anim>
                                    <p:anim calcmode="lin" valueType="num">
                                      <p:cBhvr additive="base">
                                        <p:cTn id="83" dur="500" fill="hold"/>
                                        <p:tgtEl>
                                          <p:spTgt spid="139"/>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140"/>
                                        </p:tgtEl>
                                        <p:attrNameLst>
                                          <p:attrName>style.visibility</p:attrName>
                                        </p:attrNameLst>
                                      </p:cBhvr>
                                      <p:to>
                                        <p:strVal val="visible"/>
                                      </p:to>
                                    </p:set>
                                    <p:anim calcmode="lin" valueType="num">
                                      <p:cBhvr additive="base">
                                        <p:cTn id="86" dur="500" fill="hold"/>
                                        <p:tgtEl>
                                          <p:spTgt spid="140"/>
                                        </p:tgtEl>
                                        <p:attrNameLst>
                                          <p:attrName>ppt_x</p:attrName>
                                        </p:attrNameLst>
                                      </p:cBhvr>
                                      <p:tavLst>
                                        <p:tav tm="0">
                                          <p:val>
                                            <p:strVal val="#ppt_x"/>
                                          </p:val>
                                        </p:tav>
                                        <p:tav tm="100000">
                                          <p:val>
                                            <p:strVal val="#ppt_x"/>
                                          </p:val>
                                        </p:tav>
                                      </p:tavLst>
                                    </p:anim>
                                    <p:anim calcmode="lin" valueType="num">
                                      <p:cBhvr additive="base">
                                        <p:cTn id="87" dur="500" fill="hold"/>
                                        <p:tgtEl>
                                          <p:spTgt spid="140"/>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141"/>
                                        </p:tgtEl>
                                        <p:attrNameLst>
                                          <p:attrName>style.visibility</p:attrName>
                                        </p:attrNameLst>
                                      </p:cBhvr>
                                      <p:to>
                                        <p:strVal val="visible"/>
                                      </p:to>
                                    </p:set>
                                    <p:anim calcmode="lin" valueType="num">
                                      <p:cBhvr additive="base">
                                        <p:cTn id="90" dur="500" fill="hold"/>
                                        <p:tgtEl>
                                          <p:spTgt spid="141"/>
                                        </p:tgtEl>
                                        <p:attrNameLst>
                                          <p:attrName>ppt_x</p:attrName>
                                        </p:attrNameLst>
                                      </p:cBhvr>
                                      <p:tavLst>
                                        <p:tav tm="0">
                                          <p:val>
                                            <p:strVal val="#ppt_x"/>
                                          </p:val>
                                        </p:tav>
                                        <p:tav tm="100000">
                                          <p:val>
                                            <p:strVal val="#ppt_x"/>
                                          </p:val>
                                        </p:tav>
                                      </p:tavLst>
                                    </p:anim>
                                    <p:anim calcmode="lin" valueType="num">
                                      <p:cBhvr additive="base">
                                        <p:cTn id="91" dur="500" fill="hold"/>
                                        <p:tgtEl>
                                          <p:spTgt spid="141"/>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142"/>
                                        </p:tgtEl>
                                        <p:attrNameLst>
                                          <p:attrName>style.visibility</p:attrName>
                                        </p:attrNameLst>
                                      </p:cBhvr>
                                      <p:to>
                                        <p:strVal val="visible"/>
                                      </p:to>
                                    </p:set>
                                    <p:anim calcmode="lin" valueType="num">
                                      <p:cBhvr additive="base">
                                        <p:cTn id="94" dur="500" fill="hold"/>
                                        <p:tgtEl>
                                          <p:spTgt spid="142"/>
                                        </p:tgtEl>
                                        <p:attrNameLst>
                                          <p:attrName>ppt_x</p:attrName>
                                        </p:attrNameLst>
                                      </p:cBhvr>
                                      <p:tavLst>
                                        <p:tav tm="0">
                                          <p:val>
                                            <p:strVal val="#ppt_x"/>
                                          </p:val>
                                        </p:tav>
                                        <p:tav tm="100000">
                                          <p:val>
                                            <p:strVal val="#ppt_x"/>
                                          </p:val>
                                        </p:tav>
                                      </p:tavLst>
                                    </p:anim>
                                    <p:anim calcmode="lin" valueType="num">
                                      <p:cBhvr additive="base">
                                        <p:cTn id="95" dur="500" fill="hold"/>
                                        <p:tgtEl>
                                          <p:spTgt spid="142"/>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143"/>
                                        </p:tgtEl>
                                        <p:attrNameLst>
                                          <p:attrName>style.visibility</p:attrName>
                                        </p:attrNameLst>
                                      </p:cBhvr>
                                      <p:to>
                                        <p:strVal val="visible"/>
                                      </p:to>
                                    </p:set>
                                    <p:anim calcmode="lin" valueType="num">
                                      <p:cBhvr additive="base">
                                        <p:cTn id="98" dur="500" fill="hold"/>
                                        <p:tgtEl>
                                          <p:spTgt spid="143"/>
                                        </p:tgtEl>
                                        <p:attrNameLst>
                                          <p:attrName>ppt_x</p:attrName>
                                        </p:attrNameLst>
                                      </p:cBhvr>
                                      <p:tavLst>
                                        <p:tav tm="0">
                                          <p:val>
                                            <p:strVal val="#ppt_x"/>
                                          </p:val>
                                        </p:tav>
                                        <p:tav tm="100000">
                                          <p:val>
                                            <p:strVal val="#ppt_x"/>
                                          </p:val>
                                        </p:tav>
                                      </p:tavLst>
                                    </p:anim>
                                    <p:anim calcmode="lin" valueType="num">
                                      <p:cBhvr additive="base">
                                        <p:cTn id="99" dur="500" fill="hold"/>
                                        <p:tgtEl>
                                          <p:spTgt spid="143"/>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144"/>
                                        </p:tgtEl>
                                        <p:attrNameLst>
                                          <p:attrName>style.visibility</p:attrName>
                                        </p:attrNameLst>
                                      </p:cBhvr>
                                      <p:to>
                                        <p:strVal val="visible"/>
                                      </p:to>
                                    </p:set>
                                    <p:anim calcmode="lin" valueType="num">
                                      <p:cBhvr additive="base">
                                        <p:cTn id="102" dur="500" fill="hold"/>
                                        <p:tgtEl>
                                          <p:spTgt spid="144"/>
                                        </p:tgtEl>
                                        <p:attrNameLst>
                                          <p:attrName>ppt_x</p:attrName>
                                        </p:attrNameLst>
                                      </p:cBhvr>
                                      <p:tavLst>
                                        <p:tav tm="0">
                                          <p:val>
                                            <p:strVal val="0-#ppt_w/2"/>
                                          </p:val>
                                        </p:tav>
                                        <p:tav tm="100000">
                                          <p:val>
                                            <p:strVal val="#ppt_x"/>
                                          </p:val>
                                        </p:tav>
                                      </p:tavLst>
                                    </p:anim>
                                    <p:anim calcmode="lin" valueType="num">
                                      <p:cBhvr additive="base">
                                        <p:cTn id="103" dur="500" fill="hold"/>
                                        <p:tgtEl>
                                          <p:spTgt spid="144"/>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145"/>
                                        </p:tgtEl>
                                        <p:attrNameLst>
                                          <p:attrName>style.visibility</p:attrName>
                                        </p:attrNameLst>
                                      </p:cBhvr>
                                      <p:to>
                                        <p:strVal val="visible"/>
                                      </p:to>
                                    </p:set>
                                    <p:anim calcmode="lin" valueType="num">
                                      <p:cBhvr additive="base">
                                        <p:cTn id="106" dur="500" fill="hold"/>
                                        <p:tgtEl>
                                          <p:spTgt spid="145"/>
                                        </p:tgtEl>
                                        <p:attrNameLst>
                                          <p:attrName>ppt_x</p:attrName>
                                        </p:attrNameLst>
                                      </p:cBhvr>
                                      <p:tavLst>
                                        <p:tav tm="0">
                                          <p:val>
                                            <p:strVal val="#ppt_x"/>
                                          </p:val>
                                        </p:tav>
                                        <p:tav tm="100000">
                                          <p:val>
                                            <p:strVal val="#ppt_x"/>
                                          </p:val>
                                        </p:tav>
                                      </p:tavLst>
                                    </p:anim>
                                    <p:anim calcmode="lin" valueType="num">
                                      <p:cBhvr additive="base">
                                        <p:cTn id="107" dur="500" fill="hold"/>
                                        <p:tgtEl>
                                          <p:spTgt spid="145"/>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146"/>
                                        </p:tgtEl>
                                        <p:attrNameLst>
                                          <p:attrName>style.visibility</p:attrName>
                                        </p:attrNameLst>
                                      </p:cBhvr>
                                      <p:to>
                                        <p:strVal val="visible"/>
                                      </p:to>
                                    </p:set>
                                    <p:anim calcmode="lin" valueType="num">
                                      <p:cBhvr additive="base">
                                        <p:cTn id="110" dur="500" fill="hold"/>
                                        <p:tgtEl>
                                          <p:spTgt spid="146"/>
                                        </p:tgtEl>
                                        <p:attrNameLst>
                                          <p:attrName>ppt_x</p:attrName>
                                        </p:attrNameLst>
                                      </p:cBhvr>
                                      <p:tavLst>
                                        <p:tav tm="0">
                                          <p:val>
                                            <p:strVal val="0-#ppt_w/2"/>
                                          </p:val>
                                        </p:tav>
                                        <p:tav tm="100000">
                                          <p:val>
                                            <p:strVal val="#ppt_x"/>
                                          </p:val>
                                        </p:tav>
                                      </p:tavLst>
                                    </p:anim>
                                    <p:anim calcmode="lin" valueType="num">
                                      <p:cBhvr additive="base">
                                        <p:cTn id="111" dur="500" fill="hold"/>
                                        <p:tgtEl>
                                          <p:spTgt spid="146"/>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147"/>
                                        </p:tgtEl>
                                        <p:attrNameLst>
                                          <p:attrName>style.visibility</p:attrName>
                                        </p:attrNameLst>
                                      </p:cBhvr>
                                      <p:to>
                                        <p:strVal val="visible"/>
                                      </p:to>
                                    </p:set>
                                    <p:anim calcmode="lin" valueType="num">
                                      <p:cBhvr additive="base">
                                        <p:cTn id="114" dur="500" fill="hold"/>
                                        <p:tgtEl>
                                          <p:spTgt spid="147"/>
                                        </p:tgtEl>
                                        <p:attrNameLst>
                                          <p:attrName>ppt_x</p:attrName>
                                        </p:attrNameLst>
                                      </p:cBhvr>
                                      <p:tavLst>
                                        <p:tav tm="0">
                                          <p:val>
                                            <p:strVal val="0-#ppt_w/2"/>
                                          </p:val>
                                        </p:tav>
                                        <p:tav tm="100000">
                                          <p:val>
                                            <p:strVal val="#ppt_x"/>
                                          </p:val>
                                        </p:tav>
                                      </p:tavLst>
                                    </p:anim>
                                    <p:anim calcmode="lin" valueType="num">
                                      <p:cBhvr additive="base">
                                        <p:cTn id="115" dur="500" fill="hold"/>
                                        <p:tgtEl>
                                          <p:spTgt spid="147"/>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156"/>
                                        </p:tgtEl>
                                        <p:attrNameLst>
                                          <p:attrName>style.visibility</p:attrName>
                                        </p:attrNameLst>
                                      </p:cBhvr>
                                      <p:to>
                                        <p:strVal val="visible"/>
                                      </p:to>
                                    </p:set>
                                    <p:anim calcmode="lin" valueType="num">
                                      <p:cBhvr additive="base">
                                        <p:cTn id="118" dur="500" fill="hold"/>
                                        <p:tgtEl>
                                          <p:spTgt spid="156"/>
                                        </p:tgtEl>
                                        <p:attrNameLst>
                                          <p:attrName>ppt_x</p:attrName>
                                        </p:attrNameLst>
                                      </p:cBhvr>
                                      <p:tavLst>
                                        <p:tav tm="0">
                                          <p:val>
                                            <p:strVal val="#ppt_x"/>
                                          </p:val>
                                        </p:tav>
                                        <p:tav tm="100000">
                                          <p:val>
                                            <p:strVal val="#ppt_x"/>
                                          </p:val>
                                        </p:tav>
                                      </p:tavLst>
                                    </p:anim>
                                    <p:anim calcmode="lin" valueType="num">
                                      <p:cBhvr additive="base">
                                        <p:cTn id="119" dur="500" fill="hold"/>
                                        <p:tgtEl>
                                          <p:spTgt spid="156"/>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157"/>
                                        </p:tgtEl>
                                        <p:attrNameLst>
                                          <p:attrName>style.visibility</p:attrName>
                                        </p:attrNameLst>
                                      </p:cBhvr>
                                      <p:to>
                                        <p:strVal val="visible"/>
                                      </p:to>
                                    </p:set>
                                    <p:anim calcmode="lin" valueType="num">
                                      <p:cBhvr additive="base">
                                        <p:cTn id="122" dur="500" fill="hold"/>
                                        <p:tgtEl>
                                          <p:spTgt spid="157"/>
                                        </p:tgtEl>
                                        <p:attrNameLst>
                                          <p:attrName>ppt_x</p:attrName>
                                        </p:attrNameLst>
                                      </p:cBhvr>
                                      <p:tavLst>
                                        <p:tav tm="0">
                                          <p:val>
                                            <p:strVal val="#ppt_x"/>
                                          </p:val>
                                        </p:tav>
                                        <p:tav tm="100000">
                                          <p:val>
                                            <p:strVal val="#ppt_x"/>
                                          </p:val>
                                        </p:tav>
                                      </p:tavLst>
                                    </p:anim>
                                    <p:anim calcmode="lin" valueType="num">
                                      <p:cBhvr additive="base">
                                        <p:cTn id="123" dur="500" fill="hold"/>
                                        <p:tgtEl>
                                          <p:spTgt spid="157"/>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158"/>
                                        </p:tgtEl>
                                        <p:attrNameLst>
                                          <p:attrName>style.visibility</p:attrName>
                                        </p:attrNameLst>
                                      </p:cBhvr>
                                      <p:to>
                                        <p:strVal val="visible"/>
                                      </p:to>
                                    </p:set>
                                    <p:anim calcmode="lin" valueType="num">
                                      <p:cBhvr additive="base">
                                        <p:cTn id="126" dur="500" fill="hold"/>
                                        <p:tgtEl>
                                          <p:spTgt spid="158"/>
                                        </p:tgtEl>
                                        <p:attrNameLst>
                                          <p:attrName>ppt_x</p:attrName>
                                        </p:attrNameLst>
                                      </p:cBhvr>
                                      <p:tavLst>
                                        <p:tav tm="0">
                                          <p:val>
                                            <p:strVal val="#ppt_x"/>
                                          </p:val>
                                        </p:tav>
                                        <p:tav tm="100000">
                                          <p:val>
                                            <p:strVal val="#ppt_x"/>
                                          </p:val>
                                        </p:tav>
                                      </p:tavLst>
                                    </p:anim>
                                    <p:anim calcmode="lin" valueType="num">
                                      <p:cBhvr additive="base">
                                        <p:cTn id="127" dur="500" fill="hold"/>
                                        <p:tgtEl>
                                          <p:spTgt spid="158"/>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159"/>
                                        </p:tgtEl>
                                        <p:attrNameLst>
                                          <p:attrName>style.visibility</p:attrName>
                                        </p:attrNameLst>
                                      </p:cBhvr>
                                      <p:to>
                                        <p:strVal val="visible"/>
                                      </p:to>
                                    </p:set>
                                    <p:anim calcmode="lin" valueType="num">
                                      <p:cBhvr additive="base">
                                        <p:cTn id="130" dur="500" fill="hold"/>
                                        <p:tgtEl>
                                          <p:spTgt spid="159"/>
                                        </p:tgtEl>
                                        <p:attrNameLst>
                                          <p:attrName>ppt_x</p:attrName>
                                        </p:attrNameLst>
                                      </p:cBhvr>
                                      <p:tavLst>
                                        <p:tav tm="0">
                                          <p:val>
                                            <p:strVal val="0-#ppt_w/2"/>
                                          </p:val>
                                        </p:tav>
                                        <p:tav tm="100000">
                                          <p:val>
                                            <p:strVal val="#ppt_x"/>
                                          </p:val>
                                        </p:tav>
                                      </p:tavLst>
                                    </p:anim>
                                    <p:anim calcmode="lin" valueType="num">
                                      <p:cBhvr additive="base">
                                        <p:cTn id="131" dur="500" fill="hold"/>
                                        <p:tgtEl>
                                          <p:spTgt spid="159"/>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160"/>
                                        </p:tgtEl>
                                        <p:attrNameLst>
                                          <p:attrName>style.visibility</p:attrName>
                                        </p:attrNameLst>
                                      </p:cBhvr>
                                      <p:to>
                                        <p:strVal val="visible"/>
                                      </p:to>
                                    </p:set>
                                    <p:anim calcmode="lin" valueType="num">
                                      <p:cBhvr additive="base">
                                        <p:cTn id="134" dur="500" fill="hold"/>
                                        <p:tgtEl>
                                          <p:spTgt spid="160"/>
                                        </p:tgtEl>
                                        <p:attrNameLst>
                                          <p:attrName>ppt_x</p:attrName>
                                        </p:attrNameLst>
                                      </p:cBhvr>
                                      <p:tavLst>
                                        <p:tav tm="0">
                                          <p:val>
                                            <p:strVal val="#ppt_x"/>
                                          </p:val>
                                        </p:tav>
                                        <p:tav tm="100000">
                                          <p:val>
                                            <p:strVal val="#ppt_x"/>
                                          </p:val>
                                        </p:tav>
                                      </p:tavLst>
                                    </p:anim>
                                    <p:anim calcmode="lin" valueType="num">
                                      <p:cBhvr additive="base">
                                        <p:cTn id="135" dur="500" fill="hold"/>
                                        <p:tgtEl>
                                          <p:spTgt spid="160"/>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161"/>
                                        </p:tgtEl>
                                        <p:attrNameLst>
                                          <p:attrName>style.visibility</p:attrName>
                                        </p:attrNameLst>
                                      </p:cBhvr>
                                      <p:to>
                                        <p:strVal val="visible"/>
                                      </p:to>
                                    </p:set>
                                    <p:anim calcmode="lin" valueType="num">
                                      <p:cBhvr additive="base">
                                        <p:cTn id="138" dur="500" fill="hold"/>
                                        <p:tgtEl>
                                          <p:spTgt spid="161"/>
                                        </p:tgtEl>
                                        <p:attrNameLst>
                                          <p:attrName>ppt_x</p:attrName>
                                        </p:attrNameLst>
                                      </p:cBhvr>
                                      <p:tavLst>
                                        <p:tav tm="0">
                                          <p:val>
                                            <p:strVal val="0-#ppt_w/2"/>
                                          </p:val>
                                        </p:tav>
                                        <p:tav tm="100000">
                                          <p:val>
                                            <p:strVal val="#ppt_x"/>
                                          </p:val>
                                        </p:tav>
                                      </p:tavLst>
                                    </p:anim>
                                    <p:anim calcmode="lin" valueType="num">
                                      <p:cBhvr additive="base">
                                        <p:cTn id="139" dur="500" fill="hold"/>
                                        <p:tgtEl>
                                          <p:spTgt spid="161"/>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162"/>
                                        </p:tgtEl>
                                        <p:attrNameLst>
                                          <p:attrName>style.visibility</p:attrName>
                                        </p:attrNameLst>
                                      </p:cBhvr>
                                      <p:to>
                                        <p:strVal val="visible"/>
                                      </p:to>
                                    </p:set>
                                    <p:anim calcmode="lin" valueType="num">
                                      <p:cBhvr additive="base">
                                        <p:cTn id="142" dur="500" fill="hold"/>
                                        <p:tgtEl>
                                          <p:spTgt spid="162"/>
                                        </p:tgtEl>
                                        <p:attrNameLst>
                                          <p:attrName>ppt_x</p:attrName>
                                        </p:attrNameLst>
                                      </p:cBhvr>
                                      <p:tavLst>
                                        <p:tav tm="0">
                                          <p:val>
                                            <p:strVal val="#ppt_x"/>
                                          </p:val>
                                        </p:tav>
                                        <p:tav tm="100000">
                                          <p:val>
                                            <p:strVal val="#ppt_x"/>
                                          </p:val>
                                        </p:tav>
                                      </p:tavLst>
                                    </p:anim>
                                    <p:anim calcmode="lin" valueType="num">
                                      <p:cBhvr additive="base">
                                        <p:cTn id="143" dur="500" fill="hold"/>
                                        <p:tgtEl>
                                          <p:spTgt spid="162"/>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163"/>
                                        </p:tgtEl>
                                        <p:attrNameLst>
                                          <p:attrName>style.visibility</p:attrName>
                                        </p:attrNameLst>
                                      </p:cBhvr>
                                      <p:to>
                                        <p:strVal val="visible"/>
                                      </p:to>
                                    </p:set>
                                    <p:anim calcmode="lin" valueType="num">
                                      <p:cBhvr additive="base">
                                        <p:cTn id="146" dur="500" fill="hold"/>
                                        <p:tgtEl>
                                          <p:spTgt spid="163"/>
                                        </p:tgtEl>
                                        <p:attrNameLst>
                                          <p:attrName>ppt_x</p:attrName>
                                        </p:attrNameLst>
                                      </p:cBhvr>
                                      <p:tavLst>
                                        <p:tav tm="0">
                                          <p:val>
                                            <p:strVal val="#ppt_x"/>
                                          </p:val>
                                        </p:tav>
                                        <p:tav tm="100000">
                                          <p:val>
                                            <p:strVal val="#ppt_x"/>
                                          </p:val>
                                        </p:tav>
                                      </p:tavLst>
                                    </p:anim>
                                    <p:anim calcmode="lin" valueType="num">
                                      <p:cBhvr additive="base">
                                        <p:cTn id="147" dur="500" fill="hold"/>
                                        <p:tgtEl>
                                          <p:spTgt spid="163"/>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164"/>
                                        </p:tgtEl>
                                        <p:attrNameLst>
                                          <p:attrName>style.visibility</p:attrName>
                                        </p:attrNameLst>
                                      </p:cBhvr>
                                      <p:to>
                                        <p:strVal val="visible"/>
                                      </p:to>
                                    </p:set>
                                    <p:anim calcmode="lin" valueType="num">
                                      <p:cBhvr additive="base">
                                        <p:cTn id="150" dur="500" fill="hold"/>
                                        <p:tgtEl>
                                          <p:spTgt spid="164"/>
                                        </p:tgtEl>
                                        <p:attrNameLst>
                                          <p:attrName>ppt_x</p:attrName>
                                        </p:attrNameLst>
                                      </p:cBhvr>
                                      <p:tavLst>
                                        <p:tav tm="0">
                                          <p:val>
                                            <p:strVal val="#ppt_x"/>
                                          </p:val>
                                        </p:tav>
                                        <p:tav tm="100000">
                                          <p:val>
                                            <p:strVal val="#ppt_x"/>
                                          </p:val>
                                        </p:tav>
                                      </p:tavLst>
                                    </p:anim>
                                    <p:anim calcmode="lin" valueType="num">
                                      <p:cBhvr additive="base">
                                        <p:cTn id="151" dur="500" fill="hold"/>
                                        <p:tgtEl>
                                          <p:spTgt spid="164"/>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165"/>
                                        </p:tgtEl>
                                        <p:attrNameLst>
                                          <p:attrName>style.visibility</p:attrName>
                                        </p:attrNameLst>
                                      </p:cBhvr>
                                      <p:to>
                                        <p:strVal val="visible"/>
                                      </p:to>
                                    </p:set>
                                    <p:anim calcmode="lin" valueType="num">
                                      <p:cBhvr additive="base">
                                        <p:cTn id="154" dur="500" fill="hold"/>
                                        <p:tgtEl>
                                          <p:spTgt spid="165"/>
                                        </p:tgtEl>
                                        <p:attrNameLst>
                                          <p:attrName>ppt_x</p:attrName>
                                        </p:attrNameLst>
                                      </p:cBhvr>
                                      <p:tavLst>
                                        <p:tav tm="0">
                                          <p:val>
                                            <p:strVal val="0-#ppt_w/2"/>
                                          </p:val>
                                        </p:tav>
                                        <p:tav tm="100000">
                                          <p:val>
                                            <p:strVal val="#ppt_x"/>
                                          </p:val>
                                        </p:tav>
                                      </p:tavLst>
                                    </p:anim>
                                    <p:anim calcmode="lin" valueType="num">
                                      <p:cBhvr additive="base">
                                        <p:cTn id="155" dur="500" fill="hold"/>
                                        <p:tgtEl>
                                          <p:spTgt spid="165"/>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168"/>
                                        </p:tgtEl>
                                        <p:attrNameLst>
                                          <p:attrName>style.visibility</p:attrName>
                                        </p:attrNameLst>
                                      </p:cBhvr>
                                      <p:to>
                                        <p:strVal val="visible"/>
                                      </p:to>
                                    </p:set>
                                    <p:anim calcmode="lin" valueType="num">
                                      <p:cBhvr additive="base">
                                        <p:cTn id="158" dur="500" fill="hold"/>
                                        <p:tgtEl>
                                          <p:spTgt spid="168"/>
                                        </p:tgtEl>
                                        <p:attrNameLst>
                                          <p:attrName>ppt_x</p:attrName>
                                        </p:attrNameLst>
                                      </p:cBhvr>
                                      <p:tavLst>
                                        <p:tav tm="0">
                                          <p:val>
                                            <p:strVal val="#ppt_x"/>
                                          </p:val>
                                        </p:tav>
                                        <p:tav tm="100000">
                                          <p:val>
                                            <p:strVal val="#ppt_x"/>
                                          </p:val>
                                        </p:tav>
                                      </p:tavLst>
                                    </p:anim>
                                    <p:anim calcmode="lin" valueType="num">
                                      <p:cBhvr additive="base">
                                        <p:cTn id="159" dur="500" fill="hold"/>
                                        <p:tgtEl>
                                          <p:spTgt spid="168"/>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169"/>
                                        </p:tgtEl>
                                        <p:attrNameLst>
                                          <p:attrName>style.visibility</p:attrName>
                                        </p:attrNameLst>
                                      </p:cBhvr>
                                      <p:to>
                                        <p:strVal val="visible"/>
                                      </p:to>
                                    </p:set>
                                    <p:anim calcmode="lin" valueType="num">
                                      <p:cBhvr additive="base">
                                        <p:cTn id="162" dur="500" fill="hold"/>
                                        <p:tgtEl>
                                          <p:spTgt spid="169"/>
                                        </p:tgtEl>
                                        <p:attrNameLst>
                                          <p:attrName>ppt_x</p:attrName>
                                        </p:attrNameLst>
                                      </p:cBhvr>
                                      <p:tavLst>
                                        <p:tav tm="0">
                                          <p:val>
                                            <p:strVal val="#ppt_x"/>
                                          </p:val>
                                        </p:tav>
                                        <p:tav tm="100000">
                                          <p:val>
                                            <p:strVal val="#ppt_x"/>
                                          </p:val>
                                        </p:tav>
                                      </p:tavLst>
                                    </p:anim>
                                    <p:anim calcmode="lin" valueType="num">
                                      <p:cBhvr additive="base">
                                        <p:cTn id="163" dur="500" fill="hold"/>
                                        <p:tgtEl>
                                          <p:spTgt spid="169"/>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170"/>
                                        </p:tgtEl>
                                        <p:attrNameLst>
                                          <p:attrName>style.visibility</p:attrName>
                                        </p:attrNameLst>
                                      </p:cBhvr>
                                      <p:to>
                                        <p:strVal val="visible"/>
                                      </p:to>
                                    </p:set>
                                    <p:anim calcmode="lin" valueType="num">
                                      <p:cBhvr additive="base">
                                        <p:cTn id="166" dur="500" fill="hold"/>
                                        <p:tgtEl>
                                          <p:spTgt spid="170"/>
                                        </p:tgtEl>
                                        <p:attrNameLst>
                                          <p:attrName>ppt_x</p:attrName>
                                        </p:attrNameLst>
                                      </p:cBhvr>
                                      <p:tavLst>
                                        <p:tav tm="0">
                                          <p:val>
                                            <p:strVal val="#ppt_x"/>
                                          </p:val>
                                        </p:tav>
                                        <p:tav tm="100000">
                                          <p:val>
                                            <p:strVal val="#ppt_x"/>
                                          </p:val>
                                        </p:tav>
                                      </p:tavLst>
                                    </p:anim>
                                    <p:anim calcmode="lin" valueType="num">
                                      <p:cBhvr additive="base">
                                        <p:cTn id="167" dur="500" fill="hold"/>
                                        <p:tgtEl>
                                          <p:spTgt spid="170"/>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171"/>
                                        </p:tgtEl>
                                        <p:attrNameLst>
                                          <p:attrName>style.visibility</p:attrName>
                                        </p:attrNameLst>
                                      </p:cBhvr>
                                      <p:to>
                                        <p:strVal val="visible"/>
                                      </p:to>
                                    </p:set>
                                    <p:anim calcmode="lin" valueType="num">
                                      <p:cBhvr additive="base">
                                        <p:cTn id="170" dur="500" fill="hold"/>
                                        <p:tgtEl>
                                          <p:spTgt spid="171"/>
                                        </p:tgtEl>
                                        <p:attrNameLst>
                                          <p:attrName>ppt_x</p:attrName>
                                        </p:attrNameLst>
                                      </p:cBhvr>
                                      <p:tavLst>
                                        <p:tav tm="0">
                                          <p:val>
                                            <p:strVal val="#ppt_x"/>
                                          </p:val>
                                        </p:tav>
                                        <p:tav tm="100000">
                                          <p:val>
                                            <p:strVal val="#ppt_x"/>
                                          </p:val>
                                        </p:tav>
                                      </p:tavLst>
                                    </p:anim>
                                    <p:anim calcmode="lin" valueType="num">
                                      <p:cBhvr additive="base">
                                        <p:cTn id="171" dur="500" fill="hold"/>
                                        <p:tgtEl>
                                          <p:spTgt spid="171"/>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172"/>
                                        </p:tgtEl>
                                        <p:attrNameLst>
                                          <p:attrName>style.visibility</p:attrName>
                                        </p:attrNameLst>
                                      </p:cBhvr>
                                      <p:to>
                                        <p:strVal val="visible"/>
                                      </p:to>
                                    </p:set>
                                    <p:anim calcmode="lin" valueType="num">
                                      <p:cBhvr additive="base">
                                        <p:cTn id="174" dur="500" fill="hold"/>
                                        <p:tgtEl>
                                          <p:spTgt spid="172"/>
                                        </p:tgtEl>
                                        <p:attrNameLst>
                                          <p:attrName>ppt_x</p:attrName>
                                        </p:attrNameLst>
                                      </p:cBhvr>
                                      <p:tavLst>
                                        <p:tav tm="0">
                                          <p:val>
                                            <p:strVal val="#ppt_x"/>
                                          </p:val>
                                        </p:tav>
                                        <p:tav tm="100000">
                                          <p:val>
                                            <p:strVal val="#ppt_x"/>
                                          </p:val>
                                        </p:tav>
                                      </p:tavLst>
                                    </p:anim>
                                    <p:anim calcmode="lin" valueType="num">
                                      <p:cBhvr additive="base">
                                        <p:cTn id="175" dur="500" fill="hold"/>
                                        <p:tgtEl>
                                          <p:spTgt spid="172"/>
                                        </p:tgtEl>
                                        <p:attrNameLst>
                                          <p:attrName>ppt_y</p:attrName>
                                        </p:attrNameLst>
                                      </p:cBhvr>
                                      <p:tavLst>
                                        <p:tav tm="0">
                                          <p:val>
                                            <p:strVal val="1+#ppt_h/2"/>
                                          </p:val>
                                        </p:tav>
                                        <p:tav tm="100000">
                                          <p:val>
                                            <p:strVal val="#ppt_y"/>
                                          </p:val>
                                        </p:tav>
                                      </p:tavLst>
                                    </p:anim>
                                  </p:childTnLst>
                                </p:cTn>
                              </p:par>
                              <p:par>
                                <p:cTn id="176" presetID="2" presetClass="entr" presetSubtype="8" fill="hold" grpId="0" nodeType="withEffect">
                                  <p:stCondLst>
                                    <p:cond delay="0"/>
                                  </p:stCondLst>
                                  <p:childTnLst>
                                    <p:set>
                                      <p:cBhvr>
                                        <p:cTn id="177" dur="1" fill="hold">
                                          <p:stCondLst>
                                            <p:cond delay="0"/>
                                          </p:stCondLst>
                                        </p:cTn>
                                        <p:tgtEl>
                                          <p:spTgt spid="173"/>
                                        </p:tgtEl>
                                        <p:attrNameLst>
                                          <p:attrName>style.visibility</p:attrName>
                                        </p:attrNameLst>
                                      </p:cBhvr>
                                      <p:to>
                                        <p:strVal val="visible"/>
                                      </p:to>
                                    </p:set>
                                    <p:anim calcmode="lin" valueType="num">
                                      <p:cBhvr additive="base">
                                        <p:cTn id="178" dur="500" fill="hold"/>
                                        <p:tgtEl>
                                          <p:spTgt spid="173"/>
                                        </p:tgtEl>
                                        <p:attrNameLst>
                                          <p:attrName>ppt_x</p:attrName>
                                        </p:attrNameLst>
                                      </p:cBhvr>
                                      <p:tavLst>
                                        <p:tav tm="0">
                                          <p:val>
                                            <p:strVal val="0-#ppt_w/2"/>
                                          </p:val>
                                        </p:tav>
                                        <p:tav tm="100000">
                                          <p:val>
                                            <p:strVal val="#ppt_x"/>
                                          </p:val>
                                        </p:tav>
                                      </p:tavLst>
                                    </p:anim>
                                    <p:anim calcmode="lin" valueType="num">
                                      <p:cBhvr additive="base">
                                        <p:cTn id="179" dur="500" fill="hold"/>
                                        <p:tgtEl>
                                          <p:spTgt spid="173"/>
                                        </p:tgtEl>
                                        <p:attrNameLst>
                                          <p:attrName>ppt_y</p:attrName>
                                        </p:attrNameLst>
                                      </p:cBhvr>
                                      <p:tavLst>
                                        <p:tav tm="0">
                                          <p:val>
                                            <p:strVal val="#ppt_y"/>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174"/>
                                        </p:tgtEl>
                                        <p:attrNameLst>
                                          <p:attrName>style.visibility</p:attrName>
                                        </p:attrNameLst>
                                      </p:cBhvr>
                                      <p:to>
                                        <p:strVal val="visible"/>
                                      </p:to>
                                    </p:set>
                                    <p:anim calcmode="lin" valueType="num">
                                      <p:cBhvr additive="base">
                                        <p:cTn id="182" dur="500" fill="hold"/>
                                        <p:tgtEl>
                                          <p:spTgt spid="174"/>
                                        </p:tgtEl>
                                        <p:attrNameLst>
                                          <p:attrName>ppt_x</p:attrName>
                                        </p:attrNameLst>
                                      </p:cBhvr>
                                      <p:tavLst>
                                        <p:tav tm="0">
                                          <p:val>
                                            <p:strVal val="#ppt_x"/>
                                          </p:val>
                                        </p:tav>
                                        <p:tav tm="100000">
                                          <p:val>
                                            <p:strVal val="#ppt_x"/>
                                          </p:val>
                                        </p:tav>
                                      </p:tavLst>
                                    </p:anim>
                                    <p:anim calcmode="lin" valueType="num">
                                      <p:cBhvr additive="base">
                                        <p:cTn id="183" dur="500" fill="hold"/>
                                        <p:tgtEl>
                                          <p:spTgt spid="174"/>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175"/>
                                        </p:tgtEl>
                                        <p:attrNameLst>
                                          <p:attrName>style.visibility</p:attrName>
                                        </p:attrNameLst>
                                      </p:cBhvr>
                                      <p:to>
                                        <p:strVal val="visible"/>
                                      </p:to>
                                    </p:set>
                                    <p:anim calcmode="lin" valueType="num">
                                      <p:cBhvr additive="base">
                                        <p:cTn id="186" dur="500" fill="hold"/>
                                        <p:tgtEl>
                                          <p:spTgt spid="175"/>
                                        </p:tgtEl>
                                        <p:attrNameLst>
                                          <p:attrName>ppt_x</p:attrName>
                                        </p:attrNameLst>
                                      </p:cBhvr>
                                      <p:tavLst>
                                        <p:tav tm="0">
                                          <p:val>
                                            <p:strVal val="#ppt_x"/>
                                          </p:val>
                                        </p:tav>
                                        <p:tav tm="100000">
                                          <p:val>
                                            <p:strVal val="#ppt_x"/>
                                          </p:val>
                                        </p:tav>
                                      </p:tavLst>
                                    </p:anim>
                                    <p:anim calcmode="lin" valueType="num">
                                      <p:cBhvr additive="base">
                                        <p:cTn id="187" dur="500" fill="hold"/>
                                        <p:tgtEl>
                                          <p:spTgt spid="175"/>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176"/>
                                        </p:tgtEl>
                                        <p:attrNameLst>
                                          <p:attrName>style.visibility</p:attrName>
                                        </p:attrNameLst>
                                      </p:cBhvr>
                                      <p:to>
                                        <p:strVal val="visible"/>
                                      </p:to>
                                    </p:set>
                                    <p:anim calcmode="lin" valueType="num">
                                      <p:cBhvr additive="base">
                                        <p:cTn id="190" dur="500" fill="hold"/>
                                        <p:tgtEl>
                                          <p:spTgt spid="176"/>
                                        </p:tgtEl>
                                        <p:attrNameLst>
                                          <p:attrName>ppt_x</p:attrName>
                                        </p:attrNameLst>
                                      </p:cBhvr>
                                      <p:tavLst>
                                        <p:tav tm="0">
                                          <p:val>
                                            <p:strVal val="#ppt_x"/>
                                          </p:val>
                                        </p:tav>
                                        <p:tav tm="100000">
                                          <p:val>
                                            <p:strVal val="#ppt_x"/>
                                          </p:val>
                                        </p:tav>
                                      </p:tavLst>
                                    </p:anim>
                                    <p:anim calcmode="lin" valueType="num">
                                      <p:cBhvr additive="base">
                                        <p:cTn id="191" dur="500" fill="hold"/>
                                        <p:tgtEl>
                                          <p:spTgt spid="176"/>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177"/>
                                        </p:tgtEl>
                                        <p:attrNameLst>
                                          <p:attrName>style.visibility</p:attrName>
                                        </p:attrNameLst>
                                      </p:cBhvr>
                                      <p:to>
                                        <p:strVal val="visible"/>
                                      </p:to>
                                    </p:set>
                                    <p:anim calcmode="lin" valueType="num">
                                      <p:cBhvr additive="base">
                                        <p:cTn id="194" dur="500" fill="hold"/>
                                        <p:tgtEl>
                                          <p:spTgt spid="177"/>
                                        </p:tgtEl>
                                        <p:attrNameLst>
                                          <p:attrName>ppt_x</p:attrName>
                                        </p:attrNameLst>
                                      </p:cBhvr>
                                      <p:tavLst>
                                        <p:tav tm="0">
                                          <p:val>
                                            <p:strVal val="#ppt_x"/>
                                          </p:val>
                                        </p:tav>
                                        <p:tav tm="100000">
                                          <p:val>
                                            <p:strVal val="#ppt_x"/>
                                          </p:val>
                                        </p:tav>
                                      </p:tavLst>
                                    </p:anim>
                                    <p:anim calcmode="lin" valueType="num">
                                      <p:cBhvr additive="base">
                                        <p:cTn id="195" dur="500" fill="hold"/>
                                        <p:tgtEl>
                                          <p:spTgt spid="177"/>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178"/>
                                        </p:tgtEl>
                                        <p:attrNameLst>
                                          <p:attrName>style.visibility</p:attrName>
                                        </p:attrNameLst>
                                      </p:cBhvr>
                                      <p:to>
                                        <p:strVal val="visible"/>
                                      </p:to>
                                    </p:set>
                                    <p:anim calcmode="lin" valueType="num">
                                      <p:cBhvr additive="base">
                                        <p:cTn id="198" dur="500" fill="hold"/>
                                        <p:tgtEl>
                                          <p:spTgt spid="178"/>
                                        </p:tgtEl>
                                        <p:attrNameLst>
                                          <p:attrName>ppt_x</p:attrName>
                                        </p:attrNameLst>
                                      </p:cBhvr>
                                      <p:tavLst>
                                        <p:tav tm="0">
                                          <p:val>
                                            <p:strVal val="#ppt_x"/>
                                          </p:val>
                                        </p:tav>
                                        <p:tav tm="100000">
                                          <p:val>
                                            <p:strVal val="#ppt_x"/>
                                          </p:val>
                                        </p:tav>
                                      </p:tavLst>
                                    </p:anim>
                                    <p:anim calcmode="lin" valueType="num">
                                      <p:cBhvr additive="base">
                                        <p:cTn id="199" dur="500" fill="hold"/>
                                        <p:tgtEl>
                                          <p:spTgt spid="178"/>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179"/>
                                        </p:tgtEl>
                                        <p:attrNameLst>
                                          <p:attrName>style.visibility</p:attrName>
                                        </p:attrNameLst>
                                      </p:cBhvr>
                                      <p:to>
                                        <p:strVal val="visible"/>
                                      </p:to>
                                    </p:set>
                                    <p:anim calcmode="lin" valueType="num">
                                      <p:cBhvr additive="base">
                                        <p:cTn id="202" dur="500" fill="hold"/>
                                        <p:tgtEl>
                                          <p:spTgt spid="179"/>
                                        </p:tgtEl>
                                        <p:attrNameLst>
                                          <p:attrName>ppt_x</p:attrName>
                                        </p:attrNameLst>
                                      </p:cBhvr>
                                      <p:tavLst>
                                        <p:tav tm="0">
                                          <p:val>
                                            <p:strVal val="#ppt_x"/>
                                          </p:val>
                                        </p:tav>
                                        <p:tav tm="100000">
                                          <p:val>
                                            <p:strVal val="#ppt_x"/>
                                          </p:val>
                                        </p:tav>
                                      </p:tavLst>
                                    </p:anim>
                                    <p:anim calcmode="lin" valueType="num">
                                      <p:cBhvr additive="base">
                                        <p:cTn id="203" dur="500" fill="hold"/>
                                        <p:tgtEl>
                                          <p:spTgt spid="179"/>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180"/>
                                        </p:tgtEl>
                                        <p:attrNameLst>
                                          <p:attrName>style.visibility</p:attrName>
                                        </p:attrNameLst>
                                      </p:cBhvr>
                                      <p:to>
                                        <p:strVal val="visible"/>
                                      </p:to>
                                    </p:set>
                                    <p:anim calcmode="lin" valueType="num">
                                      <p:cBhvr additive="base">
                                        <p:cTn id="206" dur="500" fill="hold"/>
                                        <p:tgtEl>
                                          <p:spTgt spid="180"/>
                                        </p:tgtEl>
                                        <p:attrNameLst>
                                          <p:attrName>ppt_x</p:attrName>
                                        </p:attrNameLst>
                                      </p:cBhvr>
                                      <p:tavLst>
                                        <p:tav tm="0">
                                          <p:val>
                                            <p:strVal val="#ppt_x"/>
                                          </p:val>
                                        </p:tav>
                                        <p:tav tm="100000">
                                          <p:val>
                                            <p:strVal val="#ppt_x"/>
                                          </p:val>
                                        </p:tav>
                                      </p:tavLst>
                                    </p:anim>
                                    <p:anim calcmode="lin" valueType="num">
                                      <p:cBhvr additive="base">
                                        <p:cTn id="207" dur="500" fill="hold"/>
                                        <p:tgtEl>
                                          <p:spTgt spid="180"/>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181"/>
                                        </p:tgtEl>
                                        <p:attrNameLst>
                                          <p:attrName>style.visibility</p:attrName>
                                        </p:attrNameLst>
                                      </p:cBhvr>
                                      <p:to>
                                        <p:strVal val="visible"/>
                                      </p:to>
                                    </p:set>
                                    <p:anim calcmode="lin" valueType="num">
                                      <p:cBhvr additive="base">
                                        <p:cTn id="210" dur="500" fill="hold"/>
                                        <p:tgtEl>
                                          <p:spTgt spid="181"/>
                                        </p:tgtEl>
                                        <p:attrNameLst>
                                          <p:attrName>ppt_x</p:attrName>
                                        </p:attrNameLst>
                                      </p:cBhvr>
                                      <p:tavLst>
                                        <p:tav tm="0">
                                          <p:val>
                                            <p:strVal val="#ppt_x"/>
                                          </p:val>
                                        </p:tav>
                                        <p:tav tm="100000">
                                          <p:val>
                                            <p:strVal val="#ppt_x"/>
                                          </p:val>
                                        </p:tav>
                                      </p:tavLst>
                                    </p:anim>
                                    <p:anim calcmode="lin" valueType="num">
                                      <p:cBhvr additive="base">
                                        <p:cTn id="211" dur="500" fill="hold"/>
                                        <p:tgtEl>
                                          <p:spTgt spid="181"/>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182"/>
                                        </p:tgtEl>
                                        <p:attrNameLst>
                                          <p:attrName>style.visibility</p:attrName>
                                        </p:attrNameLst>
                                      </p:cBhvr>
                                      <p:to>
                                        <p:strVal val="visible"/>
                                      </p:to>
                                    </p:set>
                                    <p:anim calcmode="lin" valueType="num">
                                      <p:cBhvr additive="base">
                                        <p:cTn id="214" dur="500" fill="hold"/>
                                        <p:tgtEl>
                                          <p:spTgt spid="182"/>
                                        </p:tgtEl>
                                        <p:attrNameLst>
                                          <p:attrName>ppt_x</p:attrName>
                                        </p:attrNameLst>
                                      </p:cBhvr>
                                      <p:tavLst>
                                        <p:tav tm="0">
                                          <p:val>
                                            <p:strVal val="#ppt_x"/>
                                          </p:val>
                                        </p:tav>
                                        <p:tav tm="100000">
                                          <p:val>
                                            <p:strVal val="#ppt_x"/>
                                          </p:val>
                                        </p:tav>
                                      </p:tavLst>
                                    </p:anim>
                                    <p:anim calcmode="lin" valueType="num">
                                      <p:cBhvr additive="base">
                                        <p:cTn id="215" dur="500" fill="hold"/>
                                        <p:tgtEl>
                                          <p:spTgt spid="182"/>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183"/>
                                        </p:tgtEl>
                                        <p:attrNameLst>
                                          <p:attrName>style.visibility</p:attrName>
                                        </p:attrNameLst>
                                      </p:cBhvr>
                                      <p:to>
                                        <p:strVal val="visible"/>
                                      </p:to>
                                    </p:set>
                                    <p:anim calcmode="lin" valueType="num">
                                      <p:cBhvr additive="base">
                                        <p:cTn id="218" dur="500" fill="hold"/>
                                        <p:tgtEl>
                                          <p:spTgt spid="183"/>
                                        </p:tgtEl>
                                        <p:attrNameLst>
                                          <p:attrName>ppt_x</p:attrName>
                                        </p:attrNameLst>
                                      </p:cBhvr>
                                      <p:tavLst>
                                        <p:tav tm="0">
                                          <p:val>
                                            <p:strVal val="#ppt_x"/>
                                          </p:val>
                                        </p:tav>
                                        <p:tav tm="100000">
                                          <p:val>
                                            <p:strVal val="#ppt_x"/>
                                          </p:val>
                                        </p:tav>
                                      </p:tavLst>
                                    </p:anim>
                                    <p:anim calcmode="lin" valueType="num">
                                      <p:cBhvr additive="base">
                                        <p:cTn id="219" dur="500" fill="hold"/>
                                        <p:tgtEl>
                                          <p:spTgt spid="183"/>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184"/>
                                        </p:tgtEl>
                                        <p:attrNameLst>
                                          <p:attrName>style.visibility</p:attrName>
                                        </p:attrNameLst>
                                      </p:cBhvr>
                                      <p:to>
                                        <p:strVal val="visible"/>
                                      </p:to>
                                    </p:set>
                                    <p:anim calcmode="lin" valueType="num">
                                      <p:cBhvr additive="base">
                                        <p:cTn id="222" dur="500" fill="hold"/>
                                        <p:tgtEl>
                                          <p:spTgt spid="184"/>
                                        </p:tgtEl>
                                        <p:attrNameLst>
                                          <p:attrName>ppt_x</p:attrName>
                                        </p:attrNameLst>
                                      </p:cBhvr>
                                      <p:tavLst>
                                        <p:tav tm="0">
                                          <p:val>
                                            <p:strVal val="#ppt_x"/>
                                          </p:val>
                                        </p:tav>
                                        <p:tav tm="100000">
                                          <p:val>
                                            <p:strVal val="#ppt_x"/>
                                          </p:val>
                                        </p:tav>
                                      </p:tavLst>
                                    </p:anim>
                                    <p:anim calcmode="lin" valueType="num">
                                      <p:cBhvr additive="base">
                                        <p:cTn id="223" dur="500" fill="hold"/>
                                        <p:tgtEl>
                                          <p:spTgt spid="184"/>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185"/>
                                        </p:tgtEl>
                                        <p:attrNameLst>
                                          <p:attrName>style.visibility</p:attrName>
                                        </p:attrNameLst>
                                      </p:cBhvr>
                                      <p:to>
                                        <p:strVal val="visible"/>
                                      </p:to>
                                    </p:set>
                                    <p:anim calcmode="lin" valueType="num">
                                      <p:cBhvr additive="base">
                                        <p:cTn id="226" dur="500" fill="hold"/>
                                        <p:tgtEl>
                                          <p:spTgt spid="185"/>
                                        </p:tgtEl>
                                        <p:attrNameLst>
                                          <p:attrName>ppt_x</p:attrName>
                                        </p:attrNameLst>
                                      </p:cBhvr>
                                      <p:tavLst>
                                        <p:tav tm="0">
                                          <p:val>
                                            <p:strVal val="#ppt_x"/>
                                          </p:val>
                                        </p:tav>
                                        <p:tav tm="100000">
                                          <p:val>
                                            <p:strVal val="#ppt_x"/>
                                          </p:val>
                                        </p:tav>
                                      </p:tavLst>
                                    </p:anim>
                                    <p:anim calcmode="lin" valueType="num">
                                      <p:cBhvr additive="base">
                                        <p:cTn id="227" dur="500" fill="hold"/>
                                        <p:tgtEl>
                                          <p:spTgt spid="185"/>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186"/>
                                        </p:tgtEl>
                                        <p:attrNameLst>
                                          <p:attrName>style.visibility</p:attrName>
                                        </p:attrNameLst>
                                      </p:cBhvr>
                                      <p:to>
                                        <p:strVal val="visible"/>
                                      </p:to>
                                    </p:set>
                                    <p:anim calcmode="lin" valueType="num">
                                      <p:cBhvr additive="base">
                                        <p:cTn id="230" dur="500" fill="hold"/>
                                        <p:tgtEl>
                                          <p:spTgt spid="186"/>
                                        </p:tgtEl>
                                        <p:attrNameLst>
                                          <p:attrName>ppt_x</p:attrName>
                                        </p:attrNameLst>
                                      </p:cBhvr>
                                      <p:tavLst>
                                        <p:tav tm="0">
                                          <p:val>
                                            <p:strVal val="#ppt_x"/>
                                          </p:val>
                                        </p:tav>
                                        <p:tav tm="100000">
                                          <p:val>
                                            <p:strVal val="#ppt_x"/>
                                          </p:val>
                                        </p:tav>
                                      </p:tavLst>
                                    </p:anim>
                                    <p:anim calcmode="lin" valueType="num">
                                      <p:cBhvr additive="base">
                                        <p:cTn id="231" dur="500" fill="hold"/>
                                        <p:tgtEl>
                                          <p:spTgt spid="186"/>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187"/>
                                        </p:tgtEl>
                                        <p:attrNameLst>
                                          <p:attrName>style.visibility</p:attrName>
                                        </p:attrNameLst>
                                      </p:cBhvr>
                                      <p:to>
                                        <p:strVal val="visible"/>
                                      </p:to>
                                    </p:set>
                                    <p:anim calcmode="lin" valueType="num">
                                      <p:cBhvr additive="base">
                                        <p:cTn id="234" dur="500" fill="hold"/>
                                        <p:tgtEl>
                                          <p:spTgt spid="187"/>
                                        </p:tgtEl>
                                        <p:attrNameLst>
                                          <p:attrName>ppt_x</p:attrName>
                                        </p:attrNameLst>
                                      </p:cBhvr>
                                      <p:tavLst>
                                        <p:tav tm="0">
                                          <p:val>
                                            <p:strVal val="#ppt_x"/>
                                          </p:val>
                                        </p:tav>
                                        <p:tav tm="100000">
                                          <p:val>
                                            <p:strVal val="#ppt_x"/>
                                          </p:val>
                                        </p:tav>
                                      </p:tavLst>
                                    </p:anim>
                                    <p:anim calcmode="lin" valueType="num">
                                      <p:cBhvr additive="base">
                                        <p:cTn id="235" dur="500" fill="hold"/>
                                        <p:tgtEl>
                                          <p:spTgt spid="187"/>
                                        </p:tgtEl>
                                        <p:attrNameLst>
                                          <p:attrName>ppt_y</p:attrName>
                                        </p:attrNameLst>
                                      </p:cBhvr>
                                      <p:tavLst>
                                        <p:tav tm="0">
                                          <p:val>
                                            <p:strVal val="1+#ppt_h/2"/>
                                          </p:val>
                                        </p:tav>
                                        <p:tav tm="100000">
                                          <p:val>
                                            <p:strVal val="#ppt_y"/>
                                          </p:val>
                                        </p:tav>
                                      </p:tavLst>
                                    </p:anim>
                                  </p:childTnLst>
                                </p:cTn>
                              </p:par>
                              <p:par>
                                <p:cTn id="236" presetID="2" presetClass="entr" presetSubtype="1" fill="hold" grpId="0" nodeType="withEffect">
                                  <p:stCondLst>
                                    <p:cond delay="0"/>
                                  </p:stCondLst>
                                  <p:childTnLst>
                                    <p:set>
                                      <p:cBhvr>
                                        <p:cTn id="237" dur="1" fill="hold">
                                          <p:stCondLst>
                                            <p:cond delay="0"/>
                                          </p:stCondLst>
                                        </p:cTn>
                                        <p:tgtEl>
                                          <p:spTgt spid="188"/>
                                        </p:tgtEl>
                                        <p:attrNameLst>
                                          <p:attrName>style.visibility</p:attrName>
                                        </p:attrNameLst>
                                      </p:cBhvr>
                                      <p:to>
                                        <p:strVal val="visible"/>
                                      </p:to>
                                    </p:set>
                                    <p:anim calcmode="lin" valueType="num">
                                      <p:cBhvr additive="base">
                                        <p:cTn id="238" dur="500" fill="hold"/>
                                        <p:tgtEl>
                                          <p:spTgt spid="188"/>
                                        </p:tgtEl>
                                        <p:attrNameLst>
                                          <p:attrName>ppt_x</p:attrName>
                                        </p:attrNameLst>
                                      </p:cBhvr>
                                      <p:tavLst>
                                        <p:tav tm="0">
                                          <p:val>
                                            <p:strVal val="#ppt_x"/>
                                          </p:val>
                                        </p:tav>
                                        <p:tav tm="100000">
                                          <p:val>
                                            <p:strVal val="#ppt_x"/>
                                          </p:val>
                                        </p:tav>
                                      </p:tavLst>
                                    </p:anim>
                                    <p:anim calcmode="lin" valueType="num">
                                      <p:cBhvr additive="base">
                                        <p:cTn id="239" dur="500" fill="hold"/>
                                        <p:tgtEl>
                                          <p:spTgt spid="188"/>
                                        </p:tgtEl>
                                        <p:attrNameLst>
                                          <p:attrName>ppt_y</p:attrName>
                                        </p:attrNameLst>
                                      </p:cBhvr>
                                      <p:tavLst>
                                        <p:tav tm="0">
                                          <p:val>
                                            <p:strVal val="0-#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189"/>
                                        </p:tgtEl>
                                        <p:attrNameLst>
                                          <p:attrName>style.visibility</p:attrName>
                                        </p:attrNameLst>
                                      </p:cBhvr>
                                      <p:to>
                                        <p:strVal val="visible"/>
                                      </p:to>
                                    </p:set>
                                    <p:anim calcmode="lin" valueType="num">
                                      <p:cBhvr additive="base">
                                        <p:cTn id="242" dur="500" fill="hold"/>
                                        <p:tgtEl>
                                          <p:spTgt spid="189"/>
                                        </p:tgtEl>
                                        <p:attrNameLst>
                                          <p:attrName>ppt_x</p:attrName>
                                        </p:attrNameLst>
                                      </p:cBhvr>
                                      <p:tavLst>
                                        <p:tav tm="0">
                                          <p:val>
                                            <p:strVal val="#ppt_x"/>
                                          </p:val>
                                        </p:tav>
                                        <p:tav tm="100000">
                                          <p:val>
                                            <p:strVal val="#ppt_x"/>
                                          </p:val>
                                        </p:tav>
                                      </p:tavLst>
                                    </p:anim>
                                    <p:anim calcmode="lin" valueType="num">
                                      <p:cBhvr additive="base">
                                        <p:cTn id="243" dur="500" fill="hold"/>
                                        <p:tgtEl>
                                          <p:spTgt spid="189"/>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190"/>
                                        </p:tgtEl>
                                        <p:attrNameLst>
                                          <p:attrName>style.visibility</p:attrName>
                                        </p:attrNameLst>
                                      </p:cBhvr>
                                      <p:to>
                                        <p:strVal val="visible"/>
                                      </p:to>
                                    </p:set>
                                    <p:anim calcmode="lin" valueType="num">
                                      <p:cBhvr additive="base">
                                        <p:cTn id="246" dur="500" fill="hold"/>
                                        <p:tgtEl>
                                          <p:spTgt spid="190"/>
                                        </p:tgtEl>
                                        <p:attrNameLst>
                                          <p:attrName>ppt_x</p:attrName>
                                        </p:attrNameLst>
                                      </p:cBhvr>
                                      <p:tavLst>
                                        <p:tav tm="0">
                                          <p:val>
                                            <p:strVal val="#ppt_x"/>
                                          </p:val>
                                        </p:tav>
                                        <p:tav tm="100000">
                                          <p:val>
                                            <p:strVal val="#ppt_x"/>
                                          </p:val>
                                        </p:tav>
                                      </p:tavLst>
                                    </p:anim>
                                    <p:anim calcmode="lin" valueType="num">
                                      <p:cBhvr additive="base">
                                        <p:cTn id="247" dur="500" fill="hold"/>
                                        <p:tgtEl>
                                          <p:spTgt spid="190"/>
                                        </p:tgtEl>
                                        <p:attrNameLst>
                                          <p:attrName>ppt_y</p:attrName>
                                        </p:attrNameLst>
                                      </p:cBhvr>
                                      <p:tavLst>
                                        <p:tav tm="0">
                                          <p:val>
                                            <p:strVal val="1+#ppt_h/2"/>
                                          </p:val>
                                        </p:tav>
                                        <p:tav tm="100000">
                                          <p:val>
                                            <p:strVal val="#ppt_y"/>
                                          </p:val>
                                        </p:tav>
                                      </p:tavLst>
                                    </p:anim>
                                  </p:childTnLst>
                                </p:cTn>
                              </p:par>
                              <p:par>
                                <p:cTn id="248" presetID="2" presetClass="entr" presetSubtype="3" fill="hold" grpId="0" nodeType="withEffect">
                                  <p:stCondLst>
                                    <p:cond delay="0"/>
                                  </p:stCondLst>
                                  <p:childTnLst>
                                    <p:set>
                                      <p:cBhvr>
                                        <p:cTn id="249" dur="1" fill="hold">
                                          <p:stCondLst>
                                            <p:cond delay="0"/>
                                          </p:stCondLst>
                                        </p:cTn>
                                        <p:tgtEl>
                                          <p:spTgt spid="191"/>
                                        </p:tgtEl>
                                        <p:attrNameLst>
                                          <p:attrName>style.visibility</p:attrName>
                                        </p:attrNameLst>
                                      </p:cBhvr>
                                      <p:to>
                                        <p:strVal val="visible"/>
                                      </p:to>
                                    </p:set>
                                    <p:anim calcmode="lin" valueType="num">
                                      <p:cBhvr additive="base">
                                        <p:cTn id="250" dur="500" fill="hold"/>
                                        <p:tgtEl>
                                          <p:spTgt spid="191"/>
                                        </p:tgtEl>
                                        <p:attrNameLst>
                                          <p:attrName>ppt_x</p:attrName>
                                        </p:attrNameLst>
                                      </p:cBhvr>
                                      <p:tavLst>
                                        <p:tav tm="0">
                                          <p:val>
                                            <p:strVal val="1+#ppt_w/2"/>
                                          </p:val>
                                        </p:tav>
                                        <p:tav tm="100000">
                                          <p:val>
                                            <p:strVal val="#ppt_x"/>
                                          </p:val>
                                        </p:tav>
                                      </p:tavLst>
                                    </p:anim>
                                    <p:anim calcmode="lin" valueType="num">
                                      <p:cBhvr additive="base">
                                        <p:cTn id="251" dur="500" fill="hold"/>
                                        <p:tgtEl>
                                          <p:spTgt spid="191"/>
                                        </p:tgtEl>
                                        <p:attrNameLst>
                                          <p:attrName>ppt_y</p:attrName>
                                        </p:attrNameLst>
                                      </p:cBhvr>
                                      <p:tavLst>
                                        <p:tav tm="0">
                                          <p:val>
                                            <p:strVal val="0-#ppt_h/2"/>
                                          </p:val>
                                        </p:tav>
                                        <p:tav tm="100000">
                                          <p:val>
                                            <p:strVal val="#ppt_y"/>
                                          </p:val>
                                        </p:tav>
                                      </p:tavLst>
                                    </p:anim>
                                  </p:childTnLst>
                                </p:cTn>
                              </p:par>
                              <p:par>
                                <p:cTn id="252" presetID="2" presetClass="entr" presetSubtype="2" fill="hold" grpId="0" nodeType="withEffect">
                                  <p:stCondLst>
                                    <p:cond delay="0"/>
                                  </p:stCondLst>
                                  <p:childTnLst>
                                    <p:set>
                                      <p:cBhvr>
                                        <p:cTn id="253" dur="1" fill="hold">
                                          <p:stCondLst>
                                            <p:cond delay="0"/>
                                          </p:stCondLst>
                                        </p:cTn>
                                        <p:tgtEl>
                                          <p:spTgt spid="192"/>
                                        </p:tgtEl>
                                        <p:attrNameLst>
                                          <p:attrName>style.visibility</p:attrName>
                                        </p:attrNameLst>
                                      </p:cBhvr>
                                      <p:to>
                                        <p:strVal val="visible"/>
                                      </p:to>
                                    </p:set>
                                    <p:anim calcmode="lin" valueType="num">
                                      <p:cBhvr additive="base">
                                        <p:cTn id="254" dur="500" fill="hold"/>
                                        <p:tgtEl>
                                          <p:spTgt spid="192"/>
                                        </p:tgtEl>
                                        <p:attrNameLst>
                                          <p:attrName>ppt_x</p:attrName>
                                        </p:attrNameLst>
                                      </p:cBhvr>
                                      <p:tavLst>
                                        <p:tav tm="0">
                                          <p:val>
                                            <p:strVal val="1+#ppt_w/2"/>
                                          </p:val>
                                        </p:tav>
                                        <p:tav tm="100000">
                                          <p:val>
                                            <p:strVal val="#ppt_x"/>
                                          </p:val>
                                        </p:tav>
                                      </p:tavLst>
                                    </p:anim>
                                    <p:anim calcmode="lin" valueType="num">
                                      <p:cBhvr additive="base">
                                        <p:cTn id="255" dur="500" fill="hold"/>
                                        <p:tgtEl>
                                          <p:spTgt spid="192"/>
                                        </p:tgtEl>
                                        <p:attrNameLst>
                                          <p:attrName>ppt_y</p:attrName>
                                        </p:attrNameLst>
                                      </p:cBhvr>
                                      <p:tavLst>
                                        <p:tav tm="0">
                                          <p:val>
                                            <p:strVal val="#ppt_y"/>
                                          </p:val>
                                        </p:tav>
                                        <p:tav tm="100000">
                                          <p:val>
                                            <p:strVal val="#ppt_y"/>
                                          </p:val>
                                        </p:tav>
                                      </p:tavLst>
                                    </p:anim>
                                  </p:childTnLst>
                                </p:cTn>
                              </p:par>
                              <p:par>
                                <p:cTn id="256" presetID="2" presetClass="entr" presetSubtype="12" fill="hold" grpId="0" nodeType="withEffect">
                                  <p:stCondLst>
                                    <p:cond delay="0"/>
                                  </p:stCondLst>
                                  <p:childTnLst>
                                    <p:set>
                                      <p:cBhvr>
                                        <p:cTn id="257" dur="1" fill="hold">
                                          <p:stCondLst>
                                            <p:cond delay="0"/>
                                          </p:stCondLst>
                                        </p:cTn>
                                        <p:tgtEl>
                                          <p:spTgt spid="193"/>
                                        </p:tgtEl>
                                        <p:attrNameLst>
                                          <p:attrName>style.visibility</p:attrName>
                                        </p:attrNameLst>
                                      </p:cBhvr>
                                      <p:to>
                                        <p:strVal val="visible"/>
                                      </p:to>
                                    </p:set>
                                    <p:anim calcmode="lin" valueType="num">
                                      <p:cBhvr additive="base">
                                        <p:cTn id="258" dur="500" fill="hold"/>
                                        <p:tgtEl>
                                          <p:spTgt spid="193"/>
                                        </p:tgtEl>
                                        <p:attrNameLst>
                                          <p:attrName>ppt_x</p:attrName>
                                        </p:attrNameLst>
                                      </p:cBhvr>
                                      <p:tavLst>
                                        <p:tav tm="0">
                                          <p:val>
                                            <p:strVal val="0-#ppt_w/2"/>
                                          </p:val>
                                        </p:tav>
                                        <p:tav tm="100000">
                                          <p:val>
                                            <p:strVal val="#ppt_x"/>
                                          </p:val>
                                        </p:tav>
                                      </p:tavLst>
                                    </p:anim>
                                    <p:anim calcmode="lin" valueType="num">
                                      <p:cBhvr additive="base">
                                        <p:cTn id="259" dur="500" fill="hold"/>
                                        <p:tgtEl>
                                          <p:spTgt spid="193"/>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194"/>
                                        </p:tgtEl>
                                        <p:attrNameLst>
                                          <p:attrName>style.visibility</p:attrName>
                                        </p:attrNameLst>
                                      </p:cBhvr>
                                      <p:to>
                                        <p:strVal val="visible"/>
                                      </p:to>
                                    </p:set>
                                    <p:anim calcmode="lin" valueType="num">
                                      <p:cBhvr additive="base">
                                        <p:cTn id="262" dur="500" fill="hold"/>
                                        <p:tgtEl>
                                          <p:spTgt spid="194"/>
                                        </p:tgtEl>
                                        <p:attrNameLst>
                                          <p:attrName>ppt_x</p:attrName>
                                        </p:attrNameLst>
                                      </p:cBhvr>
                                      <p:tavLst>
                                        <p:tav tm="0">
                                          <p:val>
                                            <p:strVal val="#ppt_x"/>
                                          </p:val>
                                        </p:tav>
                                        <p:tav tm="100000">
                                          <p:val>
                                            <p:strVal val="#ppt_x"/>
                                          </p:val>
                                        </p:tav>
                                      </p:tavLst>
                                    </p:anim>
                                    <p:anim calcmode="lin" valueType="num">
                                      <p:cBhvr additive="base">
                                        <p:cTn id="263" dur="500" fill="hold"/>
                                        <p:tgtEl>
                                          <p:spTgt spid="194"/>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195"/>
                                        </p:tgtEl>
                                        <p:attrNameLst>
                                          <p:attrName>style.visibility</p:attrName>
                                        </p:attrNameLst>
                                      </p:cBhvr>
                                      <p:to>
                                        <p:strVal val="visible"/>
                                      </p:to>
                                    </p:set>
                                    <p:anim calcmode="lin" valueType="num">
                                      <p:cBhvr additive="base">
                                        <p:cTn id="266" dur="500" fill="hold"/>
                                        <p:tgtEl>
                                          <p:spTgt spid="195"/>
                                        </p:tgtEl>
                                        <p:attrNameLst>
                                          <p:attrName>ppt_x</p:attrName>
                                        </p:attrNameLst>
                                      </p:cBhvr>
                                      <p:tavLst>
                                        <p:tav tm="0">
                                          <p:val>
                                            <p:strVal val="#ppt_x"/>
                                          </p:val>
                                        </p:tav>
                                        <p:tav tm="100000">
                                          <p:val>
                                            <p:strVal val="#ppt_x"/>
                                          </p:val>
                                        </p:tav>
                                      </p:tavLst>
                                    </p:anim>
                                    <p:anim calcmode="lin" valueType="num">
                                      <p:cBhvr additive="base">
                                        <p:cTn id="267" dur="500" fill="hold"/>
                                        <p:tgtEl>
                                          <p:spTgt spid="195"/>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196"/>
                                        </p:tgtEl>
                                        <p:attrNameLst>
                                          <p:attrName>style.visibility</p:attrName>
                                        </p:attrNameLst>
                                      </p:cBhvr>
                                      <p:to>
                                        <p:strVal val="visible"/>
                                      </p:to>
                                    </p:set>
                                    <p:anim calcmode="lin" valueType="num">
                                      <p:cBhvr additive="base">
                                        <p:cTn id="270" dur="500" fill="hold"/>
                                        <p:tgtEl>
                                          <p:spTgt spid="196"/>
                                        </p:tgtEl>
                                        <p:attrNameLst>
                                          <p:attrName>ppt_x</p:attrName>
                                        </p:attrNameLst>
                                      </p:cBhvr>
                                      <p:tavLst>
                                        <p:tav tm="0">
                                          <p:val>
                                            <p:strVal val="#ppt_x"/>
                                          </p:val>
                                        </p:tav>
                                        <p:tav tm="100000">
                                          <p:val>
                                            <p:strVal val="#ppt_x"/>
                                          </p:val>
                                        </p:tav>
                                      </p:tavLst>
                                    </p:anim>
                                    <p:anim calcmode="lin" valueType="num">
                                      <p:cBhvr additive="base">
                                        <p:cTn id="271" dur="500" fill="hold"/>
                                        <p:tgtEl>
                                          <p:spTgt spid="196"/>
                                        </p:tgtEl>
                                        <p:attrNameLst>
                                          <p:attrName>ppt_y</p:attrName>
                                        </p:attrNameLst>
                                      </p:cBhvr>
                                      <p:tavLst>
                                        <p:tav tm="0">
                                          <p:val>
                                            <p:strVal val="1+#ppt_h/2"/>
                                          </p:val>
                                        </p:tav>
                                        <p:tav tm="100000">
                                          <p:val>
                                            <p:strVal val="#ppt_y"/>
                                          </p:val>
                                        </p:tav>
                                      </p:tavLst>
                                    </p:anim>
                                  </p:childTnLst>
                                </p:cTn>
                              </p:par>
                              <p:par>
                                <p:cTn id="272" presetID="2" presetClass="entr" presetSubtype="8" fill="hold" grpId="0" nodeType="withEffect">
                                  <p:stCondLst>
                                    <p:cond delay="0"/>
                                  </p:stCondLst>
                                  <p:childTnLst>
                                    <p:set>
                                      <p:cBhvr>
                                        <p:cTn id="273" dur="1" fill="hold">
                                          <p:stCondLst>
                                            <p:cond delay="0"/>
                                          </p:stCondLst>
                                        </p:cTn>
                                        <p:tgtEl>
                                          <p:spTgt spid="197"/>
                                        </p:tgtEl>
                                        <p:attrNameLst>
                                          <p:attrName>style.visibility</p:attrName>
                                        </p:attrNameLst>
                                      </p:cBhvr>
                                      <p:to>
                                        <p:strVal val="visible"/>
                                      </p:to>
                                    </p:set>
                                    <p:anim calcmode="lin" valueType="num">
                                      <p:cBhvr additive="base">
                                        <p:cTn id="274" dur="500" fill="hold"/>
                                        <p:tgtEl>
                                          <p:spTgt spid="197"/>
                                        </p:tgtEl>
                                        <p:attrNameLst>
                                          <p:attrName>ppt_x</p:attrName>
                                        </p:attrNameLst>
                                      </p:cBhvr>
                                      <p:tavLst>
                                        <p:tav tm="0">
                                          <p:val>
                                            <p:strVal val="0-#ppt_w/2"/>
                                          </p:val>
                                        </p:tav>
                                        <p:tav tm="100000">
                                          <p:val>
                                            <p:strVal val="#ppt_x"/>
                                          </p:val>
                                        </p:tav>
                                      </p:tavLst>
                                    </p:anim>
                                    <p:anim calcmode="lin" valueType="num">
                                      <p:cBhvr additive="base">
                                        <p:cTn id="275" dur="500" fill="hold"/>
                                        <p:tgtEl>
                                          <p:spTgt spid="197"/>
                                        </p:tgtEl>
                                        <p:attrNameLst>
                                          <p:attrName>ppt_y</p:attrName>
                                        </p:attrNameLst>
                                      </p:cBhvr>
                                      <p:tavLst>
                                        <p:tav tm="0">
                                          <p:val>
                                            <p:strVal val="#ppt_y"/>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198"/>
                                        </p:tgtEl>
                                        <p:attrNameLst>
                                          <p:attrName>style.visibility</p:attrName>
                                        </p:attrNameLst>
                                      </p:cBhvr>
                                      <p:to>
                                        <p:strVal val="visible"/>
                                      </p:to>
                                    </p:set>
                                    <p:anim calcmode="lin" valueType="num">
                                      <p:cBhvr additive="base">
                                        <p:cTn id="278" dur="500" fill="hold"/>
                                        <p:tgtEl>
                                          <p:spTgt spid="198"/>
                                        </p:tgtEl>
                                        <p:attrNameLst>
                                          <p:attrName>ppt_x</p:attrName>
                                        </p:attrNameLst>
                                      </p:cBhvr>
                                      <p:tavLst>
                                        <p:tav tm="0">
                                          <p:val>
                                            <p:strVal val="#ppt_x"/>
                                          </p:val>
                                        </p:tav>
                                        <p:tav tm="100000">
                                          <p:val>
                                            <p:strVal val="#ppt_x"/>
                                          </p:val>
                                        </p:tav>
                                      </p:tavLst>
                                    </p:anim>
                                    <p:anim calcmode="lin" valueType="num">
                                      <p:cBhvr additive="base">
                                        <p:cTn id="279" dur="500" fill="hold"/>
                                        <p:tgtEl>
                                          <p:spTgt spid="198"/>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199"/>
                                        </p:tgtEl>
                                        <p:attrNameLst>
                                          <p:attrName>style.visibility</p:attrName>
                                        </p:attrNameLst>
                                      </p:cBhvr>
                                      <p:to>
                                        <p:strVal val="visible"/>
                                      </p:to>
                                    </p:set>
                                    <p:anim calcmode="lin" valueType="num">
                                      <p:cBhvr additive="base">
                                        <p:cTn id="282" dur="500" fill="hold"/>
                                        <p:tgtEl>
                                          <p:spTgt spid="199"/>
                                        </p:tgtEl>
                                        <p:attrNameLst>
                                          <p:attrName>ppt_x</p:attrName>
                                        </p:attrNameLst>
                                      </p:cBhvr>
                                      <p:tavLst>
                                        <p:tav tm="0">
                                          <p:val>
                                            <p:strVal val="#ppt_x"/>
                                          </p:val>
                                        </p:tav>
                                        <p:tav tm="100000">
                                          <p:val>
                                            <p:strVal val="#ppt_x"/>
                                          </p:val>
                                        </p:tav>
                                      </p:tavLst>
                                    </p:anim>
                                    <p:anim calcmode="lin" valueType="num">
                                      <p:cBhvr additive="base">
                                        <p:cTn id="283" dur="500" fill="hold"/>
                                        <p:tgtEl>
                                          <p:spTgt spid="199"/>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200"/>
                                        </p:tgtEl>
                                        <p:attrNameLst>
                                          <p:attrName>style.visibility</p:attrName>
                                        </p:attrNameLst>
                                      </p:cBhvr>
                                      <p:to>
                                        <p:strVal val="visible"/>
                                      </p:to>
                                    </p:set>
                                    <p:anim calcmode="lin" valueType="num">
                                      <p:cBhvr additive="base">
                                        <p:cTn id="286" dur="500" fill="hold"/>
                                        <p:tgtEl>
                                          <p:spTgt spid="200"/>
                                        </p:tgtEl>
                                        <p:attrNameLst>
                                          <p:attrName>ppt_x</p:attrName>
                                        </p:attrNameLst>
                                      </p:cBhvr>
                                      <p:tavLst>
                                        <p:tav tm="0">
                                          <p:val>
                                            <p:strVal val="#ppt_x"/>
                                          </p:val>
                                        </p:tav>
                                        <p:tav tm="100000">
                                          <p:val>
                                            <p:strVal val="#ppt_x"/>
                                          </p:val>
                                        </p:tav>
                                      </p:tavLst>
                                    </p:anim>
                                    <p:anim calcmode="lin" valueType="num">
                                      <p:cBhvr additive="base">
                                        <p:cTn id="287" dur="500" fill="hold"/>
                                        <p:tgtEl>
                                          <p:spTgt spid="200"/>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201"/>
                                        </p:tgtEl>
                                        <p:attrNameLst>
                                          <p:attrName>style.visibility</p:attrName>
                                        </p:attrNameLst>
                                      </p:cBhvr>
                                      <p:to>
                                        <p:strVal val="visible"/>
                                      </p:to>
                                    </p:set>
                                    <p:anim calcmode="lin" valueType="num">
                                      <p:cBhvr additive="base">
                                        <p:cTn id="290" dur="500" fill="hold"/>
                                        <p:tgtEl>
                                          <p:spTgt spid="201"/>
                                        </p:tgtEl>
                                        <p:attrNameLst>
                                          <p:attrName>ppt_x</p:attrName>
                                        </p:attrNameLst>
                                      </p:cBhvr>
                                      <p:tavLst>
                                        <p:tav tm="0">
                                          <p:val>
                                            <p:strVal val="#ppt_x"/>
                                          </p:val>
                                        </p:tav>
                                        <p:tav tm="100000">
                                          <p:val>
                                            <p:strVal val="#ppt_x"/>
                                          </p:val>
                                        </p:tav>
                                      </p:tavLst>
                                    </p:anim>
                                    <p:anim calcmode="lin" valueType="num">
                                      <p:cBhvr additive="base">
                                        <p:cTn id="291" dur="500" fill="hold"/>
                                        <p:tgtEl>
                                          <p:spTgt spid="201"/>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202"/>
                                        </p:tgtEl>
                                        <p:attrNameLst>
                                          <p:attrName>style.visibility</p:attrName>
                                        </p:attrNameLst>
                                      </p:cBhvr>
                                      <p:to>
                                        <p:strVal val="visible"/>
                                      </p:to>
                                    </p:set>
                                    <p:anim calcmode="lin" valueType="num">
                                      <p:cBhvr additive="base">
                                        <p:cTn id="294" dur="500" fill="hold"/>
                                        <p:tgtEl>
                                          <p:spTgt spid="202"/>
                                        </p:tgtEl>
                                        <p:attrNameLst>
                                          <p:attrName>ppt_x</p:attrName>
                                        </p:attrNameLst>
                                      </p:cBhvr>
                                      <p:tavLst>
                                        <p:tav tm="0">
                                          <p:val>
                                            <p:strVal val="#ppt_x"/>
                                          </p:val>
                                        </p:tav>
                                        <p:tav tm="100000">
                                          <p:val>
                                            <p:strVal val="#ppt_x"/>
                                          </p:val>
                                        </p:tav>
                                      </p:tavLst>
                                    </p:anim>
                                    <p:anim calcmode="lin" valueType="num">
                                      <p:cBhvr additive="base">
                                        <p:cTn id="295" dur="500" fill="hold"/>
                                        <p:tgtEl>
                                          <p:spTgt spid="202"/>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203"/>
                                        </p:tgtEl>
                                        <p:attrNameLst>
                                          <p:attrName>style.visibility</p:attrName>
                                        </p:attrNameLst>
                                      </p:cBhvr>
                                      <p:to>
                                        <p:strVal val="visible"/>
                                      </p:to>
                                    </p:set>
                                    <p:anim calcmode="lin" valueType="num">
                                      <p:cBhvr additive="base">
                                        <p:cTn id="298" dur="500" fill="hold"/>
                                        <p:tgtEl>
                                          <p:spTgt spid="203"/>
                                        </p:tgtEl>
                                        <p:attrNameLst>
                                          <p:attrName>ppt_x</p:attrName>
                                        </p:attrNameLst>
                                      </p:cBhvr>
                                      <p:tavLst>
                                        <p:tav tm="0">
                                          <p:val>
                                            <p:strVal val="#ppt_x"/>
                                          </p:val>
                                        </p:tav>
                                        <p:tav tm="100000">
                                          <p:val>
                                            <p:strVal val="#ppt_x"/>
                                          </p:val>
                                        </p:tav>
                                      </p:tavLst>
                                    </p:anim>
                                    <p:anim calcmode="lin" valueType="num">
                                      <p:cBhvr additive="base">
                                        <p:cTn id="299" dur="500" fill="hold"/>
                                        <p:tgtEl>
                                          <p:spTgt spid="203"/>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204"/>
                                        </p:tgtEl>
                                        <p:attrNameLst>
                                          <p:attrName>style.visibility</p:attrName>
                                        </p:attrNameLst>
                                      </p:cBhvr>
                                      <p:to>
                                        <p:strVal val="visible"/>
                                      </p:to>
                                    </p:set>
                                    <p:anim calcmode="lin" valueType="num">
                                      <p:cBhvr additive="base">
                                        <p:cTn id="302" dur="500" fill="hold"/>
                                        <p:tgtEl>
                                          <p:spTgt spid="204"/>
                                        </p:tgtEl>
                                        <p:attrNameLst>
                                          <p:attrName>ppt_x</p:attrName>
                                        </p:attrNameLst>
                                      </p:cBhvr>
                                      <p:tavLst>
                                        <p:tav tm="0">
                                          <p:val>
                                            <p:strVal val="#ppt_x"/>
                                          </p:val>
                                        </p:tav>
                                        <p:tav tm="100000">
                                          <p:val>
                                            <p:strVal val="#ppt_x"/>
                                          </p:val>
                                        </p:tav>
                                      </p:tavLst>
                                    </p:anim>
                                    <p:anim calcmode="lin" valueType="num">
                                      <p:cBhvr additive="base">
                                        <p:cTn id="303" dur="500" fill="hold"/>
                                        <p:tgtEl>
                                          <p:spTgt spid="204"/>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205"/>
                                        </p:tgtEl>
                                        <p:attrNameLst>
                                          <p:attrName>style.visibility</p:attrName>
                                        </p:attrNameLst>
                                      </p:cBhvr>
                                      <p:to>
                                        <p:strVal val="visible"/>
                                      </p:to>
                                    </p:set>
                                    <p:anim calcmode="lin" valueType="num">
                                      <p:cBhvr additive="base">
                                        <p:cTn id="306" dur="500" fill="hold"/>
                                        <p:tgtEl>
                                          <p:spTgt spid="205"/>
                                        </p:tgtEl>
                                        <p:attrNameLst>
                                          <p:attrName>ppt_x</p:attrName>
                                        </p:attrNameLst>
                                      </p:cBhvr>
                                      <p:tavLst>
                                        <p:tav tm="0">
                                          <p:val>
                                            <p:strVal val="#ppt_x"/>
                                          </p:val>
                                        </p:tav>
                                        <p:tav tm="100000">
                                          <p:val>
                                            <p:strVal val="#ppt_x"/>
                                          </p:val>
                                        </p:tav>
                                      </p:tavLst>
                                    </p:anim>
                                    <p:anim calcmode="lin" valueType="num">
                                      <p:cBhvr additive="base">
                                        <p:cTn id="307" dur="500" fill="hold"/>
                                        <p:tgtEl>
                                          <p:spTgt spid="205"/>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206"/>
                                        </p:tgtEl>
                                        <p:attrNameLst>
                                          <p:attrName>style.visibility</p:attrName>
                                        </p:attrNameLst>
                                      </p:cBhvr>
                                      <p:to>
                                        <p:strVal val="visible"/>
                                      </p:to>
                                    </p:set>
                                    <p:anim calcmode="lin" valueType="num">
                                      <p:cBhvr additive="base">
                                        <p:cTn id="310" dur="500" fill="hold"/>
                                        <p:tgtEl>
                                          <p:spTgt spid="206"/>
                                        </p:tgtEl>
                                        <p:attrNameLst>
                                          <p:attrName>ppt_x</p:attrName>
                                        </p:attrNameLst>
                                      </p:cBhvr>
                                      <p:tavLst>
                                        <p:tav tm="0">
                                          <p:val>
                                            <p:strVal val="#ppt_x"/>
                                          </p:val>
                                        </p:tav>
                                        <p:tav tm="100000">
                                          <p:val>
                                            <p:strVal val="#ppt_x"/>
                                          </p:val>
                                        </p:tav>
                                      </p:tavLst>
                                    </p:anim>
                                    <p:anim calcmode="lin" valueType="num">
                                      <p:cBhvr additive="base">
                                        <p:cTn id="311" dur="500" fill="hold"/>
                                        <p:tgtEl>
                                          <p:spTgt spid="206"/>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207"/>
                                        </p:tgtEl>
                                        <p:attrNameLst>
                                          <p:attrName>style.visibility</p:attrName>
                                        </p:attrNameLst>
                                      </p:cBhvr>
                                      <p:to>
                                        <p:strVal val="visible"/>
                                      </p:to>
                                    </p:set>
                                    <p:anim calcmode="lin" valueType="num">
                                      <p:cBhvr additive="base">
                                        <p:cTn id="314" dur="500" fill="hold"/>
                                        <p:tgtEl>
                                          <p:spTgt spid="207"/>
                                        </p:tgtEl>
                                        <p:attrNameLst>
                                          <p:attrName>ppt_x</p:attrName>
                                        </p:attrNameLst>
                                      </p:cBhvr>
                                      <p:tavLst>
                                        <p:tav tm="0">
                                          <p:val>
                                            <p:strVal val="#ppt_x"/>
                                          </p:val>
                                        </p:tav>
                                        <p:tav tm="100000">
                                          <p:val>
                                            <p:strVal val="#ppt_x"/>
                                          </p:val>
                                        </p:tav>
                                      </p:tavLst>
                                    </p:anim>
                                    <p:anim calcmode="lin" valueType="num">
                                      <p:cBhvr additive="base">
                                        <p:cTn id="315" dur="500" fill="hold"/>
                                        <p:tgtEl>
                                          <p:spTgt spid="207"/>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208"/>
                                        </p:tgtEl>
                                        <p:attrNameLst>
                                          <p:attrName>style.visibility</p:attrName>
                                        </p:attrNameLst>
                                      </p:cBhvr>
                                      <p:to>
                                        <p:strVal val="visible"/>
                                      </p:to>
                                    </p:set>
                                    <p:anim calcmode="lin" valueType="num">
                                      <p:cBhvr additive="base">
                                        <p:cTn id="318" dur="500" fill="hold"/>
                                        <p:tgtEl>
                                          <p:spTgt spid="208"/>
                                        </p:tgtEl>
                                        <p:attrNameLst>
                                          <p:attrName>ppt_x</p:attrName>
                                        </p:attrNameLst>
                                      </p:cBhvr>
                                      <p:tavLst>
                                        <p:tav tm="0">
                                          <p:val>
                                            <p:strVal val="#ppt_x"/>
                                          </p:val>
                                        </p:tav>
                                        <p:tav tm="100000">
                                          <p:val>
                                            <p:strVal val="#ppt_x"/>
                                          </p:val>
                                        </p:tav>
                                      </p:tavLst>
                                    </p:anim>
                                    <p:anim calcmode="lin" valueType="num">
                                      <p:cBhvr additive="base">
                                        <p:cTn id="319" dur="500" fill="hold"/>
                                        <p:tgtEl>
                                          <p:spTgt spid="208"/>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209"/>
                                        </p:tgtEl>
                                        <p:attrNameLst>
                                          <p:attrName>style.visibility</p:attrName>
                                        </p:attrNameLst>
                                      </p:cBhvr>
                                      <p:to>
                                        <p:strVal val="visible"/>
                                      </p:to>
                                    </p:set>
                                    <p:anim calcmode="lin" valueType="num">
                                      <p:cBhvr additive="base">
                                        <p:cTn id="322" dur="500" fill="hold"/>
                                        <p:tgtEl>
                                          <p:spTgt spid="209"/>
                                        </p:tgtEl>
                                        <p:attrNameLst>
                                          <p:attrName>ppt_x</p:attrName>
                                        </p:attrNameLst>
                                      </p:cBhvr>
                                      <p:tavLst>
                                        <p:tav tm="0">
                                          <p:val>
                                            <p:strVal val="#ppt_x"/>
                                          </p:val>
                                        </p:tav>
                                        <p:tav tm="100000">
                                          <p:val>
                                            <p:strVal val="#ppt_x"/>
                                          </p:val>
                                        </p:tav>
                                      </p:tavLst>
                                    </p:anim>
                                    <p:anim calcmode="lin" valueType="num">
                                      <p:cBhvr additive="base">
                                        <p:cTn id="323" dur="500" fill="hold"/>
                                        <p:tgtEl>
                                          <p:spTgt spid="209"/>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210"/>
                                        </p:tgtEl>
                                        <p:attrNameLst>
                                          <p:attrName>style.visibility</p:attrName>
                                        </p:attrNameLst>
                                      </p:cBhvr>
                                      <p:to>
                                        <p:strVal val="visible"/>
                                      </p:to>
                                    </p:set>
                                    <p:anim calcmode="lin" valueType="num">
                                      <p:cBhvr additive="base">
                                        <p:cTn id="326" dur="500" fill="hold"/>
                                        <p:tgtEl>
                                          <p:spTgt spid="210"/>
                                        </p:tgtEl>
                                        <p:attrNameLst>
                                          <p:attrName>ppt_x</p:attrName>
                                        </p:attrNameLst>
                                      </p:cBhvr>
                                      <p:tavLst>
                                        <p:tav tm="0">
                                          <p:val>
                                            <p:strVal val="#ppt_x"/>
                                          </p:val>
                                        </p:tav>
                                        <p:tav tm="100000">
                                          <p:val>
                                            <p:strVal val="#ppt_x"/>
                                          </p:val>
                                        </p:tav>
                                      </p:tavLst>
                                    </p:anim>
                                    <p:anim calcmode="lin" valueType="num">
                                      <p:cBhvr additive="base">
                                        <p:cTn id="327" dur="500" fill="hold"/>
                                        <p:tgtEl>
                                          <p:spTgt spid="210"/>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211"/>
                                        </p:tgtEl>
                                        <p:attrNameLst>
                                          <p:attrName>style.visibility</p:attrName>
                                        </p:attrNameLst>
                                      </p:cBhvr>
                                      <p:to>
                                        <p:strVal val="visible"/>
                                      </p:to>
                                    </p:set>
                                    <p:anim calcmode="lin" valueType="num">
                                      <p:cBhvr additive="base">
                                        <p:cTn id="330" dur="500" fill="hold"/>
                                        <p:tgtEl>
                                          <p:spTgt spid="211"/>
                                        </p:tgtEl>
                                        <p:attrNameLst>
                                          <p:attrName>ppt_x</p:attrName>
                                        </p:attrNameLst>
                                      </p:cBhvr>
                                      <p:tavLst>
                                        <p:tav tm="0">
                                          <p:val>
                                            <p:strVal val="#ppt_x"/>
                                          </p:val>
                                        </p:tav>
                                        <p:tav tm="100000">
                                          <p:val>
                                            <p:strVal val="#ppt_x"/>
                                          </p:val>
                                        </p:tav>
                                      </p:tavLst>
                                    </p:anim>
                                    <p:anim calcmode="lin" valueType="num">
                                      <p:cBhvr additive="base">
                                        <p:cTn id="331" dur="500" fill="hold"/>
                                        <p:tgtEl>
                                          <p:spTgt spid="211"/>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212"/>
                                        </p:tgtEl>
                                        <p:attrNameLst>
                                          <p:attrName>style.visibility</p:attrName>
                                        </p:attrNameLst>
                                      </p:cBhvr>
                                      <p:to>
                                        <p:strVal val="visible"/>
                                      </p:to>
                                    </p:set>
                                    <p:anim calcmode="lin" valueType="num">
                                      <p:cBhvr additive="base">
                                        <p:cTn id="334" dur="500" fill="hold"/>
                                        <p:tgtEl>
                                          <p:spTgt spid="212"/>
                                        </p:tgtEl>
                                        <p:attrNameLst>
                                          <p:attrName>ppt_x</p:attrName>
                                        </p:attrNameLst>
                                      </p:cBhvr>
                                      <p:tavLst>
                                        <p:tav tm="0">
                                          <p:val>
                                            <p:strVal val="#ppt_x"/>
                                          </p:val>
                                        </p:tav>
                                        <p:tav tm="100000">
                                          <p:val>
                                            <p:strVal val="#ppt_x"/>
                                          </p:val>
                                        </p:tav>
                                      </p:tavLst>
                                    </p:anim>
                                    <p:anim calcmode="lin" valueType="num">
                                      <p:cBhvr additive="base">
                                        <p:cTn id="335" dur="500" fill="hold"/>
                                        <p:tgtEl>
                                          <p:spTgt spid="212"/>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213"/>
                                        </p:tgtEl>
                                        <p:attrNameLst>
                                          <p:attrName>style.visibility</p:attrName>
                                        </p:attrNameLst>
                                      </p:cBhvr>
                                      <p:to>
                                        <p:strVal val="visible"/>
                                      </p:to>
                                    </p:set>
                                    <p:anim calcmode="lin" valueType="num">
                                      <p:cBhvr additive="base">
                                        <p:cTn id="338" dur="500" fill="hold"/>
                                        <p:tgtEl>
                                          <p:spTgt spid="213"/>
                                        </p:tgtEl>
                                        <p:attrNameLst>
                                          <p:attrName>ppt_x</p:attrName>
                                        </p:attrNameLst>
                                      </p:cBhvr>
                                      <p:tavLst>
                                        <p:tav tm="0">
                                          <p:val>
                                            <p:strVal val="#ppt_x"/>
                                          </p:val>
                                        </p:tav>
                                        <p:tav tm="100000">
                                          <p:val>
                                            <p:strVal val="#ppt_x"/>
                                          </p:val>
                                        </p:tav>
                                      </p:tavLst>
                                    </p:anim>
                                    <p:anim calcmode="lin" valueType="num">
                                      <p:cBhvr additive="base">
                                        <p:cTn id="339" dur="500" fill="hold"/>
                                        <p:tgtEl>
                                          <p:spTgt spid="213"/>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214"/>
                                        </p:tgtEl>
                                        <p:attrNameLst>
                                          <p:attrName>style.visibility</p:attrName>
                                        </p:attrNameLst>
                                      </p:cBhvr>
                                      <p:to>
                                        <p:strVal val="visible"/>
                                      </p:to>
                                    </p:set>
                                    <p:anim calcmode="lin" valueType="num">
                                      <p:cBhvr additive="base">
                                        <p:cTn id="342" dur="500" fill="hold"/>
                                        <p:tgtEl>
                                          <p:spTgt spid="214"/>
                                        </p:tgtEl>
                                        <p:attrNameLst>
                                          <p:attrName>ppt_x</p:attrName>
                                        </p:attrNameLst>
                                      </p:cBhvr>
                                      <p:tavLst>
                                        <p:tav tm="0">
                                          <p:val>
                                            <p:strVal val="#ppt_x"/>
                                          </p:val>
                                        </p:tav>
                                        <p:tav tm="100000">
                                          <p:val>
                                            <p:strVal val="#ppt_x"/>
                                          </p:val>
                                        </p:tav>
                                      </p:tavLst>
                                    </p:anim>
                                    <p:anim calcmode="lin" valueType="num">
                                      <p:cBhvr additive="base">
                                        <p:cTn id="343" dur="500" fill="hold"/>
                                        <p:tgtEl>
                                          <p:spTgt spid="214"/>
                                        </p:tgtEl>
                                        <p:attrNameLst>
                                          <p:attrName>ppt_y</p:attrName>
                                        </p:attrNameLst>
                                      </p:cBhvr>
                                      <p:tavLst>
                                        <p:tav tm="0">
                                          <p:val>
                                            <p:strVal val="1+#ppt_h/2"/>
                                          </p:val>
                                        </p:tav>
                                        <p:tav tm="100000">
                                          <p:val>
                                            <p:strVal val="#ppt_y"/>
                                          </p:val>
                                        </p:tav>
                                      </p:tavLst>
                                    </p:anim>
                                  </p:childTnLst>
                                </p:cTn>
                              </p:par>
                            </p:childTnLst>
                          </p:cTn>
                        </p:par>
                        <p:par>
                          <p:cTn id="344" fill="hold">
                            <p:stCondLst>
                              <p:cond delay="2000"/>
                            </p:stCondLst>
                            <p:childTnLst>
                              <p:par>
                                <p:cTn id="345" presetID="42" presetClass="entr" presetSubtype="0" fill="hold" nodeType="afterEffect">
                                  <p:stCondLst>
                                    <p:cond delay="0"/>
                                  </p:stCondLst>
                                  <p:childTnLst>
                                    <p:set>
                                      <p:cBhvr>
                                        <p:cTn id="346" dur="1" fill="hold">
                                          <p:stCondLst>
                                            <p:cond delay="0"/>
                                          </p:stCondLst>
                                        </p:cTn>
                                        <p:tgtEl>
                                          <p:spTgt spid="215"/>
                                        </p:tgtEl>
                                        <p:attrNameLst>
                                          <p:attrName>style.visibility</p:attrName>
                                        </p:attrNameLst>
                                      </p:cBhvr>
                                      <p:to>
                                        <p:strVal val="visible"/>
                                      </p:to>
                                    </p:set>
                                    <p:animEffect transition="in" filter="fade">
                                      <p:cBhvr>
                                        <p:cTn id="347" dur="1000"/>
                                        <p:tgtEl>
                                          <p:spTgt spid="215"/>
                                        </p:tgtEl>
                                      </p:cBhvr>
                                    </p:animEffect>
                                    <p:anim calcmode="lin" valueType="num">
                                      <p:cBhvr>
                                        <p:cTn id="348" dur="1000" fill="hold"/>
                                        <p:tgtEl>
                                          <p:spTgt spid="215"/>
                                        </p:tgtEl>
                                        <p:attrNameLst>
                                          <p:attrName>ppt_x</p:attrName>
                                        </p:attrNameLst>
                                      </p:cBhvr>
                                      <p:tavLst>
                                        <p:tav tm="0">
                                          <p:val>
                                            <p:strVal val="#ppt_x"/>
                                          </p:val>
                                        </p:tav>
                                        <p:tav tm="100000">
                                          <p:val>
                                            <p:strVal val="#ppt_x"/>
                                          </p:val>
                                        </p:tav>
                                      </p:tavLst>
                                    </p:anim>
                                    <p:anim calcmode="lin" valueType="num">
                                      <p:cBhvr>
                                        <p:cTn id="349" dur="1000" fill="hold"/>
                                        <p:tgtEl>
                                          <p:spTgt spid="215"/>
                                        </p:tgtEl>
                                        <p:attrNameLst>
                                          <p:attrName>ppt_y</p:attrName>
                                        </p:attrNameLst>
                                      </p:cBhvr>
                                      <p:tavLst>
                                        <p:tav tm="0">
                                          <p:val>
                                            <p:strVal val="#ppt_y+.1"/>
                                          </p:val>
                                        </p:tav>
                                        <p:tav tm="100000">
                                          <p:val>
                                            <p:strVal val="#ppt_y"/>
                                          </p:val>
                                        </p:tav>
                                      </p:tavLst>
                                    </p:anim>
                                  </p:childTnLst>
                                </p:cTn>
                              </p:par>
                            </p:childTnLst>
                          </p:cTn>
                        </p:par>
                        <p:par>
                          <p:cTn id="350" fill="hold">
                            <p:stCondLst>
                              <p:cond delay="3000"/>
                            </p:stCondLst>
                            <p:childTnLst>
                              <p:par>
                                <p:cTn id="351" presetID="52" presetClass="entr" presetSubtype="0" fill="hold" grpId="0" nodeType="afterEffect">
                                  <p:stCondLst>
                                    <p:cond delay="0"/>
                                  </p:stCondLst>
                                  <p:iterate type="lt">
                                    <p:tmPct val="10000"/>
                                  </p:iterate>
                                  <p:childTnLst>
                                    <p:set>
                                      <p:cBhvr>
                                        <p:cTn id="352" dur="1" fill="hold">
                                          <p:stCondLst>
                                            <p:cond delay="0"/>
                                          </p:stCondLst>
                                        </p:cTn>
                                        <p:tgtEl>
                                          <p:spTgt spid="112"/>
                                        </p:tgtEl>
                                        <p:attrNameLst>
                                          <p:attrName>style.visibility</p:attrName>
                                        </p:attrNameLst>
                                      </p:cBhvr>
                                      <p:to>
                                        <p:strVal val="visible"/>
                                      </p:to>
                                    </p:set>
                                    <p:animScale>
                                      <p:cBhvr>
                                        <p:cTn id="353" dur="1000" decel="50000" fill="hold">
                                          <p:stCondLst>
                                            <p:cond delay="0"/>
                                          </p:stCondLst>
                                        </p:cTn>
                                        <p:tgtEl>
                                          <p:spTgt spid="1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4" dur="1000" decel="50000" fill="hold">
                                          <p:stCondLst>
                                            <p:cond delay="0"/>
                                          </p:stCondLst>
                                        </p:cTn>
                                        <p:tgtEl>
                                          <p:spTgt spid="112"/>
                                        </p:tgtEl>
                                        <p:attrNameLst>
                                          <p:attrName>ppt_x</p:attrName>
                                          <p:attrName>ppt_y</p:attrName>
                                        </p:attrNameLst>
                                      </p:cBhvr>
                                    </p:animMotion>
                                    <p:animEffect transition="in" filter="fade">
                                      <p:cBhvr>
                                        <p:cTn id="355" dur="1000"/>
                                        <p:tgtEl>
                                          <p:spTgt spid="112"/>
                                        </p:tgtEl>
                                      </p:cBhvr>
                                    </p:animEffect>
                                  </p:childTnLst>
                                </p:cTn>
                              </p:par>
                            </p:childTnLst>
                          </p:cTn>
                        </p:par>
                        <p:par>
                          <p:cTn id="356" fill="hold">
                            <p:stCondLst>
                              <p:cond delay="5800"/>
                            </p:stCondLst>
                            <p:childTnLst>
                              <p:par>
                                <p:cTn id="357" presetID="2" presetClass="entr" presetSubtype="2" fill="hold" grpId="0" nodeType="afterEffect">
                                  <p:stCondLst>
                                    <p:cond delay="0"/>
                                  </p:stCondLst>
                                  <p:iterate type="lt">
                                    <p:tmPct val="10000"/>
                                  </p:iterate>
                                  <p:childTnLst>
                                    <p:set>
                                      <p:cBhvr>
                                        <p:cTn id="358" dur="1" fill="hold">
                                          <p:stCondLst>
                                            <p:cond delay="0"/>
                                          </p:stCondLst>
                                        </p:cTn>
                                        <p:tgtEl>
                                          <p:spTgt spid="111"/>
                                        </p:tgtEl>
                                        <p:attrNameLst>
                                          <p:attrName>style.visibility</p:attrName>
                                        </p:attrNameLst>
                                      </p:cBhvr>
                                      <p:to>
                                        <p:strVal val="visible"/>
                                      </p:to>
                                    </p:set>
                                    <p:anim calcmode="lin" valueType="num">
                                      <p:cBhvr>
                                        <p:cTn id="359" dur="500" fill="hold"/>
                                        <p:tgtEl>
                                          <p:spTgt spid="111"/>
                                        </p:tgtEl>
                                        <p:attrNameLst>
                                          <p:attrName>ppt_x</p:attrName>
                                        </p:attrNameLst>
                                      </p:cBhvr>
                                      <p:tavLst>
                                        <p:tav tm="0">
                                          <p:val>
                                            <p:strVal val="1+#ppt_w/2"/>
                                          </p:val>
                                        </p:tav>
                                        <p:tav tm="100000">
                                          <p:val>
                                            <p:strVal val="#ppt_x"/>
                                          </p:val>
                                        </p:tav>
                                      </p:tavLst>
                                    </p:anim>
                                    <p:anim calcmode="lin" valueType="num">
                                      <p:cBhvr>
                                        <p:cTn id="360" dur="500" fill="hold"/>
                                        <p:tgtEl>
                                          <p:spTgt spid="111"/>
                                        </p:tgtEl>
                                        <p:attrNameLst>
                                          <p:attrName>ppt_y</p:attrName>
                                        </p:attrNameLst>
                                      </p:cBhvr>
                                      <p:tavLst>
                                        <p:tav tm="0">
                                          <p:val>
                                            <p:strVal val="#ppt_y"/>
                                          </p:val>
                                        </p:tav>
                                        <p:tav tm="100000">
                                          <p:val>
                                            <p:strVal val="#ppt_y"/>
                                          </p:val>
                                        </p:tav>
                                      </p:tavLst>
                                    </p:anim>
                                  </p:childTnLst>
                                </p:cTn>
                              </p:par>
                            </p:childTnLst>
                          </p:cTn>
                        </p:par>
                        <p:par>
                          <p:cTn id="361" fill="hold">
                            <p:stCondLst>
                              <p:cond delay="6900"/>
                            </p:stCondLst>
                            <p:childTnLst>
                              <p:par>
                                <p:cTn id="362" presetID="22" presetClass="entr" presetSubtype="8" fill="hold" nodeType="afterEffect">
                                  <p:stCondLst>
                                    <p:cond delay="0"/>
                                  </p:stCondLst>
                                  <p:childTnLst>
                                    <p:set>
                                      <p:cBhvr>
                                        <p:cTn id="363" dur="1" fill="hold">
                                          <p:stCondLst>
                                            <p:cond delay="0"/>
                                          </p:stCondLst>
                                        </p:cTn>
                                        <p:tgtEl>
                                          <p:spTgt spid="110"/>
                                        </p:tgtEl>
                                        <p:attrNameLst>
                                          <p:attrName>style.visibility</p:attrName>
                                        </p:attrNameLst>
                                      </p:cBhvr>
                                      <p:to>
                                        <p:strVal val="visible"/>
                                      </p:to>
                                    </p:set>
                                    <p:animEffect transition="in" filter="wipe(left)">
                                      <p:cBhvr>
                                        <p:cTn id="364" dur="1000"/>
                                        <p:tgtEl>
                                          <p:spTgt spid="110"/>
                                        </p:tgtEl>
                                      </p:cBhvr>
                                    </p:animEffect>
                                  </p:childTnLst>
                                </p:cTn>
                              </p:par>
                              <p:par>
                                <p:cTn id="365" presetID="1" presetClass="entr" presetSubtype="0" fill="hold" nodeType="withEffect">
                                  <p:stCondLst>
                                    <p:cond delay="0"/>
                                  </p:stCondLst>
                                  <p:childTnLst>
                                    <p:set>
                                      <p:cBhvr>
                                        <p:cTn id="366" dur="1" fill="hold">
                                          <p:stCondLst>
                                            <p:cond delay="0"/>
                                          </p:stCondLst>
                                        </p:cTn>
                                        <p:tgtEl>
                                          <p:spTgt spid="114"/>
                                        </p:tgtEl>
                                        <p:attrNameLst>
                                          <p:attrName>style.visibility</p:attrName>
                                        </p:attrNameLst>
                                      </p:cBhvr>
                                      <p:to>
                                        <p:strVal val="visible"/>
                                      </p:to>
                                    </p:set>
                                  </p:childTnLst>
                                </p:cTn>
                              </p:par>
                              <p:par>
                                <p:cTn id="367" presetID="63" presetClass="path" presetSubtype="0" accel="50000" decel="50000" fill="hold" nodeType="withEffect">
                                  <p:stCondLst>
                                    <p:cond delay="0"/>
                                  </p:stCondLst>
                                  <p:childTnLst>
                                    <p:animMotion origin="layout" path="M -0.58698 -0.00445 L 8.33333E-7 3.33333E-6 " pathEditMode="relative" rAng="0" ptsTypes="AA">
                                      <p:cBhvr>
                                        <p:cTn id="368" dur="1000" fill="hold"/>
                                        <p:tgtEl>
                                          <p:spTgt spid="114"/>
                                        </p:tgtEl>
                                        <p:attrNameLst>
                                          <p:attrName>ppt_x</p:attrName>
                                          <p:attrName>ppt_y</p:attrName>
                                        </p:attrNameLst>
                                      </p:cBhvr>
                                      <p:rCtr x="29340" y="222"/>
                                    </p:animMotion>
                                  </p:childTnLst>
                                </p:cTn>
                              </p:par>
                            </p:childTnLst>
                          </p:cTn>
                        </p:par>
                        <p:par>
                          <p:cTn id="369" fill="hold">
                            <p:stCondLst>
                              <p:cond delay="7900"/>
                            </p:stCondLst>
                            <p:childTnLst>
                              <p:par>
                                <p:cTn id="370" presetID="22" presetClass="entr" presetSubtype="8" fill="hold" grpId="0" nodeType="afterEffect">
                                  <p:stCondLst>
                                    <p:cond delay="0"/>
                                  </p:stCondLst>
                                  <p:childTnLst>
                                    <p:set>
                                      <p:cBhvr>
                                        <p:cTn id="371" dur="1" fill="hold">
                                          <p:stCondLst>
                                            <p:cond delay="0"/>
                                          </p:stCondLst>
                                        </p:cTn>
                                        <p:tgtEl>
                                          <p:spTgt spid="113"/>
                                        </p:tgtEl>
                                        <p:attrNameLst>
                                          <p:attrName>style.visibility</p:attrName>
                                        </p:attrNameLst>
                                      </p:cBhvr>
                                      <p:to>
                                        <p:strVal val="visible"/>
                                      </p:to>
                                    </p:set>
                                    <p:animEffect transition="in" filter="wipe(left)">
                                      <p:cBhvr>
                                        <p:cTn id="372"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bldLvl="0" autoUpdateAnimBg="0"/>
      <p:bldP spid="112" grpId="0"/>
      <p:bldP spid="113" grpId="0"/>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5" grpId="0" animBg="1"/>
      <p:bldP spid="196" grpId="0" animBg="1"/>
      <p:bldP spid="197" grpId="0" animBg="1"/>
      <p:bldP spid="198" grpId="0" animBg="1"/>
      <p:bldP spid="199" grpId="0" animBg="1"/>
      <p:bldP spid="200" grpId="0" animBg="1"/>
      <p:bldP spid="201" grpId="0" animBg="1"/>
      <p:bldP spid="202" grpId="0" animBg="1"/>
      <p:bldP spid="203" grpId="0" animBg="1"/>
      <p:bldP spid="204" grpId="0" animBg="1"/>
      <p:bldP spid="205" grpId="0" animBg="1"/>
      <p:bldP spid="206" grpId="0" animBg="1"/>
      <p:bldP spid="207" grpId="0" animBg="1"/>
      <p:bldP spid="208" grpId="0" animBg="1"/>
      <p:bldP spid="209" grpId="0" animBg="1"/>
      <p:bldP spid="210" grpId="0" animBg="1"/>
      <p:bldP spid="211" grpId="0" animBg="1"/>
      <p:bldP spid="212" grpId="0" animBg="1"/>
      <p:bldP spid="213" grpId="0" animBg="1"/>
      <p:bldP spid="21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0"/>
          <p:cNvSpPr>
            <a:spLocks noEditPoints="1" noChangeArrowheads="1"/>
          </p:cNvSpPr>
          <p:nvPr/>
        </p:nvSpPr>
        <p:spPr bwMode="auto">
          <a:xfrm>
            <a:off x="2569046" y="2334236"/>
            <a:ext cx="4569223" cy="1587"/>
          </a:xfrm>
          <a:custGeom>
            <a:avLst/>
            <a:gdLst>
              <a:gd name="T0" fmla="*/ 4403725 w 2879"/>
              <a:gd name="T1" fmla="*/ 0 h 635"/>
              <a:gd name="T2" fmla="*/ 4570413 w 2879"/>
              <a:gd name="T3" fmla="*/ 0 h 635"/>
              <a:gd name="T4" fmla="*/ 4235450 w 2879"/>
              <a:gd name="T5" fmla="*/ 0 h 635"/>
              <a:gd name="T6" fmla="*/ 4068763 w 2879"/>
              <a:gd name="T7" fmla="*/ 0 h 635"/>
              <a:gd name="T8" fmla="*/ 4235450 w 2879"/>
              <a:gd name="T9" fmla="*/ 0 h 635"/>
              <a:gd name="T10" fmla="*/ 3725863 w 2879"/>
              <a:gd name="T11" fmla="*/ 0 h 635"/>
              <a:gd name="T12" fmla="*/ 3892550 w 2879"/>
              <a:gd name="T13" fmla="*/ 0 h 635"/>
              <a:gd name="T14" fmla="*/ 3557588 w 2879"/>
              <a:gd name="T15" fmla="*/ 0 h 635"/>
              <a:gd name="T16" fmla="*/ 3390900 w 2879"/>
              <a:gd name="T17" fmla="*/ 0 h 635"/>
              <a:gd name="T18" fmla="*/ 3557588 w 2879"/>
              <a:gd name="T19" fmla="*/ 0 h 635"/>
              <a:gd name="T20" fmla="*/ 3046413 w 2879"/>
              <a:gd name="T21" fmla="*/ 0 h 635"/>
              <a:gd name="T22" fmla="*/ 3214688 w 2879"/>
              <a:gd name="T23" fmla="*/ 0 h 635"/>
              <a:gd name="T24" fmla="*/ 2879725 w 2879"/>
              <a:gd name="T25" fmla="*/ 0 h 635"/>
              <a:gd name="T26" fmla="*/ 2713038 w 2879"/>
              <a:gd name="T27" fmla="*/ 0 h 635"/>
              <a:gd name="T28" fmla="*/ 2879725 w 2879"/>
              <a:gd name="T29" fmla="*/ 0 h 635"/>
              <a:gd name="T30" fmla="*/ 2368550 w 2879"/>
              <a:gd name="T31" fmla="*/ 0 h 635"/>
              <a:gd name="T32" fmla="*/ 2535238 w 2879"/>
              <a:gd name="T33" fmla="*/ 0 h 635"/>
              <a:gd name="T34" fmla="*/ 2201863 w 2879"/>
              <a:gd name="T35" fmla="*/ 0 h 635"/>
              <a:gd name="T36" fmla="*/ 2035175 w 2879"/>
              <a:gd name="T37" fmla="*/ 0 h 635"/>
              <a:gd name="T38" fmla="*/ 2201863 w 2879"/>
              <a:gd name="T39" fmla="*/ 0 h 635"/>
              <a:gd name="T40" fmla="*/ 1690688 w 2879"/>
              <a:gd name="T41" fmla="*/ 0 h 635"/>
              <a:gd name="T42" fmla="*/ 1866900 w 2879"/>
              <a:gd name="T43" fmla="*/ 0 h 635"/>
              <a:gd name="T44" fmla="*/ 1524000 w 2879"/>
              <a:gd name="T45" fmla="*/ 0 h 635"/>
              <a:gd name="T46" fmla="*/ 1357313 w 2879"/>
              <a:gd name="T47" fmla="*/ 0 h 635"/>
              <a:gd name="T48" fmla="*/ 1524000 w 2879"/>
              <a:gd name="T49" fmla="*/ 0 h 635"/>
              <a:gd name="T50" fmla="*/ 1012825 w 2879"/>
              <a:gd name="T51" fmla="*/ 0 h 635"/>
              <a:gd name="T52" fmla="*/ 1189038 w 2879"/>
              <a:gd name="T53" fmla="*/ 0 h 635"/>
              <a:gd name="T54" fmla="*/ 846138 w 2879"/>
              <a:gd name="T55" fmla="*/ 0 h 635"/>
              <a:gd name="T56" fmla="*/ 677863 w 2879"/>
              <a:gd name="T57" fmla="*/ 0 h 635"/>
              <a:gd name="T58" fmla="*/ 846138 w 2879"/>
              <a:gd name="T59" fmla="*/ 0 h 635"/>
              <a:gd name="T60" fmla="*/ 334963 w 2879"/>
              <a:gd name="T61" fmla="*/ 0 h 635"/>
              <a:gd name="T62" fmla="*/ 511175 w 2879"/>
              <a:gd name="T63" fmla="*/ 0 h 635"/>
              <a:gd name="T64" fmla="*/ 166688 w 2879"/>
              <a:gd name="T65" fmla="*/ 0 h 635"/>
              <a:gd name="T66" fmla="*/ 0 w 2879"/>
              <a:gd name="T67" fmla="*/ 0 h 635"/>
              <a:gd name="T68" fmla="*/ 166688 w 2879"/>
              <a:gd name="T69" fmla="*/ 0 h 6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879"/>
              <a:gd name="T106" fmla="*/ 0 h 635"/>
              <a:gd name="T107" fmla="*/ 2879 w 2879"/>
              <a:gd name="T108" fmla="*/ 635 h 6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879" h="635">
                <a:moveTo>
                  <a:pt x="2879" y="0"/>
                </a:moveTo>
                <a:lnTo>
                  <a:pt x="2774" y="0"/>
                </a:lnTo>
                <a:lnTo>
                  <a:pt x="2879" y="0"/>
                </a:lnTo>
                <a:close/>
                <a:moveTo>
                  <a:pt x="2668" y="0"/>
                </a:moveTo>
                <a:lnTo>
                  <a:pt x="2563" y="0"/>
                </a:lnTo>
                <a:lnTo>
                  <a:pt x="2668" y="0"/>
                </a:lnTo>
                <a:close/>
                <a:moveTo>
                  <a:pt x="2452" y="0"/>
                </a:moveTo>
                <a:lnTo>
                  <a:pt x="2347" y="0"/>
                </a:lnTo>
                <a:lnTo>
                  <a:pt x="2452" y="0"/>
                </a:lnTo>
                <a:close/>
                <a:moveTo>
                  <a:pt x="2241" y="0"/>
                </a:moveTo>
                <a:lnTo>
                  <a:pt x="2136" y="0"/>
                </a:lnTo>
                <a:lnTo>
                  <a:pt x="2241" y="0"/>
                </a:lnTo>
                <a:close/>
                <a:moveTo>
                  <a:pt x="2025" y="0"/>
                </a:moveTo>
                <a:lnTo>
                  <a:pt x="1919" y="0"/>
                </a:lnTo>
                <a:lnTo>
                  <a:pt x="2025" y="0"/>
                </a:lnTo>
                <a:close/>
                <a:moveTo>
                  <a:pt x="1814" y="0"/>
                </a:moveTo>
                <a:lnTo>
                  <a:pt x="1709" y="0"/>
                </a:lnTo>
                <a:lnTo>
                  <a:pt x="1814" y="0"/>
                </a:lnTo>
                <a:close/>
                <a:moveTo>
                  <a:pt x="1597" y="0"/>
                </a:moveTo>
                <a:lnTo>
                  <a:pt x="1492" y="0"/>
                </a:lnTo>
                <a:lnTo>
                  <a:pt x="1597" y="0"/>
                </a:lnTo>
                <a:close/>
                <a:moveTo>
                  <a:pt x="1387" y="0"/>
                </a:moveTo>
                <a:lnTo>
                  <a:pt x="1282" y="0"/>
                </a:lnTo>
                <a:lnTo>
                  <a:pt x="1387" y="0"/>
                </a:lnTo>
                <a:close/>
                <a:moveTo>
                  <a:pt x="1176" y="0"/>
                </a:moveTo>
                <a:lnTo>
                  <a:pt x="1065" y="0"/>
                </a:lnTo>
                <a:lnTo>
                  <a:pt x="1176" y="0"/>
                </a:lnTo>
                <a:close/>
                <a:moveTo>
                  <a:pt x="960" y="0"/>
                </a:moveTo>
                <a:lnTo>
                  <a:pt x="855" y="0"/>
                </a:lnTo>
                <a:lnTo>
                  <a:pt x="960" y="0"/>
                </a:lnTo>
                <a:close/>
                <a:moveTo>
                  <a:pt x="749" y="0"/>
                </a:moveTo>
                <a:lnTo>
                  <a:pt x="638" y="0"/>
                </a:lnTo>
                <a:lnTo>
                  <a:pt x="749" y="0"/>
                </a:lnTo>
                <a:close/>
                <a:moveTo>
                  <a:pt x="533" y="0"/>
                </a:moveTo>
                <a:lnTo>
                  <a:pt x="427" y="0"/>
                </a:lnTo>
                <a:lnTo>
                  <a:pt x="533" y="0"/>
                </a:lnTo>
                <a:close/>
                <a:moveTo>
                  <a:pt x="322" y="0"/>
                </a:moveTo>
                <a:lnTo>
                  <a:pt x="211" y="0"/>
                </a:lnTo>
                <a:lnTo>
                  <a:pt x="322" y="0"/>
                </a:lnTo>
                <a:close/>
                <a:moveTo>
                  <a:pt x="105" y="0"/>
                </a:moveTo>
                <a:lnTo>
                  <a:pt x="0" y="0"/>
                </a:lnTo>
                <a:lnTo>
                  <a:pt x="105" y="0"/>
                </a:lnTo>
                <a:close/>
              </a:path>
            </a:pathLst>
          </a:custGeom>
          <a:solidFill>
            <a:srgbClr val="B3B3B3"/>
          </a:solidFill>
          <a:ln w="9525" cmpd="sng">
            <a:noFill/>
            <a:bevel/>
            <a:headEnd/>
            <a:tailEnd/>
          </a:ln>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 name="Freeform 21"/>
          <p:cNvSpPr>
            <a:spLocks noEditPoints="1" noChangeArrowheads="1"/>
          </p:cNvSpPr>
          <p:nvPr/>
        </p:nvSpPr>
        <p:spPr bwMode="auto">
          <a:xfrm>
            <a:off x="2569046" y="2334236"/>
            <a:ext cx="4569223" cy="1587"/>
          </a:xfrm>
          <a:custGeom>
            <a:avLst/>
            <a:gdLst>
              <a:gd name="T0" fmla="*/ 4403725 w 2879"/>
              <a:gd name="T1" fmla="*/ 0 h 635"/>
              <a:gd name="T2" fmla="*/ 4570413 w 2879"/>
              <a:gd name="T3" fmla="*/ 0 h 635"/>
              <a:gd name="T4" fmla="*/ 4235450 w 2879"/>
              <a:gd name="T5" fmla="*/ 0 h 635"/>
              <a:gd name="T6" fmla="*/ 4068763 w 2879"/>
              <a:gd name="T7" fmla="*/ 0 h 635"/>
              <a:gd name="T8" fmla="*/ 4235450 w 2879"/>
              <a:gd name="T9" fmla="*/ 0 h 635"/>
              <a:gd name="T10" fmla="*/ 3725863 w 2879"/>
              <a:gd name="T11" fmla="*/ 0 h 635"/>
              <a:gd name="T12" fmla="*/ 3892550 w 2879"/>
              <a:gd name="T13" fmla="*/ 0 h 635"/>
              <a:gd name="T14" fmla="*/ 3557588 w 2879"/>
              <a:gd name="T15" fmla="*/ 0 h 635"/>
              <a:gd name="T16" fmla="*/ 3390900 w 2879"/>
              <a:gd name="T17" fmla="*/ 0 h 635"/>
              <a:gd name="T18" fmla="*/ 3557588 w 2879"/>
              <a:gd name="T19" fmla="*/ 0 h 635"/>
              <a:gd name="T20" fmla="*/ 3046413 w 2879"/>
              <a:gd name="T21" fmla="*/ 0 h 635"/>
              <a:gd name="T22" fmla="*/ 3214688 w 2879"/>
              <a:gd name="T23" fmla="*/ 0 h 635"/>
              <a:gd name="T24" fmla="*/ 2879725 w 2879"/>
              <a:gd name="T25" fmla="*/ 0 h 635"/>
              <a:gd name="T26" fmla="*/ 2713038 w 2879"/>
              <a:gd name="T27" fmla="*/ 0 h 635"/>
              <a:gd name="T28" fmla="*/ 2879725 w 2879"/>
              <a:gd name="T29" fmla="*/ 0 h 635"/>
              <a:gd name="T30" fmla="*/ 2368550 w 2879"/>
              <a:gd name="T31" fmla="*/ 0 h 635"/>
              <a:gd name="T32" fmla="*/ 2535238 w 2879"/>
              <a:gd name="T33" fmla="*/ 0 h 635"/>
              <a:gd name="T34" fmla="*/ 2201863 w 2879"/>
              <a:gd name="T35" fmla="*/ 0 h 635"/>
              <a:gd name="T36" fmla="*/ 2035175 w 2879"/>
              <a:gd name="T37" fmla="*/ 0 h 635"/>
              <a:gd name="T38" fmla="*/ 2201863 w 2879"/>
              <a:gd name="T39" fmla="*/ 0 h 635"/>
              <a:gd name="T40" fmla="*/ 1690688 w 2879"/>
              <a:gd name="T41" fmla="*/ 0 h 635"/>
              <a:gd name="T42" fmla="*/ 1866900 w 2879"/>
              <a:gd name="T43" fmla="*/ 0 h 635"/>
              <a:gd name="T44" fmla="*/ 1524000 w 2879"/>
              <a:gd name="T45" fmla="*/ 0 h 635"/>
              <a:gd name="T46" fmla="*/ 1357313 w 2879"/>
              <a:gd name="T47" fmla="*/ 0 h 635"/>
              <a:gd name="T48" fmla="*/ 1524000 w 2879"/>
              <a:gd name="T49" fmla="*/ 0 h 635"/>
              <a:gd name="T50" fmla="*/ 1012825 w 2879"/>
              <a:gd name="T51" fmla="*/ 0 h 635"/>
              <a:gd name="T52" fmla="*/ 1189038 w 2879"/>
              <a:gd name="T53" fmla="*/ 0 h 635"/>
              <a:gd name="T54" fmla="*/ 846138 w 2879"/>
              <a:gd name="T55" fmla="*/ 0 h 635"/>
              <a:gd name="T56" fmla="*/ 677863 w 2879"/>
              <a:gd name="T57" fmla="*/ 0 h 635"/>
              <a:gd name="T58" fmla="*/ 846138 w 2879"/>
              <a:gd name="T59" fmla="*/ 0 h 635"/>
              <a:gd name="T60" fmla="*/ 334963 w 2879"/>
              <a:gd name="T61" fmla="*/ 0 h 635"/>
              <a:gd name="T62" fmla="*/ 511175 w 2879"/>
              <a:gd name="T63" fmla="*/ 0 h 635"/>
              <a:gd name="T64" fmla="*/ 166688 w 2879"/>
              <a:gd name="T65" fmla="*/ 0 h 635"/>
              <a:gd name="T66" fmla="*/ 0 w 2879"/>
              <a:gd name="T67" fmla="*/ 0 h 635"/>
              <a:gd name="T68" fmla="*/ 166688 w 2879"/>
              <a:gd name="T69" fmla="*/ 0 h 6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879"/>
              <a:gd name="T106" fmla="*/ 0 h 635"/>
              <a:gd name="T107" fmla="*/ 2879 w 2879"/>
              <a:gd name="T108" fmla="*/ 635 h 6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879" h="635">
                <a:moveTo>
                  <a:pt x="2879" y="0"/>
                </a:moveTo>
                <a:lnTo>
                  <a:pt x="2774" y="0"/>
                </a:lnTo>
                <a:lnTo>
                  <a:pt x="2879" y="0"/>
                </a:lnTo>
                <a:moveTo>
                  <a:pt x="2668" y="0"/>
                </a:moveTo>
                <a:lnTo>
                  <a:pt x="2563" y="0"/>
                </a:lnTo>
                <a:lnTo>
                  <a:pt x="2668" y="0"/>
                </a:lnTo>
                <a:moveTo>
                  <a:pt x="2452" y="0"/>
                </a:moveTo>
                <a:lnTo>
                  <a:pt x="2347" y="0"/>
                </a:lnTo>
                <a:lnTo>
                  <a:pt x="2452" y="0"/>
                </a:lnTo>
                <a:moveTo>
                  <a:pt x="2241" y="0"/>
                </a:moveTo>
                <a:lnTo>
                  <a:pt x="2136" y="0"/>
                </a:lnTo>
                <a:lnTo>
                  <a:pt x="2241" y="0"/>
                </a:lnTo>
                <a:moveTo>
                  <a:pt x="2025" y="0"/>
                </a:moveTo>
                <a:lnTo>
                  <a:pt x="1919" y="0"/>
                </a:lnTo>
                <a:lnTo>
                  <a:pt x="2025" y="0"/>
                </a:lnTo>
                <a:moveTo>
                  <a:pt x="1814" y="0"/>
                </a:moveTo>
                <a:lnTo>
                  <a:pt x="1709" y="0"/>
                </a:lnTo>
                <a:lnTo>
                  <a:pt x="1814" y="0"/>
                </a:lnTo>
                <a:moveTo>
                  <a:pt x="1597" y="0"/>
                </a:moveTo>
                <a:lnTo>
                  <a:pt x="1492" y="0"/>
                </a:lnTo>
                <a:lnTo>
                  <a:pt x="1597" y="0"/>
                </a:lnTo>
                <a:moveTo>
                  <a:pt x="1387" y="0"/>
                </a:moveTo>
                <a:lnTo>
                  <a:pt x="1282" y="0"/>
                </a:lnTo>
                <a:lnTo>
                  <a:pt x="1387" y="0"/>
                </a:lnTo>
                <a:moveTo>
                  <a:pt x="1176" y="0"/>
                </a:moveTo>
                <a:lnTo>
                  <a:pt x="1065" y="0"/>
                </a:lnTo>
                <a:lnTo>
                  <a:pt x="1176" y="0"/>
                </a:lnTo>
                <a:moveTo>
                  <a:pt x="960" y="0"/>
                </a:moveTo>
                <a:lnTo>
                  <a:pt x="855" y="0"/>
                </a:lnTo>
                <a:lnTo>
                  <a:pt x="960" y="0"/>
                </a:lnTo>
                <a:moveTo>
                  <a:pt x="749" y="0"/>
                </a:moveTo>
                <a:lnTo>
                  <a:pt x="638" y="0"/>
                </a:lnTo>
                <a:lnTo>
                  <a:pt x="749" y="0"/>
                </a:lnTo>
                <a:moveTo>
                  <a:pt x="533" y="0"/>
                </a:moveTo>
                <a:lnTo>
                  <a:pt x="427" y="0"/>
                </a:lnTo>
                <a:lnTo>
                  <a:pt x="533" y="0"/>
                </a:lnTo>
                <a:moveTo>
                  <a:pt x="322" y="0"/>
                </a:moveTo>
                <a:lnTo>
                  <a:pt x="211" y="0"/>
                </a:lnTo>
                <a:lnTo>
                  <a:pt x="322" y="0"/>
                </a:lnTo>
                <a:moveTo>
                  <a:pt x="105" y="0"/>
                </a:moveTo>
                <a:lnTo>
                  <a:pt x="0" y="0"/>
                </a:lnTo>
                <a:lnTo>
                  <a:pt x="105" y="0"/>
                </a:lnTo>
              </a:path>
            </a:pathLst>
          </a:custGeom>
          <a:noFill/>
          <a:ln w="9525" cmpd="sng">
            <a:no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950209" y="1916832"/>
            <a:ext cx="592000" cy="2933032"/>
            <a:chOff x="1101782" y="1368425"/>
            <a:chExt cx="592155" cy="2933795"/>
          </a:xfrm>
        </p:grpSpPr>
        <p:grpSp>
          <p:nvGrpSpPr>
            <p:cNvPr id="5" name="组合 170"/>
            <p:cNvGrpSpPr>
              <a:grpSpLocks/>
            </p:cNvGrpSpPr>
            <p:nvPr/>
          </p:nvGrpSpPr>
          <p:grpSpPr bwMode="auto">
            <a:xfrm>
              <a:off x="1585987" y="1368425"/>
              <a:ext cx="107950" cy="2879725"/>
              <a:chOff x="0" y="0"/>
              <a:chExt cx="108000" cy="2880000"/>
            </a:xfrm>
          </p:grpSpPr>
          <p:sp>
            <p:nvSpPr>
              <p:cNvPr id="15" name="直接连接符 171"/>
              <p:cNvSpPr>
                <a:spLocks noChangeShapeType="1"/>
              </p:cNvSpPr>
              <p:nvPr/>
            </p:nvSpPr>
            <p:spPr bwMode="auto">
              <a:xfrm>
                <a:off x="108000" y="0"/>
                <a:ext cx="1" cy="2880000"/>
              </a:xfrm>
              <a:prstGeom prst="line">
                <a:avLst/>
              </a:prstGeom>
              <a:noFill/>
              <a:ln w="222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6" name="直接连接符 172"/>
              <p:cNvSpPr>
                <a:spLocks noChangeShapeType="1"/>
              </p:cNvSpPr>
              <p:nvPr/>
            </p:nvSpPr>
            <p:spPr bwMode="auto">
              <a:xfrm>
                <a:off x="0" y="2832621"/>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7" name="直接连接符 173"/>
              <p:cNvSpPr>
                <a:spLocks noChangeShapeType="1"/>
              </p:cNvSpPr>
              <p:nvPr/>
            </p:nvSpPr>
            <p:spPr bwMode="auto">
              <a:xfrm>
                <a:off x="0" y="2497065"/>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8" name="直接连接符 174"/>
              <p:cNvSpPr>
                <a:spLocks noChangeShapeType="1"/>
              </p:cNvSpPr>
              <p:nvPr/>
            </p:nvSpPr>
            <p:spPr bwMode="auto">
              <a:xfrm>
                <a:off x="0" y="2161507"/>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9" name="直接连接符 175"/>
              <p:cNvSpPr>
                <a:spLocks noChangeShapeType="1"/>
              </p:cNvSpPr>
              <p:nvPr/>
            </p:nvSpPr>
            <p:spPr bwMode="auto">
              <a:xfrm>
                <a:off x="0" y="1825949"/>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20" name="直接连接符 176"/>
              <p:cNvSpPr>
                <a:spLocks noChangeShapeType="1"/>
              </p:cNvSpPr>
              <p:nvPr/>
            </p:nvSpPr>
            <p:spPr bwMode="auto">
              <a:xfrm>
                <a:off x="0" y="1490391"/>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21" name="直接连接符 177"/>
              <p:cNvSpPr>
                <a:spLocks noChangeShapeType="1"/>
              </p:cNvSpPr>
              <p:nvPr/>
            </p:nvSpPr>
            <p:spPr bwMode="auto">
              <a:xfrm>
                <a:off x="0" y="1154833"/>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22" name="直接连接符 178"/>
              <p:cNvSpPr>
                <a:spLocks noChangeShapeType="1"/>
              </p:cNvSpPr>
              <p:nvPr/>
            </p:nvSpPr>
            <p:spPr bwMode="auto">
              <a:xfrm>
                <a:off x="0" y="819275"/>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23" name="直接连接符 179"/>
              <p:cNvSpPr>
                <a:spLocks noChangeShapeType="1"/>
              </p:cNvSpPr>
              <p:nvPr/>
            </p:nvSpPr>
            <p:spPr bwMode="auto">
              <a:xfrm>
                <a:off x="0" y="483717"/>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24" name="直接连接符 180"/>
              <p:cNvSpPr>
                <a:spLocks noChangeShapeType="1"/>
              </p:cNvSpPr>
              <p:nvPr/>
            </p:nvSpPr>
            <p:spPr bwMode="auto">
              <a:xfrm>
                <a:off x="0" y="148159"/>
                <a:ext cx="108000" cy="1"/>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grpSp>
        <p:sp>
          <p:nvSpPr>
            <p:cNvPr id="6" name="TextBox 181"/>
            <p:cNvSpPr>
              <a:spLocks noChangeArrowheads="1"/>
            </p:cNvSpPr>
            <p:nvPr/>
          </p:nvSpPr>
          <p:spPr bwMode="auto">
            <a:xfrm>
              <a:off x="1177143" y="4056063"/>
              <a:ext cx="373918"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 name="TextBox 182"/>
            <p:cNvSpPr>
              <a:spLocks noChangeArrowheads="1"/>
            </p:cNvSpPr>
            <p:nvPr/>
          </p:nvSpPr>
          <p:spPr bwMode="auto">
            <a:xfrm>
              <a:off x="1101782" y="3394075"/>
              <a:ext cx="449279"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20%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 name="TextBox 183"/>
            <p:cNvSpPr>
              <a:spLocks noChangeArrowheads="1"/>
            </p:cNvSpPr>
            <p:nvPr/>
          </p:nvSpPr>
          <p:spPr bwMode="auto">
            <a:xfrm>
              <a:off x="1101783" y="3062288"/>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30%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9" name="TextBox 184"/>
            <p:cNvSpPr>
              <a:spLocks noChangeArrowheads="1"/>
            </p:cNvSpPr>
            <p:nvPr/>
          </p:nvSpPr>
          <p:spPr bwMode="auto">
            <a:xfrm>
              <a:off x="1101783" y="2730500"/>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40%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 name="TextBox 185"/>
            <p:cNvSpPr>
              <a:spLocks noChangeArrowheads="1"/>
            </p:cNvSpPr>
            <p:nvPr/>
          </p:nvSpPr>
          <p:spPr bwMode="auto">
            <a:xfrm>
              <a:off x="1101783" y="2400300"/>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50%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TextBox 186"/>
            <p:cNvSpPr>
              <a:spLocks noChangeArrowheads="1"/>
            </p:cNvSpPr>
            <p:nvPr/>
          </p:nvSpPr>
          <p:spPr bwMode="auto">
            <a:xfrm>
              <a:off x="1101783" y="2068513"/>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60%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TextBox 187"/>
            <p:cNvSpPr>
              <a:spLocks noChangeArrowheads="1"/>
            </p:cNvSpPr>
            <p:nvPr/>
          </p:nvSpPr>
          <p:spPr bwMode="auto">
            <a:xfrm>
              <a:off x="1101783" y="3724275"/>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10%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TextBox 188"/>
            <p:cNvSpPr>
              <a:spLocks noChangeArrowheads="1"/>
            </p:cNvSpPr>
            <p:nvPr/>
          </p:nvSpPr>
          <p:spPr bwMode="auto">
            <a:xfrm>
              <a:off x="1101783" y="1736725"/>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70%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 name="TextBox 189"/>
            <p:cNvSpPr>
              <a:spLocks noChangeArrowheads="1"/>
            </p:cNvSpPr>
            <p:nvPr/>
          </p:nvSpPr>
          <p:spPr bwMode="auto">
            <a:xfrm>
              <a:off x="1101783" y="1406525"/>
              <a:ext cx="449280" cy="246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a:r>
                <a:rPr lang="en-US" altLang="zh-CN"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80%</a:t>
              </a:r>
              <a:endParaRPr lang="zh-CN" altLang="en-US" sz="999"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25" name="直接连接符 222"/>
          <p:cNvSpPr>
            <a:spLocks noChangeShapeType="1"/>
          </p:cNvSpPr>
          <p:nvPr/>
        </p:nvSpPr>
        <p:spPr bwMode="auto">
          <a:xfrm>
            <a:off x="1561247" y="4748195"/>
            <a:ext cx="6408656" cy="1587"/>
          </a:xfrm>
          <a:prstGeom prst="line">
            <a:avLst/>
          </a:prstGeom>
          <a:noFill/>
          <a:ln w="952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grpSp>
        <p:nvGrpSpPr>
          <p:cNvPr id="26" name="组合 25"/>
          <p:cNvGrpSpPr/>
          <p:nvPr/>
        </p:nvGrpSpPr>
        <p:grpSpPr>
          <a:xfrm>
            <a:off x="2713471" y="2500880"/>
            <a:ext cx="760214" cy="2247315"/>
            <a:chOff x="2712987" y="2022291"/>
            <a:chExt cx="760412" cy="2247900"/>
          </a:xfrm>
          <a:blipFill dpi="0" rotWithShape="1">
            <a:blip r:embed="rId2">
              <a:extLst>
                <a:ext uri="{28A0092B-C50C-407E-A947-70E740481C1C}">
                  <a14:useLocalDpi xmlns:a14="http://schemas.microsoft.com/office/drawing/2010/main" val="0"/>
                </a:ext>
              </a:extLst>
            </a:blip>
            <a:srcRect/>
            <a:stretch>
              <a:fillRect/>
            </a:stretch>
          </a:blipFill>
        </p:grpSpPr>
        <p:sp>
          <p:nvSpPr>
            <p:cNvPr id="27" name="矩形 4"/>
            <p:cNvSpPr>
              <a:spLocks noChangeArrowheads="1"/>
            </p:cNvSpPr>
            <p:nvPr/>
          </p:nvSpPr>
          <p:spPr bwMode="auto">
            <a:xfrm>
              <a:off x="2712987" y="2022291"/>
              <a:ext cx="760412" cy="2247900"/>
            </a:xfrm>
            <a:prstGeom prst="rect">
              <a:avLst/>
            </a:prstGeom>
            <a:gr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zh-CN" sz="1800">
                <a:solidFill>
                  <a:schemeClr val="accent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28" name="TextBox 682"/>
            <p:cNvSpPr>
              <a:spLocks noChangeArrowheads="1"/>
            </p:cNvSpPr>
            <p:nvPr/>
          </p:nvSpPr>
          <p:spPr bwMode="auto">
            <a:xfrm>
              <a:off x="2776487" y="2079441"/>
              <a:ext cx="646499" cy="369428"/>
            </a:xfrm>
            <a:prstGeom prst="rect">
              <a:avLst/>
            </a:prstGeom>
            <a:grpFill/>
            <a:ln w="9525">
              <a:noFill/>
              <a:miter lim="800000"/>
              <a:headEnd/>
              <a:tailEnd/>
            </a:ln>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方正中等线简体" panose="03000509000000000000" pitchFamily="65" charset="-122"/>
                </a:rPr>
                <a:t>标题</a:t>
              </a:r>
            </a:p>
          </p:txBody>
        </p:sp>
        <p:sp>
          <p:nvSpPr>
            <p:cNvPr id="29" name="TextBox 232"/>
            <p:cNvSpPr>
              <a:spLocks noChangeArrowheads="1"/>
            </p:cNvSpPr>
            <p:nvPr/>
          </p:nvSpPr>
          <p:spPr bwMode="auto">
            <a:xfrm>
              <a:off x="2892374" y="2854141"/>
              <a:ext cx="431800" cy="831213"/>
            </a:xfrm>
            <a:prstGeom prst="rect">
              <a:avLst/>
            </a:prstGeom>
            <a:grp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2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3526058" y="3421391"/>
            <a:ext cx="760214" cy="1326805"/>
            <a:chOff x="3525787" y="2943041"/>
            <a:chExt cx="760412" cy="1327150"/>
          </a:xfrm>
          <a:blipFill dpi="0" rotWithShape="1">
            <a:blip r:embed="rId3">
              <a:extLst>
                <a:ext uri="{28A0092B-C50C-407E-A947-70E740481C1C}">
                  <a14:useLocalDpi xmlns:a14="http://schemas.microsoft.com/office/drawing/2010/main" val="0"/>
                </a:ext>
              </a:extLst>
            </a:blip>
            <a:srcRect/>
            <a:stretch>
              <a:fillRect/>
            </a:stretch>
          </a:blipFill>
        </p:grpSpPr>
        <p:sp>
          <p:nvSpPr>
            <p:cNvPr id="31" name="矩形 226"/>
            <p:cNvSpPr>
              <a:spLocks noChangeArrowheads="1"/>
            </p:cNvSpPr>
            <p:nvPr/>
          </p:nvSpPr>
          <p:spPr bwMode="auto">
            <a:xfrm>
              <a:off x="3525787" y="2943041"/>
              <a:ext cx="760412" cy="1327150"/>
            </a:xfrm>
            <a:prstGeom prst="rect">
              <a:avLst/>
            </a:prstGeom>
            <a:gr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zh-CN" sz="180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2" name="TextBox 682"/>
            <p:cNvSpPr>
              <a:spLocks noChangeArrowheads="1"/>
            </p:cNvSpPr>
            <p:nvPr/>
          </p:nvSpPr>
          <p:spPr bwMode="auto">
            <a:xfrm>
              <a:off x="3589287" y="2993841"/>
              <a:ext cx="646499" cy="369428"/>
            </a:xfrm>
            <a:prstGeom prst="rect">
              <a:avLst/>
            </a:prstGeom>
            <a:grpFill/>
            <a:ln w="9525">
              <a:noFill/>
              <a:miter lim="800000"/>
              <a:headEnd/>
              <a:tailEnd/>
            </a:ln>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方正中等线简体" panose="03000509000000000000" pitchFamily="65" charset="-122"/>
                </a:rPr>
                <a:t>标题</a:t>
              </a:r>
            </a:p>
          </p:txBody>
        </p:sp>
        <p:sp>
          <p:nvSpPr>
            <p:cNvPr id="33" name="TextBox 233"/>
            <p:cNvSpPr>
              <a:spLocks noChangeArrowheads="1"/>
            </p:cNvSpPr>
            <p:nvPr/>
          </p:nvSpPr>
          <p:spPr bwMode="auto">
            <a:xfrm>
              <a:off x="3711524" y="3322454"/>
              <a:ext cx="433388" cy="831213"/>
            </a:xfrm>
            <a:prstGeom prst="rect">
              <a:avLst/>
            </a:prstGeom>
            <a:grp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2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5435323" y="2078716"/>
            <a:ext cx="758627" cy="2669480"/>
            <a:chOff x="5435549" y="1600016"/>
            <a:chExt cx="758825" cy="2670175"/>
          </a:xfrm>
          <a:blipFill dpi="0" rotWithShape="1">
            <a:blip r:embed="rId4">
              <a:extLst>
                <a:ext uri="{28A0092B-C50C-407E-A947-70E740481C1C}">
                  <a14:useLocalDpi xmlns:a14="http://schemas.microsoft.com/office/drawing/2010/main" val="0"/>
                </a:ext>
              </a:extLst>
            </a:blip>
            <a:srcRect/>
            <a:stretch>
              <a:fillRect/>
            </a:stretch>
          </a:blipFill>
        </p:grpSpPr>
        <p:sp>
          <p:nvSpPr>
            <p:cNvPr id="35" name="矩形 228"/>
            <p:cNvSpPr>
              <a:spLocks noChangeArrowheads="1"/>
            </p:cNvSpPr>
            <p:nvPr/>
          </p:nvSpPr>
          <p:spPr bwMode="auto">
            <a:xfrm>
              <a:off x="5435549" y="1600016"/>
              <a:ext cx="758825" cy="2670175"/>
            </a:xfrm>
            <a:prstGeom prst="rect">
              <a:avLst/>
            </a:prstGeom>
            <a:gr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zh-CN" sz="180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6" name="TextBox 682"/>
            <p:cNvSpPr>
              <a:spLocks noChangeArrowheads="1"/>
            </p:cNvSpPr>
            <p:nvPr/>
          </p:nvSpPr>
          <p:spPr bwMode="auto">
            <a:xfrm>
              <a:off x="5499049" y="1658754"/>
              <a:ext cx="646500" cy="369428"/>
            </a:xfrm>
            <a:prstGeom prst="rect">
              <a:avLst/>
            </a:prstGeom>
            <a:grpFill/>
            <a:ln w="9525">
              <a:noFill/>
              <a:miter lim="800000"/>
              <a:headEnd/>
              <a:tailEnd/>
            </a:ln>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方正中等线简体" panose="03000509000000000000" pitchFamily="65" charset="-122"/>
                </a:rPr>
                <a:t>标题</a:t>
              </a:r>
            </a:p>
          </p:txBody>
        </p:sp>
        <p:sp>
          <p:nvSpPr>
            <p:cNvPr id="37" name="TextBox 234"/>
            <p:cNvSpPr>
              <a:spLocks noChangeArrowheads="1"/>
            </p:cNvSpPr>
            <p:nvPr/>
          </p:nvSpPr>
          <p:spPr bwMode="auto">
            <a:xfrm>
              <a:off x="5641924" y="2425516"/>
              <a:ext cx="433388" cy="1077498"/>
            </a:xfrm>
            <a:prstGeom prst="rect">
              <a:avLst/>
            </a:prstGeom>
            <a:grp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6247911" y="3941957"/>
            <a:ext cx="758627" cy="806240"/>
            <a:chOff x="6248349" y="3463741"/>
            <a:chExt cx="758825" cy="806450"/>
          </a:xfrm>
          <a:blipFill dpi="0" rotWithShape="1">
            <a:blip r:embed="rId5">
              <a:extLst>
                <a:ext uri="{28A0092B-C50C-407E-A947-70E740481C1C}">
                  <a14:useLocalDpi xmlns:a14="http://schemas.microsoft.com/office/drawing/2010/main" val="0"/>
                </a:ext>
              </a:extLst>
            </a:blip>
            <a:srcRect/>
            <a:stretch>
              <a:fillRect/>
            </a:stretch>
          </a:blipFill>
        </p:grpSpPr>
        <p:sp>
          <p:nvSpPr>
            <p:cNvPr id="39" name="矩形 230"/>
            <p:cNvSpPr>
              <a:spLocks noChangeArrowheads="1"/>
            </p:cNvSpPr>
            <p:nvPr/>
          </p:nvSpPr>
          <p:spPr bwMode="auto">
            <a:xfrm>
              <a:off x="6248349" y="3463741"/>
              <a:ext cx="758825" cy="806450"/>
            </a:xfrm>
            <a:prstGeom prst="rect">
              <a:avLst/>
            </a:prstGeom>
            <a:grpFill/>
            <a:ln w="31750">
              <a:no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zh-CN" sz="180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0" name="TextBox 682"/>
            <p:cNvSpPr>
              <a:spLocks noChangeArrowheads="1"/>
            </p:cNvSpPr>
            <p:nvPr/>
          </p:nvSpPr>
          <p:spPr bwMode="auto">
            <a:xfrm>
              <a:off x="6311849" y="3485966"/>
              <a:ext cx="646500" cy="369428"/>
            </a:xfrm>
            <a:prstGeom prst="rect">
              <a:avLst/>
            </a:prstGeom>
            <a:grpFill/>
            <a:ln w="9525">
              <a:noFill/>
              <a:miter lim="800000"/>
              <a:headEnd/>
              <a:tailEnd/>
            </a:ln>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方正中等线简体" panose="03000509000000000000" pitchFamily="65" charset="-122"/>
                </a:rPr>
                <a:t>标题</a:t>
              </a:r>
            </a:p>
          </p:txBody>
        </p:sp>
        <p:sp>
          <p:nvSpPr>
            <p:cNvPr id="41" name="TextBox 235"/>
            <p:cNvSpPr>
              <a:spLocks noChangeArrowheads="1"/>
            </p:cNvSpPr>
            <p:nvPr/>
          </p:nvSpPr>
          <p:spPr bwMode="auto">
            <a:xfrm>
              <a:off x="6353124" y="3787591"/>
              <a:ext cx="590550" cy="461785"/>
            </a:xfrm>
            <a:prstGeom prst="rect">
              <a:avLst/>
            </a:prstGeom>
            <a:grp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2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dirty="0">
                <a:solidFill>
                  <a:schemeClr val="bg1"/>
                </a:solidFill>
                <a:latin typeface="微软雅黑" panose="020B0503020204020204" pitchFamily="34" charset="-122"/>
                <a:ea typeface="微软雅黑" panose="020B0503020204020204" pitchFamily="34" charset="-122"/>
              </a:endParaRPr>
            </a:p>
          </p:txBody>
        </p:sp>
      </p:grpSp>
      <p:sp>
        <p:nvSpPr>
          <p:cNvPr id="42" name="任意多边形 6"/>
          <p:cNvSpPr>
            <a:spLocks noChangeArrowheads="1"/>
          </p:cNvSpPr>
          <p:nvPr/>
        </p:nvSpPr>
        <p:spPr bwMode="auto">
          <a:xfrm>
            <a:off x="6209823" y="2554842"/>
            <a:ext cx="1974336" cy="317417"/>
          </a:xfrm>
          <a:custGeom>
            <a:avLst/>
            <a:gdLst>
              <a:gd name="T0" fmla="*/ 1974850 w 2451100"/>
              <a:gd name="T1" fmla="*/ 0 h 317500"/>
              <a:gd name="T2" fmla="*/ 501387 w 2451100"/>
              <a:gd name="T3" fmla="*/ 0 h 317500"/>
              <a:gd name="T4" fmla="*/ 0 w 2451100"/>
              <a:gd name="T5" fmla="*/ 317500 h 317500"/>
              <a:gd name="T6" fmla="*/ 0 60000 65536"/>
              <a:gd name="T7" fmla="*/ 0 60000 65536"/>
              <a:gd name="T8" fmla="*/ 0 60000 65536"/>
              <a:gd name="T9" fmla="*/ 0 w 2451100"/>
              <a:gd name="T10" fmla="*/ 0 h 317500"/>
              <a:gd name="T11" fmla="*/ 2451100 w 2451100"/>
              <a:gd name="T12" fmla="*/ 317500 h 317500"/>
            </a:gdLst>
            <a:ahLst/>
            <a:cxnLst>
              <a:cxn ang="T6">
                <a:pos x="T0" y="T1"/>
              </a:cxn>
              <a:cxn ang="T7">
                <a:pos x="T2" y="T3"/>
              </a:cxn>
              <a:cxn ang="T8">
                <a:pos x="T4" y="T5"/>
              </a:cxn>
            </a:cxnLst>
            <a:rect l="T9" t="T10" r="T11" b="T12"/>
            <a:pathLst>
              <a:path w="2451100" h="317500">
                <a:moveTo>
                  <a:pt x="2451100" y="0"/>
                </a:moveTo>
                <a:lnTo>
                  <a:pt x="622300" y="0"/>
                </a:lnTo>
                <a:lnTo>
                  <a:pt x="0" y="317500"/>
                </a:lnTo>
              </a:path>
            </a:pathLst>
          </a:custGeom>
          <a:noFill/>
          <a:ln w="9525" cap="flat" cmpd="sng">
            <a:no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3" name="矩形 1"/>
          <p:cNvSpPr>
            <a:spLocks noChangeArrowheads="1"/>
          </p:cNvSpPr>
          <p:nvPr/>
        </p:nvSpPr>
        <p:spPr bwMode="auto">
          <a:xfrm>
            <a:off x="3873631" y="2135851"/>
            <a:ext cx="1504558" cy="492058"/>
          </a:xfrm>
          <a:prstGeom prst="rect">
            <a:avLst/>
          </a:prstGeom>
          <a:noFill/>
          <a:ln w="9525">
            <a:noFill/>
            <a:bevel/>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999"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r>
              <a:rPr lang="zh-CN" altLang="en-US" sz="999"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en-US" altLang="zh-CN" sz="1100" dirty="0">
              <a:solidFill>
                <a:schemeClr val="accent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4" name="任意多边形 239"/>
          <p:cNvSpPr>
            <a:spLocks noChangeArrowheads="1"/>
          </p:cNvSpPr>
          <p:nvPr/>
        </p:nvSpPr>
        <p:spPr bwMode="auto">
          <a:xfrm>
            <a:off x="3464163" y="2554842"/>
            <a:ext cx="1814041" cy="317417"/>
          </a:xfrm>
          <a:custGeom>
            <a:avLst/>
            <a:gdLst>
              <a:gd name="T0" fmla="*/ 1814513 w 2451100"/>
              <a:gd name="T1" fmla="*/ 0 h 317500"/>
              <a:gd name="T2" fmla="*/ 460679 w 2451100"/>
              <a:gd name="T3" fmla="*/ 0 h 317500"/>
              <a:gd name="T4" fmla="*/ 0 w 2451100"/>
              <a:gd name="T5" fmla="*/ 317500 h 317500"/>
              <a:gd name="T6" fmla="*/ 0 60000 65536"/>
              <a:gd name="T7" fmla="*/ 0 60000 65536"/>
              <a:gd name="T8" fmla="*/ 0 60000 65536"/>
              <a:gd name="T9" fmla="*/ 0 w 2451100"/>
              <a:gd name="T10" fmla="*/ 0 h 317500"/>
              <a:gd name="T11" fmla="*/ 2451100 w 2451100"/>
              <a:gd name="T12" fmla="*/ 317500 h 317500"/>
            </a:gdLst>
            <a:ahLst/>
            <a:cxnLst>
              <a:cxn ang="T6">
                <a:pos x="T0" y="T1"/>
              </a:cxn>
              <a:cxn ang="T7">
                <a:pos x="T2" y="T3"/>
              </a:cxn>
              <a:cxn ang="T8">
                <a:pos x="T4" y="T5"/>
              </a:cxn>
            </a:cxnLst>
            <a:rect l="T9" t="T10" r="T11" b="T12"/>
            <a:pathLst>
              <a:path w="2451100" h="317500">
                <a:moveTo>
                  <a:pt x="2451100" y="0"/>
                </a:moveTo>
                <a:lnTo>
                  <a:pt x="622300" y="0"/>
                </a:lnTo>
                <a:lnTo>
                  <a:pt x="0" y="317500"/>
                </a:lnTo>
              </a:path>
            </a:pathLst>
          </a:custGeom>
          <a:noFill/>
          <a:ln w="9525" cap="flat" cmpd="sng">
            <a:no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45" name="矩形 1"/>
          <p:cNvSpPr>
            <a:spLocks noChangeArrowheads="1"/>
          </p:cNvSpPr>
          <p:nvPr/>
        </p:nvSpPr>
        <p:spPr bwMode="auto">
          <a:xfrm>
            <a:off x="6730388" y="2135851"/>
            <a:ext cx="1526777" cy="472630"/>
          </a:xfrm>
          <a:prstGeom prst="rect">
            <a:avLst/>
          </a:prstGeom>
          <a:noFill/>
          <a:ln w="9525">
            <a:noFill/>
            <a:bevel/>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999"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en-US" altLang="zh-CN" sz="11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down)">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down)">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ipe(down)">
                                      <p:cBhvr>
                                        <p:cTn id="27" dur="500"/>
                                        <p:tgtEl>
                                          <p:spTgt spid="3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wipe(down)">
                                      <p:cBhvr>
                                        <p:cTn id="32" dur="500"/>
                                        <p:tgtEl>
                                          <p:spTgt spid="38"/>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1000"/>
                                        <p:tgtEl>
                                          <p:spTgt spid="43"/>
                                        </p:tgtEl>
                                      </p:cBhvr>
                                    </p:animEffect>
                                    <p:anim calcmode="lin" valueType="num">
                                      <p:cBhvr>
                                        <p:cTn id="38" dur="1000" fill="hold"/>
                                        <p:tgtEl>
                                          <p:spTgt spid="43"/>
                                        </p:tgtEl>
                                        <p:attrNameLst>
                                          <p:attrName>ppt_x</p:attrName>
                                        </p:attrNameLst>
                                      </p:cBhvr>
                                      <p:tavLst>
                                        <p:tav tm="0">
                                          <p:val>
                                            <p:strVal val="#ppt_x"/>
                                          </p:val>
                                        </p:tav>
                                        <p:tav tm="100000">
                                          <p:val>
                                            <p:strVal val="#ppt_x"/>
                                          </p:val>
                                        </p:tav>
                                      </p:tavLst>
                                    </p:anim>
                                    <p:anim calcmode="lin" valueType="num">
                                      <p:cBhvr>
                                        <p:cTn id="39" dur="1000" fill="hold"/>
                                        <p:tgtEl>
                                          <p:spTgt spid="4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nodePh="1">
                                  <p:stCondLst>
                                    <p:cond delay="0"/>
                                  </p:stCondLst>
                                  <p:endCondLst>
                                    <p:cond evt="begin" delay="0">
                                      <p:tn val="40"/>
                                    </p:cond>
                                  </p:endCondLst>
                                  <p:childTnLst>
                                    <p:set>
                                      <p:cBhvr>
                                        <p:cTn id="41" dur="1" fill="hold">
                                          <p:stCondLst>
                                            <p:cond delay="0"/>
                                          </p:stCondLst>
                                        </p:cTn>
                                        <p:tgtEl>
                                          <p:spTgt spid="44"/>
                                        </p:tgtEl>
                                        <p:attrNameLst>
                                          <p:attrName>style.visibility</p:attrName>
                                        </p:attrNameLst>
                                      </p:cBhvr>
                                      <p:to>
                                        <p:strVal val="visible"/>
                                      </p:to>
                                    </p:set>
                                    <p:animEffect transition="in" filter="fade">
                                      <p:cBhvr>
                                        <p:cTn id="42" dur="1000"/>
                                        <p:tgtEl>
                                          <p:spTgt spid="44"/>
                                        </p:tgtEl>
                                      </p:cBhvr>
                                    </p:animEffect>
                                    <p:anim calcmode="lin" valueType="num">
                                      <p:cBhvr>
                                        <p:cTn id="43" dur="1000" fill="hold"/>
                                        <p:tgtEl>
                                          <p:spTgt spid="44"/>
                                        </p:tgtEl>
                                        <p:attrNameLst>
                                          <p:attrName>ppt_x</p:attrName>
                                        </p:attrNameLst>
                                      </p:cBhvr>
                                      <p:tavLst>
                                        <p:tav tm="0">
                                          <p:val>
                                            <p:strVal val="#ppt_x"/>
                                          </p:val>
                                        </p:tav>
                                        <p:tav tm="100000">
                                          <p:val>
                                            <p:strVal val="#ppt_x"/>
                                          </p:val>
                                        </p:tav>
                                      </p:tavLst>
                                    </p:anim>
                                    <p:anim calcmode="lin" valueType="num">
                                      <p:cBhvr>
                                        <p:cTn id="44"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nodePh="1">
                                  <p:stCondLst>
                                    <p:cond delay="0"/>
                                  </p:stCondLst>
                                  <p:endCondLst>
                                    <p:cond evt="begin" delay="0">
                                      <p:tn val="47"/>
                                    </p:cond>
                                  </p:endCondLst>
                                  <p:childTnLst>
                                    <p:set>
                                      <p:cBhvr>
                                        <p:cTn id="48" dur="1" fill="hold">
                                          <p:stCondLst>
                                            <p:cond delay="0"/>
                                          </p:stCondLst>
                                        </p:cTn>
                                        <p:tgtEl>
                                          <p:spTgt spid="42"/>
                                        </p:tgtEl>
                                        <p:attrNameLst>
                                          <p:attrName>style.visibility</p:attrName>
                                        </p:attrNameLst>
                                      </p:cBhvr>
                                      <p:to>
                                        <p:strVal val="visible"/>
                                      </p:to>
                                    </p:set>
                                    <p:animEffect transition="in" filter="fade">
                                      <p:cBhvr>
                                        <p:cTn id="49" dur="1000"/>
                                        <p:tgtEl>
                                          <p:spTgt spid="42"/>
                                        </p:tgtEl>
                                      </p:cBhvr>
                                    </p:animEffect>
                                    <p:anim calcmode="lin" valueType="num">
                                      <p:cBhvr>
                                        <p:cTn id="50" dur="1000" fill="hold"/>
                                        <p:tgtEl>
                                          <p:spTgt spid="42"/>
                                        </p:tgtEl>
                                        <p:attrNameLst>
                                          <p:attrName>ppt_x</p:attrName>
                                        </p:attrNameLst>
                                      </p:cBhvr>
                                      <p:tavLst>
                                        <p:tav tm="0">
                                          <p:val>
                                            <p:strVal val="#ppt_x"/>
                                          </p:val>
                                        </p:tav>
                                        <p:tav tm="100000">
                                          <p:val>
                                            <p:strVal val="#ppt_x"/>
                                          </p:val>
                                        </p:tav>
                                      </p:tavLst>
                                    </p:anim>
                                    <p:anim calcmode="lin" valueType="num">
                                      <p:cBhvr>
                                        <p:cTn id="51" dur="1000" fill="hold"/>
                                        <p:tgtEl>
                                          <p:spTgt spid="42"/>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fade">
                                      <p:cBhvr>
                                        <p:cTn id="54" dur="1000"/>
                                        <p:tgtEl>
                                          <p:spTgt spid="45"/>
                                        </p:tgtEl>
                                      </p:cBhvr>
                                    </p:animEffect>
                                    <p:anim calcmode="lin" valueType="num">
                                      <p:cBhvr>
                                        <p:cTn id="55" dur="1000" fill="hold"/>
                                        <p:tgtEl>
                                          <p:spTgt spid="45"/>
                                        </p:tgtEl>
                                        <p:attrNameLst>
                                          <p:attrName>ppt_x</p:attrName>
                                        </p:attrNameLst>
                                      </p:cBhvr>
                                      <p:tavLst>
                                        <p:tav tm="0">
                                          <p:val>
                                            <p:strVal val="#ppt_x"/>
                                          </p:val>
                                        </p:tav>
                                        <p:tav tm="100000">
                                          <p:val>
                                            <p:strVal val="#ppt_x"/>
                                          </p:val>
                                        </p:tav>
                                      </p:tavLst>
                                    </p:anim>
                                    <p:anim calcmode="lin" valueType="num">
                                      <p:cBhvr>
                                        <p:cTn id="56"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42" grpId="0"/>
      <p:bldP spid="43" grpId="0"/>
      <p:bldP spid="44" grpId="0"/>
      <p:bldP spid="4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直接连接符 45"/>
          <p:cNvCxnSpPr/>
          <p:nvPr/>
        </p:nvCxnSpPr>
        <p:spPr>
          <a:xfrm>
            <a:off x="1" y="1311106"/>
            <a:ext cx="1170507" cy="342558"/>
          </a:xfrm>
          <a:prstGeom prst="line">
            <a:avLst/>
          </a:prstGeom>
          <a:noFill/>
          <a:ln w="9525" cap="flat" cmpd="sng" algn="ctr">
            <a:solidFill>
              <a:sysClr val="window" lastClr="FFFFFF"/>
            </a:solidFill>
            <a:prstDash val="dash"/>
          </a:ln>
          <a:effectLst/>
        </p:spPr>
      </p:cxnSp>
      <p:grpSp>
        <p:nvGrpSpPr>
          <p:cNvPr id="47" name="组合 46"/>
          <p:cNvGrpSpPr/>
          <p:nvPr/>
        </p:nvGrpSpPr>
        <p:grpSpPr>
          <a:xfrm>
            <a:off x="1193322" y="1643058"/>
            <a:ext cx="118283" cy="118283"/>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black"/>
                </a:solidFill>
                <a:effectLst/>
                <a:uLnTx/>
                <a:uFillTx/>
                <a:latin typeface="Calibri"/>
                <a:ea typeface="宋体"/>
                <a:cs typeface="+mn-cs"/>
              </a:endParaRPr>
            </a:p>
          </p:txBody>
        </p:sp>
        <p:sp>
          <p:nvSpPr>
            <p:cNvPr id="49" name="椭圆 48"/>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white"/>
                </a:solidFill>
                <a:effectLst/>
                <a:uLnTx/>
                <a:uFillTx/>
                <a:latin typeface="Calibri"/>
                <a:ea typeface="宋体"/>
                <a:cs typeface="+mn-cs"/>
              </a:endParaRPr>
            </a:p>
          </p:txBody>
        </p:sp>
      </p:grpSp>
      <p:cxnSp>
        <p:nvCxnSpPr>
          <p:cNvPr id="50" name="直接连接符 49"/>
          <p:cNvCxnSpPr>
            <a:stCxn id="48" idx="5"/>
          </p:cNvCxnSpPr>
          <p:nvPr/>
        </p:nvCxnSpPr>
        <p:spPr>
          <a:xfrm>
            <a:off x="1294284" y="1744020"/>
            <a:ext cx="1172031" cy="479047"/>
          </a:xfrm>
          <a:prstGeom prst="line">
            <a:avLst/>
          </a:prstGeom>
          <a:noFill/>
          <a:ln w="9525" cap="flat" cmpd="sng" algn="ctr">
            <a:solidFill>
              <a:sysClr val="window" lastClr="FFFFFF"/>
            </a:solidFill>
            <a:prstDash val="dash"/>
          </a:ln>
          <a:effectLst/>
        </p:spPr>
      </p:cxnSp>
      <p:grpSp>
        <p:nvGrpSpPr>
          <p:cNvPr id="51" name="组合 50"/>
          <p:cNvGrpSpPr/>
          <p:nvPr/>
        </p:nvGrpSpPr>
        <p:grpSpPr>
          <a:xfrm>
            <a:off x="2412322" y="2169075"/>
            <a:ext cx="215968" cy="215968"/>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3" name="椭圆 52"/>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cxnSp>
        <p:nvCxnSpPr>
          <p:cNvPr id="54" name="直接连接符 53"/>
          <p:cNvCxnSpPr>
            <a:stCxn id="53" idx="5"/>
          </p:cNvCxnSpPr>
          <p:nvPr/>
        </p:nvCxnSpPr>
        <p:spPr>
          <a:xfrm>
            <a:off x="2593330" y="2350082"/>
            <a:ext cx="250928" cy="682864"/>
          </a:xfrm>
          <a:prstGeom prst="line">
            <a:avLst/>
          </a:prstGeom>
          <a:noFill/>
          <a:ln w="9525" cap="flat" cmpd="sng" algn="ctr">
            <a:solidFill>
              <a:sysClr val="window" lastClr="FFFFFF"/>
            </a:solidFill>
            <a:prstDash val="dash"/>
          </a:ln>
          <a:effectLst/>
        </p:spPr>
      </p:cxnSp>
      <p:cxnSp>
        <p:nvCxnSpPr>
          <p:cNvPr id="55" name="直接连接符 54"/>
          <p:cNvCxnSpPr>
            <a:stCxn id="62" idx="3"/>
          </p:cNvCxnSpPr>
          <p:nvPr/>
        </p:nvCxnSpPr>
        <p:spPr>
          <a:xfrm flipH="1">
            <a:off x="1764420" y="3785387"/>
            <a:ext cx="764788" cy="651062"/>
          </a:xfrm>
          <a:prstGeom prst="line">
            <a:avLst/>
          </a:prstGeom>
          <a:noFill/>
          <a:ln w="9525" cap="flat" cmpd="sng" algn="ctr">
            <a:solidFill>
              <a:sysClr val="window" lastClr="FFFFFF"/>
            </a:solidFill>
            <a:prstDash val="dash"/>
          </a:ln>
          <a:effectLst/>
        </p:spPr>
      </p:cxnSp>
      <p:cxnSp>
        <p:nvCxnSpPr>
          <p:cNvPr id="56" name="直接连接符 55"/>
          <p:cNvCxnSpPr/>
          <p:nvPr/>
        </p:nvCxnSpPr>
        <p:spPr>
          <a:xfrm flipH="1" flipV="1">
            <a:off x="1193323" y="3845121"/>
            <a:ext cx="317787" cy="447295"/>
          </a:xfrm>
          <a:prstGeom prst="line">
            <a:avLst/>
          </a:prstGeom>
          <a:noFill/>
          <a:ln w="9525" cap="flat" cmpd="sng" algn="ctr">
            <a:solidFill>
              <a:sysClr val="window" lastClr="FFFFFF"/>
            </a:solidFill>
            <a:prstDash val="dash"/>
          </a:ln>
          <a:effectLst/>
        </p:spPr>
      </p:cxnSp>
      <p:grpSp>
        <p:nvGrpSpPr>
          <p:cNvPr id="57" name="组合 56"/>
          <p:cNvGrpSpPr/>
          <p:nvPr/>
        </p:nvGrpSpPr>
        <p:grpSpPr>
          <a:xfrm>
            <a:off x="1160209" y="3794289"/>
            <a:ext cx="118283" cy="118283"/>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black"/>
                </a:solidFill>
                <a:effectLst/>
                <a:uLnTx/>
                <a:uFillTx/>
                <a:latin typeface="Calibri"/>
                <a:ea typeface="宋体"/>
                <a:cs typeface="+mn-cs"/>
              </a:endParaRPr>
            </a:p>
          </p:txBody>
        </p:sp>
        <p:sp>
          <p:nvSpPr>
            <p:cNvPr id="59" name="椭圆 58"/>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60" name="组合 59"/>
          <p:cNvGrpSpPr/>
          <p:nvPr/>
        </p:nvGrpSpPr>
        <p:grpSpPr>
          <a:xfrm>
            <a:off x="2364074" y="2930418"/>
            <a:ext cx="1020104" cy="1020104"/>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62" name="椭圆 61"/>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63" name="组合 62"/>
          <p:cNvGrpSpPr/>
          <p:nvPr/>
        </p:nvGrpSpPr>
        <p:grpSpPr>
          <a:xfrm>
            <a:off x="1352215" y="4215092"/>
            <a:ext cx="510052" cy="510052"/>
            <a:chOff x="1008115" y="2542722"/>
            <a:chExt cx="1360493" cy="1360493"/>
          </a:xfrm>
          <a:blipFill dpi="0" rotWithShape="1">
            <a:blip r:embed="rId2">
              <a:extLst>
                <a:ext uri="{28A0092B-C50C-407E-A947-70E740481C1C}">
                  <a14:useLocalDpi xmlns:a14="http://schemas.microsoft.com/office/drawing/2010/main" val="0"/>
                </a:ext>
              </a:extLst>
            </a:blip>
            <a:srcRect/>
            <a:stretch>
              <a:fillRect/>
            </a:stretch>
          </a:blipFill>
        </p:grpSpPr>
        <p:grpSp>
          <p:nvGrpSpPr>
            <p:cNvPr id="64" name="组合 63"/>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67" name="椭圆 66"/>
              <p:cNvSpPr/>
              <p:nvPr/>
            </p:nvSpPr>
            <p:spPr>
              <a:xfrm>
                <a:off x="392115" y="760415"/>
                <a:ext cx="3825877" cy="3825876"/>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65" name="TextBox 64"/>
            <p:cNvSpPr txBox="1"/>
            <p:nvPr/>
          </p:nvSpPr>
          <p:spPr>
            <a:xfrm>
              <a:off x="1379308" y="2863851"/>
              <a:ext cx="492744" cy="861998"/>
            </a:xfrm>
            <a:prstGeom prst="rect">
              <a:avLst/>
            </a:prstGeom>
            <a:grpFill/>
          </p:spPr>
          <p:txBody>
            <a:bodyPr wrap="none" rtlCol="0">
              <a:spAutoFit/>
            </a:bodyPr>
            <a:lstStyle/>
            <a:p>
              <a:pPr marL="0" marR="0" lvl="0" indent="0" defTabSz="405037"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smtClean="0">
                <a:ln>
                  <a:noFill/>
                </a:ln>
                <a:solidFill>
                  <a:prstClr val="black"/>
                </a:solidFill>
                <a:effectLst/>
                <a:uLnTx/>
                <a:uFillTx/>
                <a:latin typeface="Impact MT Std" pitchFamily="34" charset="0"/>
                <a:ea typeface="微软雅黑" panose="020B0503020204020204" pitchFamily="34" charset="-122"/>
              </a:endParaRPr>
            </a:p>
          </p:txBody>
        </p:sp>
      </p:grpSp>
      <p:sp>
        <p:nvSpPr>
          <p:cNvPr id="68" name="标题 4"/>
          <p:cNvSpPr txBox="1">
            <a:spLocks/>
          </p:cNvSpPr>
          <p:nvPr/>
        </p:nvSpPr>
        <p:spPr>
          <a:xfrm>
            <a:off x="3866468" y="2811826"/>
            <a:ext cx="2455131"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3200" b="1" dirty="0" smtClean="0">
                <a:solidFill>
                  <a:prstClr val="white"/>
                </a:solidFill>
                <a:latin typeface="微软雅黑" panose="020B0503020204020204" pitchFamily="34" charset="-122"/>
                <a:ea typeface="微软雅黑" panose="020B0503020204020204" pitchFamily="34" charset="-122"/>
              </a:rPr>
              <a:t>02</a:t>
            </a:r>
            <a:r>
              <a:rPr lang="zh-CN" altLang="en-US" sz="3200" b="1" dirty="0" smtClean="0">
                <a:solidFill>
                  <a:prstClr val="white"/>
                </a:solidFill>
                <a:latin typeface="微软雅黑" panose="020B0503020204020204" pitchFamily="34" charset="-122"/>
                <a:ea typeface="微软雅黑" panose="020B0503020204020204" pitchFamily="34" charset="-122"/>
              </a:rPr>
              <a:t>输入</a:t>
            </a:r>
            <a:r>
              <a:rPr lang="zh-CN" altLang="en-US" sz="3200" b="1" dirty="0">
                <a:solidFill>
                  <a:prstClr val="white"/>
                </a:solidFill>
                <a:latin typeface="微软雅黑" panose="020B0503020204020204" pitchFamily="34" charset="-122"/>
                <a:ea typeface="微软雅黑" panose="020B0503020204020204" pitchFamily="34" charset="-122"/>
              </a:rPr>
              <a:t>标题</a:t>
            </a:r>
            <a:endParaRPr lang="en-US" altLang="zh-CN" sz="3200" b="1" dirty="0">
              <a:solidFill>
                <a:prstClr val="white"/>
              </a:solidFill>
              <a:latin typeface="微软雅黑" panose="020B0503020204020204" pitchFamily="34" charset="-122"/>
              <a:ea typeface="微软雅黑" panose="020B0503020204020204" pitchFamily="34" charset="-122"/>
            </a:endParaRPr>
          </a:p>
        </p:txBody>
      </p:sp>
      <p:grpSp>
        <p:nvGrpSpPr>
          <p:cNvPr id="69" name="组合 68"/>
          <p:cNvGrpSpPr/>
          <p:nvPr/>
        </p:nvGrpSpPr>
        <p:grpSpPr>
          <a:xfrm>
            <a:off x="3848934" y="3633182"/>
            <a:ext cx="1047018" cy="646331"/>
            <a:chOff x="4409683" y="3284984"/>
            <a:chExt cx="1396387" cy="861999"/>
          </a:xfrm>
        </p:grpSpPr>
        <p:sp>
          <p:nvSpPr>
            <p:cNvPr id="70" name="文本框 9"/>
            <p:cNvSpPr txBox="1"/>
            <p:nvPr/>
          </p:nvSpPr>
          <p:spPr>
            <a:xfrm>
              <a:off x="4581936" y="3284984"/>
              <a:ext cx="1224134" cy="861999"/>
            </a:xfrm>
            <a:prstGeom prst="rect">
              <a:avLst/>
            </a:prstGeom>
            <a:noFill/>
          </p:spPr>
          <p:txBody>
            <a:bodyPr wrap="square" lIns="0" tIns="0" rIns="0" bIns="0" rtlCol="0">
              <a:spAutoFit/>
            </a:bodyPr>
            <a:lstStyle/>
            <a:p>
              <a:pPr marL="0" marR="0" lvl="1" indent="0" defTabSz="405037"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输入详细的文字介绍信息和简介，表达图表的含义</a:t>
              </a:r>
            </a:p>
          </p:txBody>
        </p:sp>
        <p:sp>
          <p:nvSpPr>
            <p:cNvPr id="71" name="等腰三角形 70"/>
            <p:cNvSpPr/>
            <p:nvPr/>
          </p:nvSpPr>
          <p:spPr>
            <a:xfrm rot="5400000">
              <a:off x="4404121" y="334093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grpSp>
      <p:grpSp>
        <p:nvGrpSpPr>
          <p:cNvPr id="72" name="组合 71"/>
          <p:cNvGrpSpPr/>
          <p:nvPr/>
        </p:nvGrpSpPr>
        <p:grpSpPr>
          <a:xfrm>
            <a:off x="4928771" y="3633182"/>
            <a:ext cx="1047017" cy="646331"/>
            <a:chOff x="4409683" y="3284984"/>
            <a:chExt cx="1396387" cy="861999"/>
          </a:xfrm>
        </p:grpSpPr>
        <p:sp>
          <p:nvSpPr>
            <p:cNvPr id="73" name="文本框 9"/>
            <p:cNvSpPr txBox="1"/>
            <p:nvPr/>
          </p:nvSpPr>
          <p:spPr>
            <a:xfrm>
              <a:off x="4581936" y="3284984"/>
              <a:ext cx="1224134" cy="861999"/>
            </a:xfrm>
            <a:prstGeom prst="rect">
              <a:avLst/>
            </a:prstGeom>
            <a:noFill/>
          </p:spPr>
          <p:txBody>
            <a:bodyPr wrap="square" lIns="0" tIns="0" rIns="0" bIns="0" rtlCol="0">
              <a:spAutoFit/>
            </a:bodyPr>
            <a:lstStyle/>
            <a:p>
              <a:pPr marL="0" marR="0" lvl="1" indent="0" defTabSz="405037"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输入详细的文字介绍信息和简介，表达图表的含义</a:t>
              </a:r>
            </a:p>
          </p:txBody>
        </p:sp>
        <p:sp>
          <p:nvSpPr>
            <p:cNvPr id="74" name="等腰三角形 73"/>
            <p:cNvSpPr/>
            <p:nvPr/>
          </p:nvSpPr>
          <p:spPr>
            <a:xfrm rot="5400000">
              <a:off x="4404121" y="334093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grpSp>
      <p:cxnSp>
        <p:nvCxnSpPr>
          <p:cNvPr id="75" name="直接连接符 74"/>
          <p:cNvCxnSpPr/>
          <p:nvPr/>
        </p:nvCxnSpPr>
        <p:spPr>
          <a:xfrm>
            <a:off x="3854510" y="3308796"/>
            <a:ext cx="2229490" cy="0"/>
          </a:xfrm>
          <a:prstGeom prst="line">
            <a:avLst/>
          </a:prstGeom>
          <a:noFill/>
          <a:ln w="9525" cap="flat" cmpd="sng" algn="ctr">
            <a:solidFill>
              <a:sysClr val="window" lastClr="FFFFFF"/>
            </a:solidFill>
            <a:prstDash val="dash"/>
            <a:headEnd type="oval" w="med" len="med"/>
            <a:tailEnd type="oval" w="med" len="med"/>
          </a:ln>
          <a:effectLst/>
        </p:spPr>
      </p:cxnSp>
      <p:cxnSp>
        <p:nvCxnSpPr>
          <p:cNvPr id="76" name="直接连接符 75"/>
          <p:cNvCxnSpPr/>
          <p:nvPr/>
        </p:nvCxnSpPr>
        <p:spPr>
          <a:xfrm flipV="1">
            <a:off x="3161101" y="2336506"/>
            <a:ext cx="1032956" cy="663438"/>
          </a:xfrm>
          <a:prstGeom prst="line">
            <a:avLst/>
          </a:prstGeom>
          <a:noFill/>
          <a:ln w="9525" cap="flat" cmpd="sng" algn="ctr">
            <a:solidFill>
              <a:sysClr val="window" lastClr="FFFFFF"/>
            </a:solidFill>
            <a:prstDash val="dash"/>
          </a:ln>
          <a:effectLst/>
        </p:spPr>
      </p:cxnSp>
      <p:grpSp>
        <p:nvGrpSpPr>
          <p:cNvPr id="77" name="组合 76"/>
          <p:cNvGrpSpPr/>
          <p:nvPr/>
        </p:nvGrpSpPr>
        <p:grpSpPr>
          <a:xfrm>
            <a:off x="4194057" y="2120539"/>
            <a:ext cx="265651" cy="265651"/>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79" name="椭圆 78"/>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cxnSp>
        <p:nvCxnSpPr>
          <p:cNvPr id="80" name="直接连接符 79"/>
          <p:cNvCxnSpPr>
            <a:stCxn id="78" idx="6"/>
            <a:endCxn id="83" idx="3"/>
          </p:cNvCxnSpPr>
          <p:nvPr/>
        </p:nvCxnSpPr>
        <p:spPr>
          <a:xfrm>
            <a:off x="4459707" y="2253365"/>
            <a:ext cx="1258000" cy="195887"/>
          </a:xfrm>
          <a:prstGeom prst="line">
            <a:avLst/>
          </a:prstGeom>
          <a:noFill/>
          <a:ln w="9525" cap="flat" cmpd="sng" algn="ctr">
            <a:solidFill>
              <a:sysClr val="window" lastClr="FFFFFF"/>
            </a:solidFill>
            <a:prstDash val="dash"/>
          </a:ln>
          <a:effectLst/>
        </p:spPr>
      </p:cxnSp>
      <p:grpSp>
        <p:nvGrpSpPr>
          <p:cNvPr id="81" name="组合 80"/>
          <p:cNvGrpSpPr/>
          <p:nvPr/>
        </p:nvGrpSpPr>
        <p:grpSpPr>
          <a:xfrm>
            <a:off x="5698559" y="2350116"/>
            <a:ext cx="118283" cy="118283"/>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black"/>
                </a:solidFill>
                <a:effectLst/>
                <a:uLnTx/>
                <a:uFillTx/>
                <a:latin typeface="Calibri"/>
                <a:ea typeface="宋体"/>
                <a:cs typeface="+mn-cs"/>
              </a:endParaRPr>
            </a:p>
          </p:txBody>
        </p:sp>
        <p:sp>
          <p:nvSpPr>
            <p:cNvPr id="83" name="椭圆 82"/>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white"/>
                </a:solidFill>
                <a:effectLst/>
                <a:uLnTx/>
                <a:uFillTx/>
                <a:latin typeface="Calibri"/>
                <a:ea typeface="宋体"/>
                <a:cs typeface="+mn-cs"/>
              </a:endParaRPr>
            </a:p>
          </p:txBody>
        </p:sp>
      </p:grpSp>
      <p:cxnSp>
        <p:nvCxnSpPr>
          <p:cNvPr id="84" name="直接连接符 83"/>
          <p:cNvCxnSpPr>
            <a:stCxn id="83" idx="6"/>
            <a:endCxn id="88" idx="3"/>
          </p:cNvCxnSpPr>
          <p:nvPr/>
        </p:nvCxnSpPr>
        <p:spPr>
          <a:xfrm flipV="1">
            <a:off x="5814261" y="1383683"/>
            <a:ext cx="1978225" cy="1025575"/>
          </a:xfrm>
          <a:prstGeom prst="line">
            <a:avLst/>
          </a:prstGeom>
          <a:noFill/>
          <a:ln w="9525" cap="flat" cmpd="sng" algn="ctr">
            <a:solidFill>
              <a:sysClr val="window" lastClr="FFFFFF"/>
            </a:solidFill>
            <a:prstDash val="dash"/>
          </a:ln>
          <a:effectLst/>
        </p:spPr>
      </p:cxnSp>
      <p:cxnSp>
        <p:nvCxnSpPr>
          <p:cNvPr id="85" name="直接连接符 84"/>
          <p:cNvCxnSpPr/>
          <p:nvPr/>
        </p:nvCxnSpPr>
        <p:spPr>
          <a:xfrm>
            <a:off x="7927219" y="1310659"/>
            <a:ext cx="1216782" cy="0"/>
          </a:xfrm>
          <a:prstGeom prst="line">
            <a:avLst/>
          </a:prstGeom>
          <a:noFill/>
          <a:ln w="9525" cap="flat" cmpd="sng" algn="ctr">
            <a:solidFill>
              <a:sysClr val="window" lastClr="FFFFFF"/>
            </a:solidFill>
            <a:prstDash val="dash"/>
          </a:ln>
          <a:effectLst/>
        </p:spPr>
      </p:cxnSp>
      <p:grpSp>
        <p:nvGrpSpPr>
          <p:cNvPr id="86" name="组合 85"/>
          <p:cNvGrpSpPr/>
          <p:nvPr/>
        </p:nvGrpSpPr>
        <p:grpSpPr>
          <a:xfrm>
            <a:off x="7757524" y="1202675"/>
            <a:ext cx="215968" cy="215968"/>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88" name="椭圆 87"/>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89" name="KSO_Shape"/>
          <p:cNvSpPr>
            <a:spLocks/>
          </p:cNvSpPr>
          <p:nvPr/>
        </p:nvSpPr>
        <p:spPr bwMode="auto">
          <a:xfrm>
            <a:off x="2574299" y="3185821"/>
            <a:ext cx="577578" cy="55447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FFFFF"/>
              </a:solidFill>
              <a:effectLst/>
              <a:uLnTx/>
              <a:uFillTx/>
              <a:latin typeface="Calibri"/>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par>
                                <p:cTn id="8" presetID="53" presetClass="entr" presetSubtype="16" fill="hold" nodeType="withEffect">
                                  <p:stCondLst>
                                    <p:cond delay="0"/>
                                  </p:stCondLst>
                                  <p:childTnLst>
                                    <p:set>
                                      <p:cBhvr>
                                        <p:cTn id="9" dur="1" fill="hold">
                                          <p:stCondLst>
                                            <p:cond delay="0"/>
                                          </p:stCondLst>
                                        </p:cTn>
                                        <p:tgtEl>
                                          <p:spTgt spid="47"/>
                                        </p:tgtEl>
                                        <p:attrNameLst>
                                          <p:attrName>style.visibility</p:attrName>
                                        </p:attrNameLst>
                                      </p:cBhvr>
                                      <p:to>
                                        <p:strVal val="visible"/>
                                      </p:to>
                                    </p:set>
                                    <p:anim calcmode="lin" valueType="num">
                                      <p:cBhvr>
                                        <p:cTn id="10" dur="500" fill="hold"/>
                                        <p:tgtEl>
                                          <p:spTgt spid="47"/>
                                        </p:tgtEl>
                                        <p:attrNameLst>
                                          <p:attrName>ppt_w</p:attrName>
                                        </p:attrNameLst>
                                      </p:cBhvr>
                                      <p:tavLst>
                                        <p:tav tm="0">
                                          <p:val>
                                            <p:fltVal val="0"/>
                                          </p:val>
                                        </p:tav>
                                        <p:tav tm="100000">
                                          <p:val>
                                            <p:strVal val="#ppt_w"/>
                                          </p:val>
                                        </p:tav>
                                      </p:tavLst>
                                    </p:anim>
                                    <p:anim calcmode="lin" valueType="num">
                                      <p:cBhvr>
                                        <p:cTn id="11" dur="500" fill="hold"/>
                                        <p:tgtEl>
                                          <p:spTgt spid="47"/>
                                        </p:tgtEl>
                                        <p:attrNameLst>
                                          <p:attrName>ppt_h</p:attrName>
                                        </p:attrNameLst>
                                      </p:cBhvr>
                                      <p:tavLst>
                                        <p:tav tm="0">
                                          <p:val>
                                            <p:fltVal val="0"/>
                                          </p:val>
                                        </p:tav>
                                        <p:tav tm="100000">
                                          <p:val>
                                            <p:strVal val="#ppt_h"/>
                                          </p:val>
                                        </p:tav>
                                      </p:tavLst>
                                    </p:anim>
                                    <p:animEffect transition="in" filter="fade">
                                      <p:cBhvr>
                                        <p:cTn id="12" dur="500"/>
                                        <p:tgtEl>
                                          <p:spTgt spid="47"/>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wipe(up)">
                                      <p:cBhvr>
                                        <p:cTn id="16" dur="500"/>
                                        <p:tgtEl>
                                          <p:spTgt spid="50"/>
                                        </p:tgtEl>
                                      </p:cBhvr>
                                    </p:animEffect>
                                  </p:childTnLst>
                                </p:cTn>
                              </p:par>
                              <p:par>
                                <p:cTn id="17" presetID="53" presetClass="entr" presetSubtype="16" fill="hold" nodeType="with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p:cTn id="19" dur="500" fill="hold"/>
                                        <p:tgtEl>
                                          <p:spTgt spid="51"/>
                                        </p:tgtEl>
                                        <p:attrNameLst>
                                          <p:attrName>ppt_w</p:attrName>
                                        </p:attrNameLst>
                                      </p:cBhvr>
                                      <p:tavLst>
                                        <p:tav tm="0">
                                          <p:val>
                                            <p:fltVal val="0"/>
                                          </p:val>
                                        </p:tav>
                                        <p:tav tm="100000">
                                          <p:val>
                                            <p:strVal val="#ppt_w"/>
                                          </p:val>
                                        </p:tav>
                                      </p:tavLst>
                                    </p:anim>
                                    <p:anim calcmode="lin" valueType="num">
                                      <p:cBhvr>
                                        <p:cTn id="20" dur="500" fill="hold"/>
                                        <p:tgtEl>
                                          <p:spTgt spid="51"/>
                                        </p:tgtEl>
                                        <p:attrNameLst>
                                          <p:attrName>ppt_h</p:attrName>
                                        </p:attrNameLst>
                                      </p:cBhvr>
                                      <p:tavLst>
                                        <p:tav tm="0">
                                          <p:val>
                                            <p:fltVal val="0"/>
                                          </p:val>
                                        </p:tav>
                                        <p:tav tm="100000">
                                          <p:val>
                                            <p:strVal val="#ppt_h"/>
                                          </p:val>
                                        </p:tav>
                                      </p:tavLst>
                                    </p:anim>
                                    <p:animEffect transition="in" filter="fade">
                                      <p:cBhvr>
                                        <p:cTn id="21" dur="500"/>
                                        <p:tgtEl>
                                          <p:spTgt spid="51"/>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up)">
                                      <p:cBhvr>
                                        <p:cTn id="25" dur="500"/>
                                        <p:tgtEl>
                                          <p:spTgt spid="54"/>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60"/>
                                        </p:tgtEl>
                                        <p:attrNameLst>
                                          <p:attrName>style.visibility</p:attrName>
                                        </p:attrNameLst>
                                      </p:cBhvr>
                                      <p:to>
                                        <p:strVal val="visible"/>
                                      </p:to>
                                    </p:set>
                                    <p:anim calcmode="lin" valueType="num">
                                      <p:cBhvr>
                                        <p:cTn id="29" dur="500" fill="hold"/>
                                        <p:tgtEl>
                                          <p:spTgt spid="60"/>
                                        </p:tgtEl>
                                        <p:attrNameLst>
                                          <p:attrName>ppt_w</p:attrName>
                                        </p:attrNameLst>
                                      </p:cBhvr>
                                      <p:tavLst>
                                        <p:tav tm="0">
                                          <p:val>
                                            <p:fltVal val="0"/>
                                          </p:val>
                                        </p:tav>
                                        <p:tav tm="100000">
                                          <p:val>
                                            <p:strVal val="#ppt_w"/>
                                          </p:val>
                                        </p:tav>
                                      </p:tavLst>
                                    </p:anim>
                                    <p:anim calcmode="lin" valueType="num">
                                      <p:cBhvr>
                                        <p:cTn id="30" dur="500" fill="hold"/>
                                        <p:tgtEl>
                                          <p:spTgt spid="60"/>
                                        </p:tgtEl>
                                        <p:attrNameLst>
                                          <p:attrName>ppt_h</p:attrName>
                                        </p:attrNameLst>
                                      </p:cBhvr>
                                      <p:tavLst>
                                        <p:tav tm="0">
                                          <p:val>
                                            <p:fltVal val="0"/>
                                          </p:val>
                                        </p:tav>
                                        <p:tav tm="100000">
                                          <p:val>
                                            <p:strVal val="#ppt_h"/>
                                          </p:val>
                                        </p:tav>
                                      </p:tavLst>
                                    </p:anim>
                                    <p:animEffect transition="in" filter="fade">
                                      <p:cBhvr>
                                        <p:cTn id="31" dur="500"/>
                                        <p:tgtEl>
                                          <p:spTgt spid="60"/>
                                        </p:tgtEl>
                                      </p:cBhvr>
                                    </p:animEffect>
                                  </p:childTnLst>
                                </p:cTn>
                              </p:par>
                              <p:par>
                                <p:cTn id="32" presetID="53" presetClass="entr" presetSubtype="528" fill="hold" grpId="0" nodeType="withEffect">
                                  <p:stCondLst>
                                    <p:cond delay="0"/>
                                  </p:stCondLst>
                                  <p:childTnLst>
                                    <p:set>
                                      <p:cBhvr>
                                        <p:cTn id="33" dur="1" fill="hold">
                                          <p:stCondLst>
                                            <p:cond delay="0"/>
                                          </p:stCondLst>
                                        </p:cTn>
                                        <p:tgtEl>
                                          <p:spTgt spid="89"/>
                                        </p:tgtEl>
                                        <p:attrNameLst>
                                          <p:attrName>style.visibility</p:attrName>
                                        </p:attrNameLst>
                                      </p:cBhvr>
                                      <p:to>
                                        <p:strVal val="visible"/>
                                      </p:to>
                                    </p:set>
                                    <p:anim calcmode="lin" valueType="num">
                                      <p:cBhvr>
                                        <p:cTn id="34" dur="500" fill="hold"/>
                                        <p:tgtEl>
                                          <p:spTgt spid="89"/>
                                        </p:tgtEl>
                                        <p:attrNameLst>
                                          <p:attrName>ppt_w</p:attrName>
                                        </p:attrNameLst>
                                      </p:cBhvr>
                                      <p:tavLst>
                                        <p:tav tm="0">
                                          <p:val>
                                            <p:fltVal val="0"/>
                                          </p:val>
                                        </p:tav>
                                        <p:tav tm="100000">
                                          <p:val>
                                            <p:strVal val="#ppt_w"/>
                                          </p:val>
                                        </p:tav>
                                      </p:tavLst>
                                    </p:anim>
                                    <p:anim calcmode="lin" valueType="num">
                                      <p:cBhvr>
                                        <p:cTn id="35" dur="500" fill="hold"/>
                                        <p:tgtEl>
                                          <p:spTgt spid="89"/>
                                        </p:tgtEl>
                                        <p:attrNameLst>
                                          <p:attrName>ppt_h</p:attrName>
                                        </p:attrNameLst>
                                      </p:cBhvr>
                                      <p:tavLst>
                                        <p:tav tm="0">
                                          <p:val>
                                            <p:fltVal val="0"/>
                                          </p:val>
                                        </p:tav>
                                        <p:tav tm="100000">
                                          <p:val>
                                            <p:strVal val="#ppt_h"/>
                                          </p:val>
                                        </p:tav>
                                      </p:tavLst>
                                    </p:anim>
                                    <p:animEffect transition="in" filter="fade">
                                      <p:cBhvr>
                                        <p:cTn id="36" dur="500"/>
                                        <p:tgtEl>
                                          <p:spTgt spid="89"/>
                                        </p:tgtEl>
                                      </p:cBhvr>
                                    </p:animEffect>
                                    <p:anim calcmode="lin" valueType="num">
                                      <p:cBhvr>
                                        <p:cTn id="37" dur="500" fill="hold"/>
                                        <p:tgtEl>
                                          <p:spTgt spid="89"/>
                                        </p:tgtEl>
                                        <p:attrNameLst>
                                          <p:attrName>ppt_x</p:attrName>
                                        </p:attrNameLst>
                                      </p:cBhvr>
                                      <p:tavLst>
                                        <p:tav tm="0">
                                          <p:val>
                                            <p:fltVal val="0.5"/>
                                          </p:val>
                                        </p:tav>
                                        <p:tav tm="100000">
                                          <p:val>
                                            <p:strVal val="#ppt_x"/>
                                          </p:val>
                                        </p:tav>
                                      </p:tavLst>
                                    </p:anim>
                                    <p:anim calcmode="lin" valueType="num">
                                      <p:cBhvr>
                                        <p:cTn id="38" dur="500" fill="hold"/>
                                        <p:tgtEl>
                                          <p:spTgt spid="89"/>
                                        </p:tgtEl>
                                        <p:attrNameLst>
                                          <p:attrName>ppt_y</p:attrName>
                                        </p:attrNameLst>
                                      </p:cBhvr>
                                      <p:tavLst>
                                        <p:tav tm="0">
                                          <p:val>
                                            <p:fltVal val="0.5"/>
                                          </p:val>
                                        </p:tav>
                                        <p:tav tm="100000">
                                          <p:val>
                                            <p:strVal val="#ppt_y"/>
                                          </p:val>
                                        </p:tav>
                                      </p:tavLst>
                                    </p:anim>
                                  </p:childTnLst>
                                </p:cTn>
                              </p:par>
                            </p:childTnLst>
                          </p:cTn>
                        </p:par>
                        <p:par>
                          <p:cTn id="39" fill="hold">
                            <p:stCondLst>
                              <p:cond delay="2000"/>
                            </p:stCondLst>
                            <p:childTnLst>
                              <p:par>
                                <p:cTn id="40" presetID="22" presetClass="entr" presetSubtype="1" fill="hold" nodeType="after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wipe(up)">
                                      <p:cBhvr>
                                        <p:cTn id="42" dur="500"/>
                                        <p:tgtEl>
                                          <p:spTgt spid="55"/>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63"/>
                                        </p:tgtEl>
                                        <p:attrNameLst>
                                          <p:attrName>style.visibility</p:attrName>
                                        </p:attrNameLst>
                                      </p:cBhvr>
                                      <p:to>
                                        <p:strVal val="visible"/>
                                      </p:to>
                                    </p:set>
                                    <p:anim calcmode="lin" valueType="num">
                                      <p:cBhvr>
                                        <p:cTn id="46" dur="500" fill="hold"/>
                                        <p:tgtEl>
                                          <p:spTgt spid="63"/>
                                        </p:tgtEl>
                                        <p:attrNameLst>
                                          <p:attrName>ppt_w</p:attrName>
                                        </p:attrNameLst>
                                      </p:cBhvr>
                                      <p:tavLst>
                                        <p:tav tm="0">
                                          <p:val>
                                            <p:fltVal val="0"/>
                                          </p:val>
                                        </p:tav>
                                        <p:tav tm="100000">
                                          <p:val>
                                            <p:strVal val="#ppt_w"/>
                                          </p:val>
                                        </p:tav>
                                      </p:tavLst>
                                    </p:anim>
                                    <p:anim calcmode="lin" valueType="num">
                                      <p:cBhvr>
                                        <p:cTn id="47" dur="500" fill="hold"/>
                                        <p:tgtEl>
                                          <p:spTgt spid="63"/>
                                        </p:tgtEl>
                                        <p:attrNameLst>
                                          <p:attrName>ppt_h</p:attrName>
                                        </p:attrNameLst>
                                      </p:cBhvr>
                                      <p:tavLst>
                                        <p:tav tm="0">
                                          <p:val>
                                            <p:fltVal val="0"/>
                                          </p:val>
                                        </p:tav>
                                        <p:tav tm="100000">
                                          <p:val>
                                            <p:strVal val="#ppt_h"/>
                                          </p:val>
                                        </p:tav>
                                      </p:tavLst>
                                    </p:anim>
                                    <p:animEffect transition="in" filter="fade">
                                      <p:cBhvr>
                                        <p:cTn id="48" dur="500"/>
                                        <p:tgtEl>
                                          <p:spTgt spid="63"/>
                                        </p:tgtEl>
                                      </p:cBhvr>
                                    </p:animEffect>
                                  </p:childTnLst>
                                </p:cTn>
                              </p:par>
                            </p:childTnLst>
                          </p:cTn>
                        </p:par>
                        <p:par>
                          <p:cTn id="49" fill="hold">
                            <p:stCondLst>
                              <p:cond delay="3000"/>
                            </p:stCondLst>
                            <p:childTnLst>
                              <p:par>
                                <p:cTn id="50" presetID="22" presetClass="entr" presetSubtype="4" fill="hold" nodeType="after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wipe(down)">
                                      <p:cBhvr>
                                        <p:cTn id="52" dur="500"/>
                                        <p:tgtEl>
                                          <p:spTgt spid="56"/>
                                        </p:tgtEl>
                                      </p:cBhvr>
                                    </p:animEffect>
                                  </p:childTnLst>
                                </p:cTn>
                              </p:par>
                              <p:par>
                                <p:cTn id="53" presetID="53" presetClass="entr" presetSubtype="16" fill="hold" nodeType="with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p:cTn id="55" dur="500" fill="hold"/>
                                        <p:tgtEl>
                                          <p:spTgt spid="57"/>
                                        </p:tgtEl>
                                        <p:attrNameLst>
                                          <p:attrName>ppt_w</p:attrName>
                                        </p:attrNameLst>
                                      </p:cBhvr>
                                      <p:tavLst>
                                        <p:tav tm="0">
                                          <p:val>
                                            <p:fltVal val="0"/>
                                          </p:val>
                                        </p:tav>
                                        <p:tav tm="100000">
                                          <p:val>
                                            <p:strVal val="#ppt_w"/>
                                          </p:val>
                                        </p:tav>
                                      </p:tavLst>
                                    </p:anim>
                                    <p:anim calcmode="lin" valueType="num">
                                      <p:cBhvr>
                                        <p:cTn id="56" dur="500" fill="hold"/>
                                        <p:tgtEl>
                                          <p:spTgt spid="57"/>
                                        </p:tgtEl>
                                        <p:attrNameLst>
                                          <p:attrName>ppt_h</p:attrName>
                                        </p:attrNameLst>
                                      </p:cBhvr>
                                      <p:tavLst>
                                        <p:tav tm="0">
                                          <p:val>
                                            <p:fltVal val="0"/>
                                          </p:val>
                                        </p:tav>
                                        <p:tav tm="100000">
                                          <p:val>
                                            <p:strVal val="#ppt_h"/>
                                          </p:val>
                                        </p:tav>
                                      </p:tavLst>
                                    </p:anim>
                                    <p:animEffect transition="in" filter="fade">
                                      <p:cBhvr>
                                        <p:cTn id="57" dur="500"/>
                                        <p:tgtEl>
                                          <p:spTgt spid="57"/>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68"/>
                                        </p:tgtEl>
                                        <p:attrNameLst>
                                          <p:attrName>style.visibility</p:attrName>
                                        </p:attrNameLst>
                                      </p:cBhvr>
                                      <p:to>
                                        <p:strVal val="visible"/>
                                      </p:to>
                                    </p:set>
                                    <p:anim calcmode="lin" valueType="num">
                                      <p:cBhvr>
                                        <p:cTn id="60" dur="500" fill="hold"/>
                                        <p:tgtEl>
                                          <p:spTgt spid="68"/>
                                        </p:tgtEl>
                                        <p:attrNameLst>
                                          <p:attrName>ppt_w</p:attrName>
                                        </p:attrNameLst>
                                      </p:cBhvr>
                                      <p:tavLst>
                                        <p:tav tm="0">
                                          <p:val>
                                            <p:fltVal val="0"/>
                                          </p:val>
                                        </p:tav>
                                        <p:tav tm="100000">
                                          <p:val>
                                            <p:strVal val="#ppt_w"/>
                                          </p:val>
                                        </p:tav>
                                      </p:tavLst>
                                    </p:anim>
                                    <p:anim calcmode="lin" valueType="num">
                                      <p:cBhvr>
                                        <p:cTn id="61" dur="500" fill="hold"/>
                                        <p:tgtEl>
                                          <p:spTgt spid="68"/>
                                        </p:tgtEl>
                                        <p:attrNameLst>
                                          <p:attrName>ppt_h</p:attrName>
                                        </p:attrNameLst>
                                      </p:cBhvr>
                                      <p:tavLst>
                                        <p:tav tm="0">
                                          <p:val>
                                            <p:fltVal val="0"/>
                                          </p:val>
                                        </p:tav>
                                        <p:tav tm="100000">
                                          <p:val>
                                            <p:strVal val="#ppt_h"/>
                                          </p:val>
                                        </p:tav>
                                      </p:tavLst>
                                    </p:anim>
                                    <p:animEffect transition="in" filter="fade">
                                      <p:cBhvr>
                                        <p:cTn id="62" dur="500"/>
                                        <p:tgtEl>
                                          <p:spTgt spid="68"/>
                                        </p:tgtEl>
                                      </p:cBhvr>
                                    </p:animEffect>
                                  </p:childTnLst>
                                </p:cTn>
                              </p:par>
                              <p:par>
                                <p:cTn id="63" presetID="53" presetClass="entr" presetSubtype="16" fill="hold" nodeType="withEffect">
                                  <p:stCondLst>
                                    <p:cond delay="500"/>
                                  </p:stCondLst>
                                  <p:childTnLst>
                                    <p:set>
                                      <p:cBhvr>
                                        <p:cTn id="64" dur="1" fill="hold">
                                          <p:stCondLst>
                                            <p:cond delay="0"/>
                                          </p:stCondLst>
                                        </p:cTn>
                                        <p:tgtEl>
                                          <p:spTgt spid="69"/>
                                        </p:tgtEl>
                                        <p:attrNameLst>
                                          <p:attrName>style.visibility</p:attrName>
                                        </p:attrNameLst>
                                      </p:cBhvr>
                                      <p:to>
                                        <p:strVal val="visible"/>
                                      </p:to>
                                    </p:set>
                                    <p:anim calcmode="lin" valueType="num">
                                      <p:cBhvr>
                                        <p:cTn id="65" dur="500" fill="hold"/>
                                        <p:tgtEl>
                                          <p:spTgt spid="69"/>
                                        </p:tgtEl>
                                        <p:attrNameLst>
                                          <p:attrName>ppt_w</p:attrName>
                                        </p:attrNameLst>
                                      </p:cBhvr>
                                      <p:tavLst>
                                        <p:tav tm="0">
                                          <p:val>
                                            <p:fltVal val="0"/>
                                          </p:val>
                                        </p:tav>
                                        <p:tav tm="100000">
                                          <p:val>
                                            <p:strVal val="#ppt_w"/>
                                          </p:val>
                                        </p:tav>
                                      </p:tavLst>
                                    </p:anim>
                                    <p:anim calcmode="lin" valueType="num">
                                      <p:cBhvr>
                                        <p:cTn id="66" dur="500" fill="hold"/>
                                        <p:tgtEl>
                                          <p:spTgt spid="69"/>
                                        </p:tgtEl>
                                        <p:attrNameLst>
                                          <p:attrName>ppt_h</p:attrName>
                                        </p:attrNameLst>
                                      </p:cBhvr>
                                      <p:tavLst>
                                        <p:tav tm="0">
                                          <p:val>
                                            <p:fltVal val="0"/>
                                          </p:val>
                                        </p:tav>
                                        <p:tav tm="100000">
                                          <p:val>
                                            <p:strVal val="#ppt_h"/>
                                          </p:val>
                                        </p:tav>
                                      </p:tavLst>
                                    </p:anim>
                                    <p:animEffect transition="in" filter="fade">
                                      <p:cBhvr>
                                        <p:cTn id="67" dur="500"/>
                                        <p:tgtEl>
                                          <p:spTgt spid="69"/>
                                        </p:tgtEl>
                                      </p:cBhvr>
                                    </p:animEffect>
                                  </p:childTnLst>
                                </p:cTn>
                              </p:par>
                              <p:par>
                                <p:cTn id="68" presetID="53" presetClass="entr" presetSubtype="16" fill="hold" nodeType="withEffect">
                                  <p:stCondLst>
                                    <p:cond delay="500"/>
                                  </p:stCondLst>
                                  <p:childTnLst>
                                    <p:set>
                                      <p:cBhvr>
                                        <p:cTn id="69" dur="1" fill="hold">
                                          <p:stCondLst>
                                            <p:cond delay="0"/>
                                          </p:stCondLst>
                                        </p:cTn>
                                        <p:tgtEl>
                                          <p:spTgt spid="72"/>
                                        </p:tgtEl>
                                        <p:attrNameLst>
                                          <p:attrName>style.visibility</p:attrName>
                                        </p:attrNameLst>
                                      </p:cBhvr>
                                      <p:to>
                                        <p:strVal val="visible"/>
                                      </p:to>
                                    </p:set>
                                    <p:anim calcmode="lin" valueType="num">
                                      <p:cBhvr>
                                        <p:cTn id="70" dur="500" fill="hold"/>
                                        <p:tgtEl>
                                          <p:spTgt spid="72"/>
                                        </p:tgtEl>
                                        <p:attrNameLst>
                                          <p:attrName>ppt_w</p:attrName>
                                        </p:attrNameLst>
                                      </p:cBhvr>
                                      <p:tavLst>
                                        <p:tav tm="0">
                                          <p:val>
                                            <p:fltVal val="0"/>
                                          </p:val>
                                        </p:tav>
                                        <p:tav tm="100000">
                                          <p:val>
                                            <p:strVal val="#ppt_w"/>
                                          </p:val>
                                        </p:tav>
                                      </p:tavLst>
                                    </p:anim>
                                    <p:anim calcmode="lin" valueType="num">
                                      <p:cBhvr>
                                        <p:cTn id="71" dur="500" fill="hold"/>
                                        <p:tgtEl>
                                          <p:spTgt spid="72"/>
                                        </p:tgtEl>
                                        <p:attrNameLst>
                                          <p:attrName>ppt_h</p:attrName>
                                        </p:attrNameLst>
                                      </p:cBhvr>
                                      <p:tavLst>
                                        <p:tav tm="0">
                                          <p:val>
                                            <p:fltVal val="0"/>
                                          </p:val>
                                        </p:tav>
                                        <p:tav tm="100000">
                                          <p:val>
                                            <p:strVal val="#ppt_h"/>
                                          </p:val>
                                        </p:tav>
                                      </p:tavLst>
                                    </p:anim>
                                    <p:animEffect transition="in" filter="fade">
                                      <p:cBhvr>
                                        <p:cTn id="72" dur="500"/>
                                        <p:tgtEl>
                                          <p:spTgt spid="72"/>
                                        </p:tgtEl>
                                      </p:cBhvr>
                                    </p:animEffect>
                                  </p:childTnLst>
                                </p:cTn>
                              </p:par>
                              <p:par>
                                <p:cTn id="73" presetID="53" presetClass="entr" presetSubtype="16" fill="hold" nodeType="withEffect">
                                  <p:stCondLst>
                                    <p:cond delay="500"/>
                                  </p:stCondLst>
                                  <p:childTnLst>
                                    <p:set>
                                      <p:cBhvr>
                                        <p:cTn id="74" dur="1" fill="hold">
                                          <p:stCondLst>
                                            <p:cond delay="0"/>
                                          </p:stCondLst>
                                        </p:cTn>
                                        <p:tgtEl>
                                          <p:spTgt spid="75"/>
                                        </p:tgtEl>
                                        <p:attrNameLst>
                                          <p:attrName>style.visibility</p:attrName>
                                        </p:attrNameLst>
                                      </p:cBhvr>
                                      <p:to>
                                        <p:strVal val="visible"/>
                                      </p:to>
                                    </p:set>
                                    <p:anim calcmode="lin" valueType="num">
                                      <p:cBhvr>
                                        <p:cTn id="75" dur="500" fill="hold"/>
                                        <p:tgtEl>
                                          <p:spTgt spid="75"/>
                                        </p:tgtEl>
                                        <p:attrNameLst>
                                          <p:attrName>ppt_w</p:attrName>
                                        </p:attrNameLst>
                                      </p:cBhvr>
                                      <p:tavLst>
                                        <p:tav tm="0">
                                          <p:val>
                                            <p:fltVal val="0"/>
                                          </p:val>
                                        </p:tav>
                                        <p:tav tm="100000">
                                          <p:val>
                                            <p:strVal val="#ppt_w"/>
                                          </p:val>
                                        </p:tav>
                                      </p:tavLst>
                                    </p:anim>
                                    <p:anim calcmode="lin" valueType="num">
                                      <p:cBhvr>
                                        <p:cTn id="76" dur="500" fill="hold"/>
                                        <p:tgtEl>
                                          <p:spTgt spid="75"/>
                                        </p:tgtEl>
                                        <p:attrNameLst>
                                          <p:attrName>ppt_h</p:attrName>
                                        </p:attrNameLst>
                                      </p:cBhvr>
                                      <p:tavLst>
                                        <p:tav tm="0">
                                          <p:val>
                                            <p:fltVal val="0"/>
                                          </p:val>
                                        </p:tav>
                                        <p:tav tm="100000">
                                          <p:val>
                                            <p:strVal val="#ppt_h"/>
                                          </p:val>
                                        </p:tav>
                                      </p:tavLst>
                                    </p:anim>
                                    <p:animEffect transition="in" filter="fade">
                                      <p:cBhvr>
                                        <p:cTn id="77" dur="500"/>
                                        <p:tgtEl>
                                          <p:spTgt spid="75"/>
                                        </p:tgtEl>
                                      </p:cBhvr>
                                    </p:animEffect>
                                  </p:childTnLst>
                                </p:cTn>
                              </p:par>
                            </p:childTnLst>
                          </p:cTn>
                        </p:par>
                        <p:par>
                          <p:cTn id="78" fill="hold">
                            <p:stCondLst>
                              <p:cond delay="4000"/>
                            </p:stCondLst>
                            <p:childTnLst>
                              <p:par>
                                <p:cTn id="79" presetID="22" presetClass="entr" presetSubtype="4" fill="hold" nodeType="afterEffect">
                                  <p:stCondLst>
                                    <p:cond delay="0"/>
                                  </p:stCondLst>
                                  <p:childTnLst>
                                    <p:set>
                                      <p:cBhvr>
                                        <p:cTn id="80" dur="1" fill="hold">
                                          <p:stCondLst>
                                            <p:cond delay="0"/>
                                          </p:stCondLst>
                                        </p:cTn>
                                        <p:tgtEl>
                                          <p:spTgt spid="76"/>
                                        </p:tgtEl>
                                        <p:attrNameLst>
                                          <p:attrName>style.visibility</p:attrName>
                                        </p:attrNameLst>
                                      </p:cBhvr>
                                      <p:to>
                                        <p:strVal val="visible"/>
                                      </p:to>
                                    </p:set>
                                    <p:animEffect transition="in" filter="wipe(down)">
                                      <p:cBhvr>
                                        <p:cTn id="81" dur="500"/>
                                        <p:tgtEl>
                                          <p:spTgt spid="76"/>
                                        </p:tgtEl>
                                      </p:cBhvr>
                                    </p:animEffect>
                                  </p:childTnLst>
                                </p:cTn>
                              </p:par>
                              <p:par>
                                <p:cTn id="82" presetID="53" presetClass="entr" presetSubtype="16" fill="hold" nodeType="withEffect">
                                  <p:stCondLst>
                                    <p:cond delay="0"/>
                                  </p:stCondLst>
                                  <p:childTnLst>
                                    <p:set>
                                      <p:cBhvr>
                                        <p:cTn id="83" dur="1" fill="hold">
                                          <p:stCondLst>
                                            <p:cond delay="0"/>
                                          </p:stCondLst>
                                        </p:cTn>
                                        <p:tgtEl>
                                          <p:spTgt spid="77"/>
                                        </p:tgtEl>
                                        <p:attrNameLst>
                                          <p:attrName>style.visibility</p:attrName>
                                        </p:attrNameLst>
                                      </p:cBhvr>
                                      <p:to>
                                        <p:strVal val="visible"/>
                                      </p:to>
                                    </p:set>
                                    <p:anim calcmode="lin" valueType="num">
                                      <p:cBhvr>
                                        <p:cTn id="84" dur="500" fill="hold"/>
                                        <p:tgtEl>
                                          <p:spTgt spid="77"/>
                                        </p:tgtEl>
                                        <p:attrNameLst>
                                          <p:attrName>ppt_w</p:attrName>
                                        </p:attrNameLst>
                                      </p:cBhvr>
                                      <p:tavLst>
                                        <p:tav tm="0">
                                          <p:val>
                                            <p:fltVal val="0"/>
                                          </p:val>
                                        </p:tav>
                                        <p:tav tm="100000">
                                          <p:val>
                                            <p:strVal val="#ppt_w"/>
                                          </p:val>
                                        </p:tav>
                                      </p:tavLst>
                                    </p:anim>
                                    <p:anim calcmode="lin" valueType="num">
                                      <p:cBhvr>
                                        <p:cTn id="85" dur="500" fill="hold"/>
                                        <p:tgtEl>
                                          <p:spTgt spid="77"/>
                                        </p:tgtEl>
                                        <p:attrNameLst>
                                          <p:attrName>ppt_h</p:attrName>
                                        </p:attrNameLst>
                                      </p:cBhvr>
                                      <p:tavLst>
                                        <p:tav tm="0">
                                          <p:val>
                                            <p:fltVal val="0"/>
                                          </p:val>
                                        </p:tav>
                                        <p:tav tm="100000">
                                          <p:val>
                                            <p:strVal val="#ppt_h"/>
                                          </p:val>
                                        </p:tav>
                                      </p:tavLst>
                                    </p:anim>
                                    <p:animEffect transition="in" filter="fade">
                                      <p:cBhvr>
                                        <p:cTn id="86" dur="500"/>
                                        <p:tgtEl>
                                          <p:spTgt spid="77"/>
                                        </p:tgtEl>
                                      </p:cBhvr>
                                    </p:animEffect>
                                  </p:childTnLst>
                                </p:cTn>
                              </p:par>
                            </p:childTnLst>
                          </p:cTn>
                        </p:par>
                        <p:par>
                          <p:cTn id="87" fill="hold">
                            <p:stCondLst>
                              <p:cond delay="4500"/>
                            </p:stCondLst>
                            <p:childTnLst>
                              <p:par>
                                <p:cTn id="88" presetID="22" presetClass="entr" presetSubtype="1" fill="hold" nodeType="afterEffect">
                                  <p:stCondLst>
                                    <p:cond delay="0"/>
                                  </p:stCondLst>
                                  <p:childTnLst>
                                    <p:set>
                                      <p:cBhvr>
                                        <p:cTn id="89" dur="1" fill="hold">
                                          <p:stCondLst>
                                            <p:cond delay="0"/>
                                          </p:stCondLst>
                                        </p:cTn>
                                        <p:tgtEl>
                                          <p:spTgt spid="80"/>
                                        </p:tgtEl>
                                        <p:attrNameLst>
                                          <p:attrName>style.visibility</p:attrName>
                                        </p:attrNameLst>
                                      </p:cBhvr>
                                      <p:to>
                                        <p:strVal val="visible"/>
                                      </p:to>
                                    </p:set>
                                    <p:animEffect transition="in" filter="wipe(up)">
                                      <p:cBhvr>
                                        <p:cTn id="90" dur="500"/>
                                        <p:tgtEl>
                                          <p:spTgt spid="80"/>
                                        </p:tgtEl>
                                      </p:cBhvr>
                                    </p:animEffect>
                                  </p:childTnLst>
                                </p:cTn>
                              </p:par>
                              <p:par>
                                <p:cTn id="91" presetID="53" presetClass="entr" presetSubtype="16" fill="hold" nodeType="withEffect">
                                  <p:stCondLst>
                                    <p:cond delay="0"/>
                                  </p:stCondLst>
                                  <p:childTnLst>
                                    <p:set>
                                      <p:cBhvr>
                                        <p:cTn id="92" dur="1" fill="hold">
                                          <p:stCondLst>
                                            <p:cond delay="0"/>
                                          </p:stCondLst>
                                        </p:cTn>
                                        <p:tgtEl>
                                          <p:spTgt spid="81"/>
                                        </p:tgtEl>
                                        <p:attrNameLst>
                                          <p:attrName>style.visibility</p:attrName>
                                        </p:attrNameLst>
                                      </p:cBhvr>
                                      <p:to>
                                        <p:strVal val="visible"/>
                                      </p:to>
                                    </p:set>
                                    <p:anim calcmode="lin" valueType="num">
                                      <p:cBhvr>
                                        <p:cTn id="93" dur="500" fill="hold"/>
                                        <p:tgtEl>
                                          <p:spTgt spid="81"/>
                                        </p:tgtEl>
                                        <p:attrNameLst>
                                          <p:attrName>ppt_w</p:attrName>
                                        </p:attrNameLst>
                                      </p:cBhvr>
                                      <p:tavLst>
                                        <p:tav tm="0">
                                          <p:val>
                                            <p:fltVal val="0"/>
                                          </p:val>
                                        </p:tav>
                                        <p:tav tm="100000">
                                          <p:val>
                                            <p:strVal val="#ppt_w"/>
                                          </p:val>
                                        </p:tav>
                                      </p:tavLst>
                                    </p:anim>
                                    <p:anim calcmode="lin" valueType="num">
                                      <p:cBhvr>
                                        <p:cTn id="94" dur="500" fill="hold"/>
                                        <p:tgtEl>
                                          <p:spTgt spid="81"/>
                                        </p:tgtEl>
                                        <p:attrNameLst>
                                          <p:attrName>ppt_h</p:attrName>
                                        </p:attrNameLst>
                                      </p:cBhvr>
                                      <p:tavLst>
                                        <p:tav tm="0">
                                          <p:val>
                                            <p:fltVal val="0"/>
                                          </p:val>
                                        </p:tav>
                                        <p:tav tm="100000">
                                          <p:val>
                                            <p:strVal val="#ppt_h"/>
                                          </p:val>
                                        </p:tav>
                                      </p:tavLst>
                                    </p:anim>
                                    <p:animEffect transition="in" filter="fade">
                                      <p:cBhvr>
                                        <p:cTn id="95" dur="500"/>
                                        <p:tgtEl>
                                          <p:spTgt spid="81"/>
                                        </p:tgtEl>
                                      </p:cBhvr>
                                    </p:animEffect>
                                  </p:childTnLst>
                                </p:cTn>
                              </p:par>
                            </p:childTnLst>
                          </p:cTn>
                        </p:par>
                        <p:par>
                          <p:cTn id="96" fill="hold">
                            <p:stCondLst>
                              <p:cond delay="5000"/>
                            </p:stCondLst>
                            <p:childTnLst>
                              <p:par>
                                <p:cTn id="97" presetID="22" presetClass="entr" presetSubtype="4" fill="hold" nodeType="afterEffect">
                                  <p:stCondLst>
                                    <p:cond delay="0"/>
                                  </p:stCondLst>
                                  <p:childTnLst>
                                    <p:set>
                                      <p:cBhvr>
                                        <p:cTn id="98" dur="1" fill="hold">
                                          <p:stCondLst>
                                            <p:cond delay="0"/>
                                          </p:stCondLst>
                                        </p:cTn>
                                        <p:tgtEl>
                                          <p:spTgt spid="84"/>
                                        </p:tgtEl>
                                        <p:attrNameLst>
                                          <p:attrName>style.visibility</p:attrName>
                                        </p:attrNameLst>
                                      </p:cBhvr>
                                      <p:to>
                                        <p:strVal val="visible"/>
                                      </p:to>
                                    </p:set>
                                    <p:animEffect transition="in" filter="wipe(down)">
                                      <p:cBhvr>
                                        <p:cTn id="99" dur="500"/>
                                        <p:tgtEl>
                                          <p:spTgt spid="84"/>
                                        </p:tgtEl>
                                      </p:cBhvr>
                                    </p:animEffect>
                                  </p:childTnLst>
                                </p:cTn>
                              </p:par>
                              <p:par>
                                <p:cTn id="100" presetID="53" presetClass="entr" presetSubtype="16" fill="hold" nodeType="withEffect">
                                  <p:stCondLst>
                                    <p:cond delay="0"/>
                                  </p:stCondLst>
                                  <p:childTnLst>
                                    <p:set>
                                      <p:cBhvr>
                                        <p:cTn id="101" dur="1" fill="hold">
                                          <p:stCondLst>
                                            <p:cond delay="0"/>
                                          </p:stCondLst>
                                        </p:cTn>
                                        <p:tgtEl>
                                          <p:spTgt spid="86"/>
                                        </p:tgtEl>
                                        <p:attrNameLst>
                                          <p:attrName>style.visibility</p:attrName>
                                        </p:attrNameLst>
                                      </p:cBhvr>
                                      <p:to>
                                        <p:strVal val="visible"/>
                                      </p:to>
                                    </p:set>
                                    <p:anim calcmode="lin" valueType="num">
                                      <p:cBhvr>
                                        <p:cTn id="102" dur="500" fill="hold"/>
                                        <p:tgtEl>
                                          <p:spTgt spid="86"/>
                                        </p:tgtEl>
                                        <p:attrNameLst>
                                          <p:attrName>ppt_w</p:attrName>
                                        </p:attrNameLst>
                                      </p:cBhvr>
                                      <p:tavLst>
                                        <p:tav tm="0">
                                          <p:val>
                                            <p:fltVal val="0"/>
                                          </p:val>
                                        </p:tav>
                                        <p:tav tm="100000">
                                          <p:val>
                                            <p:strVal val="#ppt_w"/>
                                          </p:val>
                                        </p:tav>
                                      </p:tavLst>
                                    </p:anim>
                                    <p:anim calcmode="lin" valueType="num">
                                      <p:cBhvr>
                                        <p:cTn id="103" dur="500" fill="hold"/>
                                        <p:tgtEl>
                                          <p:spTgt spid="86"/>
                                        </p:tgtEl>
                                        <p:attrNameLst>
                                          <p:attrName>ppt_h</p:attrName>
                                        </p:attrNameLst>
                                      </p:cBhvr>
                                      <p:tavLst>
                                        <p:tav tm="0">
                                          <p:val>
                                            <p:fltVal val="0"/>
                                          </p:val>
                                        </p:tav>
                                        <p:tav tm="100000">
                                          <p:val>
                                            <p:strVal val="#ppt_h"/>
                                          </p:val>
                                        </p:tav>
                                      </p:tavLst>
                                    </p:anim>
                                    <p:animEffect transition="in" filter="fade">
                                      <p:cBhvr>
                                        <p:cTn id="104" dur="500"/>
                                        <p:tgtEl>
                                          <p:spTgt spid="86"/>
                                        </p:tgtEl>
                                      </p:cBhvr>
                                    </p:animEffect>
                                  </p:childTnLst>
                                </p:cTn>
                              </p:par>
                            </p:childTnLst>
                          </p:cTn>
                        </p:par>
                        <p:par>
                          <p:cTn id="105" fill="hold">
                            <p:stCondLst>
                              <p:cond delay="5500"/>
                            </p:stCondLst>
                            <p:childTnLst>
                              <p:par>
                                <p:cTn id="106" presetID="22" presetClass="entr" presetSubtype="8" fill="hold" nodeType="afterEffect">
                                  <p:stCondLst>
                                    <p:cond delay="0"/>
                                  </p:stCondLst>
                                  <p:childTnLst>
                                    <p:set>
                                      <p:cBhvr>
                                        <p:cTn id="107" dur="1" fill="hold">
                                          <p:stCondLst>
                                            <p:cond delay="0"/>
                                          </p:stCondLst>
                                        </p:cTn>
                                        <p:tgtEl>
                                          <p:spTgt spid="85"/>
                                        </p:tgtEl>
                                        <p:attrNameLst>
                                          <p:attrName>style.visibility</p:attrName>
                                        </p:attrNameLst>
                                      </p:cBhvr>
                                      <p:to>
                                        <p:strVal val="visible"/>
                                      </p:to>
                                    </p:set>
                                    <p:animEffect transition="in" filter="wipe(left)">
                                      <p:cBhvr>
                                        <p:cTn id="108"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8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4434014" y="1855828"/>
            <a:ext cx="763670" cy="769490"/>
            <a:chOff x="4644008" y="1988840"/>
            <a:chExt cx="966398" cy="973763"/>
          </a:xfrm>
          <a:blipFill dpi="0" rotWithShape="1">
            <a:blip r:embed="rId2">
              <a:extLst>
                <a:ext uri="{28A0092B-C50C-407E-A947-70E740481C1C}">
                  <a14:useLocalDpi xmlns:a14="http://schemas.microsoft.com/office/drawing/2010/main" val="0"/>
                </a:ext>
              </a:extLst>
            </a:blip>
            <a:srcRect/>
            <a:stretch>
              <a:fillRect/>
            </a:stretch>
          </a:blipFill>
        </p:grpSpPr>
        <p:sp>
          <p:nvSpPr>
            <p:cNvPr id="35" name="圆角矩形 1"/>
            <p:cNvSpPr/>
            <p:nvPr/>
          </p:nvSpPr>
          <p:spPr>
            <a:xfrm>
              <a:off x="4644008" y="1988840"/>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grp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6" name="矩形 6"/>
            <p:cNvSpPr/>
            <p:nvPr/>
          </p:nvSpPr>
          <p:spPr>
            <a:xfrm>
              <a:off x="5049264" y="2407296"/>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grp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7" name="TextBox 55"/>
            <p:cNvSpPr txBox="1"/>
            <p:nvPr/>
          </p:nvSpPr>
          <p:spPr>
            <a:xfrm>
              <a:off x="4644008" y="2050447"/>
              <a:ext cx="384982" cy="525798"/>
            </a:xfrm>
            <a:prstGeom prst="rect">
              <a:avLst/>
            </a:prstGeom>
            <a:noFill/>
            <a:ln>
              <a:noFill/>
            </a:ln>
          </p:spPr>
          <p:txBody>
            <a:bodyPr wrap="square" rtlCol="0">
              <a:spAutoFit/>
            </a:bodyPr>
            <a:lstStyle/>
            <a:p>
              <a:pPr marL="0" marR="0" lvl="0" indent="0" algn="ctr" defTabSz="405037"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smtClean="0">
                  <a:ln>
                    <a:noFill/>
                  </a:ln>
                  <a:solidFill>
                    <a:prstClr val="white"/>
                  </a:solidFill>
                  <a:effectLst/>
                  <a:uLnTx/>
                  <a:uFillTx/>
                  <a:latin typeface="Impact" panose="020B0806030902050204" pitchFamily="34" charset="0"/>
                  <a:ea typeface="宋体"/>
                </a:rPr>
                <a:t>01</a:t>
              </a:r>
              <a:endParaRPr kumimoji="0" lang="zh-CN" altLang="en-US" sz="105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38" name="组合 37"/>
          <p:cNvGrpSpPr/>
          <p:nvPr/>
        </p:nvGrpSpPr>
        <p:grpSpPr>
          <a:xfrm>
            <a:off x="4434017" y="2939520"/>
            <a:ext cx="763672" cy="769490"/>
            <a:chOff x="4644008" y="3137107"/>
            <a:chExt cx="966399" cy="973763"/>
          </a:xfrm>
          <a:blipFill dpi="0" rotWithShape="1">
            <a:blip r:embed="rId3">
              <a:extLst>
                <a:ext uri="{28A0092B-C50C-407E-A947-70E740481C1C}">
                  <a14:useLocalDpi xmlns:a14="http://schemas.microsoft.com/office/drawing/2010/main" val="0"/>
                </a:ext>
              </a:extLst>
            </a:blip>
            <a:srcRect/>
            <a:stretch>
              <a:fillRect/>
            </a:stretch>
          </a:blipFill>
        </p:grpSpPr>
        <p:sp>
          <p:nvSpPr>
            <p:cNvPr id="39" name="圆角矩形 1"/>
            <p:cNvSpPr/>
            <p:nvPr/>
          </p:nvSpPr>
          <p:spPr>
            <a:xfrm flipH="1" flipV="1">
              <a:off x="4746310" y="3244184"/>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grpFill/>
            <a:ln w="25400" cap="flat" cmpd="sng" algn="ctr">
              <a:noFill/>
              <a:prstDash val="solid"/>
            </a:ln>
            <a:effectLst>
              <a:innerShdw blurRad="63500" dist="50800" dir="8100000">
                <a:prstClr val="black">
                  <a:alpha val="50000"/>
                </a:prstClr>
              </a:inn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0" name="矩形 6"/>
            <p:cNvSpPr/>
            <p:nvPr/>
          </p:nvSpPr>
          <p:spPr>
            <a:xfrm flipH="1" flipV="1">
              <a:off x="4644008" y="3137107"/>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grpFill/>
            <a:ln w="25400" cap="flat" cmpd="sng" algn="ctr">
              <a:noFill/>
              <a:prstDash val="solid"/>
            </a:ln>
            <a:effectLst>
              <a:innerShdw blurRad="63500" dist="50800" dir="8100000">
                <a:prstClr val="black">
                  <a:alpha val="50000"/>
                </a:prstClr>
              </a:inn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1" name="TextBox 63"/>
            <p:cNvSpPr txBox="1"/>
            <p:nvPr/>
          </p:nvSpPr>
          <p:spPr>
            <a:xfrm>
              <a:off x="5102847" y="3669067"/>
              <a:ext cx="507560" cy="321322"/>
            </a:xfrm>
            <a:prstGeom prst="rect">
              <a:avLst/>
            </a:prstGeom>
            <a:noFill/>
          </p:spPr>
          <p:txBody>
            <a:bodyPr wrap="square" rtlCol="0">
              <a:spAutoFit/>
            </a:bodyPr>
            <a:lstStyle/>
            <a:p>
              <a:pPr marL="0" marR="0" lvl="0" indent="0" algn="ctr" defTabSz="405037"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smtClean="0">
                  <a:ln>
                    <a:noFill/>
                  </a:ln>
                  <a:solidFill>
                    <a:prstClr val="white"/>
                  </a:solidFill>
                  <a:effectLst/>
                  <a:uLnTx/>
                  <a:uFillTx/>
                  <a:latin typeface="Impact" panose="020B0806030902050204" pitchFamily="34" charset="0"/>
                  <a:ea typeface="宋体"/>
                </a:rPr>
                <a:t>03</a:t>
              </a:r>
              <a:endParaRPr kumimoji="0" lang="zh-CN" altLang="en-US" sz="105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42" name="组合 41"/>
          <p:cNvGrpSpPr/>
          <p:nvPr/>
        </p:nvGrpSpPr>
        <p:grpSpPr>
          <a:xfrm>
            <a:off x="3617807" y="3954082"/>
            <a:ext cx="816210" cy="769490"/>
            <a:chOff x="4644008" y="3137107"/>
            <a:chExt cx="1032884" cy="973763"/>
          </a:xfrm>
          <a:blipFill dpi="0" rotWithShape="1">
            <a:blip r:embed="rId4">
              <a:extLst>
                <a:ext uri="{28A0092B-C50C-407E-A947-70E740481C1C}">
                  <a14:useLocalDpi xmlns:a14="http://schemas.microsoft.com/office/drawing/2010/main" val="0"/>
                </a:ext>
              </a:extLst>
            </a:blip>
            <a:srcRect/>
            <a:stretch>
              <a:fillRect/>
            </a:stretch>
          </a:blipFill>
        </p:grpSpPr>
        <p:sp>
          <p:nvSpPr>
            <p:cNvPr id="43" name="圆角矩形 1"/>
            <p:cNvSpPr/>
            <p:nvPr/>
          </p:nvSpPr>
          <p:spPr>
            <a:xfrm flipH="1" flipV="1">
              <a:off x="4746310" y="3244184"/>
              <a:ext cx="864096" cy="866686"/>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grpFill/>
            <a:ln w="25400" cap="flat" cmpd="sng" algn="ctr">
              <a:noFill/>
              <a:prstDash val="solid"/>
            </a:ln>
            <a:effectLst>
              <a:innerShdw blurRad="63500" dist="50800" dir="8100000">
                <a:prstClr val="black">
                  <a:alpha val="50000"/>
                </a:prstClr>
              </a:inn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4" name="矩形 6"/>
            <p:cNvSpPr/>
            <p:nvPr/>
          </p:nvSpPr>
          <p:spPr>
            <a:xfrm flipH="1" flipV="1">
              <a:off x="4644008" y="3137107"/>
              <a:ext cx="561142" cy="555307"/>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grpFill/>
            <a:ln w="25400" cap="flat" cmpd="sng" algn="ctr">
              <a:noFill/>
              <a:prstDash val="solid"/>
            </a:ln>
            <a:effectLst>
              <a:innerShdw blurRad="63500" dist="50800" dir="8100000">
                <a:prstClr val="black">
                  <a:alpha val="50000"/>
                </a:prstClr>
              </a:inn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5" name="TextBox 68"/>
            <p:cNvSpPr txBox="1"/>
            <p:nvPr/>
          </p:nvSpPr>
          <p:spPr>
            <a:xfrm>
              <a:off x="5176320" y="3755625"/>
              <a:ext cx="500572" cy="321322"/>
            </a:xfrm>
            <a:prstGeom prst="rect">
              <a:avLst/>
            </a:prstGeom>
            <a:noFill/>
          </p:spPr>
          <p:txBody>
            <a:bodyPr wrap="square" rtlCol="0">
              <a:spAutoFit/>
            </a:bodyPr>
            <a:lstStyle/>
            <a:p>
              <a:pPr marL="0" marR="0" lvl="0" indent="0" algn="ctr" defTabSz="405037"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dirty="0" smtClean="0">
                  <a:ln>
                    <a:noFill/>
                  </a:ln>
                  <a:solidFill>
                    <a:prstClr val="white"/>
                  </a:solidFill>
                  <a:effectLst/>
                  <a:uLnTx/>
                  <a:uFillTx/>
                  <a:latin typeface="Impact" panose="020B0806030902050204" pitchFamily="34" charset="0"/>
                  <a:ea typeface="宋体"/>
                </a:rPr>
                <a:t>04</a:t>
              </a:r>
              <a:endParaRPr kumimoji="0" lang="zh-CN" altLang="en-US" sz="105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46" name="组合 45"/>
          <p:cNvGrpSpPr/>
          <p:nvPr/>
        </p:nvGrpSpPr>
        <p:grpSpPr>
          <a:xfrm>
            <a:off x="657832" y="2911242"/>
            <a:ext cx="2943952" cy="958684"/>
            <a:chOff x="1112710" y="3484456"/>
            <a:chExt cx="3162819" cy="1029957"/>
          </a:xfrm>
        </p:grpSpPr>
        <p:sp>
          <p:nvSpPr>
            <p:cNvPr id="47" name="燕尾形 46"/>
            <p:cNvSpPr/>
            <p:nvPr/>
          </p:nvSpPr>
          <p:spPr>
            <a:xfrm>
              <a:off x="1112710" y="3582932"/>
              <a:ext cx="115704" cy="150835"/>
            </a:xfrm>
            <a:prstGeom prst="chevron">
              <a:avLst>
                <a:gd name="adj" fmla="val 67365"/>
              </a:avLst>
            </a:prstGeom>
            <a:solidFill>
              <a:sysClr val="window" lastClr="FFFFFF"/>
            </a:solid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48" name="TextBox 71"/>
            <p:cNvSpPr txBox="1"/>
            <p:nvPr/>
          </p:nvSpPr>
          <p:spPr>
            <a:xfrm>
              <a:off x="1449513" y="3484456"/>
              <a:ext cx="2208676" cy="347191"/>
            </a:xfrm>
            <a:prstGeom prst="rect">
              <a:avLst/>
            </a:prstGeom>
            <a:noFill/>
          </p:spPr>
          <p:txBody>
            <a:bodyPr wrap="square" rtlCol="0">
              <a:spAutoFit/>
            </a:bodyPr>
            <a:lstStyle/>
            <a:p>
              <a:pPr marL="0" marR="0" lvl="0" indent="0" defTabSz="405037"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单击此处添加标题</a:t>
              </a:r>
            </a:p>
          </p:txBody>
        </p:sp>
        <p:sp>
          <p:nvSpPr>
            <p:cNvPr id="49" name="TextBox 72"/>
            <p:cNvSpPr txBox="1"/>
            <p:nvPr/>
          </p:nvSpPr>
          <p:spPr>
            <a:xfrm>
              <a:off x="1449512" y="3855094"/>
              <a:ext cx="2826017" cy="659319"/>
            </a:xfrm>
            <a:prstGeom prst="rect">
              <a:avLst/>
            </a:prstGeom>
            <a:noFill/>
          </p:spPr>
          <p:txBody>
            <a:bodyPr wrap="square" rtlCol="0">
              <a:spAutoFit/>
            </a:bodyPr>
            <a:lstStyle/>
            <a:p>
              <a:pPr marL="0" marR="0" lvl="0" indent="0" defTabSz="405037"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grpSp>
        <p:nvGrpSpPr>
          <p:cNvPr id="50" name="组合 49"/>
          <p:cNvGrpSpPr/>
          <p:nvPr/>
        </p:nvGrpSpPr>
        <p:grpSpPr>
          <a:xfrm>
            <a:off x="1150198" y="1628800"/>
            <a:ext cx="2942402" cy="963664"/>
            <a:chOff x="1112710" y="3484456"/>
            <a:chExt cx="3116165" cy="1020573"/>
          </a:xfrm>
        </p:grpSpPr>
        <p:sp>
          <p:nvSpPr>
            <p:cNvPr id="51" name="燕尾形 50"/>
            <p:cNvSpPr/>
            <p:nvPr/>
          </p:nvSpPr>
          <p:spPr>
            <a:xfrm>
              <a:off x="1112710" y="3582932"/>
              <a:ext cx="115704" cy="150835"/>
            </a:xfrm>
            <a:prstGeom prst="chevron">
              <a:avLst>
                <a:gd name="adj" fmla="val 67365"/>
              </a:avLst>
            </a:prstGeom>
            <a:solidFill>
              <a:sysClr val="window" lastClr="FFFFFF"/>
            </a:solid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2" name="TextBox 76"/>
            <p:cNvSpPr txBox="1"/>
            <p:nvPr/>
          </p:nvSpPr>
          <p:spPr>
            <a:xfrm>
              <a:off x="1449513" y="3484456"/>
              <a:ext cx="2208676" cy="342249"/>
            </a:xfrm>
            <a:prstGeom prst="rect">
              <a:avLst/>
            </a:prstGeom>
            <a:noFill/>
          </p:spPr>
          <p:txBody>
            <a:bodyPr wrap="square" rtlCol="0">
              <a:spAutoFit/>
            </a:bodyPr>
            <a:lstStyle/>
            <a:p>
              <a:pPr marL="0" marR="0" lvl="0" indent="0" defTabSz="405037"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单击此处添加标题</a:t>
              </a:r>
            </a:p>
          </p:txBody>
        </p:sp>
        <p:sp>
          <p:nvSpPr>
            <p:cNvPr id="53" name="TextBox 77"/>
            <p:cNvSpPr txBox="1"/>
            <p:nvPr/>
          </p:nvSpPr>
          <p:spPr>
            <a:xfrm>
              <a:off x="1449512" y="3855094"/>
              <a:ext cx="2779363" cy="649935"/>
            </a:xfrm>
            <a:prstGeom prst="rect">
              <a:avLst/>
            </a:prstGeom>
            <a:noFill/>
          </p:spPr>
          <p:txBody>
            <a:bodyPr wrap="square" rtlCol="0">
              <a:spAutoFit/>
            </a:bodyPr>
            <a:lstStyle/>
            <a:p>
              <a:pPr marL="0" marR="0" lvl="0" indent="0" defTabSz="405037"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grpSp>
        <p:nvGrpSpPr>
          <p:cNvPr id="54" name="组合 53"/>
          <p:cNvGrpSpPr/>
          <p:nvPr/>
        </p:nvGrpSpPr>
        <p:grpSpPr>
          <a:xfrm>
            <a:off x="5576447" y="2611690"/>
            <a:ext cx="3045426" cy="979808"/>
            <a:chOff x="1112710" y="3484456"/>
            <a:chExt cx="3083060" cy="991915"/>
          </a:xfrm>
        </p:grpSpPr>
        <p:sp>
          <p:nvSpPr>
            <p:cNvPr id="55" name="燕尾形 54"/>
            <p:cNvSpPr/>
            <p:nvPr/>
          </p:nvSpPr>
          <p:spPr>
            <a:xfrm>
              <a:off x="1112710" y="3582932"/>
              <a:ext cx="115704" cy="150835"/>
            </a:xfrm>
            <a:prstGeom prst="chevron">
              <a:avLst>
                <a:gd name="adj" fmla="val 67365"/>
              </a:avLst>
            </a:prstGeom>
            <a:solidFill>
              <a:sysClr val="window" lastClr="FFFFFF"/>
            </a:solid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6" name="TextBox 99"/>
            <p:cNvSpPr txBox="1"/>
            <p:nvPr/>
          </p:nvSpPr>
          <p:spPr>
            <a:xfrm>
              <a:off x="1449513" y="3484456"/>
              <a:ext cx="2208676" cy="327158"/>
            </a:xfrm>
            <a:prstGeom prst="rect">
              <a:avLst/>
            </a:prstGeom>
            <a:noFill/>
          </p:spPr>
          <p:txBody>
            <a:bodyPr wrap="square" rtlCol="0">
              <a:spAutoFit/>
            </a:bodyPr>
            <a:lstStyle/>
            <a:p>
              <a:pPr marL="0" marR="0" lvl="0" indent="0" defTabSz="405037"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单击此处添加标题</a:t>
              </a:r>
            </a:p>
          </p:txBody>
        </p:sp>
        <p:sp>
          <p:nvSpPr>
            <p:cNvPr id="57" name="TextBox 100"/>
            <p:cNvSpPr txBox="1"/>
            <p:nvPr/>
          </p:nvSpPr>
          <p:spPr>
            <a:xfrm>
              <a:off x="1449512" y="3855094"/>
              <a:ext cx="2746258" cy="621277"/>
            </a:xfrm>
            <a:prstGeom prst="rect">
              <a:avLst/>
            </a:prstGeom>
            <a:noFill/>
          </p:spPr>
          <p:txBody>
            <a:bodyPr wrap="square" rtlCol="0">
              <a:spAutoFit/>
            </a:bodyPr>
            <a:lstStyle/>
            <a:p>
              <a:pPr marL="0" marR="0" lvl="0" indent="0" defTabSz="405037"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sp>
        <p:nvSpPr>
          <p:cNvPr id="58" name="矩形 57"/>
          <p:cNvSpPr/>
          <p:nvPr/>
        </p:nvSpPr>
        <p:spPr>
          <a:xfrm>
            <a:off x="4975970" y="4392898"/>
            <a:ext cx="2690175" cy="613694"/>
          </a:xfrm>
          <a:prstGeom prst="rect">
            <a:avLst/>
          </a:prstGeom>
        </p:spPr>
        <p:txBody>
          <a:bodyPr wrap="square">
            <a:spAutoFit/>
          </a:bodyPr>
          <a:lstStyle/>
          <a:p>
            <a:pPr defTabSz="405037" fontAlgn="auto">
              <a:lnSpc>
                <a:spcPct val="150000"/>
              </a:lnSpc>
              <a:spcBef>
                <a:spcPts val="0"/>
              </a:spcBef>
              <a:spcAft>
                <a:spcPts val="0"/>
              </a:spcAft>
            </a:pPr>
            <a:r>
              <a:rPr lang="zh-CN" altLang="en-US" sz="1200" dirty="0">
                <a:solidFill>
                  <a:prstClr val="white"/>
                </a:solidFill>
                <a:latin typeface="微软雅黑" panose="020B0503020204020204" pitchFamily="34" charset="-122"/>
                <a:ea typeface="微软雅黑" panose="020B0503020204020204" pitchFamily="34" charset="-122"/>
              </a:rPr>
              <a:t>单击此处添加文本单击此处添加文本单击此处添加文本单击此处添加文本</a:t>
            </a:r>
          </a:p>
        </p:txBody>
      </p:sp>
      <p:grpSp>
        <p:nvGrpSpPr>
          <p:cNvPr id="59" name="组合 58"/>
          <p:cNvGrpSpPr/>
          <p:nvPr/>
        </p:nvGrpSpPr>
        <p:grpSpPr>
          <a:xfrm>
            <a:off x="3617805" y="2938940"/>
            <a:ext cx="763671" cy="770071"/>
            <a:chOff x="4824995" y="3524692"/>
            <a:chExt cx="1018493" cy="1027029"/>
          </a:xfrm>
        </p:grpSpPr>
        <p:grpSp>
          <p:nvGrpSpPr>
            <p:cNvPr id="60" name="组合 59"/>
            <p:cNvGrpSpPr/>
            <p:nvPr/>
          </p:nvGrpSpPr>
          <p:grpSpPr>
            <a:xfrm>
              <a:off x="4824995" y="3525467"/>
              <a:ext cx="1018493" cy="1026254"/>
              <a:chOff x="4823407" y="3433269"/>
              <a:chExt cx="1018493" cy="1026254"/>
            </a:xfrm>
            <a:blipFill dpi="0" rotWithShape="1">
              <a:blip r:embed="rId5">
                <a:extLst>
                  <a:ext uri="{28A0092B-C50C-407E-A947-70E740481C1C}">
                    <a14:useLocalDpi xmlns:a14="http://schemas.microsoft.com/office/drawing/2010/main" val="0"/>
                  </a:ext>
                </a:extLst>
              </a:blip>
              <a:srcRect/>
              <a:stretch>
                <a:fillRect/>
              </a:stretch>
            </a:blipFill>
          </p:grpSpPr>
          <p:sp>
            <p:nvSpPr>
              <p:cNvPr id="62" name="圆角矩形 1"/>
              <p:cNvSpPr/>
              <p:nvPr/>
            </p:nvSpPr>
            <p:spPr>
              <a:xfrm>
                <a:off x="4823407" y="3433269"/>
                <a:ext cx="910676" cy="913405"/>
              </a:xfrm>
              <a:custGeom>
                <a:avLst/>
                <a:gdLst/>
                <a:ahLst/>
                <a:cxnLst/>
                <a:rect l="l" t="t" r="r" b="b"/>
                <a:pathLst>
                  <a:path w="864096" h="866686">
                    <a:moveTo>
                      <a:pt x="180020" y="0"/>
                    </a:moveTo>
                    <a:lnTo>
                      <a:pt x="684076" y="0"/>
                    </a:lnTo>
                    <a:cubicBezTo>
                      <a:pt x="783498" y="0"/>
                      <a:pt x="864096" y="80598"/>
                      <a:pt x="864096" y="180020"/>
                    </a:cubicBezTo>
                    <a:cubicBezTo>
                      <a:pt x="864096" y="279442"/>
                      <a:pt x="783498" y="360040"/>
                      <a:pt x="684076" y="360040"/>
                    </a:cubicBezTo>
                    <a:lnTo>
                      <a:pt x="360040" y="360040"/>
                    </a:lnTo>
                    <a:lnTo>
                      <a:pt x="360040" y="686666"/>
                    </a:lnTo>
                    <a:cubicBezTo>
                      <a:pt x="360040" y="786088"/>
                      <a:pt x="279442" y="866686"/>
                      <a:pt x="180020" y="866686"/>
                    </a:cubicBezTo>
                    <a:cubicBezTo>
                      <a:pt x="80598" y="866686"/>
                      <a:pt x="0" y="786088"/>
                      <a:pt x="0" y="686666"/>
                    </a:cubicBezTo>
                    <a:lnTo>
                      <a:pt x="0" y="182610"/>
                    </a:lnTo>
                    <a:lnTo>
                      <a:pt x="131" y="181315"/>
                    </a:lnTo>
                    <a:cubicBezTo>
                      <a:pt x="2" y="180884"/>
                      <a:pt x="0" y="180452"/>
                      <a:pt x="0" y="180020"/>
                    </a:cubicBezTo>
                    <a:cubicBezTo>
                      <a:pt x="0" y="80598"/>
                      <a:pt x="80598" y="0"/>
                      <a:pt x="180020" y="0"/>
                    </a:cubicBezTo>
                    <a:close/>
                  </a:path>
                </a:pathLst>
              </a:custGeom>
              <a:grp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3" name="矩形 6"/>
              <p:cNvSpPr/>
              <p:nvPr/>
            </p:nvSpPr>
            <p:spPr>
              <a:xfrm>
                <a:off x="5250509" y="3874282"/>
                <a:ext cx="591391" cy="585241"/>
              </a:xfrm>
              <a:custGeom>
                <a:avLst/>
                <a:gdLst/>
                <a:ahLst/>
                <a:cxnLst/>
                <a:rect l="l" t="t" r="r" b="b"/>
                <a:pathLst>
                  <a:path w="561142" h="555307">
                    <a:moveTo>
                      <a:pt x="0" y="0"/>
                    </a:moveTo>
                    <a:lnTo>
                      <a:pt x="260421" y="0"/>
                    </a:lnTo>
                    <a:lnTo>
                      <a:pt x="561142" y="300720"/>
                    </a:lnTo>
                    <a:cubicBezTo>
                      <a:pt x="631443" y="371022"/>
                      <a:pt x="631443" y="485005"/>
                      <a:pt x="561142" y="555307"/>
                    </a:cubicBezTo>
                    <a:cubicBezTo>
                      <a:pt x="490840" y="625609"/>
                      <a:pt x="376857" y="625609"/>
                      <a:pt x="306555" y="555307"/>
                    </a:cubicBezTo>
                    <a:lnTo>
                      <a:pt x="0" y="248753"/>
                    </a:lnTo>
                    <a:close/>
                  </a:path>
                </a:pathLst>
              </a:custGeom>
              <a:grpFill/>
              <a:ln w="25400" cap="flat" cmpd="sng" algn="ctr">
                <a:noFill/>
                <a:prstDash val="solid"/>
              </a:ln>
              <a:effectLst>
                <a:innerShdw blurRad="63500" dist="50800" dir="18900000">
                  <a:prstClr val="black">
                    <a:alpha val="50000"/>
                  </a:prstClr>
                </a:inn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61" name="矩形 60"/>
            <p:cNvSpPr/>
            <p:nvPr/>
          </p:nvSpPr>
          <p:spPr>
            <a:xfrm>
              <a:off x="4827512" y="3524692"/>
              <a:ext cx="457938" cy="369428"/>
            </a:xfrm>
            <a:prstGeom prst="rect">
              <a:avLst/>
            </a:prstGeom>
          </p:spPr>
          <p:txBody>
            <a:bodyPr wrap="none">
              <a:spAutoFit/>
            </a:bodyPr>
            <a:lstStyle/>
            <a:p>
              <a:pPr marL="0" marR="0" lvl="0" indent="0" algn="ctr" defTabSz="405037"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solidFill>
                  <a:effectLst/>
                  <a:uLnTx/>
                  <a:uFillTx/>
                  <a:latin typeface="Impact" panose="020B0806030902050204" pitchFamily="34" charset="0"/>
                  <a:ea typeface="宋体"/>
                </a:rPr>
                <a:t>02</a:t>
              </a:r>
              <a:endParaRPr kumimoji="0" lang="zh-CN" altLang="en-US" sz="12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sp>
        <p:nvSpPr>
          <p:cNvPr id="64" name="燕尾形 63"/>
          <p:cNvSpPr/>
          <p:nvPr/>
        </p:nvSpPr>
        <p:spPr>
          <a:xfrm>
            <a:off x="4571584" y="4510991"/>
            <a:ext cx="114292" cy="148994"/>
          </a:xfrm>
          <a:prstGeom prst="chevron">
            <a:avLst>
              <a:gd name="adj" fmla="val 67365"/>
            </a:avLst>
          </a:prstGeom>
          <a:solidFill>
            <a:sysClr val="window" lastClr="FFFFFF"/>
          </a:solid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65" name="TextBox 99"/>
          <p:cNvSpPr txBox="1"/>
          <p:nvPr/>
        </p:nvSpPr>
        <p:spPr>
          <a:xfrm>
            <a:off x="5230199" y="4140837"/>
            <a:ext cx="2181715" cy="323165"/>
          </a:xfrm>
          <a:prstGeom prst="rect">
            <a:avLst/>
          </a:prstGeom>
          <a:noFill/>
        </p:spPr>
        <p:txBody>
          <a:bodyPr wrap="square" rtlCol="0">
            <a:spAutoFit/>
          </a:bodyPr>
          <a:lstStyle/>
          <a:p>
            <a:pPr defTabSz="405037" fontAlgn="auto">
              <a:spcBef>
                <a:spcPts val="0"/>
              </a:spcBef>
              <a:spcAft>
                <a:spcPts val="0"/>
              </a:spcAft>
            </a:pPr>
            <a:r>
              <a:rPr lang="zh-CN" altLang="en-US" sz="1500" b="1" dirty="0">
                <a:solidFill>
                  <a:prstClr val="white"/>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250"/>
                                        <p:tgtEl>
                                          <p:spTgt spid="34"/>
                                        </p:tgtEl>
                                        <p:attrNameLst>
                                          <p:attrName>ppt_y</p:attrName>
                                        </p:attrNameLst>
                                      </p:cBhvr>
                                      <p:tavLst>
                                        <p:tav tm="0">
                                          <p:val>
                                            <p:strVal val="#ppt_y+#ppt_h*1.125000"/>
                                          </p:val>
                                        </p:tav>
                                        <p:tav tm="100000">
                                          <p:val>
                                            <p:strVal val="#ppt_y"/>
                                          </p:val>
                                        </p:tav>
                                      </p:tavLst>
                                    </p:anim>
                                    <p:animEffect transition="in" filter="wipe(up)">
                                      <p:cBhvr>
                                        <p:cTn id="8" dur="250"/>
                                        <p:tgtEl>
                                          <p:spTgt spid="34"/>
                                        </p:tgtEl>
                                      </p:cBhvr>
                                    </p:animEffect>
                                  </p:childTnLst>
                                </p:cTn>
                              </p:par>
                            </p:childTnLst>
                          </p:cTn>
                        </p:par>
                        <p:par>
                          <p:cTn id="9" fill="hold">
                            <p:stCondLst>
                              <p:cond delay="250"/>
                            </p:stCondLst>
                            <p:childTnLst>
                              <p:par>
                                <p:cTn id="10" presetID="12" presetClass="entr" presetSubtype="4" fill="hold"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250"/>
                                        <p:tgtEl>
                                          <p:spTgt spid="59"/>
                                        </p:tgtEl>
                                        <p:attrNameLst>
                                          <p:attrName>ppt_y</p:attrName>
                                        </p:attrNameLst>
                                      </p:cBhvr>
                                      <p:tavLst>
                                        <p:tav tm="0">
                                          <p:val>
                                            <p:strVal val="#ppt_y+#ppt_h*1.125000"/>
                                          </p:val>
                                        </p:tav>
                                        <p:tav tm="100000">
                                          <p:val>
                                            <p:strVal val="#ppt_y"/>
                                          </p:val>
                                        </p:tav>
                                      </p:tavLst>
                                    </p:anim>
                                    <p:animEffect transition="in" filter="wipe(up)">
                                      <p:cBhvr>
                                        <p:cTn id="13" dur="250"/>
                                        <p:tgtEl>
                                          <p:spTgt spid="59"/>
                                        </p:tgtEl>
                                      </p:cBhvr>
                                    </p:animEffect>
                                  </p:childTnLst>
                                </p:cTn>
                              </p:par>
                            </p:childTnLst>
                          </p:cTn>
                        </p:par>
                        <p:par>
                          <p:cTn id="14" fill="hold">
                            <p:stCondLst>
                              <p:cond delay="500"/>
                            </p:stCondLst>
                            <p:childTnLst>
                              <p:par>
                                <p:cTn id="15" presetID="12" presetClass="entr" presetSubtype="4" fill="hold"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250"/>
                                        <p:tgtEl>
                                          <p:spTgt spid="38"/>
                                        </p:tgtEl>
                                        <p:attrNameLst>
                                          <p:attrName>ppt_y</p:attrName>
                                        </p:attrNameLst>
                                      </p:cBhvr>
                                      <p:tavLst>
                                        <p:tav tm="0">
                                          <p:val>
                                            <p:strVal val="#ppt_y+#ppt_h*1.125000"/>
                                          </p:val>
                                        </p:tav>
                                        <p:tav tm="100000">
                                          <p:val>
                                            <p:strVal val="#ppt_y"/>
                                          </p:val>
                                        </p:tav>
                                      </p:tavLst>
                                    </p:anim>
                                    <p:animEffect transition="in" filter="wipe(up)">
                                      <p:cBhvr>
                                        <p:cTn id="18" dur="250"/>
                                        <p:tgtEl>
                                          <p:spTgt spid="38"/>
                                        </p:tgtEl>
                                      </p:cBhvr>
                                    </p:animEffect>
                                  </p:childTnLst>
                                </p:cTn>
                              </p:par>
                            </p:childTnLst>
                          </p:cTn>
                        </p:par>
                        <p:par>
                          <p:cTn id="19" fill="hold">
                            <p:stCondLst>
                              <p:cond delay="750"/>
                            </p:stCondLst>
                            <p:childTnLst>
                              <p:par>
                                <p:cTn id="20" presetID="12" presetClass="entr" presetSubtype="4" fill="hold" nodeType="after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additive="base">
                                        <p:cTn id="22" dur="250"/>
                                        <p:tgtEl>
                                          <p:spTgt spid="42"/>
                                        </p:tgtEl>
                                        <p:attrNameLst>
                                          <p:attrName>ppt_y</p:attrName>
                                        </p:attrNameLst>
                                      </p:cBhvr>
                                      <p:tavLst>
                                        <p:tav tm="0">
                                          <p:val>
                                            <p:strVal val="#ppt_y+#ppt_h*1.125000"/>
                                          </p:val>
                                        </p:tav>
                                        <p:tav tm="100000">
                                          <p:val>
                                            <p:strVal val="#ppt_y"/>
                                          </p:val>
                                        </p:tav>
                                      </p:tavLst>
                                    </p:anim>
                                    <p:animEffect transition="in" filter="wipe(up)">
                                      <p:cBhvr>
                                        <p:cTn id="23" dur="250"/>
                                        <p:tgtEl>
                                          <p:spTgt spid="42"/>
                                        </p:tgtEl>
                                      </p:cBhvr>
                                    </p:animEffect>
                                  </p:childTnLst>
                                </p:cTn>
                              </p:par>
                            </p:childTnLst>
                          </p:cTn>
                        </p:par>
                        <p:par>
                          <p:cTn id="24" fill="hold">
                            <p:stCondLst>
                              <p:cond delay="1000"/>
                            </p:stCondLst>
                            <p:childTnLst>
                              <p:par>
                                <p:cTn id="25" presetID="22" presetClass="entr" presetSubtype="1" fill="hold"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up)">
                                      <p:cBhvr>
                                        <p:cTn id="27" dur="500"/>
                                        <p:tgtEl>
                                          <p:spTgt spid="50"/>
                                        </p:tgtEl>
                                      </p:cBhvr>
                                    </p:animEffect>
                                  </p:childTnLst>
                                </p:cTn>
                              </p:par>
                            </p:childTnLst>
                          </p:cTn>
                        </p:par>
                        <p:par>
                          <p:cTn id="28" fill="hold">
                            <p:stCondLst>
                              <p:cond delay="1500"/>
                            </p:stCondLst>
                            <p:childTnLst>
                              <p:par>
                                <p:cTn id="29" presetID="22" presetClass="entr" presetSubtype="1"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up)">
                                      <p:cBhvr>
                                        <p:cTn id="31" dur="500"/>
                                        <p:tgtEl>
                                          <p:spTgt spid="46"/>
                                        </p:tgtEl>
                                      </p:cBhvr>
                                    </p:animEffect>
                                  </p:childTnLst>
                                </p:cTn>
                              </p:par>
                            </p:childTnLst>
                          </p:cTn>
                        </p:par>
                        <p:par>
                          <p:cTn id="32" fill="hold">
                            <p:stCondLst>
                              <p:cond delay="2000"/>
                            </p:stCondLst>
                            <p:childTnLst>
                              <p:par>
                                <p:cTn id="33" presetID="22" presetClass="entr" presetSubtype="1" fill="hold"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wipe(up)">
                                      <p:cBhvr>
                                        <p:cTn id="35" dur="500"/>
                                        <p:tgtEl>
                                          <p:spTgt spid="54"/>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wipe(up)">
                                      <p:cBhvr>
                                        <p:cTn id="39" dur="500"/>
                                        <p:tgtEl>
                                          <p:spTgt spid="64"/>
                                        </p:tgtEl>
                                      </p:cBhvr>
                                    </p:animEffect>
                                  </p:childTnLst>
                                </p:cTn>
                              </p:par>
                            </p:childTnLst>
                          </p:cTn>
                        </p:par>
                        <p:par>
                          <p:cTn id="40" fill="hold">
                            <p:stCondLst>
                              <p:cond delay="3000"/>
                            </p:stCondLst>
                            <p:childTnLst>
                              <p:par>
                                <p:cTn id="41" presetID="22" presetClass="entr" presetSubtype="1" fill="hold" grpId="0" nodeType="afterEffect">
                                  <p:stCondLst>
                                    <p:cond delay="0"/>
                                  </p:stCondLst>
                                  <p:childTnLst>
                                    <p:set>
                                      <p:cBhvr>
                                        <p:cTn id="42" dur="1" fill="hold">
                                          <p:stCondLst>
                                            <p:cond delay="0"/>
                                          </p:stCondLst>
                                        </p:cTn>
                                        <p:tgtEl>
                                          <p:spTgt spid="65"/>
                                        </p:tgtEl>
                                        <p:attrNameLst>
                                          <p:attrName>style.visibility</p:attrName>
                                        </p:attrNameLst>
                                      </p:cBhvr>
                                      <p:to>
                                        <p:strVal val="visible"/>
                                      </p:to>
                                    </p:set>
                                    <p:animEffect transition="in" filter="wipe(up)">
                                      <p:cBhvr>
                                        <p:cTn id="43" dur="500"/>
                                        <p:tgtEl>
                                          <p:spTgt spid="65"/>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wipe(up)">
                                      <p:cBhvr>
                                        <p:cTn id="4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64" grpId="0" animBg="1"/>
      <p:bldP spid="6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直接连接符 74"/>
          <p:cNvCxnSpPr/>
          <p:nvPr/>
        </p:nvCxnSpPr>
        <p:spPr>
          <a:xfrm flipV="1">
            <a:off x="2736274" y="1876396"/>
            <a:ext cx="1808673" cy="525747"/>
          </a:xfrm>
          <a:prstGeom prst="line">
            <a:avLst/>
          </a:prstGeom>
          <a:noFill/>
          <a:ln w="76200" cap="flat" cmpd="sng" algn="ctr">
            <a:solidFill>
              <a:sysClr val="window" lastClr="FFFFFF">
                <a:alpha val="50196"/>
              </a:sysClr>
            </a:solidFill>
            <a:prstDash val="solid"/>
          </a:ln>
          <a:effectLst/>
        </p:spPr>
      </p:cxnSp>
      <p:cxnSp>
        <p:nvCxnSpPr>
          <p:cNvPr id="76" name="直接连接符 75"/>
          <p:cNvCxnSpPr/>
          <p:nvPr/>
        </p:nvCxnSpPr>
        <p:spPr>
          <a:xfrm flipV="1">
            <a:off x="3265328" y="1876395"/>
            <a:ext cx="1279619" cy="1152991"/>
          </a:xfrm>
          <a:prstGeom prst="line">
            <a:avLst/>
          </a:prstGeom>
          <a:noFill/>
          <a:ln w="76200" cap="flat" cmpd="sng" algn="ctr">
            <a:solidFill>
              <a:sysClr val="window" lastClr="FFFFFF">
                <a:alpha val="50196"/>
              </a:sysClr>
            </a:solidFill>
            <a:prstDash val="solid"/>
          </a:ln>
          <a:effectLst/>
        </p:spPr>
      </p:cxnSp>
      <p:cxnSp>
        <p:nvCxnSpPr>
          <p:cNvPr id="77" name="直接连接符 76"/>
          <p:cNvCxnSpPr/>
          <p:nvPr/>
        </p:nvCxnSpPr>
        <p:spPr>
          <a:xfrm flipV="1">
            <a:off x="4057289" y="1876395"/>
            <a:ext cx="487658" cy="1520504"/>
          </a:xfrm>
          <a:prstGeom prst="line">
            <a:avLst/>
          </a:prstGeom>
          <a:noFill/>
          <a:ln w="76200" cap="flat" cmpd="sng" algn="ctr">
            <a:solidFill>
              <a:sysClr val="window" lastClr="FFFFFF">
                <a:alpha val="50196"/>
              </a:sysClr>
            </a:solidFill>
            <a:prstDash val="solid"/>
          </a:ln>
          <a:effectLst/>
        </p:spPr>
      </p:cxnSp>
      <p:cxnSp>
        <p:nvCxnSpPr>
          <p:cNvPr id="78" name="直接连接符 77"/>
          <p:cNvCxnSpPr/>
          <p:nvPr/>
        </p:nvCxnSpPr>
        <p:spPr>
          <a:xfrm flipH="1" flipV="1">
            <a:off x="4544947" y="1876396"/>
            <a:ext cx="430794" cy="1556276"/>
          </a:xfrm>
          <a:prstGeom prst="line">
            <a:avLst/>
          </a:prstGeom>
          <a:noFill/>
          <a:ln w="76200" cap="flat" cmpd="sng" algn="ctr">
            <a:solidFill>
              <a:sysClr val="window" lastClr="FFFFFF">
                <a:alpha val="50196"/>
              </a:sysClr>
            </a:solidFill>
            <a:prstDash val="solid"/>
          </a:ln>
          <a:effectLst/>
        </p:spPr>
      </p:cxnSp>
      <p:cxnSp>
        <p:nvCxnSpPr>
          <p:cNvPr id="79" name="直接连接符 78"/>
          <p:cNvCxnSpPr/>
          <p:nvPr/>
        </p:nvCxnSpPr>
        <p:spPr>
          <a:xfrm flipH="1" flipV="1">
            <a:off x="4544947" y="1876395"/>
            <a:ext cx="1235164" cy="1152991"/>
          </a:xfrm>
          <a:prstGeom prst="line">
            <a:avLst/>
          </a:prstGeom>
          <a:noFill/>
          <a:ln w="76200" cap="flat" cmpd="sng" algn="ctr">
            <a:solidFill>
              <a:sysClr val="window" lastClr="FFFFFF">
                <a:alpha val="50196"/>
              </a:sysClr>
            </a:solidFill>
            <a:prstDash val="solid"/>
          </a:ln>
          <a:effectLst/>
        </p:spPr>
      </p:cxnSp>
      <p:cxnSp>
        <p:nvCxnSpPr>
          <p:cNvPr id="80" name="直接连接符 79"/>
          <p:cNvCxnSpPr/>
          <p:nvPr/>
        </p:nvCxnSpPr>
        <p:spPr>
          <a:xfrm>
            <a:off x="4544947" y="1876395"/>
            <a:ext cx="1827442" cy="567836"/>
          </a:xfrm>
          <a:prstGeom prst="line">
            <a:avLst/>
          </a:prstGeom>
          <a:noFill/>
          <a:ln w="76200" cap="flat" cmpd="sng" algn="ctr">
            <a:solidFill>
              <a:sysClr val="window" lastClr="FFFFFF">
                <a:alpha val="50196"/>
              </a:sysClr>
            </a:solidFill>
            <a:prstDash val="solid"/>
          </a:ln>
          <a:effectLst/>
        </p:spPr>
      </p:cxnSp>
      <p:grpSp>
        <p:nvGrpSpPr>
          <p:cNvPr id="81" name="组合 80"/>
          <p:cNvGrpSpPr/>
          <p:nvPr/>
        </p:nvGrpSpPr>
        <p:grpSpPr>
          <a:xfrm>
            <a:off x="3956928" y="1380807"/>
            <a:ext cx="1176039" cy="1060333"/>
            <a:chOff x="3720691" y="2824413"/>
            <a:chExt cx="1341120" cy="1209172"/>
          </a:xfrm>
          <a:blipFill dpi="0" rotWithShape="1">
            <a:blip r:embed="rId2">
              <a:extLst>
                <a:ext uri="{28A0092B-C50C-407E-A947-70E740481C1C}">
                  <a14:useLocalDpi xmlns:a14="http://schemas.microsoft.com/office/drawing/2010/main" val="0"/>
                </a:ext>
              </a:extLst>
            </a:blip>
            <a:srcRect/>
            <a:stretch>
              <a:fillRect/>
            </a:stretch>
          </a:blipFill>
        </p:grpSpPr>
        <p:sp>
          <p:nvSpPr>
            <p:cNvPr id="8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sp>
          <p:nvSpPr>
            <p:cNvPr id="8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sp>
        <p:nvSpPr>
          <p:cNvPr id="84" name="Freeform 5"/>
          <p:cNvSpPr>
            <a:spLocks/>
          </p:cNvSpPr>
          <p:nvPr/>
        </p:nvSpPr>
        <p:spPr bwMode="auto">
          <a:xfrm rot="1855731">
            <a:off x="4060114" y="1459114"/>
            <a:ext cx="1014977" cy="91511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sp>
        <p:nvSpPr>
          <p:cNvPr id="85" name="文本框 9"/>
          <p:cNvSpPr txBox="1"/>
          <p:nvPr/>
        </p:nvSpPr>
        <p:spPr>
          <a:xfrm>
            <a:off x="4167061" y="1667734"/>
            <a:ext cx="809879" cy="513589"/>
          </a:xfrm>
          <a:prstGeom prst="rect">
            <a:avLst/>
          </a:prstGeom>
          <a:noFill/>
        </p:spPr>
        <p:txBody>
          <a:bodyPr wrap="square" lIns="51422" tIns="25711" rIns="51422" bIns="25711" rtlCol="0">
            <a:spAutoFit/>
          </a:bodyPr>
          <a:lstStyle/>
          <a:p>
            <a:pPr algn="ctr" defTabSz="405037" fontAlgn="auto">
              <a:spcAft>
                <a:spcPts val="0"/>
              </a:spcAft>
              <a:buFont typeface="Arial" charset="0"/>
              <a:buNone/>
            </a:pPr>
            <a:r>
              <a:rPr lang="zh-CN" altLang="en-US" sz="1500" b="1"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添加</a:t>
            </a:r>
            <a:endParaRPr lang="en-US" altLang="zh-CN" sz="1500" b="1" dirty="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a:p>
            <a:pPr algn="ctr" defTabSz="405037" fontAlgn="auto">
              <a:spcAft>
                <a:spcPts val="0"/>
              </a:spcAft>
              <a:buFont typeface="Arial" charset="0"/>
              <a:buNone/>
            </a:pPr>
            <a:r>
              <a:rPr lang="zh-CN" altLang="en-US" sz="1500" b="1"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标题</a:t>
            </a:r>
          </a:p>
        </p:txBody>
      </p:sp>
      <p:grpSp>
        <p:nvGrpSpPr>
          <p:cNvPr id="86" name="组合 85"/>
          <p:cNvGrpSpPr/>
          <p:nvPr/>
        </p:nvGrpSpPr>
        <p:grpSpPr>
          <a:xfrm>
            <a:off x="2457826" y="2186812"/>
            <a:ext cx="502789" cy="453321"/>
            <a:chOff x="5424755" y="1340768"/>
            <a:chExt cx="670560" cy="604586"/>
          </a:xfrm>
          <a:blipFill dpi="0" rotWithShape="1">
            <a:blip r:embed="rId3">
              <a:extLst>
                <a:ext uri="{28A0092B-C50C-407E-A947-70E740481C1C}">
                  <a14:useLocalDpi xmlns:a14="http://schemas.microsoft.com/office/drawing/2010/main" val="0"/>
                </a:ext>
              </a:extLst>
            </a:blip>
            <a:srcRect/>
            <a:stretch>
              <a:fillRect/>
            </a:stretch>
          </a:blipFill>
        </p:grpSpPr>
        <p:grpSp>
          <p:nvGrpSpPr>
            <p:cNvPr id="87" name="组合 86"/>
            <p:cNvGrpSpPr/>
            <p:nvPr/>
          </p:nvGrpSpPr>
          <p:grpSpPr>
            <a:xfrm>
              <a:off x="5424755" y="1340768"/>
              <a:ext cx="670560" cy="604586"/>
              <a:chOff x="5424755" y="1340768"/>
              <a:chExt cx="670560" cy="604586"/>
            </a:xfrm>
            <a:grpFill/>
          </p:grpSpPr>
          <p:grpSp>
            <p:nvGrpSpPr>
              <p:cNvPr id="89" name="组合 88"/>
              <p:cNvGrpSpPr/>
              <p:nvPr/>
            </p:nvGrpSpPr>
            <p:grpSpPr>
              <a:xfrm>
                <a:off x="5424755" y="1340768"/>
                <a:ext cx="670560" cy="604586"/>
                <a:chOff x="3720691" y="2824413"/>
                <a:chExt cx="1341120" cy="1209172"/>
              </a:xfrm>
              <a:grpFill/>
            </p:grpSpPr>
            <p:sp>
              <p:nvSpPr>
                <p:cNvPr id="9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9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90"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88"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01</a:t>
              </a:r>
              <a:endParaRPr lang="zh-CN" altLang="en-US"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93" name="组合 92"/>
          <p:cNvGrpSpPr/>
          <p:nvPr/>
        </p:nvGrpSpPr>
        <p:grpSpPr>
          <a:xfrm>
            <a:off x="3054459" y="2802726"/>
            <a:ext cx="502789" cy="453321"/>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94" name="组合 93"/>
            <p:cNvGrpSpPr/>
            <p:nvPr/>
          </p:nvGrpSpPr>
          <p:grpSpPr>
            <a:xfrm>
              <a:off x="5424755" y="1340768"/>
              <a:ext cx="670560" cy="604586"/>
              <a:chOff x="5424755" y="1340768"/>
              <a:chExt cx="670560" cy="604586"/>
            </a:xfrm>
            <a:grpFill/>
          </p:grpSpPr>
          <p:grpSp>
            <p:nvGrpSpPr>
              <p:cNvPr id="96" name="组合 95"/>
              <p:cNvGrpSpPr/>
              <p:nvPr/>
            </p:nvGrpSpPr>
            <p:grpSpPr>
              <a:xfrm>
                <a:off x="5424755" y="1340768"/>
                <a:ext cx="670560" cy="604586"/>
                <a:chOff x="3720691" y="2824413"/>
                <a:chExt cx="1341120" cy="1209172"/>
              </a:xfrm>
              <a:grpFill/>
            </p:grpSpPr>
            <p:sp>
              <p:nvSpPr>
                <p:cNvPr id="9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9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97"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95"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02</a:t>
              </a:r>
              <a:endParaRPr lang="zh-CN" altLang="en-US"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100" name="组合 99"/>
          <p:cNvGrpSpPr/>
          <p:nvPr/>
        </p:nvGrpSpPr>
        <p:grpSpPr>
          <a:xfrm>
            <a:off x="3768048" y="3255753"/>
            <a:ext cx="502789" cy="453321"/>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101" name="组合 100"/>
            <p:cNvGrpSpPr/>
            <p:nvPr/>
          </p:nvGrpSpPr>
          <p:grpSpPr>
            <a:xfrm>
              <a:off x="5424755" y="1340768"/>
              <a:ext cx="670560" cy="604586"/>
              <a:chOff x="5424755" y="1340768"/>
              <a:chExt cx="670560" cy="604586"/>
            </a:xfrm>
            <a:grpFill/>
          </p:grpSpPr>
          <p:grpSp>
            <p:nvGrpSpPr>
              <p:cNvPr id="103" name="组合 102"/>
              <p:cNvGrpSpPr/>
              <p:nvPr/>
            </p:nvGrpSpPr>
            <p:grpSpPr>
              <a:xfrm>
                <a:off x="5424755" y="1340768"/>
                <a:ext cx="670560" cy="604586"/>
                <a:chOff x="3720691" y="2824413"/>
                <a:chExt cx="1341120" cy="1209172"/>
              </a:xfrm>
              <a:grpFill/>
            </p:grpSpPr>
            <p:sp>
              <p:nvSpPr>
                <p:cNvPr id="105"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106"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104"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102"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03</a:t>
              </a:r>
              <a:endParaRPr lang="zh-CN" altLang="en-US"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107" name="组合 106"/>
          <p:cNvGrpSpPr/>
          <p:nvPr/>
        </p:nvGrpSpPr>
        <p:grpSpPr>
          <a:xfrm>
            <a:off x="4697292" y="3318313"/>
            <a:ext cx="502789" cy="453321"/>
            <a:chOff x="5424755" y="1340768"/>
            <a:chExt cx="670560" cy="604586"/>
          </a:xfrm>
          <a:blipFill dpi="0" rotWithShape="1">
            <a:blip r:embed="rId6">
              <a:extLst>
                <a:ext uri="{28A0092B-C50C-407E-A947-70E740481C1C}">
                  <a14:useLocalDpi xmlns:a14="http://schemas.microsoft.com/office/drawing/2010/main" val="0"/>
                </a:ext>
              </a:extLst>
            </a:blip>
            <a:srcRect/>
            <a:stretch>
              <a:fillRect/>
            </a:stretch>
          </a:blipFill>
        </p:grpSpPr>
        <p:grpSp>
          <p:nvGrpSpPr>
            <p:cNvPr id="108" name="组合 107"/>
            <p:cNvGrpSpPr/>
            <p:nvPr/>
          </p:nvGrpSpPr>
          <p:grpSpPr>
            <a:xfrm>
              <a:off x="5424755" y="1340768"/>
              <a:ext cx="670560" cy="604586"/>
              <a:chOff x="5424755" y="1340768"/>
              <a:chExt cx="670560" cy="604586"/>
            </a:xfrm>
            <a:grpFill/>
          </p:grpSpPr>
          <p:grpSp>
            <p:nvGrpSpPr>
              <p:cNvPr id="110" name="组合 109"/>
              <p:cNvGrpSpPr/>
              <p:nvPr/>
            </p:nvGrpSpPr>
            <p:grpSpPr>
              <a:xfrm>
                <a:off x="5424755" y="1340768"/>
                <a:ext cx="670560" cy="604586"/>
                <a:chOff x="3720691" y="2824413"/>
                <a:chExt cx="1341120" cy="1209172"/>
              </a:xfrm>
              <a:grpFill/>
            </p:grpSpPr>
            <p:sp>
              <p:nvSpPr>
                <p:cNvPr id="11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11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111"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109"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04</a:t>
              </a:r>
              <a:endParaRPr lang="zh-CN" altLang="en-US"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114" name="组合 113"/>
          <p:cNvGrpSpPr/>
          <p:nvPr/>
        </p:nvGrpSpPr>
        <p:grpSpPr>
          <a:xfrm>
            <a:off x="5501663" y="2902416"/>
            <a:ext cx="502789" cy="453321"/>
            <a:chOff x="5424755" y="1340768"/>
            <a:chExt cx="670560" cy="604586"/>
          </a:xfrm>
          <a:blipFill dpi="0" rotWithShape="1">
            <a:blip r:embed="rId7">
              <a:extLst>
                <a:ext uri="{28A0092B-C50C-407E-A947-70E740481C1C}">
                  <a14:useLocalDpi xmlns:a14="http://schemas.microsoft.com/office/drawing/2010/main" val="0"/>
                </a:ext>
              </a:extLst>
            </a:blip>
            <a:srcRect/>
            <a:stretch>
              <a:fillRect/>
            </a:stretch>
          </a:blipFill>
        </p:grpSpPr>
        <p:grpSp>
          <p:nvGrpSpPr>
            <p:cNvPr id="115" name="组合 114"/>
            <p:cNvGrpSpPr/>
            <p:nvPr/>
          </p:nvGrpSpPr>
          <p:grpSpPr>
            <a:xfrm>
              <a:off x="5424755" y="1340768"/>
              <a:ext cx="670560" cy="604586"/>
              <a:chOff x="5424755" y="1340768"/>
              <a:chExt cx="670560" cy="604586"/>
            </a:xfrm>
            <a:grpFill/>
          </p:grpSpPr>
          <p:grpSp>
            <p:nvGrpSpPr>
              <p:cNvPr id="117" name="组合 116"/>
              <p:cNvGrpSpPr/>
              <p:nvPr/>
            </p:nvGrpSpPr>
            <p:grpSpPr>
              <a:xfrm>
                <a:off x="5424755" y="1340768"/>
                <a:ext cx="670560" cy="604586"/>
                <a:chOff x="3720691" y="2824413"/>
                <a:chExt cx="1341120" cy="1209172"/>
              </a:xfrm>
              <a:grpFill/>
            </p:grpSpPr>
            <p:sp>
              <p:nvSpPr>
                <p:cNvPr id="119"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120"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118"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116"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05</a:t>
              </a:r>
              <a:endParaRPr lang="zh-CN" altLang="en-US"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121" name="组合 120"/>
          <p:cNvGrpSpPr/>
          <p:nvPr/>
        </p:nvGrpSpPr>
        <p:grpSpPr>
          <a:xfrm>
            <a:off x="6093941" y="2283792"/>
            <a:ext cx="502789" cy="453321"/>
            <a:chOff x="5424755" y="1340768"/>
            <a:chExt cx="670560" cy="604586"/>
          </a:xfrm>
          <a:blipFill dpi="0" rotWithShape="1">
            <a:blip r:embed="rId3">
              <a:extLst>
                <a:ext uri="{28A0092B-C50C-407E-A947-70E740481C1C}">
                  <a14:useLocalDpi xmlns:a14="http://schemas.microsoft.com/office/drawing/2010/main" val="0"/>
                </a:ext>
              </a:extLst>
            </a:blip>
            <a:srcRect/>
            <a:stretch>
              <a:fillRect/>
            </a:stretch>
          </a:blipFill>
        </p:grpSpPr>
        <p:grpSp>
          <p:nvGrpSpPr>
            <p:cNvPr id="122" name="组合 121"/>
            <p:cNvGrpSpPr/>
            <p:nvPr/>
          </p:nvGrpSpPr>
          <p:grpSpPr>
            <a:xfrm>
              <a:off x="5424755" y="1340768"/>
              <a:ext cx="670560" cy="604586"/>
              <a:chOff x="5424755" y="1340768"/>
              <a:chExt cx="670560" cy="604586"/>
            </a:xfrm>
            <a:grpFill/>
          </p:grpSpPr>
          <p:grpSp>
            <p:nvGrpSpPr>
              <p:cNvPr id="124" name="组合 123"/>
              <p:cNvGrpSpPr/>
              <p:nvPr/>
            </p:nvGrpSpPr>
            <p:grpSpPr>
              <a:xfrm>
                <a:off x="5424755" y="1340768"/>
                <a:ext cx="670560" cy="604586"/>
                <a:chOff x="3720691" y="2824413"/>
                <a:chExt cx="1341120" cy="1209172"/>
              </a:xfrm>
              <a:grpFill/>
            </p:grpSpPr>
            <p:sp>
              <p:nvSpPr>
                <p:cNvPr id="126"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127"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125"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123"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06</a:t>
              </a:r>
              <a:endParaRPr lang="zh-CN" altLang="en-US"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128" name="矩形 127"/>
          <p:cNvSpPr/>
          <p:nvPr/>
        </p:nvSpPr>
        <p:spPr>
          <a:xfrm>
            <a:off x="1553982" y="2291880"/>
            <a:ext cx="1163522" cy="253891"/>
          </a:xfrm>
          <a:prstGeom prst="rect">
            <a:avLst/>
          </a:prstGeom>
        </p:spPr>
        <p:txBody>
          <a:bodyPr wrap="square" lIns="68555" tIns="34278" rIns="68555" bIns="34278">
            <a:spAutoFit/>
          </a:bodyPr>
          <a:lstStyle/>
          <a:p>
            <a:pP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sp>
        <p:nvSpPr>
          <p:cNvPr id="129" name="矩形 128"/>
          <p:cNvSpPr/>
          <p:nvPr/>
        </p:nvSpPr>
        <p:spPr>
          <a:xfrm>
            <a:off x="2274648" y="2885791"/>
            <a:ext cx="1163522" cy="253891"/>
          </a:xfrm>
          <a:prstGeom prst="rect">
            <a:avLst/>
          </a:prstGeom>
        </p:spPr>
        <p:txBody>
          <a:bodyPr wrap="square" lIns="68555" tIns="34278" rIns="68555" bIns="34278">
            <a:spAutoFit/>
          </a:bodyPr>
          <a:lstStyle/>
          <a:p>
            <a:pP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sp>
        <p:nvSpPr>
          <p:cNvPr id="130" name="矩形 129"/>
          <p:cNvSpPr/>
          <p:nvPr/>
        </p:nvSpPr>
        <p:spPr>
          <a:xfrm>
            <a:off x="2976543" y="3371719"/>
            <a:ext cx="1163522" cy="253891"/>
          </a:xfrm>
          <a:prstGeom prst="rect">
            <a:avLst/>
          </a:prstGeom>
        </p:spPr>
        <p:txBody>
          <a:bodyPr wrap="square" lIns="68555" tIns="34278" rIns="68555" bIns="34278">
            <a:spAutoFit/>
          </a:bodyPr>
          <a:lstStyle/>
          <a:p>
            <a:pP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sp>
        <p:nvSpPr>
          <p:cNvPr id="131" name="矩形 130"/>
          <p:cNvSpPr/>
          <p:nvPr/>
        </p:nvSpPr>
        <p:spPr>
          <a:xfrm>
            <a:off x="5244204" y="3378680"/>
            <a:ext cx="1163522" cy="253891"/>
          </a:xfrm>
          <a:prstGeom prst="rect">
            <a:avLst/>
          </a:prstGeom>
        </p:spPr>
        <p:txBody>
          <a:bodyPr wrap="square" lIns="68555" tIns="34278" rIns="68555" bIns="34278">
            <a:spAutoFit/>
          </a:bodyPr>
          <a:lstStyle/>
          <a:p>
            <a:pP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sp>
        <p:nvSpPr>
          <p:cNvPr id="132" name="矩形 131"/>
          <p:cNvSpPr/>
          <p:nvPr/>
        </p:nvSpPr>
        <p:spPr>
          <a:xfrm>
            <a:off x="6029783" y="3000736"/>
            <a:ext cx="1163522" cy="253891"/>
          </a:xfrm>
          <a:prstGeom prst="rect">
            <a:avLst/>
          </a:prstGeom>
        </p:spPr>
        <p:txBody>
          <a:bodyPr wrap="square" lIns="68555" tIns="34278" rIns="68555" bIns="34278">
            <a:spAutoFit/>
          </a:bodyPr>
          <a:lstStyle/>
          <a:p>
            <a:pP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sp>
        <p:nvSpPr>
          <p:cNvPr id="133" name="矩形 132"/>
          <p:cNvSpPr/>
          <p:nvPr/>
        </p:nvSpPr>
        <p:spPr>
          <a:xfrm>
            <a:off x="6677686" y="2345872"/>
            <a:ext cx="1163522" cy="253891"/>
          </a:xfrm>
          <a:prstGeom prst="rect">
            <a:avLst/>
          </a:prstGeom>
        </p:spPr>
        <p:txBody>
          <a:bodyPr wrap="square" lIns="68555" tIns="34278" rIns="68555" bIns="34278">
            <a:spAutoFit/>
          </a:bodyPr>
          <a:lstStyle/>
          <a:p>
            <a:pP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grpSp>
        <p:nvGrpSpPr>
          <p:cNvPr id="134" name="组合 133"/>
          <p:cNvGrpSpPr/>
          <p:nvPr/>
        </p:nvGrpSpPr>
        <p:grpSpPr>
          <a:xfrm>
            <a:off x="990673" y="3971456"/>
            <a:ext cx="394805" cy="355962"/>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135" name="组合 134"/>
            <p:cNvGrpSpPr/>
            <p:nvPr/>
          </p:nvGrpSpPr>
          <p:grpSpPr>
            <a:xfrm>
              <a:off x="5424755" y="1340768"/>
              <a:ext cx="670560" cy="604586"/>
              <a:chOff x="3720691" y="2824413"/>
              <a:chExt cx="1341120" cy="1209172"/>
            </a:xfrm>
            <a:grpFill/>
          </p:grpSpPr>
          <p:sp>
            <p:nvSpPr>
              <p:cNvPr id="137"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sp>
            <p:nvSpPr>
              <p:cNvPr id="138"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sp>
          <p:nvSpPr>
            <p:cNvPr id="136"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sp>
        <p:nvSpPr>
          <p:cNvPr id="139" name="文本框 9"/>
          <p:cNvSpPr txBox="1"/>
          <p:nvPr/>
        </p:nvSpPr>
        <p:spPr>
          <a:xfrm>
            <a:off x="1418557" y="3982081"/>
            <a:ext cx="1403790" cy="236590"/>
          </a:xfrm>
          <a:prstGeom prst="rect">
            <a:avLst/>
          </a:prstGeom>
          <a:noFill/>
        </p:spPr>
        <p:txBody>
          <a:bodyPr wrap="square" lIns="51422" tIns="25711" rIns="51422" bIns="25711" rtlCol="0">
            <a:spAutoFit/>
          </a:bodyPr>
          <a:lstStyle/>
          <a:p>
            <a:pPr marL="0" lvl="1" defTabSz="405037" fontAlgn="auto">
              <a:spcBef>
                <a:spcPts val="0"/>
              </a:spcBef>
              <a:spcAft>
                <a:spcPts val="0"/>
              </a:spcAft>
            </a:pPr>
            <a:r>
              <a:rPr lang="zh-CN" altLang="en-US" sz="1200" dirty="0">
                <a:solidFill>
                  <a:prstClr val="white"/>
                </a:solidFill>
                <a:latin typeface="微软雅黑" pitchFamily="34" charset="-122"/>
                <a:ea typeface="微软雅黑" pitchFamily="34" charset="-122"/>
              </a:rPr>
              <a:t>输入文字标题</a:t>
            </a:r>
          </a:p>
        </p:txBody>
      </p:sp>
      <p:cxnSp>
        <p:nvCxnSpPr>
          <p:cNvPr id="140" name="直接连接符 139"/>
          <p:cNvCxnSpPr/>
          <p:nvPr/>
        </p:nvCxnSpPr>
        <p:spPr>
          <a:xfrm>
            <a:off x="1548451" y="4252041"/>
            <a:ext cx="6123925" cy="0"/>
          </a:xfrm>
          <a:prstGeom prst="line">
            <a:avLst/>
          </a:prstGeom>
          <a:noFill/>
          <a:ln w="9525" cap="flat" cmpd="sng" algn="ctr">
            <a:solidFill>
              <a:sysClr val="window" lastClr="FFFFFF"/>
            </a:solidFill>
            <a:prstDash val="dash"/>
          </a:ln>
          <a:effectLst/>
        </p:spPr>
      </p:cxnSp>
      <p:grpSp>
        <p:nvGrpSpPr>
          <p:cNvPr id="141" name="组合 140"/>
          <p:cNvGrpSpPr/>
          <p:nvPr/>
        </p:nvGrpSpPr>
        <p:grpSpPr>
          <a:xfrm>
            <a:off x="7779503" y="4154248"/>
            <a:ext cx="193989" cy="174903"/>
            <a:chOff x="3720691" y="2824413"/>
            <a:chExt cx="1341120" cy="1209172"/>
          </a:xfrm>
          <a:blipFill dpi="0" rotWithShape="1">
            <a:blip r:embed="rId7">
              <a:extLst>
                <a:ext uri="{28A0092B-C50C-407E-A947-70E740481C1C}">
                  <a14:useLocalDpi xmlns:a14="http://schemas.microsoft.com/office/drawing/2010/main" val="0"/>
                </a:ext>
              </a:extLst>
            </a:blip>
            <a:srcRect/>
            <a:stretch>
              <a:fillRect/>
            </a:stretch>
          </a:blipFill>
        </p:grpSpPr>
        <p:sp>
          <p:nvSpPr>
            <p:cNvPr id="14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sp>
          <p:nvSpPr>
            <p:cNvPr id="14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sp>
        <p:nvSpPr>
          <p:cNvPr id="144" name="TextBox 143"/>
          <p:cNvSpPr txBox="1"/>
          <p:nvPr/>
        </p:nvSpPr>
        <p:spPr>
          <a:xfrm>
            <a:off x="1476028" y="4362679"/>
            <a:ext cx="6407261" cy="722505"/>
          </a:xfrm>
          <a:prstGeom prst="rect">
            <a:avLst/>
          </a:prstGeom>
          <a:noFill/>
        </p:spPr>
        <p:txBody>
          <a:bodyPr wrap="square" rtlCol="0">
            <a:spAutoFit/>
          </a:bodyPr>
          <a:lstStyle/>
          <a:p>
            <a:pPr defTabSz="405037" fontAlgn="auto">
              <a:lnSpc>
                <a:spcPct val="130000"/>
              </a:lnSpc>
              <a:spcAft>
                <a:spcPts val="0"/>
              </a:spcAft>
            </a:pPr>
            <a:r>
              <a:rPr lang="zh-CN" altLang="en-US" sz="1050" dirty="0">
                <a:solidFill>
                  <a:prstClr val="white"/>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r>
              <a:rPr lang="zh-CN" altLang="en-US" sz="1050" dirty="0">
                <a:solidFill>
                  <a:prstClr val="white">
                    <a:lumMod val="50000"/>
                  </a:prstClr>
                </a:solidFill>
                <a:latin typeface="微软雅黑" panose="020B0503020204020204" pitchFamily="34" charset="-122"/>
                <a:ea typeface="微软雅黑" panose="020B0503020204020204" pitchFamily="34" charset="-122"/>
                <a:sym typeface="微软雅黑" pitchFamily="34" charset="-122"/>
              </a:rPr>
              <a:t>。</a:t>
            </a:r>
          </a:p>
        </p:txBody>
      </p:sp>
      <p:grpSp>
        <p:nvGrpSpPr>
          <p:cNvPr id="145" name="组合 144"/>
          <p:cNvGrpSpPr/>
          <p:nvPr/>
        </p:nvGrpSpPr>
        <p:grpSpPr>
          <a:xfrm>
            <a:off x="4984116" y="1414097"/>
            <a:ext cx="208734" cy="138347"/>
            <a:chOff x="9482595" y="2565731"/>
            <a:chExt cx="278384" cy="184511"/>
          </a:xfrm>
          <a:blipFill dpi="0" rotWithShape="1">
            <a:blip r:embed="rId3">
              <a:extLst>
                <a:ext uri="{28A0092B-C50C-407E-A947-70E740481C1C}">
                  <a14:useLocalDpi xmlns:a14="http://schemas.microsoft.com/office/drawing/2010/main" val="0"/>
                </a:ext>
              </a:extLst>
            </a:blip>
            <a:srcRect/>
            <a:stretch>
              <a:fillRect/>
            </a:stretch>
          </a:blipFill>
        </p:grpSpPr>
        <p:sp>
          <p:nvSpPr>
            <p:cNvPr id="146" name="椭圆 145"/>
            <p:cNvSpPr/>
            <p:nvPr/>
          </p:nvSpPr>
          <p:spPr>
            <a:xfrm>
              <a:off x="9482595" y="2565731"/>
              <a:ext cx="71376" cy="71376"/>
            </a:xfrm>
            <a:prstGeom prst="ellipse">
              <a:avLst/>
            </a:prstGeom>
            <a:grp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47" name="椭圆 146"/>
            <p:cNvSpPr/>
            <p:nvPr/>
          </p:nvSpPr>
          <p:spPr>
            <a:xfrm>
              <a:off x="9625979" y="2615242"/>
              <a:ext cx="135000" cy="135000"/>
            </a:xfrm>
            <a:prstGeom prst="ellipse">
              <a:avLst/>
            </a:prstGeom>
            <a:grp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75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500" fill="hold"/>
                                        <p:tgtEl>
                                          <p:spTgt spid="81"/>
                                        </p:tgtEl>
                                        <p:attrNameLst>
                                          <p:attrName>ppt_x</p:attrName>
                                        </p:attrNameLst>
                                      </p:cBhvr>
                                      <p:tavLst>
                                        <p:tav tm="0">
                                          <p:val>
                                            <p:strVal val="0-#ppt_w/2"/>
                                          </p:val>
                                        </p:tav>
                                        <p:tav tm="100000">
                                          <p:val>
                                            <p:strVal val="#ppt_x"/>
                                          </p:val>
                                        </p:tav>
                                      </p:tavLst>
                                    </p:anim>
                                    <p:anim calcmode="lin" valueType="num">
                                      <p:cBhvr additive="base">
                                        <p:cTn id="8" dur="500" fill="hold"/>
                                        <p:tgtEl>
                                          <p:spTgt spid="81"/>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21" presetClass="entr" presetSubtype="1" fill="hold" grpId="0" nodeType="afterEffect">
                                  <p:stCondLst>
                                    <p:cond delay="0"/>
                                  </p:stCondLst>
                                  <p:childTnLst>
                                    <p:set>
                                      <p:cBhvr>
                                        <p:cTn id="11" dur="1" fill="hold">
                                          <p:stCondLst>
                                            <p:cond delay="0"/>
                                          </p:stCondLst>
                                        </p:cTn>
                                        <p:tgtEl>
                                          <p:spTgt spid="84"/>
                                        </p:tgtEl>
                                        <p:attrNameLst>
                                          <p:attrName>style.visibility</p:attrName>
                                        </p:attrNameLst>
                                      </p:cBhvr>
                                      <p:to>
                                        <p:strVal val="visible"/>
                                      </p:to>
                                    </p:set>
                                    <p:animEffect transition="in" filter="wheel(1)">
                                      <p:cBhvr>
                                        <p:cTn id="12" dur="2000"/>
                                        <p:tgtEl>
                                          <p:spTgt spid="84"/>
                                        </p:tgtEl>
                                      </p:cBhvr>
                                    </p:animEffect>
                                  </p:childTnLst>
                                </p:cTn>
                              </p:par>
                            </p:childTnLst>
                          </p:cTn>
                        </p:par>
                        <p:par>
                          <p:cTn id="13" fill="hold">
                            <p:stCondLst>
                              <p:cond delay="3250"/>
                            </p:stCondLst>
                            <p:childTnLst>
                              <p:par>
                                <p:cTn id="14" presetID="53" presetClass="entr" presetSubtype="16" fill="hold" grpId="0" nodeType="afterEffect">
                                  <p:stCondLst>
                                    <p:cond delay="0"/>
                                  </p:stCondLst>
                                  <p:childTnLst>
                                    <p:set>
                                      <p:cBhvr>
                                        <p:cTn id="15" dur="1" fill="hold">
                                          <p:stCondLst>
                                            <p:cond delay="0"/>
                                          </p:stCondLst>
                                        </p:cTn>
                                        <p:tgtEl>
                                          <p:spTgt spid="85"/>
                                        </p:tgtEl>
                                        <p:attrNameLst>
                                          <p:attrName>style.visibility</p:attrName>
                                        </p:attrNameLst>
                                      </p:cBhvr>
                                      <p:to>
                                        <p:strVal val="visible"/>
                                      </p:to>
                                    </p:set>
                                    <p:anim calcmode="lin" valueType="num">
                                      <p:cBhvr>
                                        <p:cTn id="16" dur="500" fill="hold"/>
                                        <p:tgtEl>
                                          <p:spTgt spid="85"/>
                                        </p:tgtEl>
                                        <p:attrNameLst>
                                          <p:attrName>ppt_w</p:attrName>
                                        </p:attrNameLst>
                                      </p:cBhvr>
                                      <p:tavLst>
                                        <p:tav tm="0">
                                          <p:val>
                                            <p:fltVal val="0"/>
                                          </p:val>
                                        </p:tav>
                                        <p:tav tm="100000">
                                          <p:val>
                                            <p:strVal val="#ppt_w"/>
                                          </p:val>
                                        </p:tav>
                                      </p:tavLst>
                                    </p:anim>
                                    <p:anim calcmode="lin" valueType="num">
                                      <p:cBhvr>
                                        <p:cTn id="17" dur="500" fill="hold"/>
                                        <p:tgtEl>
                                          <p:spTgt spid="85"/>
                                        </p:tgtEl>
                                        <p:attrNameLst>
                                          <p:attrName>ppt_h</p:attrName>
                                        </p:attrNameLst>
                                      </p:cBhvr>
                                      <p:tavLst>
                                        <p:tav tm="0">
                                          <p:val>
                                            <p:fltVal val="0"/>
                                          </p:val>
                                        </p:tav>
                                        <p:tav tm="100000">
                                          <p:val>
                                            <p:strVal val="#ppt_h"/>
                                          </p:val>
                                        </p:tav>
                                      </p:tavLst>
                                    </p:anim>
                                    <p:animEffect transition="in" filter="fade">
                                      <p:cBhvr>
                                        <p:cTn id="18" dur="500"/>
                                        <p:tgtEl>
                                          <p:spTgt spid="85"/>
                                        </p:tgtEl>
                                      </p:cBhvr>
                                    </p:animEffect>
                                  </p:childTnLst>
                                </p:cTn>
                              </p:par>
                            </p:childTnLst>
                          </p:cTn>
                        </p:par>
                        <p:par>
                          <p:cTn id="19" fill="hold">
                            <p:stCondLst>
                              <p:cond delay="3750"/>
                            </p:stCondLst>
                            <p:childTnLst>
                              <p:par>
                                <p:cTn id="20" presetID="18" presetClass="entr" presetSubtype="12" fill="hold" nodeType="afterEffect">
                                  <p:stCondLst>
                                    <p:cond delay="0"/>
                                  </p:stCondLst>
                                  <p:childTnLst>
                                    <p:set>
                                      <p:cBhvr>
                                        <p:cTn id="21" dur="1" fill="hold">
                                          <p:stCondLst>
                                            <p:cond delay="0"/>
                                          </p:stCondLst>
                                        </p:cTn>
                                        <p:tgtEl>
                                          <p:spTgt spid="75"/>
                                        </p:tgtEl>
                                        <p:attrNameLst>
                                          <p:attrName>style.visibility</p:attrName>
                                        </p:attrNameLst>
                                      </p:cBhvr>
                                      <p:to>
                                        <p:strVal val="visible"/>
                                      </p:to>
                                    </p:set>
                                    <p:animEffect transition="in" filter="strips(downLeft)">
                                      <p:cBhvr>
                                        <p:cTn id="22" dur="500"/>
                                        <p:tgtEl>
                                          <p:spTgt spid="75"/>
                                        </p:tgtEl>
                                      </p:cBhvr>
                                    </p:animEffect>
                                  </p:childTnLst>
                                </p:cTn>
                              </p:par>
                              <p:par>
                                <p:cTn id="23" presetID="18" presetClass="entr" presetSubtype="12" fill="hold" nodeType="withEffect">
                                  <p:stCondLst>
                                    <p:cond delay="0"/>
                                  </p:stCondLst>
                                  <p:childTnLst>
                                    <p:set>
                                      <p:cBhvr>
                                        <p:cTn id="24" dur="1" fill="hold">
                                          <p:stCondLst>
                                            <p:cond delay="0"/>
                                          </p:stCondLst>
                                        </p:cTn>
                                        <p:tgtEl>
                                          <p:spTgt spid="76"/>
                                        </p:tgtEl>
                                        <p:attrNameLst>
                                          <p:attrName>style.visibility</p:attrName>
                                        </p:attrNameLst>
                                      </p:cBhvr>
                                      <p:to>
                                        <p:strVal val="visible"/>
                                      </p:to>
                                    </p:set>
                                    <p:animEffect transition="in" filter="strips(downLeft)">
                                      <p:cBhvr>
                                        <p:cTn id="25" dur="500"/>
                                        <p:tgtEl>
                                          <p:spTgt spid="76"/>
                                        </p:tgtEl>
                                      </p:cBhvr>
                                    </p:animEffect>
                                  </p:childTnLst>
                                </p:cTn>
                              </p:par>
                              <p:par>
                                <p:cTn id="26" presetID="18" presetClass="entr" presetSubtype="12" fill="hold" nodeType="withEffect">
                                  <p:stCondLst>
                                    <p:cond delay="0"/>
                                  </p:stCondLst>
                                  <p:childTnLst>
                                    <p:set>
                                      <p:cBhvr>
                                        <p:cTn id="27" dur="1" fill="hold">
                                          <p:stCondLst>
                                            <p:cond delay="0"/>
                                          </p:stCondLst>
                                        </p:cTn>
                                        <p:tgtEl>
                                          <p:spTgt spid="77"/>
                                        </p:tgtEl>
                                        <p:attrNameLst>
                                          <p:attrName>style.visibility</p:attrName>
                                        </p:attrNameLst>
                                      </p:cBhvr>
                                      <p:to>
                                        <p:strVal val="visible"/>
                                      </p:to>
                                    </p:set>
                                    <p:animEffect transition="in" filter="strips(downLeft)">
                                      <p:cBhvr>
                                        <p:cTn id="28" dur="500"/>
                                        <p:tgtEl>
                                          <p:spTgt spid="77"/>
                                        </p:tgtEl>
                                      </p:cBhvr>
                                    </p:animEffect>
                                  </p:childTnLst>
                                </p:cTn>
                              </p:par>
                              <p:par>
                                <p:cTn id="29" presetID="18" presetClass="entr" presetSubtype="6" fill="hold" nodeType="withEffect">
                                  <p:stCondLst>
                                    <p:cond delay="0"/>
                                  </p:stCondLst>
                                  <p:childTnLst>
                                    <p:set>
                                      <p:cBhvr>
                                        <p:cTn id="30" dur="1" fill="hold">
                                          <p:stCondLst>
                                            <p:cond delay="0"/>
                                          </p:stCondLst>
                                        </p:cTn>
                                        <p:tgtEl>
                                          <p:spTgt spid="78"/>
                                        </p:tgtEl>
                                        <p:attrNameLst>
                                          <p:attrName>style.visibility</p:attrName>
                                        </p:attrNameLst>
                                      </p:cBhvr>
                                      <p:to>
                                        <p:strVal val="visible"/>
                                      </p:to>
                                    </p:set>
                                    <p:animEffect transition="in" filter="strips(downRight)">
                                      <p:cBhvr>
                                        <p:cTn id="31" dur="500"/>
                                        <p:tgtEl>
                                          <p:spTgt spid="78"/>
                                        </p:tgtEl>
                                      </p:cBhvr>
                                    </p:animEffect>
                                  </p:childTnLst>
                                </p:cTn>
                              </p:par>
                              <p:par>
                                <p:cTn id="32" presetID="18" presetClass="entr" presetSubtype="6" fill="hold" nodeType="withEffect">
                                  <p:stCondLst>
                                    <p:cond delay="0"/>
                                  </p:stCondLst>
                                  <p:childTnLst>
                                    <p:set>
                                      <p:cBhvr>
                                        <p:cTn id="33" dur="1" fill="hold">
                                          <p:stCondLst>
                                            <p:cond delay="0"/>
                                          </p:stCondLst>
                                        </p:cTn>
                                        <p:tgtEl>
                                          <p:spTgt spid="79"/>
                                        </p:tgtEl>
                                        <p:attrNameLst>
                                          <p:attrName>style.visibility</p:attrName>
                                        </p:attrNameLst>
                                      </p:cBhvr>
                                      <p:to>
                                        <p:strVal val="visible"/>
                                      </p:to>
                                    </p:set>
                                    <p:animEffect transition="in" filter="strips(downRight)">
                                      <p:cBhvr>
                                        <p:cTn id="34" dur="500"/>
                                        <p:tgtEl>
                                          <p:spTgt spid="79"/>
                                        </p:tgtEl>
                                      </p:cBhvr>
                                    </p:animEffect>
                                  </p:childTnLst>
                                </p:cTn>
                              </p:par>
                              <p:par>
                                <p:cTn id="35" presetID="18" presetClass="entr" presetSubtype="6" fill="hold" nodeType="withEffect">
                                  <p:stCondLst>
                                    <p:cond delay="0"/>
                                  </p:stCondLst>
                                  <p:childTnLst>
                                    <p:set>
                                      <p:cBhvr>
                                        <p:cTn id="36" dur="1" fill="hold">
                                          <p:stCondLst>
                                            <p:cond delay="0"/>
                                          </p:stCondLst>
                                        </p:cTn>
                                        <p:tgtEl>
                                          <p:spTgt spid="80"/>
                                        </p:tgtEl>
                                        <p:attrNameLst>
                                          <p:attrName>style.visibility</p:attrName>
                                        </p:attrNameLst>
                                      </p:cBhvr>
                                      <p:to>
                                        <p:strVal val="visible"/>
                                      </p:to>
                                    </p:set>
                                    <p:animEffect transition="in" filter="strips(downRight)">
                                      <p:cBhvr>
                                        <p:cTn id="37" dur="500"/>
                                        <p:tgtEl>
                                          <p:spTgt spid="80"/>
                                        </p:tgtEl>
                                      </p:cBhvr>
                                    </p:animEffect>
                                  </p:childTnLst>
                                </p:cTn>
                              </p:par>
                            </p:childTnLst>
                          </p:cTn>
                        </p:par>
                        <p:par>
                          <p:cTn id="38" fill="hold">
                            <p:stCondLst>
                              <p:cond delay="4250"/>
                            </p:stCondLst>
                            <p:childTnLst>
                              <p:par>
                                <p:cTn id="39" presetID="49" presetClass="entr" presetSubtype="0" decel="100000" fill="hold" nodeType="afterEffect">
                                  <p:stCondLst>
                                    <p:cond delay="0"/>
                                  </p:stCondLst>
                                  <p:childTnLst>
                                    <p:set>
                                      <p:cBhvr>
                                        <p:cTn id="40" dur="1" fill="hold">
                                          <p:stCondLst>
                                            <p:cond delay="0"/>
                                          </p:stCondLst>
                                        </p:cTn>
                                        <p:tgtEl>
                                          <p:spTgt spid="86"/>
                                        </p:tgtEl>
                                        <p:attrNameLst>
                                          <p:attrName>style.visibility</p:attrName>
                                        </p:attrNameLst>
                                      </p:cBhvr>
                                      <p:to>
                                        <p:strVal val="visible"/>
                                      </p:to>
                                    </p:set>
                                    <p:anim calcmode="lin" valueType="num">
                                      <p:cBhvr>
                                        <p:cTn id="41" dur="500" fill="hold"/>
                                        <p:tgtEl>
                                          <p:spTgt spid="86"/>
                                        </p:tgtEl>
                                        <p:attrNameLst>
                                          <p:attrName>ppt_w</p:attrName>
                                        </p:attrNameLst>
                                      </p:cBhvr>
                                      <p:tavLst>
                                        <p:tav tm="0">
                                          <p:val>
                                            <p:fltVal val="0"/>
                                          </p:val>
                                        </p:tav>
                                        <p:tav tm="100000">
                                          <p:val>
                                            <p:strVal val="#ppt_w"/>
                                          </p:val>
                                        </p:tav>
                                      </p:tavLst>
                                    </p:anim>
                                    <p:anim calcmode="lin" valueType="num">
                                      <p:cBhvr>
                                        <p:cTn id="42" dur="500" fill="hold"/>
                                        <p:tgtEl>
                                          <p:spTgt spid="86"/>
                                        </p:tgtEl>
                                        <p:attrNameLst>
                                          <p:attrName>ppt_h</p:attrName>
                                        </p:attrNameLst>
                                      </p:cBhvr>
                                      <p:tavLst>
                                        <p:tav tm="0">
                                          <p:val>
                                            <p:fltVal val="0"/>
                                          </p:val>
                                        </p:tav>
                                        <p:tav tm="100000">
                                          <p:val>
                                            <p:strVal val="#ppt_h"/>
                                          </p:val>
                                        </p:tav>
                                      </p:tavLst>
                                    </p:anim>
                                    <p:anim calcmode="lin" valueType="num">
                                      <p:cBhvr>
                                        <p:cTn id="43" dur="500" fill="hold"/>
                                        <p:tgtEl>
                                          <p:spTgt spid="86"/>
                                        </p:tgtEl>
                                        <p:attrNameLst>
                                          <p:attrName>style.rotation</p:attrName>
                                        </p:attrNameLst>
                                      </p:cBhvr>
                                      <p:tavLst>
                                        <p:tav tm="0">
                                          <p:val>
                                            <p:fltVal val="360"/>
                                          </p:val>
                                        </p:tav>
                                        <p:tav tm="100000">
                                          <p:val>
                                            <p:fltVal val="0"/>
                                          </p:val>
                                        </p:tav>
                                      </p:tavLst>
                                    </p:anim>
                                    <p:animEffect transition="in" filter="fade">
                                      <p:cBhvr>
                                        <p:cTn id="44" dur="500"/>
                                        <p:tgtEl>
                                          <p:spTgt spid="86"/>
                                        </p:tgtEl>
                                      </p:cBhvr>
                                    </p:animEffect>
                                  </p:childTnLst>
                                </p:cTn>
                              </p:par>
                            </p:childTnLst>
                          </p:cTn>
                        </p:par>
                        <p:par>
                          <p:cTn id="45" fill="hold">
                            <p:stCondLst>
                              <p:cond delay="4750"/>
                            </p:stCondLst>
                            <p:childTnLst>
                              <p:par>
                                <p:cTn id="46" presetID="49" presetClass="entr" presetSubtype="0" decel="100000" fill="hold" nodeType="afterEffect">
                                  <p:stCondLst>
                                    <p:cond delay="0"/>
                                  </p:stCondLst>
                                  <p:childTnLst>
                                    <p:set>
                                      <p:cBhvr>
                                        <p:cTn id="47" dur="1" fill="hold">
                                          <p:stCondLst>
                                            <p:cond delay="0"/>
                                          </p:stCondLst>
                                        </p:cTn>
                                        <p:tgtEl>
                                          <p:spTgt spid="93"/>
                                        </p:tgtEl>
                                        <p:attrNameLst>
                                          <p:attrName>style.visibility</p:attrName>
                                        </p:attrNameLst>
                                      </p:cBhvr>
                                      <p:to>
                                        <p:strVal val="visible"/>
                                      </p:to>
                                    </p:set>
                                    <p:anim calcmode="lin" valueType="num">
                                      <p:cBhvr>
                                        <p:cTn id="48" dur="500" fill="hold"/>
                                        <p:tgtEl>
                                          <p:spTgt spid="93"/>
                                        </p:tgtEl>
                                        <p:attrNameLst>
                                          <p:attrName>ppt_w</p:attrName>
                                        </p:attrNameLst>
                                      </p:cBhvr>
                                      <p:tavLst>
                                        <p:tav tm="0">
                                          <p:val>
                                            <p:fltVal val="0"/>
                                          </p:val>
                                        </p:tav>
                                        <p:tav tm="100000">
                                          <p:val>
                                            <p:strVal val="#ppt_w"/>
                                          </p:val>
                                        </p:tav>
                                      </p:tavLst>
                                    </p:anim>
                                    <p:anim calcmode="lin" valueType="num">
                                      <p:cBhvr>
                                        <p:cTn id="49" dur="500" fill="hold"/>
                                        <p:tgtEl>
                                          <p:spTgt spid="93"/>
                                        </p:tgtEl>
                                        <p:attrNameLst>
                                          <p:attrName>ppt_h</p:attrName>
                                        </p:attrNameLst>
                                      </p:cBhvr>
                                      <p:tavLst>
                                        <p:tav tm="0">
                                          <p:val>
                                            <p:fltVal val="0"/>
                                          </p:val>
                                        </p:tav>
                                        <p:tav tm="100000">
                                          <p:val>
                                            <p:strVal val="#ppt_h"/>
                                          </p:val>
                                        </p:tav>
                                      </p:tavLst>
                                    </p:anim>
                                    <p:anim calcmode="lin" valueType="num">
                                      <p:cBhvr>
                                        <p:cTn id="50" dur="500" fill="hold"/>
                                        <p:tgtEl>
                                          <p:spTgt spid="93"/>
                                        </p:tgtEl>
                                        <p:attrNameLst>
                                          <p:attrName>style.rotation</p:attrName>
                                        </p:attrNameLst>
                                      </p:cBhvr>
                                      <p:tavLst>
                                        <p:tav tm="0">
                                          <p:val>
                                            <p:fltVal val="360"/>
                                          </p:val>
                                        </p:tav>
                                        <p:tav tm="100000">
                                          <p:val>
                                            <p:fltVal val="0"/>
                                          </p:val>
                                        </p:tav>
                                      </p:tavLst>
                                    </p:anim>
                                    <p:animEffect transition="in" filter="fade">
                                      <p:cBhvr>
                                        <p:cTn id="51" dur="500"/>
                                        <p:tgtEl>
                                          <p:spTgt spid="93"/>
                                        </p:tgtEl>
                                      </p:cBhvr>
                                    </p:animEffect>
                                  </p:childTnLst>
                                </p:cTn>
                              </p:par>
                            </p:childTnLst>
                          </p:cTn>
                        </p:par>
                        <p:par>
                          <p:cTn id="52" fill="hold">
                            <p:stCondLst>
                              <p:cond delay="5250"/>
                            </p:stCondLst>
                            <p:childTnLst>
                              <p:par>
                                <p:cTn id="53" presetID="49" presetClass="entr" presetSubtype="0" decel="100000" fill="hold" nodeType="afterEffect">
                                  <p:stCondLst>
                                    <p:cond delay="0"/>
                                  </p:stCondLst>
                                  <p:childTnLst>
                                    <p:set>
                                      <p:cBhvr>
                                        <p:cTn id="54" dur="1" fill="hold">
                                          <p:stCondLst>
                                            <p:cond delay="0"/>
                                          </p:stCondLst>
                                        </p:cTn>
                                        <p:tgtEl>
                                          <p:spTgt spid="100"/>
                                        </p:tgtEl>
                                        <p:attrNameLst>
                                          <p:attrName>style.visibility</p:attrName>
                                        </p:attrNameLst>
                                      </p:cBhvr>
                                      <p:to>
                                        <p:strVal val="visible"/>
                                      </p:to>
                                    </p:set>
                                    <p:anim calcmode="lin" valueType="num">
                                      <p:cBhvr>
                                        <p:cTn id="55" dur="500" fill="hold"/>
                                        <p:tgtEl>
                                          <p:spTgt spid="100"/>
                                        </p:tgtEl>
                                        <p:attrNameLst>
                                          <p:attrName>ppt_w</p:attrName>
                                        </p:attrNameLst>
                                      </p:cBhvr>
                                      <p:tavLst>
                                        <p:tav tm="0">
                                          <p:val>
                                            <p:fltVal val="0"/>
                                          </p:val>
                                        </p:tav>
                                        <p:tav tm="100000">
                                          <p:val>
                                            <p:strVal val="#ppt_w"/>
                                          </p:val>
                                        </p:tav>
                                      </p:tavLst>
                                    </p:anim>
                                    <p:anim calcmode="lin" valueType="num">
                                      <p:cBhvr>
                                        <p:cTn id="56" dur="500" fill="hold"/>
                                        <p:tgtEl>
                                          <p:spTgt spid="100"/>
                                        </p:tgtEl>
                                        <p:attrNameLst>
                                          <p:attrName>ppt_h</p:attrName>
                                        </p:attrNameLst>
                                      </p:cBhvr>
                                      <p:tavLst>
                                        <p:tav tm="0">
                                          <p:val>
                                            <p:fltVal val="0"/>
                                          </p:val>
                                        </p:tav>
                                        <p:tav tm="100000">
                                          <p:val>
                                            <p:strVal val="#ppt_h"/>
                                          </p:val>
                                        </p:tav>
                                      </p:tavLst>
                                    </p:anim>
                                    <p:anim calcmode="lin" valueType="num">
                                      <p:cBhvr>
                                        <p:cTn id="57" dur="500" fill="hold"/>
                                        <p:tgtEl>
                                          <p:spTgt spid="100"/>
                                        </p:tgtEl>
                                        <p:attrNameLst>
                                          <p:attrName>style.rotation</p:attrName>
                                        </p:attrNameLst>
                                      </p:cBhvr>
                                      <p:tavLst>
                                        <p:tav tm="0">
                                          <p:val>
                                            <p:fltVal val="360"/>
                                          </p:val>
                                        </p:tav>
                                        <p:tav tm="100000">
                                          <p:val>
                                            <p:fltVal val="0"/>
                                          </p:val>
                                        </p:tav>
                                      </p:tavLst>
                                    </p:anim>
                                    <p:animEffect transition="in" filter="fade">
                                      <p:cBhvr>
                                        <p:cTn id="58" dur="500"/>
                                        <p:tgtEl>
                                          <p:spTgt spid="100"/>
                                        </p:tgtEl>
                                      </p:cBhvr>
                                    </p:animEffect>
                                  </p:childTnLst>
                                </p:cTn>
                              </p:par>
                            </p:childTnLst>
                          </p:cTn>
                        </p:par>
                        <p:par>
                          <p:cTn id="59" fill="hold">
                            <p:stCondLst>
                              <p:cond delay="5750"/>
                            </p:stCondLst>
                            <p:childTnLst>
                              <p:par>
                                <p:cTn id="60" presetID="49" presetClass="entr" presetSubtype="0" decel="100000" fill="hold" nodeType="afterEffect">
                                  <p:stCondLst>
                                    <p:cond delay="0"/>
                                  </p:stCondLst>
                                  <p:childTnLst>
                                    <p:set>
                                      <p:cBhvr>
                                        <p:cTn id="61" dur="1" fill="hold">
                                          <p:stCondLst>
                                            <p:cond delay="0"/>
                                          </p:stCondLst>
                                        </p:cTn>
                                        <p:tgtEl>
                                          <p:spTgt spid="107"/>
                                        </p:tgtEl>
                                        <p:attrNameLst>
                                          <p:attrName>style.visibility</p:attrName>
                                        </p:attrNameLst>
                                      </p:cBhvr>
                                      <p:to>
                                        <p:strVal val="visible"/>
                                      </p:to>
                                    </p:set>
                                    <p:anim calcmode="lin" valueType="num">
                                      <p:cBhvr>
                                        <p:cTn id="62" dur="500" fill="hold"/>
                                        <p:tgtEl>
                                          <p:spTgt spid="107"/>
                                        </p:tgtEl>
                                        <p:attrNameLst>
                                          <p:attrName>ppt_w</p:attrName>
                                        </p:attrNameLst>
                                      </p:cBhvr>
                                      <p:tavLst>
                                        <p:tav tm="0">
                                          <p:val>
                                            <p:fltVal val="0"/>
                                          </p:val>
                                        </p:tav>
                                        <p:tav tm="100000">
                                          <p:val>
                                            <p:strVal val="#ppt_w"/>
                                          </p:val>
                                        </p:tav>
                                      </p:tavLst>
                                    </p:anim>
                                    <p:anim calcmode="lin" valueType="num">
                                      <p:cBhvr>
                                        <p:cTn id="63" dur="500" fill="hold"/>
                                        <p:tgtEl>
                                          <p:spTgt spid="107"/>
                                        </p:tgtEl>
                                        <p:attrNameLst>
                                          <p:attrName>ppt_h</p:attrName>
                                        </p:attrNameLst>
                                      </p:cBhvr>
                                      <p:tavLst>
                                        <p:tav tm="0">
                                          <p:val>
                                            <p:fltVal val="0"/>
                                          </p:val>
                                        </p:tav>
                                        <p:tav tm="100000">
                                          <p:val>
                                            <p:strVal val="#ppt_h"/>
                                          </p:val>
                                        </p:tav>
                                      </p:tavLst>
                                    </p:anim>
                                    <p:anim calcmode="lin" valueType="num">
                                      <p:cBhvr>
                                        <p:cTn id="64" dur="500" fill="hold"/>
                                        <p:tgtEl>
                                          <p:spTgt spid="107"/>
                                        </p:tgtEl>
                                        <p:attrNameLst>
                                          <p:attrName>style.rotation</p:attrName>
                                        </p:attrNameLst>
                                      </p:cBhvr>
                                      <p:tavLst>
                                        <p:tav tm="0">
                                          <p:val>
                                            <p:fltVal val="360"/>
                                          </p:val>
                                        </p:tav>
                                        <p:tav tm="100000">
                                          <p:val>
                                            <p:fltVal val="0"/>
                                          </p:val>
                                        </p:tav>
                                      </p:tavLst>
                                    </p:anim>
                                    <p:animEffect transition="in" filter="fade">
                                      <p:cBhvr>
                                        <p:cTn id="65" dur="500"/>
                                        <p:tgtEl>
                                          <p:spTgt spid="107"/>
                                        </p:tgtEl>
                                      </p:cBhvr>
                                    </p:animEffect>
                                  </p:childTnLst>
                                </p:cTn>
                              </p:par>
                            </p:childTnLst>
                          </p:cTn>
                        </p:par>
                        <p:par>
                          <p:cTn id="66" fill="hold">
                            <p:stCondLst>
                              <p:cond delay="6250"/>
                            </p:stCondLst>
                            <p:childTnLst>
                              <p:par>
                                <p:cTn id="67" presetID="49" presetClass="entr" presetSubtype="0" decel="100000" fill="hold" nodeType="afterEffect">
                                  <p:stCondLst>
                                    <p:cond delay="0"/>
                                  </p:stCondLst>
                                  <p:childTnLst>
                                    <p:set>
                                      <p:cBhvr>
                                        <p:cTn id="68" dur="1" fill="hold">
                                          <p:stCondLst>
                                            <p:cond delay="0"/>
                                          </p:stCondLst>
                                        </p:cTn>
                                        <p:tgtEl>
                                          <p:spTgt spid="114"/>
                                        </p:tgtEl>
                                        <p:attrNameLst>
                                          <p:attrName>style.visibility</p:attrName>
                                        </p:attrNameLst>
                                      </p:cBhvr>
                                      <p:to>
                                        <p:strVal val="visible"/>
                                      </p:to>
                                    </p:set>
                                    <p:anim calcmode="lin" valueType="num">
                                      <p:cBhvr>
                                        <p:cTn id="69" dur="500" fill="hold"/>
                                        <p:tgtEl>
                                          <p:spTgt spid="114"/>
                                        </p:tgtEl>
                                        <p:attrNameLst>
                                          <p:attrName>ppt_w</p:attrName>
                                        </p:attrNameLst>
                                      </p:cBhvr>
                                      <p:tavLst>
                                        <p:tav tm="0">
                                          <p:val>
                                            <p:fltVal val="0"/>
                                          </p:val>
                                        </p:tav>
                                        <p:tav tm="100000">
                                          <p:val>
                                            <p:strVal val="#ppt_w"/>
                                          </p:val>
                                        </p:tav>
                                      </p:tavLst>
                                    </p:anim>
                                    <p:anim calcmode="lin" valueType="num">
                                      <p:cBhvr>
                                        <p:cTn id="70" dur="500" fill="hold"/>
                                        <p:tgtEl>
                                          <p:spTgt spid="114"/>
                                        </p:tgtEl>
                                        <p:attrNameLst>
                                          <p:attrName>ppt_h</p:attrName>
                                        </p:attrNameLst>
                                      </p:cBhvr>
                                      <p:tavLst>
                                        <p:tav tm="0">
                                          <p:val>
                                            <p:fltVal val="0"/>
                                          </p:val>
                                        </p:tav>
                                        <p:tav tm="100000">
                                          <p:val>
                                            <p:strVal val="#ppt_h"/>
                                          </p:val>
                                        </p:tav>
                                      </p:tavLst>
                                    </p:anim>
                                    <p:anim calcmode="lin" valueType="num">
                                      <p:cBhvr>
                                        <p:cTn id="71" dur="500" fill="hold"/>
                                        <p:tgtEl>
                                          <p:spTgt spid="114"/>
                                        </p:tgtEl>
                                        <p:attrNameLst>
                                          <p:attrName>style.rotation</p:attrName>
                                        </p:attrNameLst>
                                      </p:cBhvr>
                                      <p:tavLst>
                                        <p:tav tm="0">
                                          <p:val>
                                            <p:fltVal val="360"/>
                                          </p:val>
                                        </p:tav>
                                        <p:tav tm="100000">
                                          <p:val>
                                            <p:fltVal val="0"/>
                                          </p:val>
                                        </p:tav>
                                      </p:tavLst>
                                    </p:anim>
                                    <p:animEffect transition="in" filter="fade">
                                      <p:cBhvr>
                                        <p:cTn id="72" dur="500"/>
                                        <p:tgtEl>
                                          <p:spTgt spid="114"/>
                                        </p:tgtEl>
                                      </p:cBhvr>
                                    </p:animEffect>
                                  </p:childTnLst>
                                </p:cTn>
                              </p:par>
                            </p:childTnLst>
                          </p:cTn>
                        </p:par>
                        <p:par>
                          <p:cTn id="73" fill="hold">
                            <p:stCondLst>
                              <p:cond delay="6750"/>
                            </p:stCondLst>
                            <p:childTnLst>
                              <p:par>
                                <p:cTn id="74" presetID="49" presetClass="entr" presetSubtype="0" decel="100000" fill="hold" nodeType="afterEffect">
                                  <p:stCondLst>
                                    <p:cond delay="0"/>
                                  </p:stCondLst>
                                  <p:childTnLst>
                                    <p:set>
                                      <p:cBhvr>
                                        <p:cTn id="75" dur="1" fill="hold">
                                          <p:stCondLst>
                                            <p:cond delay="0"/>
                                          </p:stCondLst>
                                        </p:cTn>
                                        <p:tgtEl>
                                          <p:spTgt spid="121"/>
                                        </p:tgtEl>
                                        <p:attrNameLst>
                                          <p:attrName>style.visibility</p:attrName>
                                        </p:attrNameLst>
                                      </p:cBhvr>
                                      <p:to>
                                        <p:strVal val="visible"/>
                                      </p:to>
                                    </p:set>
                                    <p:anim calcmode="lin" valueType="num">
                                      <p:cBhvr>
                                        <p:cTn id="76" dur="500" fill="hold"/>
                                        <p:tgtEl>
                                          <p:spTgt spid="121"/>
                                        </p:tgtEl>
                                        <p:attrNameLst>
                                          <p:attrName>ppt_w</p:attrName>
                                        </p:attrNameLst>
                                      </p:cBhvr>
                                      <p:tavLst>
                                        <p:tav tm="0">
                                          <p:val>
                                            <p:fltVal val="0"/>
                                          </p:val>
                                        </p:tav>
                                        <p:tav tm="100000">
                                          <p:val>
                                            <p:strVal val="#ppt_w"/>
                                          </p:val>
                                        </p:tav>
                                      </p:tavLst>
                                    </p:anim>
                                    <p:anim calcmode="lin" valueType="num">
                                      <p:cBhvr>
                                        <p:cTn id="77" dur="500" fill="hold"/>
                                        <p:tgtEl>
                                          <p:spTgt spid="121"/>
                                        </p:tgtEl>
                                        <p:attrNameLst>
                                          <p:attrName>ppt_h</p:attrName>
                                        </p:attrNameLst>
                                      </p:cBhvr>
                                      <p:tavLst>
                                        <p:tav tm="0">
                                          <p:val>
                                            <p:fltVal val="0"/>
                                          </p:val>
                                        </p:tav>
                                        <p:tav tm="100000">
                                          <p:val>
                                            <p:strVal val="#ppt_h"/>
                                          </p:val>
                                        </p:tav>
                                      </p:tavLst>
                                    </p:anim>
                                    <p:anim calcmode="lin" valueType="num">
                                      <p:cBhvr>
                                        <p:cTn id="78" dur="500" fill="hold"/>
                                        <p:tgtEl>
                                          <p:spTgt spid="121"/>
                                        </p:tgtEl>
                                        <p:attrNameLst>
                                          <p:attrName>style.rotation</p:attrName>
                                        </p:attrNameLst>
                                      </p:cBhvr>
                                      <p:tavLst>
                                        <p:tav tm="0">
                                          <p:val>
                                            <p:fltVal val="360"/>
                                          </p:val>
                                        </p:tav>
                                        <p:tav tm="100000">
                                          <p:val>
                                            <p:fltVal val="0"/>
                                          </p:val>
                                        </p:tav>
                                      </p:tavLst>
                                    </p:anim>
                                    <p:animEffect transition="in" filter="fade">
                                      <p:cBhvr>
                                        <p:cTn id="79" dur="500"/>
                                        <p:tgtEl>
                                          <p:spTgt spid="121"/>
                                        </p:tgtEl>
                                      </p:cBhvr>
                                    </p:animEffect>
                                  </p:childTnLst>
                                </p:cTn>
                              </p:par>
                              <p:par>
                                <p:cTn id="80" presetID="14" presetClass="entr" presetSubtype="10" fill="hold" grpId="0" nodeType="withEffect">
                                  <p:stCondLst>
                                    <p:cond delay="500"/>
                                  </p:stCondLst>
                                  <p:childTnLst>
                                    <p:set>
                                      <p:cBhvr>
                                        <p:cTn id="81" dur="1" fill="hold">
                                          <p:stCondLst>
                                            <p:cond delay="0"/>
                                          </p:stCondLst>
                                        </p:cTn>
                                        <p:tgtEl>
                                          <p:spTgt spid="128"/>
                                        </p:tgtEl>
                                        <p:attrNameLst>
                                          <p:attrName>style.visibility</p:attrName>
                                        </p:attrNameLst>
                                      </p:cBhvr>
                                      <p:to>
                                        <p:strVal val="visible"/>
                                      </p:to>
                                    </p:set>
                                    <p:animEffect transition="in" filter="randombar(horizontal)">
                                      <p:cBhvr>
                                        <p:cTn id="82" dur="400"/>
                                        <p:tgtEl>
                                          <p:spTgt spid="128"/>
                                        </p:tgtEl>
                                      </p:cBhvr>
                                    </p:animEffect>
                                  </p:childTnLst>
                                </p:cTn>
                              </p:par>
                              <p:par>
                                <p:cTn id="83" presetID="14" presetClass="entr" presetSubtype="10" fill="hold" grpId="0" nodeType="withEffect">
                                  <p:stCondLst>
                                    <p:cond delay="500"/>
                                  </p:stCondLst>
                                  <p:childTnLst>
                                    <p:set>
                                      <p:cBhvr>
                                        <p:cTn id="84" dur="1" fill="hold">
                                          <p:stCondLst>
                                            <p:cond delay="0"/>
                                          </p:stCondLst>
                                        </p:cTn>
                                        <p:tgtEl>
                                          <p:spTgt spid="129"/>
                                        </p:tgtEl>
                                        <p:attrNameLst>
                                          <p:attrName>style.visibility</p:attrName>
                                        </p:attrNameLst>
                                      </p:cBhvr>
                                      <p:to>
                                        <p:strVal val="visible"/>
                                      </p:to>
                                    </p:set>
                                    <p:animEffect transition="in" filter="randombar(horizontal)">
                                      <p:cBhvr>
                                        <p:cTn id="85" dur="400"/>
                                        <p:tgtEl>
                                          <p:spTgt spid="129"/>
                                        </p:tgtEl>
                                      </p:cBhvr>
                                    </p:animEffect>
                                  </p:childTnLst>
                                </p:cTn>
                              </p:par>
                              <p:par>
                                <p:cTn id="86" presetID="14" presetClass="entr" presetSubtype="10" fill="hold" grpId="0" nodeType="withEffect">
                                  <p:stCondLst>
                                    <p:cond delay="500"/>
                                  </p:stCondLst>
                                  <p:childTnLst>
                                    <p:set>
                                      <p:cBhvr>
                                        <p:cTn id="87" dur="1" fill="hold">
                                          <p:stCondLst>
                                            <p:cond delay="0"/>
                                          </p:stCondLst>
                                        </p:cTn>
                                        <p:tgtEl>
                                          <p:spTgt spid="130"/>
                                        </p:tgtEl>
                                        <p:attrNameLst>
                                          <p:attrName>style.visibility</p:attrName>
                                        </p:attrNameLst>
                                      </p:cBhvr>
                                      <p:to>
                                        <p:strVal val="visible"/>
                                      </p:to>
                                    </p:set>
                                    <p:animEffect transition="in" filter="randombar(horizontal)">
                                      <p:cBhvr>
                                        <p:cTn id="88" dur="400"/>
                                        <p:tgtEl>
                                          <p:spTgt spid="130"/>
                                        </p:tgtEl>
                                      </p:cBhvr>
                                    </p:animEffect>
                                  </p:childTnLst>
                                </p:cTn>
                              </p:par>
                              <p:par>
                                <p:cTn id="89" presetID="14" presetClass="entr" presetSubtype="10" fill="hold" grpId="0" nodeType="withEffect">
                                  <p:stCondLst>
                                    <p:cond delay="500"/>
                                  </p:stCondLst>
                                  <p:childTnLst>
                                    <p:set>
                                      <p:cBhvr>
                                        <p:cTn id="90" dur="1" fill="hold">
                                          <p:stCondLst>
                                            <p:cond delay="0"/>
                                          </p:stCondLst>
                                        </p:cTn>
                                        <p:tgtEl>
                                          <p:spTgt spid="131"/>
                                        </p:tgtEl>
                                        <p:attrNameLst>
                                          <p:attrName>style.visibility</p:attrName>
                                        </p:attrNameLst>
                                      </p:cBhvr>
                                      <p:to>
                                        <p:strVal val="visible"/>
                                      </p:to>
                                    </p:set>
                                    <p:animEffect transition="in" filter="randombar(horizontal)">
                                      <p:cBhvr>
                                        <p:cTn id="91" dur="400"/>
                                        <p:tgtEl>
                                          <p:spTgt spid="131"/>
                                        </p:tgtEl>
                                      </p:cBhvr>
                                    </p:animEffect>
                                  </p:childTnLst>
                                </p:cTn>
                              </p:par>
                              <p:par>
                                <p:cTn id="92" presetID="14" presetClass="entr" presetSubtype="10" fill="hold" grpId="0" nodeType="withEffect">
                                  <p:stCondLst>
                                    <p:cond delay="500"/>
                                  </p:stCondLst>
                                  <p:childTnLst>
                                    <p:set>
                                      <p:cBhvr>
                                        <p:cTn id="93" dur="1" fill="hold">
                                          <p:stCondLst>
                                            <p:cond delay="0"/>
                                          </p:stCondLst>
                                        </p:cTn>
                                        <p:tgtEl>
                                          <p:spTgt spid="132"/>
                                        </p:tgtEl>
                                        <p:attrNameLst>
                                          <p:attrName>style.visibility</p:attrName>
                                        </p:attrNameLst>
                                      </p:cBhvr>
                                      <p:to>
                                        <p:strVal val="visible"/>
                                      </p:to>
                                    </p:set>
                                    <p:animEffect transition="in" filter="randombar(horizontal)">
                                      <p:cBhvr>
                                        <p:cTn id="94" dur="400"/>
                                        <p:tgtEl>
                                          <p:spTgt spid="132"/>
                                        </p:tgtEl>
                                      </p:cBhvr>
                                    </p:animEffect>
                                  </p:childTnLst>
                                </p:cTn>
                              </p:par>
                              <p:par>
                                <p:cTn id="95" presetID="14" presetClass="entr" presetSubtype="10" fill="hold" grpId="0" nodeType="withEffect">
                                  <p:stCondLst>
                                    <p:cond delay="500"/>
                                  </p:stCondLst>
                                  <p:childTnLst>
                                    <p:set>
                                      <p:cBhvr>
                                        <p:cTn id="96" dur="1" fill="hold">
                                          <p:stCondLst>
                                            <p:cond delay="0"/>
                                          </p:stCondLst>
                                        </p:cTn>
                                        <p:tgtEl>
                                          <p:spTgt spid="133"/>
                                        </p:tgtEl>
                                        <p:attrNameLst>
                                          <p:attrName>style.visibility</p:attrName>
                                        </p:attrNameLst>
                                      </p:cBhvr>
                                      <p:to>
                                        <p:strVal val="visible"/>
                                      </p:to>
                                    </p:set>
                                    <p:animEffect transition="in" filter="randombar(horizontal)">
                                      <p:cBhvr>
                                        <p:cTn id="97" dur="400"/>
                                        <p:tgtEl>
                                          <p:spTgt spid="133"/>
                                        </p:tgtEl>
                                      </p:cBhvr>
                                    </p:animEffect>
                                  </p:childTnLst>
                                </p:cTn>
                              </p:par>
                            </p:childTnLst>
                          </p:cTn>
                        </p:par>
                        <p:par>
                          <p:cTn id="98" fill="hold">
                            <p:stCondLst>
                              <p:cond delay="7650"/>
                            </p:stCondLst>
                            <p:childTnLst>
                              <p:par>
                                <p:cTn id="99" presetID="2" presetClass="entr" presetSubtype="8" fill="hold" nodeType="afterEffect">
                                  <p:stCondLst>
                                    <p:cond delay="0"/>
                                  </p:stCondLst>
                                  <p:childTnLst>
                                    <p:set>
                                      <p:cBhvr>
                                        <p:cTn id="100" dur="1" fill="hold">
                                          <p:stCondLst>
                                            <p:cond delay="0"/>
                                          </p:stCondLst>
                                        </p:cTn>
                                        <p:tgtEl>
                                          <p:spTgt spid="134"/>
                                        </p:tgtEl>
                                        <p:attrNameLst>
                                          <p:attrName>style.visibility</p:attrName>
                                        </p:attrNameLst>
                                      </p:cBhvr>
                                      <p:to>
                                        <p:strVal val="visible"/>
                                      </p:to>
                                    </p:set>
                                    <p:anim calcmode="lin" valueType="num">
                                      <p:cBhvr additive="base">
                                        <p:cTn id="101" dur="500" fill="hold"/>
                                        <p:tgtEl>
                                          <p:spTgt spid="134"/>
                                        </p:tgtEl>
                                        <p:attrNameLst>
                                          <p:attrName>ppt_x</p:attrName>
                                        </p:attrNameLst>
                                      </p:cBhvr>
                                      <p:tavLst>
                                        <p:tav tm="0">
                                          <p:val>
                                            <p:strVal val="0-#ppt_w/2"/>
                                          </p:val>
                                        </p:tav>
                                        <p:tav tm="100000">
                                          <p:val>
                                            <p:strVal val="#ppt_x"/>
                                          </p:val>
                                        </p:tav>
                                      </p:tavLst>
                                    </p:anim>
                                    <p:anim calcmode="lin" valueType="num">
                                      <p:cBhvr additive="base">
                                        <p:cTn id="102" dur="500" fill="hold"/>
                                        <p:tgtEl>
                                          <p:spTgt spid="134"/>
                                        </p:tgtEl>
                                        <p:attrNameLst>
                                          <p:attrName>ppt_y</p:attrName>
                                        </p:attrNameLst>
                                      </p:cBhvr>
                                      <p:tavLst>
                                        <p:tav tm="0">
                                          <p:val>
                                            <p:strVal val="#ppt_y"/>
                                          </p:val>
                                        </p:tav>
                                        <p:tav tm="100000">
                                          <p:val>
                                            <p:strVal val="#ppt_y"/>
                                          </p:val>
                                        </p:tav>
                                      </p:tavLst>
                                    </p:anim>
                                  </p:childTnLst>
                                </p:cTn>
                              </p:par>
                            </p:childTnLst>
                          </p:cTn>
                        </p:par>
                        <p:par>
                          <p:cTn id="103" fill="hold">
                            <p:stCondLst>
                              <p:cond delay="8150"/>
                            </p:stCondLst>
                            <p:childTnLst>
                              <p:par>
                                <p:cTn id="104" presetID="42" presetClass="entr" presetSubtype="0" fill="hold" grpId="0" nodeType="afterEffect">
                                  <p:stCondLst>
                                    <p:cond delay="0"/>
                                  </p:stCondLst>
                                  <p:childTnLst>
                                    <p:set>
                                      <p:cBhvr>
                                        <p:cTn id="105" dur="1" fill="hold">
                                          <p:stCondLst>
                                            <p:cond delay="0"/>
                                          </p:stCondLst>
                                        </p:cTn>
                                        <p:tgtEl>
                                          <p:spTgt spid="139"/>
                                        </p:tgtEl>
                                        <p:attrNameLst>
                                          <p:attrName>style.visibility</p:attrName>
                                        </p:attrNameLst>
                                      </p:cBhvr>
                                      <p:to>
                                        <p:strVal val="visible"/>
                                      </p:to>
                                    </p:set>
                                    <p:animEffect transition="in" filter="fade">
                                      <p:cBhvr>
                                        <p:cTn id="106" dur="1000"/>
                                        <p:tgtEl>
                                          <p:spTgt spid="139"/>
                                        </p:tgtEl>
                                      </p:cBhvr>
                                    </p:animEffect>
                                    <p:anim calcmode="lin" valueType="num">
                                      <p:cBhvr>
                                        <p:cTn id="107" dur="1000" fill="hold"/>
                                        <p:tgtEl>
                                          <p:spTgt spid="139"/>
                                        </p:tgtEl>
                                        <p:attrNameLst>
                                          <p:attrName>ppt_x</p:attrName>
                                        </p:attrNameLst>
                                      </p:cBhvr>
                                      <p:tavLst>
                                        <p:tav tm="0">
                                          <p:val>
                                            <p:strVal val="#ppt_x"/>
                                          </p:val>
                                        </p:tav>
                                        <p:tav tm="100000">
                                          <p:val>
                                            <p:strVal val="#ppt_x"/>
                                          </p:val>
                                        </p:tav>
                                      </p:tavLst>
                                    </p:anim>
                                    <p:anim calcmode="lin" valueType="num">
                                      <p:cBhvr>
                                        <p:cTn id="108" dur="1000" fill="hold"/>
                                        <p:tgtEl>
                                          <p:spTgt spid="139"/>
                                        </p:tgtEl>
                                        <p:attrNameLst>
                                          <p:attrName>ppt_y</p:attrName>
                                        </p:attrNameLst>
                                      </p:cBhvr>
                                      <p:tavLst>
                                        <p:tav tm="0">
                                          <p:val>
                                            <p:strVal val="#ppt_y+.1"/>
                                          </p:val>
                                        </p:tav>
                                        <p:tav tm="100000">
                                          <p:val>
                                            <p:strVal val="#ppt_y"/>
                                          </p:val>
                                        </p:tav>
                                      </p:tavLst>
                                    </p:anim>
                                  </p:childTnLst>
                                </p:cTn>
                              </p:par>
                            </p:childTnLst>
                          </p:cTn>
                        </p:par>
                        <p:par>
                          <p:cTn id="109" fill="hold">
                            <p:stCondLst>
                              <p:cond delay="9150"/>
                            </p:stCondLst>
                            <p:childTnLst>
                              <p:par>
                                <p:cTn id="110" presetID="22" presetClass="entr" presetSubtype="8" fill="hold" nodeType="afterEffect">
                                  <p:stCondLst>
                                    <p:cond delay="0"/>
                                  </p:stCondLst>
                                  <p:childTnLst>
                                    <p:set>
                                      <p:cBhvr>
                                        <p:cTn id="111" dur="1" fill="hold">
                                          <p:stCondLst>
                                            <p:cond delay="0"/>
                                          </p:stCondLst>
                                        </p:cTn>
                                        <p:tgtEl>
                                          <p:spTgt spid="140"/>
                                        </p:tgtEl>
                                        <p:attrNameLst>
                                          <p:attrName>style.visibility</p:attrName>
                                        </p:attrNameLst>
                                      </p:cBhvr>
                                      <p:to>
                                        <p:strVal val="visible"/>
                                      </p:to>
                                    </p:set>
                                    <p:animEffect transition="in" filter="wipe(left)">
                                      <p:cBhvr>
                                        <p:cTn id="112" dur="500"/>
                                        <p:tgtEl>
                                          <p:spTgt spid="140"/>
                                        </p:tgtEl>
                                      </p:cBhvr>
                                    </p:animEffect>
                                  </p:childTnLst>
                                </p:cTn>
                              </p:par>
                              <p:par>
                                <p:cTn id="113" presetID="2" presetClass="entr" presetSubtype="2" fill="hold" nodeType="withEffect">
                                  <p:stCondLst>
                                    <p:cond delay="250"/>
                                  </p:stCondLst>
                                  <p:childTnLst>
                                    <p:set>
                                      <p:cBhvr>
                                        <p:cTn id="114" dur="1" fill="hold">
                                          <p:stCondLst>
                                            <p:cond delay="0"/>
                                          </p:stCondLst>
                                        </p:cTn>
                                        <p:tgtEl>
                                          <p:spTgt spid="141"/>
                                        </p:tgtEl>
                                        <p:attrNameLst>
                                          <p:attrName>style.visibility</p:attrName>
                                        </p:attrNameLst>
                                      </p:cBhvr>
                                      <p:to>
                                        <p:strVal val="visible"/>
                                      </p:to>
                                    </p:set>
                                    <p:anim calcmode="lin" valueType="num">
                                      <p:cBhvr additive="base">
                                        <p:cTn id="115" dur="500" fill="hold"/>
                                        <p:tgtEl>
                                          <p:spTgt spid="141"/>
                                        </p:tgtEl>
                                        <p:attrNameLst>
                                          <p:attrName>ppt_x</p:attrName>
                                        </p:attrNameLst>
                                      </p:cBhvr>
                                      <p:tavLst>
                                        <p:tav tm="0">
                                          <p:val>
                                            <p:strVal val="1+#ppt_w/2"/>
                                          </p:val>
                                        </p:tav>
                                        <p:tav tm="100000">
                                          <p:val>
                                            <p:strVal val="#ppt_x"/>
                                          </p:val>
                                        </p:tav>
                                      </p:tavLst>
                                    </p:anim>
                                    <p:anim calcmode="lin" valueType="num">
                                      <p:cBhvr additive="base">
                                        <p:cTn id="116" dur="500" fill="hold"/>
                                        <p:tgtEl>
                                          <p:spTgt spid="141"/>
                                        </p:tgtEl>
                                        <p:attrNameLst>
                                          <p:attrName>ppt_y</p:attrName>
                                        </p:attrNameLst>
                                      </p:cBhvr>
                                      <p:tavLst>
                                        <p:tav tm="0">
                                          <p:val>
                                            <p:strVal val="#ppt_y"/>
                                          </p:val>
                                        </p:tav>
                                        <p:tav tm="100000">
                                          <p:val>
                                            <p:strVal val="#ppt_y"/>
                                          </p:val>
                                        </p:tav>
                                      </p:tavLst>
                                    </p:anim>
                                  </p:childTnLst>
                                </p:cTn>
                              </p:par>
                            </p:childTnLst>
                          </p:cTn>
                        </p:par>
                        <p:par>
                          <p:cTn id="117" fill="hold">
                            <p:stCondLst>
                              <p:cond delay="9900"/>
                            </p:stCondLst>
                            <p:childTnLst>
                              <p:par>
                                <p:cTn id="118" presetID="18" presetClass="entr" presetSubtype="3" fill="hold" grpId="0" nodeType="afterEffect">
                                  <p:stCondLst>
                                    <p:cond delay="0"/>
                                  </p:stCondLst>
                                  <p:childTnLst>
                                    <p:set>
                                      <p:cBhvr>
                                        <p:cTn id="119" dur="1" fill="hold">
                                          <p:stCondLst>
                                            <p:cond delay="0"/>
                                          </p:stCondLst>
                                        </p:cTn>
                                        <p:tgtEl>
                                          <p:spTgt spid="144"/>
                                        </p:tgtEl>
                                        <p:attrNameLst>
                                          <p:attrName>style.visibility</p:attrName>
                                        </p:attrNameLst>
                                      </p:cBhvr>
                                      <p:to>
                                        <p:strVal val="visible"/>
                                      </p:to>
                                    </p:set>
                                    <p:animEffect transition="in" filter="strips(upRight)">
                                      <p:cBhvr>
                                        <p:cTn id="120" dur="500"/>
                                        <p:tgtEl>
                                          <p:spTgt spid="144"/>
                                        </p:tgtEl>
                                      </p:cBhvr>
                                    </p:animEffect>
                                  </p:childTnLst>
                                </p:cTn>
                              </p:par>
                            </p:childTnLst>
                          </p:cTn>
                        </p:par>
                        <p:par>
                          <p:cTn id="121" fill="hold">
                            <p:stCondLst>
                              <p:cond delay="10400"/>
                            </p:stCondLst>
                            <p:childTnLst>
                              <p:par>
                                <p:cTn id="122" presetID="42" presetClass="entr" presetSubtype="0" fill="hold" nodeType="afterEffect">
                                  <p:stCondLst>
                                    <p:cond delay="0"/>
                                  </p:stCondLst>
                                  <p:childTnLst>
                                    <p:set>
                                      <p:cBhvr>
                                        <p:cTn id="123" dur="1" fill="hold">
                                          <p:stCondLst>
                                            <p:cond delay="0"/>
                                          </p:stCondLst>
                                        </p:cTn>
                                        <p:tgtEl>
                                          <p:spTgt spid="145"/>
                                        </p:tgtEl>
                                        <p:attrNameLst>
                                          <p:attrName>style.visibility</p:attrName>
                                        </p:attrNameLst>
                                      </p:cBhvr>
                                      <p:to>
                                        <p:strVal val="visible"/>
                                      </p:to>
                                    </p:set>
                                    <p:animEffect transition="in" filter="fade">
                                      <p:cBhvr>
                                        <p:cTn id="124" dur="1000"/>
                                        <p:tgtEl>
                                          <p:spTgt spid="145"/>
                                        </p:tgtEl>
                                      </p:cBhvr>
                                    </p:animEffect>
                                    <p:anim calcmode="lin" valueType="num">
                                      <p:cBhvr>
                                        <p:cTn id="125" dur="1000" fill="hold"/>
                                        <p:tgtEl>
                                          <p:spTgt spid="145"/>
                                        </p:tgtEl>
                                        <p:attrNameLst>
                                          <p:attrName>ppt_x</p:attrName>
                                        </p:attrNameLst>
                                      </p:cBhvr>
                                      <p:tavLst>
                                        <p:tav tm="0">
                                          <p:val>
                                            <p:strVal val="#ppt_x"/>
                                          </p:val>
                                        </p:tav>
                                        <p:tav tm="100000">
                                          <p:val>
                                            <p:strVal val="#ppt_x"/>
                                          </p:val>
                                        </p:tav>
                                      </p:tavLst>
                                    </p:anim>
                                    <p:anim calcmode="lin" valueType="num">
                                      <p:cBhvr>
                                        <p:cTn id="126" dur="1000" fill="hold"/>
                                        <p:tgtEl>
                                          <p:spTgt spid="1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p:bldP spid="128" grpId="0"/>
      <p:bldP spid="129" grpId="0"/>
      <p:bldP spid="130" grpId="0"/>
      <p:bldP spid="131" grpId="0"/>
      <p:bldP spid="132" grpId="0"/>
      <p:bldP spid="133" grpId="0"/>
      <p:bldP spid="139" grpId="0"/>
      <p:bldP spid="1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683568" y="1614061"/>
            <a:ext cx="4375233" cy="3615139"/>
            <a:chOff x="723900" y="1421719"/>
            <a:chExt cx="5172075" cy="4273550"/>
          </a:xfrm>
          <a:blipFill dpi="0" rotWithShape="1">
            <a:blip r:embed="rId2">
              <a:extLst>
                <a:ext uri="{28A0092B-C50C-407E-A947-70E740481C1C}">
                  <a14:useLocalDpi xmlns:a14="http://schemas.microsoft.com/office/drawing/2010/main" val="0"/>
                </a:ext>
              </a:extLst>
            </a:blip>
            <a:srcRect/>
            <a:stretch>
              <a:fillRect/>
            </a:stretch>
          </a:blipFill>
        </p:grpSpPr>
        <p:sp>
          <p:nvSpPr>
            <p:cNvPr id="49" name="Freeform 5"/>
            <p:cNvSpPr>
              <a:spLocks/>
            </p:cNvSpPr>
            <p:nvPr/>
          </p:nvSpPr>
          <p:spPr bwMode="auto">
            <a:xfrm>
              <a:off x="2895600" y="1469344"/>
              <a:ext cx="2266950" cy="1933575"/>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4 h 1218"/>
                <a:gd name="T12" fmla="*/ 1118 w 1428"/>
                <a:gd name="T13" fmla="*/ 154 h 1218"/>
                <a:gd name="T14" fmla="*/ 1106 w 1428"/>
                <a:gd name="T15" fmla="*/ 244 h 1218"/>
                <a:gd name="T16" fmla="*/ 1014 w 1428"/>
                <a:gd name="T17" fmla="*/ 280 h 1218"/>
                <a:gd name="T18" fmla="*/ 974 w 1428"/>
                <a:gd name="T19" fmla="*/ 430 h 1218"/>
                <a:gd name="T20" fmla="*/ 1106 w 1428"/>
                <a:gd name="T21" fmla="*/ 400 h 1218"/>
                <a:gd name="T22" fmla="*/ 1192 w 1428"/>
                <a:gd name="T23" fmla="*/ 480 h 1218"/>
                <a:gd name="T24" fmla="*/ 1084 w 1428"/>
                <a:gd name="T25" fmla="*/ 512 h 1218"/>
                <a:gd name="T26" fmla="*/ 996 w 1428"/>
                <a:gd name="T27" fmla="*/ 606 h 1218"/>
                <a:gd name="T28" fmla="*/ 910 w 1428"/>
                <a:gd name="T29" fmla="*/ 664 h 1218"/>
                <a:gd name="T30" fmla="*/ 790 w 1428"/>
                <a:gd name="T31" fmla="*/ 662 h 1218"/>
                <a:gd name="T32" fmla="*/ 794 w 1428"/>
                <a:gd name="T33" fmla="*/ 748 h 1218"/>
                <a:gd name="T34" fmla="*/ 750 w 1428"/>
                <a:gd name="T35" fmla="*/ 786 h 1218"/>
                <a:gd name="T36" fmla="*/ 688 w 1428"/>
                <a:gd name="T37" fmla="*/ 864 h 1218"/>
                <a:gd name="T38" fmla="*/ 450 w 1428"/>
                <a:gd name="T39" fmla="*/ 914 h 1218"/>
                <a:gd name="T40" fmla="*/ 350 w 1428"/>
                <a:gd name="T41" fmla="*/ 922 h 1218"/>
                <a:gd name="T42" fmla="*/ 214 w 1428"/>
                <a:gd name="T43" fmla="*/ 856 h 1218"/>
                <a:gd name="T44" fmla="*/ 0 w 1428"/>
                <a:gd name="T45" fmla="*/ 844 h 1218"/>
                <a:gd name="T46" fmla="*/ 24 w 1428"/>
                <a:gd name="T47" fmla="*/ 908 h 1218"/>
                <a:gd name="T48" fmla="*/ 54 w 1428"/>
                <a:gd name="T49" fmla="*/ 994 h 1218"/>
                <a:gd name="T50" fmla="*/ 150 w 1428"/>
                <a:gd name="T51" fmla="*/ 984 h 1218"/>
                <a:gd name="T52" fmla="*/ 148 w 1428"/>
                <a:gd name="T53" fmla="*/ 1052 h 1218"/>
                <a:gd name="T54" fmla="*/ 192 w 1428"/>
                <a:gd name="T55" fmla="*/ 1092 h 1218"/>
                <a:gd name="T56" fmla="*/ 250 w 1428"/>
                <a:gd name="T57" fmla="*/ 1124 h 1218"/>
                <a:gd name="T58" fmla="*/ 334 w 1428"/>
                <a:gd name="T59" fmla="*/ 1080 h 1218"/>
                <a:gd name="T60" fmla="*/ 378 w 1428"/>
                <a:gd name="T61" fmla="*/ 1084 h 1218"/>
                <a:gd name="T62" fmla="*/ 366 w 1428"/>
                <a:gd name="T63" fmla="*/ 1142 h 1218"/>
                <a:gd name="T64" fmla="*/ 418 w 1428"/>
                <a:gd name="T65" fmla="*/ 1210 h 1218"/>
                <a:gd name="T66" fmla="*/ 458 w 1428"/>
                <a:gd name="T67" fmla="*/ 1148 h 1218"/>
                <a:gd name="T68" fmla="*/ 536 w 1428"/>
                <a:gd name="T69" fmla="*/ 1102 h 1218"/>
                <a:gd name="T70" fmla="*/ 552 w 1428"/>
                <a:gd name="T71" fmla="*/ 1180 h 1218"/>
                <a:gd name="T72" fmla="*/ 638 w 1428"/>
                <a:gd name="T73" fmla="*/ 1204 h 1218"/>
                <a:gd name="T74" fmla="*/ 712 w 1428"/>
                <a:gd name="T75" fmla="*/ 1098 h 1218"/>
                <a:gd name="T76" fmla="*/ 754 w 1428"/>
                <a:gd name="T77" fmla="*/ 1066 h 1218"/>
                <a:gd name="T78" fmla="*/ 826 w 1428"/>
                <a:gd name="T79" fmla="*/ 1016 h 1218"/>
                <a:gd name="T80" fmla="*/ 876 w 1428"/>
                <a:gd name="T81" fmla="*/ 986 h 1218"/>
                <a:gd name="T82" fmla="*/ 914 w 1428"/>
                <a:gd name="T83" fmla="*/ 940 h 1218"/>
                <a:gd name="T84" fmla="*/ 958 w 1428"/>
                <a:gd name="T85" fmla="*/ 840 h 1218"/>
                <a:gd name="T86" fmla="*/ 990 w 1428"/>
                <a:gd name="T87" fmla="*/ 896 h 1218"/>
                <a:gd name="T88" fmla="*/ 1068 w 1428"/>
                <a:gd name="T89" fmla="*/ 848 h 1218"/>
                <a:gd name="T90" fmla="*/ 1124 w 1428"/>
                <a:gd name="T91" fmla="*/ 796 h 1218"/>
                <a:gd name="T92" fmla="*/ 1162 w 1428"/>
                <a:gd name="T93" fmla="*/ 834 h 1218"/>
                <a:gd name="T94" fmla="*/ 1208 w 1428"/>
                <a:gd name="T95" fmla="*/ 892 h 1218"/>
                <a:gd name="T96" fmla="*/ 1266 w 1428"/>
                <a:gd name="T97" fmla="*/ 832 h 1218"/>
                <a:gd name="T98" fmla="*/ 1356 w 1428"/>
                <a:gd name="T99" fmla="*/ 756 h 1218"/>
                <a:gd name="T100" fmla="*/ 1396 w 1428"/>
                <a:gd name="T101" fmla="*/ 700 h 1218"/>
                <a:gd name="T102" fmla="*/ 1362 w 1428"/>
                <a:gd name="T103" fmla="*/ 636 h 1218"/>
                <a:gd name="T104" fmla="*/ 1314 w 1428"/>
                <a:gd name="T105" fmla="*/ 588 h 1218"/>
                <a:gd name="T106" fmla="*/ 1290 w 1428"/>
                <a:gd name="T107" fmla="*/ 508 h 1218"/>
                <a:gd name="T108" fmla="*/ 1344 w 1428"/>
                <a:gd name="T109" fmla="*/ 464 h 1218"/>
                <a:gd name="T110" fmla="*/ 1314 w 1428"/>
                <a:gd name="T111" fmla="*/ 378 h 1218"/>
                <a:gd name="T112" fmla="*/ 1358 w 1428"/>
                <a:gd name="T113" fmla="*/ 320 h 1218"/>
                <a:gd name="T114" fmla="*/ 1388 w 1428"/>
                <a:gd name="T115" fmla="*/ 260 h 1218"/>
                <a:gd name="T116" fmla="*/ 1402 w 1428"/>
                <a:gd name="T117" fmla="*/ 16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6" y="102"/>
                  </a:lnTo>
                  <a:lnTo>
                    <a:pt x="1344" y="102"/>
                  </a:lnTo>
                  <a:lnTo>
                    <a:pt x="1322" y="106"/>
                  </a:lnTo>
                  <a:lnTo>
                    <a:pt x="1322" y="106"/>
                  </a:lnTo>
                  <a:lnTo>
                    <a:pt x="1318" y="108"/>
                  </a:lnTo>
                  <a:lnTo>
                    <a:pt x="1316" y="112"/>
                  </a:lnTo>
                  <a:lnTo>
                    <a:pt x="1310" y="116"/>
                  </a:lnTo>
                  <a:lnTo>
                    <a:pt x="1298" y="126"/>
                  </a:lnTo>
                  <a:lnTo>
                    <a:pt x="1296" y="128"/>
                  </a:lnTo>
                  <a:lnTo>
                    <a:pt x="1286" y="130"/>
                  </a:lnTo>
                  <a:lnTo>
                    <a:pt x="1286" y="130"/>
                  </a:lnTo>
                  <a:lnTo>
                    <a:pt x="1276" y="126"/>
                  </a:lnTo>
                  <a:lnTo>
                    <a:pt x="1264" y="118"/>
                  </a:lnTo>
                  <a:lnTo>
                    <a:pt x="1262" y="116"/>
                  </a:lnTo>
                  <a:lnTo>
                    <a:pt x="1262" y="116"/>
                  </a:lnTo>
                  <a:lnTo>
                    <a:pt x="1244" y="96"/>
                  </a:lnTo>
                  <a:lnTo>
                    <a:pt x="1240" y="90"/>
                  </a:lnTo>
                  <a:lnTo>
                    <a:pt x="1238" y="84"/>
                  </a:lnTo>
                  <a:lnTo>
                    <a:pt x="1238" y="62"/>
                  </a:lnTo>
                  <a:lnTo>
                    <a:pt x="1238" y="62"/>
                  </a:lnTo>
                  <a:lnTo>
                    <a:pt x="1238" y="60"/>
                  </a:lnTo>
                  <a:lnTo>
                    <a:pt x="1242" y="56"/>
                  </a:lnTo>
                  <a:lnTo>
                    <a:pt x="1218" y="48"/>
                  </a:lnTo>
                  <a:lnTo>
                    <a:pt x="1218" y="56"/>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8" y="58"/>
                  </a:lnTo>
                  <a:lnTo>
                    <a:pt x="1168" y="58"/>
                  </a:lnTo>
                  <a:lnTo>
                    <a:pt x="1164" y="46"/>
                  </a:lnTo>
                  <a:lnTo>
                    <a:pt x="1162" y="32"/>
                  </a:lnTo>
                  <a:lnTo>
                    <a:pt x="1162" y="32"/>
                  </a:lnTo>
                  <a:lnTo>
                    <a:pt x="1164" y="22"/>
                  </a:lnTo>
                  <a:lnTo>
                    <a:pt x="1166" y="16"/>
                  </a:lnTo>
                  <a:lnTo>
                    <a:pt x="1172" y="6"/>
                  </a:lnTo>
                  <a:lnTo>
                    <a:pt x="1170" y="0"/>
                  </a:lnTo>
                  <a:lnTo>
                    <a:pt x="1150" y="2"/>
                  </a:lnTo>
                  <a:lnTo>
                    <a:pt x="1150" y="2"/>
                  </a:lnTo>
                  <a:lnTo>
                    <a:pt x="1142" y="4"/>
                  </a:lnTo>
                  <a:lnTo>
                    <a:pt x="1136" y="8"/>
                  </a:lnTo>
                  <a:lnTo>
                    <a:pt x="1132" y="14"/>
                  </a:lnTo>
                  <a:lnTo>
                    <a:pt x="1128" y="22"/>
                  </a:lnTo>
                  <a:lnTo>
                    <a:pt x="1128" y="22"/>
                  </a:lnTo>
                  <a:lnTo>
                    <a:pt x="1128" y="22"/>
                  </a:lnTo>
                  <a:lnTo>
                    <a:pt x="1116" y="40"/>
                  </a:lnTo>
                  <a:lnTo>
                    <a:pt x="1128" y="40"/>
                  </a:lnTo>
                  <a:lnTo>
                    <a:pt x="1128" y="40"/>
                  </a:lnTo>
                  <a:lnTo>
                    <a:pt x="1130" y="40"/>
                  </a:lnTo>
                  <a:lnTo>
                    <a:pt x="1130" y="40"/>
                  </a:lnTo>
                  <a:lnTo>
                    <a:pt x="1140" y="44"/>
                  </a:lnTo>
                  <a:lnTo>
                    <a:pt x="1142" y="44"/>
                  </a:lnTo>
                  <a:lnTo>
                    <a:pt x="1142" y="46"/>
                  </a:lnTo>
                  <a:lnTo>
                    <a:pt x="1142" y="48"/>
                  </a:lnTo>
                  <a:lnTo>
                    <a:pt x="1144" y="64"/>
                  </a:lnTo>
                  <a:lnTo>
                    <a:pt x="1150" y="80"/>
                  </a:lnTo>
                  <a:lnTo>
                    <a:pt x="1150" y="82"/>
                  </a:lnTo>
                  <a:lnTo>
                    <a:pt x="1150" y="82"/>
                  </a:lnTo>
                  <a:lnTo>
                    <a:pt x="1150" y="84"/>
                  </a:lnTo>
                  <a:lnTo>
                    <a:pt x="1122" y="136"/>
                  </a:lnTo>
                  <a:lnTo>
                    <a:pt x="1122" y="136"/>
                  </a:lnTo>
                  <a:lnTo>
                    <a:pt x="1120" y="142"/>
                  </a:lnTo>
                  <a:lnTo>
                    <a:pt x="1118" y="154"/>
                  </a:lnTo>
                  <a:lnTo>
                    <a:pt x="1114" y="190"/>
                  </a:lnTo>
                  <a:lnTo>
                    <a:pt x="1114" y="192"/>
                  </a:lnTo>
                  <a:lnTo>
                    <a:pt x="1104" y="212"/>
                  </a:lnTo>
                  <a:lnTo>
                    <a:pt x="1110" y="220"/>
                  </a:lnTo>
                  <a:lnTo>
                    <a:pt x="1110" y="222"/>
                  </a:lnTo>
                  <a:lnTo>
                    <a:pt x="1110" y="222"/>
                  </a:lnTo>
                  <a:lnTo>
                    <a:pt x="1110" y="236"/>
                  </a:lnTo>
                  <a:lnTo>
                    <a:pt x="1110" y="242"/>
                  </a:lnTo>
                  <a:lnTo>
                    <a:pt x="1108" y="244"/>
                  </a:lnTo>
                  <a:lnTo>
                    <a:pt x="1106" y="244"/>
                  </a:lnTo>
                  <a:lnTo>
                    <a:pt x="1106" y="244"/>
                  </a:lnTo>
                  <a:lnTo>
                    <a:pt x="1098" y="250"/>
                  </a:lnTo>
                  <a:lnTo>
                    <a:pt x="1088" y="262"/>
                  </a:lnTo>
                  <a:lnTo>
                    <a:pt x="1052" y="302"/>
                  </a:lnTo>
                  <a:lnTo>
                    <a:pt x="1050" y="304"/>
                  </a:lnTo>
                  <a:lnTo>
                    <a:pt x="1048" y="304"/>
                  </a:lnTo>
                  <a:lnTo>
                    <a:pt x="1046" y="302"/>
                  </a:lnTo>
                  <a:lnTo>
                    <a:pt x="1046" y="302"/>
                  </a:lnTo>
                  <a:lnTo>
                    <a:pt x="1030" y="292"/>
                  </a:lnTo>
                  <a:lnTo>
                    <a:pt x="1020" y="282"/>
                  </a:lnTo>
                  <a:lnTo>
                    <a:pt x="1020" y="282"/>
                  </a:lnTo>
                  <a:lnTo>
                    <a:pt x="1014" y="280"/>
                  </a:lnTo>
                  <a:lnTo>
                    <a:pt x="1008" y="278"/>
                  </a:lnTo>
                  <a:lnTo>
                    <a:pt x="982" y="276"/>
                  </a:lnTo>
                  <a:lnTo>
                    <a:pt x="982" y="314"/>
                  </a:lnTo>
                  <a:lnTo>
                    <a:pt x="982" y="314"/>
                  </a:lnTo>
                  <a:lnTo>
                    <a:pt x="966" y="384"/>
                  </a:lnTo>
                  <a:lnTo>
                    <a:pt x="966" y="384"/>
                  </a:lnTo>
                  <a:lnTo>
                    <a:pt x="964" y="392"/>
                  </a:lnTo>
                  <a:lnTo>
                    <a:pt x="964" y="402"/>
                  </a:lnTo>
                  <a:lnTo>
                    <a:pt x="962" y="432"/>
                  </a:lnTo>
                  <a:lnTo>
                    <a:pt x="968" y="440"/>
                  </a:lnTo>
                  <a:lnTo>
                    <a:pt x="974" y="430"/>
                  </a:lnTo>
                  <a:lnTo>
                    <a:pt x="974" y="430"/>
                  </a:lnTo>
                  <a:lnTo>
                    <a:pt x="974" y="428"/>
                  </a:lnTo>
                  <a:lnTo>
                    <a:pt x="994" y="420"/>
                  </a:lnTo>
                  <a:lnTo>
                    <a:pt x="1044" y="428"/>
                  </a:lnTo>
                  <a:lnTo>
                    <a:pt x="1050" y="420"/>
                  </a:lnTo>
                  <a:lnTo>
                    <a:pt x="1058" y="408"/>
                  </a:lnTo>
                  <a:lnTo>
                    <a:pt x="1058" y="408"/>
                  </a:lnTo>
                  <a:lnTo>
                    <a:pt x="1058" y="408"/>
                  </a:lnTo>
                  <a:lnTo>
                    <a:pt x="1060" y="406"/>
                  </a:lnTo>
                  <a:lnTo>
                    <a:pt x="1080" y="402"/>
                  </a:lnTo>
                  <a:lnTo>
                    <a:pt x="1106" y="400"/>
                  </a:lnTo>
                  <a:lnTo>
                    <a:pt x="1106" y="400"/>
                  </a:lnTo>
                  <a:lnTo>
                    <a:pt x="1112" y="404"/>
                  </a:lnTo>
                  <a:lnTo>
                    <a:pt x="1120" y="410"/>
                  </a:lnTo>
                  <a:lnTo>
                    <a:pt x="1136" y="428"/>
                  </a:lnTo>
                  <a:lnTo>
                    <a:pt x="1136" y="428"/>
                  </a:lnTo>
                  <a:lnTo>
                    <a:pt x="1158" y="440"/>
                  </a:lnTo>
                  <a:lnTo>
                    <a:pt x="1174" y="452"/>
                  </a:lnTo>
                  <a:lnTo>
                    <a:pt x="1184" y="462"/>
                  </a:lnTo>
                  <a:lnTo>
                    <a:pt x="1190" y="472"/>
                  </a:lnTo>
                  <a:lnTo>
                    <a:pt x="1190" y="472"/>
                  </a:lnTo>
                  <a:lnTo>
                    <a:pt x="1192" y="480"/>
                  </a:lnTo>
                  <a:lnTo>
                    <a:pt x="1190" y="488"/>
                  </a:lnTo>
                  <a:lnTo>
                    <a:pt x="1190" y="488"/>
                  </a:lnTo>
                  <a:lnTo>
                    <a:pt x="1186" y="492"/>
                  </a:lnTo>
                  <a:lnTo>
                    <a:pt x="1184" y="496"/>
                  </a:lnTo>
                  <a:lnTo>
                    <a:pt x="1174" y="498"/>
                  </a:lnTo>
                  <a:lnTo>
                    <a:pt x="1172" y="498"/>
                  </a:lnTo>
                  <a:lnTo>
                    <a:pt x="1172" y="498"/>
                  </a:lnTo>
                  <a:lnTo>
                    <a:pt x="1126" y="498"/>
                  </a:lnTo>
                  <a:lnTo>
                    <a:pt x="1112" y="498"/>
                  </a:lnTo>
                  <a:lnTo>
                    <a:pt x="1102" y="500"/>
                  </a:lnTo>
                  <a:lnTo>
                    <a:pt x="1084" y="512"/>
                  </a:lnTo>
                  <a:lnTo>
                    <a:pt x="1084" y="512"/>
                  </a:lnTo>
                  <a:lnTo>
                    <a:pt x="1054" y="532"/>
                  </a:lnTo>
                  <a:lnTo>
                    <a:pt x="1042" y="536"/>
                  </a:lnTo>
                  <a:lnTo>
                    <a:pt x="1034" y="538"/>
                  </a:lnTo>
                  <a:lnTo>
                    <a:pt x="1018" y="540"/>
                  </a:lnTo>
                  <a:lnTo>
                    <a:pt x="1010" y="580"/>
                  </a:lnTo>
                  <a:lnTo>
                    <a:pt x="1010" y="580"/>
                  </a:lnTo>
                  <a:lnTo>
                    <a:pt x="1004" y="596"/>
                  </a:lnTo>
                  <a:lnTo>
                    <a:pt x="1000" y="602"/>
                  </a:lnTo>
                  <a:lnTo>
                    <a:pt x="996" y="606"/>
                  </a:lnTo>
                  <a:lnTo>
                    <a:pt x="996" y="606"/>
                  </a:lnTo>
                  <a:lnTo>
                    <a:pt x="990" y="610"/>
                  </a:lnTo>
                  <a:lnTo>
                    <a:pt x="984" y="614"/>
                  </a:lnTo>
                  <a:lnTo>
                    <a:pt x="966" y="620"/>
                  </a:lnTo>
                  <a:lnTo>
                    <a:pt x="966" y="620"/>
                  </a:lnTo>
                  <a:lnTo>
                    <a:pt x="956" y="622"/>
                  </a:lnTo>
                  <a:lnTo>
                    <a:pt x="946" y="626"/>
                  </a:lnTo>
                  <a:lnTo>
                    <a:pt x="926" y="634"/>
                  </a:lnTo>
                  <a:lnTo>
                    <a:pt x="914" y="664"/>
                  </a:lnTo>
                  <a:lnTo>
                    <a:pt x="912" y="664"/>
                  </a:lnTo>
                  <a:lnTo>
                    <a:pt x="912" y="664"/>
                  </a:lnTo>
                  <a:lnTo>
                    <a:pt x="910" y="664"/>
                  </a:lnTo>
                  <a:lnTo>
                    <a:pt x="874" y="680"/>
                  </a:lnTo>
                  <a:lnTo>
                    <a:pt x="872" y="680"/>
                  </a:lnTo>
                  <a:lnTo>
                    <a:pt x="854" y="676"/>
                  </a:lnTo>
                  <a:lnTo>
                    <a:pt x="854" y="676"/>
                  </a:lnTo>
                  <a:lnTo>
                    <a:pt x="834" y="670"/>
                  </a:lnTo>
                  <a:lnTo>
                    <a:pt x="820" y="664"/>
                  </a:lnTo>
                  <a:lnTo>
                    <a:pt x="820" y="664"/>
                  </a:lnTo>
                  <a:lnTo>
                    <a:pt x="814" y="662"/>
                  </a:lnTo>
                  <a:lnTo>
                    <a:pt x="806" y="660"/>
                  </a:lnTo>
                  <a:lnTo>
                    <a:pt x="798" y="660"/>
                  </a:lnTo>
                  <a:lnTo>
                    <a:pt x="790" y="662"/>
                  </a:lnTo>
                  <a:lnTo>
                    <a:pt x="790" y="662"/>
                  </a:lnTo>
                  <a:lnTo>
                    <a:pt x="784" y="672"/>
                  </a:lnTo>
                  <a:lnTo>
                    <a:pt x="778" y="684"/>
                  </a:lnTo>
                  <a:lnTo>
                    <a:pt x="776" y="698"/>
                  </a:lnTo>
                  <a:lnTo>
                    <a:pt x="776" y="710"/>
                  </a:lnTo>
                  <a:lnTo>
                    <a:pt x="776" y="710"/>
                  </a:lnTo>
                  <a:lnTo>
                    <a:pt x="778" y="722"/>
                  </a:lnTo>
                  <a:lnTo>
                    <a:pt x="782" y="728"/>
                  </a:lnTo>
                  <a:lnTo>
                    <a:pt x="786" y="728"/>
                  </a:lnTo>
                  <a:lnTo>
                    <a:pt x="794" y="724"/>
                  </a:lnTo>
                  <a:lnTo>
                    <a:pt x="794" y="748"/>
                  </a:lnTo>
                  <a:lnTo>
                    <a:pt x="794" y="748"/>
                  </a:lnTo>
                  <a:lnTo>
                    <a:pt x="794" y="756"/>
                  </a:lnTo>
                  <a:lnTo>
                    <a:pt x="792" y="760"/>
                  </a:lnTo>
                  <a:lnTo>
                    <a:pt x="790" y="764"/>
                  </a:lnTo>
                  <a:lnTo>
                    <a:pt x="786" y="768"/>
                  </a:lnTo>
                  <a:lnTo>
                    <a:pt x="786" y="768"/>
                  </a:lnTo>
                  <a:lnTo>
                    <a:pt x="776" y="774"/>
                  </a:lnTo>
                  <a:lnTo>
                    <a:pt x="764" y="778"/>
                  </a:lnTo>
                  <a:lnTo>
                    <a:pt x="758" y="780"/>
                  </a:lnTo>
                  <a:lnTo>
                    <a:pt x="758" y="780"/>
                  </a:lnTo>
                  <a:lnTo>
                    <a:pt x="750" y="786"/>
                  </a:lnTo>
                  <a:lnTo>
                    <a:pt x="738" y="798"/>
                  </a:lnTo>
                  <a:lnTo>
                    <a:pt x="724" y="818"/>
                  </a:lnTo>
                  <a:lnTo>
                    <a:pt x="708" y="844"/>
                  </a:lnTo>
                  <a:lnTo>
                    <a:pt x="708" y="844"/>
                  </a:lnTo>
                  <a:lnTo>
                    <a:pt x="706" y="844"/>
                  </a:lnTo>
                  <a:lnTo>
                    <a:pt x="682" y="860"/>
                  </a:lnTo>
                  <a:lnTo>
                    <a:pt x="682" y="860"/>
                  </a:lnTo>
                  <a:lnTo>
                    <a:pt x="688" y="860"/>
                  </a:lnTo>
                  <a:lnTo>
                    <a:pt x="688" y="862"/>
                  </a:lnTo>
                  <a:lnTo>
                    <a:pt x="688" y="864"/>
                  </a:lnTo>
                  <a:lnTo>
                    <a:pt x="688" y="864"/>
                  </a:lnTo>
                  <a:lnTo>
                    <a:pt x="686" y="868"/>
                  </a:lnTo>
                  <a:lnTo>
                    <a:pt x="678" y="868"/>
                  </a:lnTo>
                  <a:lnTo>
                    <a:pt x="610"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30" y="930"/>
                  </a:lnTo>
                  <a:lnTo>
                    <a:pt x="402" y="934"/>
                  </a:lnTo>
                  <a:lnTo>
                    <a:pt x="400" y="934"/>
                  </a:lnTo>
                  <a:lnTo>
                    <a:pt x="398" y="934"/>
                  </a:lnTo>
                  <a:lnTo>
                    <a:pt x="390" y="916"/>
                  </a:lnTo>
                  <a:lnTo>
                    <a:pt x="362" y="922"/>
                  </a:lnTo>
                  <a:lnTo>
                    <a:pt x="362" y="922"/>
                  </a:lnTo>
                  <a:lnTo>
                    <a:pt x="350" y="922"/>
                  </a:lnTo>
                  <a:lnTo>
                    <a:pt x="336" y="920"/>
                  </a:lnTo>
                  <a:lnTo>
                    <a:pt x="320" y="916"/>
                  </a:lnTo>
                  <a:lnTo>
                    <a:pt x="304" y="908"/>
                  </a:lnTo>
                  <a:lnTo>
                    <a:pt x="304" y="908"/>
                  </a:lnTo>
                  <a:lnTo>
                    <a:pt x="290" y="900"/>
                  </a:lnTo>
                  <a:lnTo>
                    <a:pt x="274" y="892"/>
                  </a:lnTo>
                  <a:lnTo>
                    <a:pt x="246" y="872"/>
                  </a:lnTo>
                  <a:lnTo>
                    <a:pt x="246" y="872"/>
                  </a:lnTo>
                  <a:lnTo>
                    <a:pt x="238" y="866"/>
                  </a:lnTo>
                  <a:lnTo>
                    <a:pt x="226" y="860"/>
                  </a:lnTo>
                  <a:lnTo>
                    <a:pt x="214" y="856"/>
                  </a:lnTo>
                  <a:lnTo>
                    <a:pt x="202" y="854"/>
                  </a:lnTo>
                  <a:lnTo>
                    <a:pt x="176" y="852"/>
                  </a:lnTo>
                  <a:lnTo>
                    <a:pt x="148" y="856"/>
                  </a:lnTo>
                  <a:lnTo>
                    <a:pt x="148" y="856"/>
                  </a:lnTo>
                  <a:lnTo>
                    <a:pt x="116" y="858"/>
                  </a:lnTo>
                  <a:lnTo>
                    <a:pt x="86" y="856"/>
                  </a:lnTo>
                  <a:lnTo>
                    <a:pt x="86" y="856"/>
                  </a:lnTo>
                  <a:lnTo>
                    <a:pt x="68" y="854"/>
                  </a:lnTo>
                  <a:lnTo>
                    <a:pt x="48" y="852"/>
                  </a:lnTo>
                  <a:lnTo>
                    <a:pt x="2" y="838"/>
                  </a:lnTo>
                  <a:lnTo>
                    <a:pt x="0" y="844"/>
                  </a:lnTo>
                  <a:lnTo>
                    <a:pt x="0" y="844"/>
                  </a:lnTo>
                  <a:lnTo>
                    <a:pt x="2" y="844"/>
                  </a:lnTo>
                  <a:lnTo>
                    <a:pt x="2" y="844"/>
                  </a:lnTo>
                  <a:lnTo>
                    <a:pt x="2" y="844"/>
                  </a:lnTo>
                  <a:lnTo>
                    <a:pt x="2" y="852"/>
                  </a:lnTo>
                  <a:lnTo>
                    <a:pt x="10" y="868"/>
                  </a:lnTo>
                  <a:lnTo>
                    <a:pt x="26" y="888"/>
                  </a:lnTo>
                  <a:lnTo>
                    <a:pt x="28" y="892"/>
                  </a:lnTo>
                  <a:lnTo>
                    <a:pt x="24" y="906"/>
                  </a:lnTo>
                  <a:lnTo>
                    <a:pt x="24" y="908"/>
                  </a:lnTo>
                  <a:lnTo>
                    <a:pt x="24" y="908"/>
                  </a:lnTo>
                  <a:lnTo>
                    <a:pt x="14" y="920"/>
                  </a:lnTo>
                  <a:lnTo>
                    <a:pt x="24" y="93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0" y="990"/>
                  </a:lnTo>
                  <a:lnTo>
                    <a:pt x="64" y="982"/>
                  </a:lnTo>
                  <a:lnTo>
                    <a:pt x="72" y="980"/>
                  </a:lnTo>
                  <a:lnTo>
                    <a:pt x="78" y="976"/>
                  </a:lnTo>
                  <a:lnTo>
                    <a:pt x="120" y="972"/>
                  </a:lnTo>
                  <a:lnTo>
                    <a:pt x="138" y="966"/>
                  </a:lnTo>
                  <a:lnTo>
                    <a:pt x="138" y="966"/>
                  </a:lnTo>
                  <a:lnTo>
                    <a:pt x="142" y="964"/>
                  </a:lnTo>
                  <a:lnTo>
                    <a:pt x="150" y="984"/>
                  </a:lnTo>
                  <a:lnTo>
                    <a:pt x="150" y="984"/>
                  </a:lnTo>
                  <a:lnTo>
                    <a:pt x="150" y="984"/>
                  </a:lnTo>
                  <a:lnTo>
                    <a:pt x="150" y="984"/>
                  </a:lnTo>
                  <a:lnTo>
                    <a:pt x="150" y="990"/>
                  </a:lnTo>
                  <a:lnTo>
                    <a:pt x="148" y="996"/>
                  </a:lnTo>
                  <a:lnTo>
                    <a:pt x="126" y="1028"/>
                  </a:lnTo>
                  <a:lnTo>
                    <a:pt x="126" y="1034"/>
                  </a:lnTo>
                  <a:lnTo>
                    <a:pt x="138" y="1044"/>
                  </a:lnTo>
                  <a:lnTo>
                    <a:pt x="148" y="1052"/>
                  </a:lnTo>
                  <a:lnTo>
                    <a:pt x="148" y="1052"/>
                  </a:lnTo>
                  <a:lnTo>
                    <a:pt x="148" y="1052"/>
                  </a:lnTo>
                  <a:lnTo>
                    <a:pt x="156" y="1060"/>
                  </a:lnTo>
                  <a:lnTo>
                    <a:pt x="162" y="1064"/>
                  </a:lnTo>
                  <a:lnTo>
                    <a:pt x="162" y="1064"/>
                  </a:lnTo>
                  <a:lnTo>
                    <a:pt x="170" y="1068"/>
                  </a:lnTo>
                  <a:lnTo>
                    <a:pt x="178" y="1076"/>
                  </a:lnTo>
                  <a:lnTo>
                    <a:pt x="178" y="1078"/>
                  </a:lnTo>
                  <a:lnTo>
                    <a:pt x="186" y="1082"/>
                  </a:lnTo>
                  <a:lnTo>
                    <a:pt x="190" y="1082"/>
                  </a:lnTo>
                  <a:lnTo>
                    <a:pt x="190" y="1082"/>
                  </a:lnTo>
                  <a:lnTo>
                    <a:pt x="192" y="1092"/>
                  </a:lnTo>
                  <a:lnTo>
                    <a:pt x="192" y="1092"/>
                  </a:lnTo>
                  <a:lnTo>
                    <a:pt x="194" y="1100"/>
                  </a:lnTo>
                  <a:lnTo>
                    <a:pt x="196" y="1112"/>
                  </a:lnTo>
                  <a:lnTo>
                    <a:pt x="216" y="1116"/>
                  </a:lnTo>
                  <a:lnTo>
                    <a:pt x="218" y="1116"/>
                  </a:lnTo>
                  <a:lnTo>
                    <a:pt x="218" y="1116"/>
                  </a:lnTo>
                  <a:lnTo>
                    <a:pt x="218" y="1118"/>
                  </a:lnTo>
                  <a:lnTo>
                    <a:pt x="220" y="1120"/>
                  </a:lnTo>
                  <a:lnTo>
                    <a:pt x="226" y="1130"/>
                  </a:lnTo>
                  <a:lnTo>
                    <a:pt x="242" y="1136"/>
                  </a:lnTo>
                  <a:lnTo>
                    <a:pt x="252" y="1130"/>
                  </a:lnTo>
                  <a:lnTo>
                    <a:pt x="250" y="1124"/>
                  </a:lnTo>
                  <a:lnTo>
                    <a:pt x="240" y="1114"/>
                  </a:lnTo>
                  <a:lnTo>
                    <a:pt x="242" y="1112"/>
                  </a:lnTo>
                  <a:lnTo>
                    <a:pt x="242" y="1112"/>
                  </a:lnTo>
                  <a:lnTo>
                    <a:pt x="250" y="1094"/>
                  </a:lnTo>
                  <a:lnTo>
                    <a:pt x="270" y="1094"/>
                  </a:lnTo>
                  <a:lnTo>
                    <a:pt x="270" y="1096"/>
                  </a:lnTo>
                  <a:lnTo>
                    <a:pt x="298" y="1104"/>
                  </a:lnTo>
                  <a:lnTo>
                    <a:pt x="314" y="1102"/>
                  </a:lnTo>
                  <a:lnTo>
                    <a:pt x="326" y="1092"/>
                  </a:lnTo>
                  <a:lnTo>
                    <a:pt x="326" y="1092"/>
                  </a:lnTo>
                  <a:lnTo>
                    <a:pt x="334" y="1080"/>
                  </a:lnTo>
                  <a:lnTo>
                    <a:pt x="342" y="1074"/>
                  </a:lnTo>
                  <a:lnTo>
                    <a:pt x="348" y="1070"/>
                  </a:lnTo>
                  <a:lnTo>
                    <a:pt x="354" y="1072"/>
                  </a:lnTo>
                  <a:lnTo>
                    <a:pt x="360" y="1070"/>
                  </a:lnTo>
                  <a:lnTo>
                    <a:pt x="360" y="1070"/>
                  </a:lnTo>
                  <a:lnTo>
                    <a:pt x="368" y="1072"/>
                  </a:lnTo>
                  <a:lnTo>
                    <a:pt x="374" y="1072"/>
                  </a:lnTo>
                  <a:lnTo>
                    <a:pt x="374" y="1072"/>
                  </a:lnTo>
                  <a:lnTo>
                    <a:pt x="374" y="1076"/>
                  </a:lnTo>
                  <a:lnTo>
                    <a:pt x="374" y="1076"/>
                  </a:lnTo>
                  <a:lnTo>
                    <a:pt x="378" y="1084"/>
                  </a:lnTo>
                  <a:lnTo>
                    <a:pt x="382" y="1096"/>
                  </a:lnTo>
                  <a:lnTo>
                    <a:pt x="382" y="1096"/>
                  </a:lnTo>
                  <a:lnTo>
                    <a:pt x="382" y="1096"/>
                  </a:lnTo>
                  <a:lnTo>
                    <a:pt x="386" y="1108"/>
                  </a:lnTo>
                  <a:lnTo>
                    <a:pt x="386" y="1110"/>
                  </a:lnTo>
                  <a:lnTo>
                    <a:pt x="382" y="1124"/>
                  </a:lnTo>
                  <a:lnTo>
                    <a:pt x="382" y="1124"/>
                  </a:lnTo>
                  <a:lnTo>
                    <a:pt x="382" y="1124"/>
                  </a:lnTo>
                  <a:lnTo>
                    <a:pt x="382" y="1124"/>
                  </a:lnTo>
                  <a:lnTo>
                    <a:pt x="368" y="1140"/>
                  </a:lnTo>
                  <a:lnTo>
                    <a:pt x="366" y="1142"/>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18" y="1210"/>
                  </a:lnTo>
                  <a:lnTo>
                    <a:pt x="424" y="1204"/>
                  </a:lnTo>
                  <a:lnTo>
                    <a:pt x="428" y="1204"/>
                  </a:lnTo>
                  <a:lnTo>
                    <a:pt x="448" y="1206"/>
                  </a:lnTo>
                  <a:lnTo>
                    <a:pt x="450" y="1204"/>
                  </a:lnTo>
                  <a:lnTo>
                    <a:pt x="450" y="1204"/>
                  </a:lnTo>
                  <a:lnTo>
                    <a:pt x="448" y="1196"/>
                  </a:lnTo>
                  <a:lnTo>
                    <a:pt x="450" y="1188"/>
                  </a:lnTo>
                  <a:lnTo>
                    <a:pt x="458" y="1174"/>
                  </a:lnTo>
                  <a:lnTo>
                    <a:pt x="458" y="1148"/>
                  </a:lnTo>
                  <a:lnTo>
                    <a:pt x="458" y="1148"/>
                  </a:lnTo>
                  <a:lnTo>
                    <a:pt x="474" y="1106"/>
                  </a:lnTo>
                  <a:lnTo>
                    <a:pt x="474" y="1106"/>
                  </a:lnTo>
                  <a:lnTo>
                    <a:pt x="474" y="1104"/>
                  </a:lnTo>
                  <a:lnTo>
                    <a:pt x="474" y="1104"/>
                  </a:lnTo>
                  <a:lnTo>
                    <a:pt x="474" y="1104"/>
                  </a:lnTo>
                  <a:lnTo>
                    <a:pt x="500" y="1084"/>
                  </a:lnTo>
                  <a:lnTo>
                    <a:pt x="502" y="1082"/>
                  </a:lnTo>
                  <a:lnTo>
                    <a:pt x="522" y="1092"/>
                  </a:lnTo>
                  <a:lnTo>
                    <a:pt x="522" y="109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2" y="1180"/>
                  </a:lnTo>
                  <a:lnTo>
                    <a:pt x="556" y="1182"/>
                  </a:lnTo>
                  <a:lnTo>
                    <a:pt x="560" y="1186"/>
                  </a:lnTo>
                  <a:lnTo>
                    <a:pt x="566" y="1196"/>
                  </a:lnTo>
                  <a:lnTo>
                    <a:pt x="572" y="1200"/>
                  </a:lnTo>
                  <a:lnTo>
                    <a:pt x="574" y="1200"/>
                  </a:lnTo>
                  <a:lnTo>
                    <a:pt x="574" y="1200"/>
                  </a:lnTo>
                  <a:lnTo>
                    <a:pt x="574" y="1200"/>
                  </a:lnTo>
                  <a:lnTo>
                    <a:pt x="602" y="1212"/>
                  </a:lnTo>
                  <a:lnTo>
                    <a:pt x="614" y="1216"/>
                  </a:lnTo>
                  <a:lnTo>
                    <a:pt x="630" y="1214"/>
                  </a:lnTo>
                  <a:lnTo>
                    <a:pt x="638" y="1204"/>
                  </a:lnTo>
                  <a:lnTo>
                    <a:pt x="646" y="1164"/>
                  </a:lnTo>
                  <a:lnTo>
                    <a:pt x="648" y="1144"/>
                  </a:lnTo>
                  <a:lnTo>
                    <a:pt x="648" y="1142"/>
                  </a:lnTo>
                  <a:lnTo>
                    <a:pt x="650" y="1140"/>
                  </a:lnTo>
                  <a:lnTo>
                    <a:pt x="650" y="1140"/>
                  </a:lnTo>
                  <a:lnTo>
                    <a:pt x="666" y="1128"/>
                  </a:lnTo>
                  <a:lnTo>
                    <a:pt x="674" y="1116"/>
                  </a:lnTo>
                  <a:lnTo>
                    <a:pt x="674" y="1116"/>
                  </a:lnTo>
                  <a:lnTo>
                    <a:pt x="690" y="1108"/>
                  </a:lnTo>
                  <a:lnTo>
                    <a:pt x="700" y="1102"/>
                  </a:lnTo>
                  <a:lnTo>
                    <a:pt x="712" y="1098"/>
                  </a:lnTo>
                  <a:lnTo>
                    <a:pt x="706" y="1074"/>
                  </a:lnTo>
                  <a:lnTo>
                    <a:pt x="734" y="1076"/>
                  </a:lnTo>
                  <a:lnTo>
                    <a:pt x="734" y="1076"/>
                  </a:lnTo>
                  <a:lnTo>
                    <a:pt x="734" y="1078"/>
                  </a:lnTo>
                  <a:lnTo>
                    <a:pt x="734" y="1078"/>
                  </a:lnTo>
                  <a:lnTo>
                    <a:pt x="748" y="1084"/>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6" y="1016"/>
                  </a:lnTo>
                  <a:lnTo>
                    <a:pt x="828" y="1010"/>
                  </a:lnTo>
                  <a:lnTo>
                    <a:pt x="834" y="1004"/>
                  </a:lnTo>
                  <a:lnTo>
                    <a:pt x="834" y="1004"/>
                  </a:lnTo>
                  <a:lnTo>
                    <a:pt x="834" y="1004"/>
                  </a:lnTo>
                  <a:lnTo>
                    <a:pt x="836" y="1004"/>
                  </a:lnTo>
                  <a:lnTo>
                    <a:pt x="850" y="1006"/>
                  </a:lnTo>
                  <a:lnTo>
                    <a:pt x="858" y="1002"/>
                  </a:lnTo>
                  <a:lnTo>
                    <a:pt x="860" y="992"/>
                  </a:lnTo>
                  <a:lnTo>
                    <a:pt x="876" y="986"/>
                  </a:lnTo>
                  <a:lnTo>
                    <a:pt x="876" y="986"/>
                  </a:lnTo>
                  <a:lnTo>
                    <a:pt x="878" y="986"/>
                  </a:lnTo>
                  <a:lnTo>
                    <a:pt x="878" y="986"/>
                  </a:lnTo>
                  <a:lnTo>
                    <a:pt x="898" y="988"/>
                  </a:lnTo>
                  <a:lnTo>
                    <a:pt x="914" y="984"/>
                  </a:lnTo>
                  <a:lnTo>
                    <a:pt x="922" y="976"/>
                  </a:lnTo>
                  <a:lnTo>
                    <a:pt x="930" y="962"/>
                  </a:lnTo>
                  <a:lnTo>
                    <a:pt x="918" y="950"/>
                  </a:lnTo>
                  <a:lnTo>
                    <a:pt x="918" y="948"/>
                  </a:lnTo>
                  <a:lnTo>
                    <a:pt x="918" y="948"/>
                  </a:lnTo>
                  <a:lnTo>
                    <a:pt x="914" y="940"/>
                  </a:lnTo>
                  <a:lnTo>
                    <a:pt x="914" y="940"/>
                  </a:lnTo>
                  <a:lnTo>
                    <a:pt x="912" y="924"/>
                  </a:lnTo>
                  <a:lnTo>
                    <a:pt x="912" y="924"/>
                  </a:lnTo>
                  <a:lnTo>
                    <a:pt x="918" y="912"/>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4" y="874"/>
                  </a:lnTo>
                  <a:lnTo>
                    <a:pt x="976" y="890"/>
                  </a:lnTo>
                  <a:lnTo>
                    <a:pt x="986" y="896"/>
                  </a:lnTo>
                  <a:lnTo>
                    <a:pt x="988" y="896"/>
                  </a:lnTo>
                  <a:lnTo>
                    <a:pt x="988" y="896"/>
                  </a:lnTo>
                  <a:lnTo>
                    <a:pt x="988" y="896"/>
                  </a:lnTo>
                  <a:lnTo>
                    <a:pt x="990" y="896"/>
                  </a:lnTo>
                  <a:lnTo>
                    <a:pt x="992" y="896"/>
                  </a:lnTo>
                  <a:lnTo>
                    <a:pt x="1002" y="880"/>
                  </a:lnTo>
                  <a:lnTo>
                    <a:pt x="1006" y="864"/>
                  </a:lnTo>
                  <a:lnTo>
                    <a:pt x="1010" y="864"/>
                  </a:lnTo>
                  <a:lnTo>
                    <a:pt x="1012" y="864"/>
                  </a:lnTo>
                  <a:lnTo>
                    <a:pt x="1034" y="872"/>
                  </a:lnTo>
                  <a:lnTo>
                    <a:pt x="1046" y="864"/>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4" y="796"/>
                  </a:lnTo>
                  <a:lnTo>
                    <a:pt x="1126" y="796"/>
                  </a:lnTo>
                  <a:lnTo>
                    <a:pt x="1134" y="808"/>
                  </a:lnTo>
                  <a:lnTo>
                    <a:pt x="1134" y="808"/>
                  </a:lnTo>
                  <a:lnTo>
                    <a:pt x="1134" y="810"/>
                  </a:lnTo>
                  <a:lnTo>
                    <a:pt x="1134" y="812"/>
                  </a:lnTo>
                  <a:lnTo>
                    <a:pt x="1136" y="828"/>
                  </a:lnTo>
                  <a:lnTo>
                    <a:pt x="1144" y="834"/>
                  </a:lnTo>
                  <a:lnTo>
                    <a:pt x="1154" y="824"/>
                  </a:lnTo>
                  <a:lnTo>
                    <a:pt x="1158" y="828"/>
                  </a:lnTo>
                  <a:lnTo>
                    <a:pt x="1158" y="828"/>
                  </a:lnTo>
                  <a:lnTo>
                    <a:pt x="1162" y="834"/>
                  </a:lnTo>
                  <a:lnTo>
                    <a:pt x="1162" y="840"/>
                  </a:lnTo>
                  <a:lnTo>
                    <a:pt x="1162" y="854"/>
                  </a:lnTo>
                  <a:lnTo>
                    <a:pt x="1158" y="868"/>
                  </a:lnTo>
                  <a:lnTo>
                    <a:pt x="1162" y="876"/>
                  </a:lnTo>
                  <a:lnTo>
                    <a:pt x="1170" y="884"/>
                  </a:lnTo>
                  <a:lnTo>
                    <a:pt x="1202" y="888"/>
                  </a:lnTo>
                  <a:lnTo>
                    <a:pt x="1204" y="890"/>
                  </a:lnTo>
                  <a:lnTo>
                    <a:pt x="1204" y="890"/>
                  </a:lnTo>
                  <a:lnTo>
                    <a:pt x="1206" y="890"/>
                  </a:lnTo>
                  <a:lnTo>
                    <a:pt x="1206" y="890"/>
                  </a:lnTo>
                  <a:lnTo>
                    <a:pt x="1208" y="892"/>
                  </a:lnTo>
                  <a:lnTo>
                    <a:pt x="1218" y="880"/>
                  </a:lnTo>
                  <a:lnTo>
                    <a:pt x="1218" y="880"/>
                  </a:lnTo>
                  <a:lnTo>
                    <a:pt x="1226" y="872"/>
                  </a:lnTo>
                  <a:lnTo>
                    <a:pt x="1222" y="860"/>
                  </a:lnTo>
                  <a:lnTo>
                    <a:pt x="1214" y="808"/>
                  </a:lnTo>
                  <a:lnTo>
                    <a:pt x="1238" y="820"/>
                  </a:lnTo>
                  <a:lnTo>
                    <a:pt x="1238" y="820"/>
                  </a:lnTo>
                  <a:lnTo>
                    <a:pt x="1238" y="820"/>
                  </a:lnTo>
                  <a:lnTo>
                    <a:pt x="1250" y="832"/>
                  </a:lnTo>
                  <a:lnTo>
                    <a:pt x="1256" y="838"/>
                  </a:lnTo>
                  <a:lnTo>
                    <a:pt x="1266" y="832"/>
                  </a:lnTo>
                  <a:lnTo>
                    <a:pt x="1298" y="796"/>
                  </a:lnTo>
                  <a:lnTo>
                    <a:pt x="1298" y="796"/>
                  </a:lnTo>
                  <a:lnTo>
                    <a:pt x="1300" y="796"/>
                  </a:lnTo>
                  <a:lnTo>
                    <a:pt x="1312" y="786"/>
                  </a:lnTo>
                  <a:lnTo>
                    <a:pt x="1326" y="768"/>
                  </a:lnTo>
                  <a:lnTo>
                    <a:pt x="1326" y="766"/>
                  </a:lnTo>
                  <a:lnTo>
                    <a:pt x="1344" y="770"/>
                  </a:lnTo>
                  <a:lnTo>
                    <a:pt x="135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8" y="606"/>
                  </a:lnTo>
                  <a:lnTo>
                    <a:pt x="1314" y="590"/>
                  </a:lnTo>
                  <a:lnTo>
                    <a:pt x="1314" y="588"/>
                  </a:lnTo>
                  <a:lnTo>
                    <a:pt x="1314" y="588"/>
                  </a:lnTo>
                  <a:lnTo>
                    <a:pt x="1314" y="564"/>
                  </a:lnTo>
                  <a:lnTo>
                    <a:pt x="1312" y="550"/>
                  </a:lnTo>
                  <a:lnTo>
                    <a:pt x="1300" y="546"/>
                  </a:lnTo>
                  <a:lnTo>
                    <a:pt x="1300" y="546"/>
                  </a:lnTo>
                  <a:lnTo>
                    <a:pt x="1300" y="546"/>
                  </a:lnTo>
                  <a:lnTo>
                    <a:pt x="1274" y="526"/>
                  </a:lnTo>
                  <a:lnTo>
                    <a:pt x="1276" y="524"/>
                  </a:lnTo>
                  <a:lnTo>
                    <a:pt x="1288" y="510"/>
                  </a:lnTo>
                  <a:lnTo>
                    <a:pt x="1288" y="510"/>
                  </a:lnTo>
                  <a:lnTo>
                    <a:pt x="1288" y="508"/>
                  </a:lnTo>
                  <a:lnTo>
                    <a:pt x="1290" y="508"/>
                  </a:lnTo>
                  <a:lnTo>
                    <a:pt x="1290" y="508"/>
                  </a:lnTo>
                  <a:lnTo>
                    <a:pt x="1302" y="508"/>
                  </a:lnTo>
                  <a:lnTo>
                    <a:pt x="1304"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298" y="402"/>
                  </a:lnTo>
                  <a:lnTo>
                    <a:pt x="1314" y="380"/>
                  </a:lnTo>
                  <a:lnTo>
                    <a:pt x="1314" y="378"/>
                  </a:lnTo>
                  <a:lnTo>
                    <a:pt x="1316" y="378"/>
                  </a:lnTo>
                  <a:lnTo>
                    <a:pt x="1316" y="376"/>
                  </a:lnTo>
                  <a:lnTo>
                    <a:pt x="1318" y="376"/>
                  </a:lnTo>
                  <a:lnTo>
                    <a:pt x="1324" y="376"/>
                  </a:lnTo>
                  <a:lnTo>
                    <a:pt x="1334" y="368"/>
                  </a:lnTo>
                  <a:lnTo>
                    <a:pt x="1344" y="336"/>
                  </a:lnTo>
                  <a:lnTo>
                    <a:pt x="1344" y="336"/>
                  </a:lnTo>
                  <a:lnTo>
                    <a:pt x="1344" y="336"/>
                  </a:lnTo>
                  <a:lnTo>
                    <a:pt x="1358" y="322"/>
                  </a:lnTo>
                  <a:lnTo>
                    <a:pt x="1358" y="320"/>
                  </a:lnTo>
                  <a:lnTo>
                    <a:pt x="1358" y="320"/>
                  </a:lnTo>
                  <a:lnTo>
                    <a:pt x="1358" y="320"/>
                  </a:lnTo>
                  <a:lnTo>
                    <a:pt x="1374" y="316"/>
                  </a:lnTo>
                  <a:lnTo>
                    <a:pt x="1374" y="318"/>
                  </a:lnTo>
                  <a:lnTo>
                    <a:pt x="1382" y="326"/>
                  </a:lnTo>
                  <a:lnTo>
                    <a:pt x="1386" y="328"/>
                  </a:lnTo>
                  <a:lnTo>
                    <a:pt x="1392" y="302"/>
                  </a:lnTo>
                  <a:lnTo>
                    <a:pt x="1386" y="284"/>
                  </a:lnTo>
                  <a:lnTo>
                    <a:pt x="1386" y="284"/>
                  </a:lnTo>
                  <a:lnTo>
                    <a:pt x="1386" y="282"/>
                  </a:lnTo>
                  <a:lnTo>
                    <a:pt x="1388" y="262"/>
                  </a:lnTo>
                  <a:lnTo>
                    <a:pt x="1388" y="260"/>
                  </a:lnTo>
                  <a:lnTo>
                    <a:pt x="1398" y="250"/>
                  </a:lnTo>
                  <a:lnTo>
                    <a:pt x="1404" y="240"/>
                  </a:lnTo>
                  <a:lnTo>
                    <a:pt x="1404" y="230"/>
                  </a:lnTo>
                  <a:lnTo>
                    <a:pt x="1404" y="230"/>
                  </a:lnTo>
                  <a:lnTo>
                    <a:pt x="1402" y="220"/>
                  </a:lnTo>
                  <a:lnTo>
                    <a:pt x="1398" y="204"/>
                  </a:lnTo>
                  <a:lnTo>
                    <a:pt x="1398" y="204"/>
                  </a:lnTo>
                  <a:lnTo>
                    <a:pt x="1398" y="204"/>
                  </a:lnTo>
                  <a:lnTo>
                    <a:pt x="1398" y="186"/>
                  </a:lnTo>
                  <a:lnTo>
                    <a:pt x="1398" y="184"/>
                  </a:lnTo>
                  <a:lnTo>
                    <a:pt x="1402" y="168"/>
                  </a:lnTo>
                  <a:lnTo>
                    <a:pt x="1402" y="168"/>
                  </a:lnTo>
                  <a:lnTo>
                    <a:pt x="1398" y="158"/>
                  </a:lnTo>
                  <a:lnTo>
                    <a:pt x="1396" y="152"/>
                  </a:lnTo>
                  <a:lnTo>
                    <a:pt x="1398" y="128"/>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50" name="Freeform 6"/>
            <p:cNvSpPr>
              <a:spLocks/>
            </p:cNvSpPr>
            <p:nvPr/>
          </p:nvSpPr>
          <p:spPr bwMode="auto">
            <a:xfrm>
              <a:off x="2460625" y="2777444"/>
              <a:ext cx="1447800" cy="1225550"/>
            </a:xfrm>
            <a:custGeom>
              <a:avLst/>
              <a:gdLst>
                <a:gd name="T0" fmla="*/ 536 w 912"/>
                <a:gd name="T1" fmla="*/ 308 h 772"/>
                <a:gd name="T2" fmla="*/ 516 w 912"/>
                <a:gd name="T3" fmla="*/ 320 h 772"/>
                <a:gd name="T4" fmla="*/ 456 w 912"/>
                <a:gd name="T5" fmla="*/ 264 h 772"/>
                <a:gd name="T6" fmla="*/ 424 w 912"/>
                <a:gd name="T7" fmla="*/ 242 h 772"/>
                <a:gd name="T8" fmla="*/ 390 w 912"/>
                <a:gd name="T9" fmla="*/ 204 h 772"/>
                <a:gd name="T10" fmla="*/ 396 w 912"/>
                <a:gd name="T11" fmla="*/ 156 h 772"/>
                <a:gd name="T12" fmla="*/ 334 w 912"/>
                <a:gd name="T13" fmla="*/ 178 h 772"/>
                <a:gd name="T14" fmla="*/ 304 w 912"/>
                <a:gd name="T15" fmla="*/ 142 h 772"/>
                <a:gd name="T16" fmla="*/ 276 w 912"/>
                <a:gd name="T17" fmla="*/ 48 h 772"/>
                <a:gd name="T18" fmla="*/ 256 w 912"/>
                <a:gd name="T19" fmla="*/ 14 h 772"/>
                <a:gd name="T20" fmla="*/ 210 w 912"/>
                <a:gd name="T21" fmla="*/ 56 h 772"/>
                <a:gd name="T22" fmla="*/ 168 w 912"/>
                <a:gd name="T23" fmla="*/ 70 h 772"/>
                <a:gd name="T24" fmla="*/ 108 w 912"/>
                <a:gd name="T25" fmla="*/ 86 h 772"/>
                <a:gd name="T26" fmla="*/ 60 w 912"/>
                <a:gd name="T27" fmla="*/ 132 h 772"/>
                <a:gd name="T28" fmla="*/ 8 w 912"/>
                <a:gd name="T29" fmla="*/ 158 h 772"/>
                <a:gd name="T30" fmla="*/ 40 w 912"/>
                <a:gd name="T31" fmla="*/ 236 h 772"/>
                <a:gd name="T32" fmla="*/ 112 w 912"/>
                <a:gd name="T33" fmla="*/ 254 h 772"/>
                <a:gd name="T34" fmla="*/ 220 w 912"/>
                <a:gd name="T35" fmla="*/ 278 h 772"/>
                <a:gd name="T36" fmla="*/ 302 w 912"/>
                <a:gd name="T37" fmla="*/ 284 h 772"/>
                <a:gd name="T38" fmla="*/ 372 w 912"/>
                <a:gd name="T39" fmla="*/ 312 h 772"/>
                <a:gd name="T40" fmla="*/ 430 w 912"/>
                <a:gd name="T41" fmla="*/ 336 h 772"/>
                <a:gd name="T42" fmla="*/ 524 w 912"/>
                <a:gd name="T43" fmla="*/ 406 h 772"/>
                <a:gd name="T44" fmla="*/ 560 w 912"/>
                <a:gd name="T45" fmla="*/ 494 h 772"/>
                <a:gd name="T46" fmla="*/ 528 w 912"/>
                <a:gd name="T47" fmla="*/ 598 h 772"/>
                <a:gd name="T48" fmla="*/ 508 w 912"/>
                <a:gd name="T49" fmla="*/ 630 h 772"/>
                <a:gd name="T50" fmla="*/ 488 w 912"/>
                <a:gd name="T51" fmla="*/ 658 h 772"/>
                <a:gd name="T52" fmla="*/ 498 w 912"/>
                <a:gd name="T53" fmla="*/ 706 h 772"/>
                <a:gd name="T54" fmla="*/ 524 w 912"/>
                <a:gd name="T55" fmla="*/ 696 h 772"/>
                <a:gd name="T56" fmla="*/ 528 w 912"/>
                <a:gd name="T57" fmla="*/ 668 h 772"/>
                <a:gd name="T58" fmla="*/ 554 w 912"/>
                <a:gd name="T59" fmla="*/ 642 h 772"/>
                <a:gd name="T60" fmla="*/ 596 w 912"/>
                <a:gd name="T61" fmla="*/ 684 h 772"/>
                <a:gd name="T62" fmla="*/ 666 w 912"/>
                <a:gd name="T63" fmla="*/ 724 h 772"/>
                <a:gd name="T64" fmla="*/ 670 w 912"/>
                <a:gd name="T65" fmla="*/ 760 h 772"/>
                <a:gd name="T66" fmla="*/ 730 w 912"/>
                <a:gd name="T67" fmla="*/ 744 h 772"/>
                <a:gd name="T68" fmla="*/ 728 w 912"/>
                <a:gd name="T69" fmla="*/ 712 h 772"/>
                <a:gd name="T70" fmla="*/ 780 w 912"/>
                <a:gd name="T71" fmla="*/ 688 h 772"/>
                <a:gd name="T72" fmla="*/ 766 w 912"/>
                <a:gd name="T73" fmla="*/ 626 h 772"/>
                <a:gd name="T74" fmla="*/ 796 w 912"/>
                <a:gd name="T75" fmla="*/ 580 h 772"/>
                <a:gd name="T76" fmla="*/ 838 w 912"/>
                <a:gd name="T77" fmla="*/ 586 h 772"/>
                <a:gd name="T78" fmla="*/ 876 w 912"/>
                <a:gd name="T79" fmla="*/ 556 h 772"/>
                <a:gd name="T80" fmla="*/ 906 w 912"/>
                <a:gd name="T81" fmla="*/ 512 h 772"/>
                <a:gd name="T82" fmla="*/ 868 w 912"/>
                <a:gd name="T83" fmla="*/ 472 h 772"/>
                <a:gd name="T84" fmla="*/ 810 w 912"/>
                <a:gd name="T85" fmla="*/ 436 h 772"/>
                <a:gd name="T86" fmla="*/ 808 w 912"/>
                <a:gd name="T87" fmla="*/ 496 h 772"/>
                <a:gd name="T88" fmla="*/ 812 w 912"/>
                <a:gd name="T89" fmla="*/ 538 h 772"/>
                <a:gd name="T90" fmla="*/ 792 w 912"/>
                <a:gd name="T91" fmla="*/ 544 h 772"/>
                <a:gd name="T92" fmla="*/ 776 w 912"/>
                <a:gd name="T93" fmla="*/ 580 h 772"/>
                <a:gd name="T94" fmla="*/ 746 w 912"/>
                <a:gd name="T95" fmla="*/ 566 h 772"/>
                <a:gd name="T96" fmla="*/ 712 w 912"/>
                <a:gd name="T97" fmla="*/ 538 h 772"/>
                <a:gd name="T98" fmla="*/ 716 w 912"/>
                <a:gd name="T99" fmla="*/ 506 h 772"/>
                <a:gd name="T100" fmla="*/ 688 w 912"/>
                <a:gd name="T101" fmla="*/ 434 h 772"/>
                <a:gd name="T102" fmla="*/ 624 w 912"/>
                <a:gd name="T103" fmla="*/ 402 h 772"/>
                <a:gd name="T104" fmla="*/ 598 w 912"/>
                <a:gd name="T105" fmla="*/ 376 h 772"/>
                <a:gd name="T106" fmla="*/ 604 w 912"/>
                <a:gd name="T107" fmla="*/ 324 h 772"/>
                <a:gd name="T108" fmla="*/ 648 w 912"/>
                <a:gd name="T109" fmla="*/ 276 h 772"/>
                <a:gd name="T110" fmla="*/ 592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2" y="296"/>
                  </a:lnTo>
                  <a:lnTo>
                    <a:pt x="532" y="296"/>
                  </a:lnTo>
                  <a:lnTo>
                    <a:pt x="536" y="308"/>
                  </a:lnTo>
                  <a:lnTo>
                    <a:pt x="536" y="308"/>
                  </a:lnTo>
                  <a:lnTo>
                    <a:pt x="536" y="310"/>
                  </a:lnTo>
                  <a:lnTo>
                    <a:pt x="536" y="312"/>
                  </a:lnTo>
                  <a:lnTo>
                    <a:pt x="518" y="320"/>
                  </a:lnTo>
                  <a:lnTo>
                    <a:pt x="516" y="320"/>
                  </a:lnTo>
                  <a:lnTo>
                    <a:pt x="516" y="320"/>
                  </a:lnTo>
                  <a:lnTo>
                    <a:pt x="516" y="320"/>
                  </a:lnTo>
                  <a:lnTo>
                    <a:pt x="516" y="320"/>
                  </a:lnTo>
                  <a:lnTo>
                    <a:pt x="516" y="320"/>
                  </a:lnTo>
                  <a:lnTo>
                    <a:pt x="506" y="320"/>
                  </a:lnTo>
                  <a:lnTo>
                    <a:pt x="500" y="316"/>
                  </a:lnTo>
                  <a:lnTo>
                    <a:pt x="494" y="314"/>
                  </a:lnTo>
                  <a:lnTo>
                    <a:pt x="492" y="310"/>
                  </a:lnTo>
                  <a:lnTo>
                    <a:pt x="488" y="300"/>
                  </a:lnTo>
                  <a:lnTo>
                    <a:pt x="464" y="296"/>
                  </a:lnTo>
                  <a:lnTo>
                    <a:pt x="456" y="264"/>
                  </a:lnTo>
                  <a:lnTo>
                    <a:pt x="456" y="264"/>
                  </a:lnTo>
                  <a:lnTo>
                    <a:pt x="450" y="262"/>
                  </a:lnTo>
                  <a:lnTo>
                    <a:pt x="446" y="258"/>
                  </a:lnTo>
                  <a:lnTo>
                    <a:pt x="444" y="256"/>
                  </a:lnTo>
                  <a:lnTo>
                    <a:pt x="444" y="256"/>
                  </a:lnTo>
                  <a:lnTo>
                    <a:pt x="440" y="250"/>
                  </a:lnTo>
                  <a:lnTo>
                    <a:pt x="432" y="248"/>
                  </a:lnTo>
                  <a:lnTo>
                    <a:pt x="432" y="248"/>
                  </a:lnTo>
                  <a:lnTo>
                    <a:pt x="424" y="242"/>
                  </a:lnTo>
                  <a:lnTo>
                    <a:pt x="416" y="232"/>
                  </a:lnTo>
                  <a:lnTo>
                    <a:pt x="406" y="228"/>
                  </a:lnTo>
                  <a:lnTo>
                    <a:pt x="406" y="228"/>
                  </a:lnTo>
                  <a:lnTo>
                    <a:pt x="406" y="228"/>
                  </a:lnTo>
                  <a:lnTo>
                    <a:pt x="406" y="228"/>
                  </a:lnTo>
                  <a:lnTo>
                    <a:pt x="392" y="214"/>
                  </a:lnTo>
                  <a:lnTo>
                    <a:pt x="392" y="214"/>
                  </a:lnTo>
                  <a:lnTo>
                    <a:pt x="390" y="204"/>
                  </a:lnTo>
                  <a:lnTo>
                    <a:pt x="390" y="202"/>
                  </a:lnTo>
                  <a:lnTo>
                    <a:pt x="416" y="168"/>
                  </a:lnTo>
                  <a:lnTo>
                    <a:pt x="416" y="168"/>
                  </a:lnTo>
                  <a:lnTo>
                    <a:pt x="416" y="164"/>
                  </a:lnTo>
                  <a:lnTo>
                    <a:pt x="416" y="162"/>
                  </a:lnTo>
                  <a:lnTo>
                    <a:pt x="412" y="152"/>
                  </a:lnTo>
                  <a:lnTo>
                    <a:pt x="398" y="156"/>
                  </a:lnTo>
                  <a:lnTo>
                    <a:pt x="396" y="156"/>
                  </a:lnTo>
                  <a:lnTo>
                    <a:pt x="396" y="158"/>
                  </a:lnTo>
                  <a:lnTo>
                    <a:pt x="396" y="158"/>
                  </a:lnTo>
                  <a:lnTo>
                    <a:pt x="360" y="160"/>
                  </a:lnTo>
                  <a:lnTo>
                    <a:pt x="348" y="164"/>
                  </a:lnTo>
                  <a:lnTo>
                    <a:pt x="342" y="168"/>
                  </a:lnTo>
                  <a:lnTo>
                    <a:pt x="340" y="172"/>
                  </a:lnTo>
                  <a:lnTo>
                    <a:pt x="340" y="172"/>
                  </a:lnTo>
                  <a:lnTo>
                    <a:pt x="334" y="178"/>
                  </a:lnTo>
                  <a:lnTo>
                    <a:pt x="330" y="178"/>
                  </a:lnTo>
                  <a:lnTo>
                    <a:pt x="324" y="178"/>
                  </a:lnTo>
                  <a:lnTo>
                    <a:pt x="324" y="178"/>
                  </a:lnTo>
                  <a:lnTo>
                    <a:pt x="324" y="176"/>
                  </a:lnTo>
                  <a:lnTo>
                    <a:pt x="312" y="168"/>
                  </a:lnTo>
                  <a:lnTo>
                    <a:pt x="312" y="148"/>
                  </a:lnTo>
                  <a:lnTo>
                    <a:pt x="312" y="148"/>
                  </a:lnTo>
                  <a:lnTo>
                    <a:pt x="304" y="142"/>
                  </a:lnTo>
                  <a:lnTo>
                    <a:pt x="300" y="134"/>
                  </a:lnTo>
                  <a:lnTo>
                    <a:pt x="296" y="116"/>
                  </a:lnTo>
                  <a:lnTo>
                    <a:pt x="288" y="108"/>
                  </a:lnTo>
                  <a:lnTo>
                    <a:pt x="280" y="100"/>
                  </a:lnTo>
                  <a:lnTo>
                    <a:pt x="276" y="98"/>
                  </a:lnTo>
                  <a:lnTo>
                    <a:pt x="290" y="80"/>
                  </a:lnTo>
                  <a:lnTo>
                    <a:pt x="292" y="68"/>
                  </a:lnTo>
                  <a:lnTo>
                    <a:pt x="276" y="48"/>
                  </a:lnTo>
                  <a:lnTo>
                    <a:pt x="276" y="48"/>
                  </a:lnTo>
                  <a:lnTo>
                    <a:pt x="276" y="48"/>
                  </a:lnTo>
                  <a:lnTo>
                    <a:pt x="268" y="32"/>
                  </a:lnTo>
                  <a:lnTo>
                    <a:pt x="268" y="32"/>
                  </a:lnTo>
                  <a:lnTo>
                    <a:pt x="268" y="32"/>
                  </a:lnTo>
                  <a:lnTo>
                    <a:pt x="268" y="24"/>
                  </a:lnTo>
                  <a:lnTo>
                    <a:pt x="256" y="16"/>
                  </a:lnTo>
                  <a:lnTo>
                    <a:pt x="256" y="14"/>
                  </a:lnTo>
                  <a:lnTo>
                    <a:pt x="256" y="14"/>
                  </a:lnTo>
                  <a:lnTo>
                    <a:pt x="256" y="14"/>
                  </a:lnTo>
                  <a:lnTo>
                    <a:pt x="246" y="2"/>
                  </a:lnTo>
                  <a:lnTo>
                    <a:pt x="232" y="0"/>
                  </a:lnTo>
                  <a:lnTo>
                    <a:pt x="216" y="4"/>
                  </a:lnTo>
                  <a:lnTo>
                    <a:pt x="212" y="8"/>
                  </a:lnTo>
                  <a:lnTo>
                    <a:pt x="210" y="30"/>
                  </a:lnTo>
                  <a:lnTo>
                    <a:pt x="210" y="56"/>
                  </a:lnTo>
                  <a:lnTo>
                    <a:pt x="208" y="56"/>
                  </a:lnTo>
                  <a:lnTo>
                    <a:pt x="192" y="62"/>
                  </a:lnTo>
                  <a:lnTo>
                    <a:pt x="192" y="62"/>
                  </a:lnTo>
                  <a:lnTo>
                    <a:pt x="192" y="62"/>
                  </a:lnTo>
                  <a:lnTo>
                    <a:pt x="192" y="62"/>
                  </a:lnTo>
                  <a:lnTo>
                    <a:pt x="178" y="64"/>
                  </a:lnTo>
                  <a:lnTo>
                    <a:pt x="178" y="64"/>
                  </a:lnTo>
                  <a:lnTo>
                    <a:pt x="168" y="70"/>
                  </a:lnTo>
                  <a:lnTo>
                    <a:pt x="154" y="74"/>
                  </a:lnTo>
                  <a:lnTo>
                    <a:pt x="152" y="76"/>
                  </a:lnTo>
                  <a:lnTo>
                    <a:pt x="152" y="76"/>
                  </a:lnTo>
                  <a:lnTo>
                    <a:pt x="152" y="76"/>
                  </a:lnTo>
                  <a:lnTo>
                    <a:pt x="124" y="68"/>
                  </a:lnTo>
                  <a:lnTo>
                    <a:pt x="114" y="80"/>
                  </a:lnTo>
                  <a:lnTo>
                    <a:pt x="114" y="80"/>
                  </a:lnTo>
                  <a:lnTo>
                    <a:pt x="108" y="86"/>
                  </a:lnTo>
                  <a:lnTo>
                    <a:pt x="98" y="88"/>
                  </a:lnTo>
                  <a:lnTo>
                    <a:pt x="82" y="102"/>
                  </a:lnTo>
                  <a:lnTo>
                    <a:pt x="72" y="116"/>
                  </a:lnTo>
                  <a:lnTo>
                    <a:pt x="72" y="116"/>
                  </a:lnTo>
                  <a:lnTo>
                    <a:pt x="72" y="118"/>
                  </a:lnTo>
                  <a:lnTo>
                    <a:pt x="72" y="118"/>
                  </a:lnTo>
                  <a:lnTo>
                    <a:pt x="66" y="128"/>
                  </a:lnTo>
                  <a:lnTo>
                    <a:pt x="60" y="132"/>
                  </a:lnTo>
                  <a:lnTo>
                    <a:pt x="50" y="144"/>
                  </a:lnTo>
                  <a:lnTo>
                    <a:pt x="50" y="146"/>
                  </a:lnTo>
                  <a:lnTo>
                    <a:pt x="50" y="146"/>
                  </a:lnTo>
                  <a:lnTo>
                    <a:pt x="44" y="150"/>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72" y="312"/>
                  </a:lnTo>
                  <a:lnTo>
                    <a:pt x="380" y="320"/>
                  </a:lnTo>
                  <a:lnTo>
                    <a:pt x="388" y="330"/>
                  </a:lnTo>
                  <a:lnTo>
                    <a:pt x="398" y="340"/>
                  </a:lnTo>
                  <a:lnTo>
                    <a:pt x="404" y="338"/>
                  </a:lnTo>
                  <a:lnTo>
                    <a:pt x="412" y="324"/>
                  </a:lnTo>
                  <a:lnTo>
                    <a:pt x="430" y="336"/>
                  </a:lnTo>
                  <a:lnTo>
                    <a:pt x="430" y="336"/>
                  </a:lnTo>
                  <a:lnTo>
                    <a:pt x="432" y="336"/>
                  </a:lnTo>
                  <a:lnTo>
                    <a:pt x="432" y="336"/>
                  </a:lnTo>
                  <a:lnTo>
                    <a:pt x="444" y="352"/>
                  </a:lnTo>
                  <a:lnTo>
                    <a:pt x="480" y="380"/>
                  </a:lnTo>
                  <a:lnTo>
                    <a:pt x="480" y="380"/>
                  </a:lnTo>
                  <a:lnTo>
                    <a:pt x="492" y="392"/>
                  </a:lnTo>
                  <a:lnTo>
                    <a:pt x="522" y="382"/>
                  </a:lnTo>
                  <a:lnTo>
                    <a:pt x="524" y="406"/>
                  </a:lnTo>
                  <a:lnTo>
                    <a:pt x="538" y="420"/>
                  </a:lnTo>
                  <a:lnTo>
                    <a:pt x="538" y="420"/>
                  </a:lnTo>
                  <a:lnTo>
                    <a:pt x="538" y="420"/>
                  </a:lnTo>
                  <a:lnTo>
                    <a:pt x="548" y="436"/>
                  </a:lnTo>
                  <a:lnTo>
                    <a:pt x="548" y="438"/>
                  </a:lnTo>
                  <a:lnTo>
                    <a:pt x="548" y="438"/>
                  </a:lnTo>
                  <a:lnTo>
                    <a:pt x="548" y="440"/>
                  </a:lnTo>
                  <a:lnTo>
                    <a:pt x="560" y="494"/>
                  </a:lnTo>
                  <a:lnTo>
                    <a:pt x="572" y="516"/>
                  </a:lnTo>
                  <a:lnTo>
                    <a:pt x="556" y="558"/>
                  </a:lnTo>
                  <a:lnTo>
                    <a:pt x="556" y="560"/>
                  </a:lnTo>
                  <a:lnTo>
                    <a:pt x="544" y="564"/>
                  </a:lnTo>
                  <a:lnTo>
                    <a:pt x="544" y="576"/>
                  </a:lnTo>
                  <a:lnTo>
                    <a:pt x="542" y="576"/>
                  </a:lnTo>
                  <a:lnTo>
                    <a:pt x="528" y="598"/>
                  </a:lnTo>
                  <a:lnTo>
                    <a:pt x="528" y="598"/>
                  </a:lnTo>
                  <a:lnTo>
                    <a:pt x="508" y="600"/>
                  </a:lnTo>
                  <a:lnTo>
                    <a:pt x="488" y="616"/>
                  </a:lnTo>
                  <a:lnTo>
                    <a:pt x="488" y="616"/>
                  </a:lnTo>
                  <a:lnTo>
                    <a:pt x="494" y="620"/>
                  </a:lnTo>
                  <a:lnTo>
                    <a:pt x="500" y="622"/>
                  </a:lnTo>
                  <a:lnTo>
                    <a:pt x="500" y="622"/>
                  </a:lnTo>
                  <a:lnTo>
                    <a:pt x="504" y="626"/>
                  </a:lnTo>
                  <a:lnTo>
                    <a:pt x="508" y="630"/>
                  </a:lnTo>
                  <a:lnTo>
                    <a:pt x="508" y="634"/>
                  </a:lnTo>
                  <a:lnTo>
                    <a:pt x="504" y="642"/>
                  </a:lnTo>
                  <a:lnTo>
                    <a:pt x="504" y="644"/>
                  </a:lnTo>
                  <a:lnTo>
                    <a:pt x="492" y="656"/>
                  </a:lnTo>
                  <a:lnTo>
                    <a:pt x="490" y="656"/>
                  </a:lnTo>
                  <a:lnTo>
                    <a:pt x="490" y="658"/>
                  </a:lnTo>
                  <a:lnTo>
                    <a:pt x="488" y="658"/>
                  </a:lnTo>
                  <a:lnTo>
                    <a:pt x="488" y="658"/>
                  </a:lnTo>
                  <a:lnTo>
                    <a:pt x="450" y="652"/>
                  </a:lnTo>
                  <a:lnTo>
                    <a:pt x="448" y="666"/>
                  </a:lnTo>
                  <a:lnTo>
                    <a:pt x="452" y="696"/>
                  </a:lnTo>
                  <a:lnTo>
                    <a:pt x="484" y="708"/>
                  </a:lnTo>
                  <a:lnTo>
                    <a:pt x="484" y="710"/>
                  </a:lnTo>
                  <a:lnTo>
                    <a:pt x="484" y="710"/>
                  </a:lnTo>
                  <a:lnTo>
                    <a:pt x="496" y="706"/>
                  </a:lnTo>
                  <a:lnTo>
                    <a:pt x="498" y="706"/>
                  </a:lnTo>
                  <a:lnTo>
                    <a:pt x="500" y="704"/>
                  </a:lnTo>
                  <a:lnTo>
                    <a:pt x="500" y="706"/>
                  </a:lnTo>
                  <a:lnTo>
                    <a:pt x="500" y="706"/>
                  </a:lnTo>
                  <a:lnTo>
                    <a:pt x="510" y="712"/>
                  </a:lnTo>
                  <a:lnTo>
                    <a:pt x="524" y="712"/>
                  </a:lnTo>
                  <a:lnTo>
                    <a:pt x="528" y="710"/>
                  </a:lnTo>
                  <a:lnTo>
                    <a:pt x="524" y="696"/>
                  </a:lnTo>
                  <a:lnTo>
                    <a:pt x="524" y="696"/>
                  </a:lnTo>
                  <a:lnTo>
                    <a:pt x="524" y="696"/>
                  </a:lnTo>
                  <a:lnTo>
                    <a:pt x="520" y="680"/>
                  </a:lnTo>
                  <a:lnTo>
                    <a:pt x="520" y="678"/>
                  </a:lnTo>
                  <a:lnTo>
                    <a:pt x="520" y="676"/>
                  </a:lnTo>
                  <a:lnTo>
                    <a:pt x="520" y="676"/>
                  </a:lnTo>
                  <a:lnTo>
                    <a:pt x="520" y="676"/>
                  </a:lnTo>
                  <a:lnTo>
                    <a:pt x="526" y="670"/>
                  </a:lnTo>
                  <a:lnTo>
                    <a:pt x="528" y="668"/>
                  </a:lnTo>
                  <a:lnTo>
                    <a:pt x="528" y="668"/>
                  </a:lnTo>
                  <a:lnTo>
                    <a:pt x="528" y="668"/>
                  </a:lnTo>
                  <a:lnTo>
                    <a:pt x="536" y="656"/>
                  </a:lnTo>
                  <a:lnTo>
                    <a:pt x="538" y="654"/>
                  </a:lnTo>
                  <a:lnTo>
                    <a:pt x="552" y="644"/>
                  </a:lnTo>
                  <a:lnTo>
                    <a:pt x="552" y="644"/>
                  </a:lnTo>
                  <a:lnTo>
                    <a:pt x="552" y="642"/>
                  </a:lnTo>
                  <a:lnTo>
                    <a:pt x="554" y="642"/>
                  </a:lnTo>
                  <a:lnTo>
                    <a:pt x="554" y="642"/>
                  </a:lnTo>
                  <a:lnTo>
                    <a:pt x="572" y="640"/>
                  </a:lnTo>
                  <a:lnTo>
                    <a:pt x="572" y="644"/>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4"/>
                  </a:lnTo>
                  <a:lnTo>
                    <a:pt x="668" y="726"/>
                  </a:lnTo>
                  <a:lnTo>
                    <a:pt x="668" y="732"/>
                  </a:lnTo>
                  <a:lnTo>
                    <a:pt x="668" y="740"/>
                  </a:lnTo>
                  <a:lnTo>
                    <a:pt x="664" y="756"/>
                  </a:lnTo>
                  <a:lnTo>
                    <a:pt x="670" y="760"/>
                  </a:lnTo>
                  <a:lnTo>
                    <a:pt x="670" y="760"/>
                  </a:lnTo>
                  <a:lnTo>
                    <a:pt x="678" y="760"/>
                  </a:lnTo>
                  <a:lnTo>
                    <a:pt x="684" y="762"/>
                  </a:lnTo>
                  <a:lnTo>
                    <a:pt x="688" y="764"/>
                  </a:lnTo>
                  <a:lnTo>
                    <a:pt x="706" y="772"/>
                  </a:lnTo>
                  <a:lnTo>
                    <a:pt x="716" y="764"/>
                  </a:lnTo>
                  <a:lnTo>
                    <a:pt x="728" y="750"/>
                  </a:lnTo>
                  <a:lnTo>
                    <a:pt x="730" y="744"/>
                  </a:lnTo>
                  <a:lnTo>
                    <a:pt x="730" y="744"/>
                  </a:lnTo>
                  <a:lnTo>
                    <a:pt x="732" y="742"/>
                  </a:lnTo>
                  <a:lnTo>
                    <a:pt x="734" y="740"/>
                  </a:lnTo>
                  <a:lnTo>
                    <a:pt x="734" y="740"/>
                  </a:lnTo>
                  <a:lnTo>
                    <a:pt x="730" y="722"/>
                  </a:lnTo>
                  <a:lnTo>
                    <a:pt x="728" y="714"/>
                  </a:lnTo>
                  <a:lnTo>
                    <a:pt x="728" y="712"/>
                  </a:lnTo>
                  <a:lnTo>
                    <a:pt x="728" y="712"/>
                  </a:lnTo>
                  <a:lnTo>
                    <a:pt x="728" y="712"/>
                  </a:lnTo>
                  <a:lnTo>
                    <a:pt x="728" y="710"/>
                  </a:lnTo>
                  <a:lnTo>
                    <a:pt x="736" y="700"/>
                  </a:lnTo>
                  <a:lnTo>
                    <a:pt x="736" y="700"/>
                  </a:lnTo>
                  <a:lnTo>
                    <a:pt x="736" y="700"/>
                  </a:lnTo>
                  <a:lnTo>
                    <a:pt x="748" y="690"/>
                  </a:lnTo>
                  <a:lnTo>
                    <a:pt x="750" y="690"/>
                  </a:lnTo>
                  <a:lnTo>
                    <a:pt x="776" y="690"/>
                  </a:lnTo>
                  <a:lnTo>
                    <a:pt x="780" y="688"/>
                  </a:lnTo>
                  <a:lnTo>
                    <a:pt x="780" y="676"/>
                  </a:lnTo>
                  <a:lnTo>
                    <a:pt x="776" y="664"/>
                  </a:lnTo>
                  <a:lnTo>
                    <a:pt x="766" y="648"/>
                  </a:lnTo>
                  <a:lnTo>
                    <a:pt x="766" y="648"/>
                  </a:lnTo>
                  <a:lnTo>
                    <a:pt x="766" y="648"/>
                  </a:lnTo>
                  <a:lnTo>
                    <a:pt x="766" y="628"/>
                  </a:lnTo>
                  <a:lnTo>
                    <a:pt x="766" y="626"/>
                  </a:lnTo>
                  <a:lnTo>
                    <a:pt x="766" y="626"/>
                  </a:lnTo>
                  <a:lnTo>
                    <a:pt x="770" y="614"/>
                  </a:lnTo>
                  <a:lnTo>
                    <a:pt x="770" y="614"/>
                  </a:lnTo>
                  <a:lnTo>
                    <a:pt x="772" y="614"/>
                  </a:lnTo>
                  <a:lnTo>
                    <a:pt x="772" y="614"/>
                  </a:lnTo>
                  <a:lnTo>
                    <a:pt x="792" y="582"/>
                  </a:lnTo>
                  <a:lnTo>
                    <a:pt x="794" y="582"/>
                  </a:lnTo>
                  <a:lnTo>
                    <a:pt x="794" y="582"/>
                  </a:lnTo>
                  <a:lnTo>
                    <a:pt x="796" y="580"/>
                  </a:lnTo>
                  <a:lnTo>
                    <a:pt x="800" y="580"/>
                  </a:lnTo>
                  <a:lnTo>
                    <a:pt x="808" y="582"/>
                  </a:lnTo>
                  <a:lnTo>
                    <a:pt x="828" y="592"/>
                  </a:lnTo>
                  <a:lnTo>
                    <a:pt x="840" y="596"/>
                  </a:lnTo>
                  <a:lnTo>
                    <a:pt x="840" y="590"/>
                  </a:lnTo>
                  <a:lnTo>
                    <a:pt x="838" y="588"/>
                  </a:lnTo>
                  <a:lnTo>
                    <a:pt x="838" y="586"/>
                  </a:lnTo>
                  <a:lnTo>
                    <a:pt x="838" y="586"/>
                  </a:lnTo>
                  <a:lnTo>
                    <a:pt x="840" y="580"/>
                  </a:lnTo>
                  <a:lnTo>
                    <a:pt x="846" y="572"/>
                  </a:lnTo>
                  <a:lnTo>
                    <a:pt x="860" y="562"/>
                  </a:lnTo>
                  <a:lnTo>
                    <a:pt x="860" y="562"/>
                  </a:lnTo>
                  <a:lnTo>
                    <a:pt x="860" y="562"/>
                  </a:lnTo>
                  <a:lnTo>
                    <a:pt x="860" y="560"/>
                  </a:lnTo>
                  <a:lnTo>
                    <a:pt x="860" y="560"/>
                  </a:lnTo>
                  <a:lnTo>
                    <a:pt x="876" y="556"/>
                  </a:lnTo>
                  <a:lnTo>
                    <a:pt x="890" y="556"/>
                  </a:lnTo>
                  <a:lnTo>
                    <a:pt x="892" y="556"/>
                  </a:lnTo>
                  <a:lnTo>
                    <a:pt x="892" y="556"/>
                  </a:lnTo>
                  <a:lnTo>
                    <a:pt x="900" y="556"/>
                  </a:lnTo>
                  <a:lnTo>
                    <a:pt x="904" y="536"/>
                  </a:lnTo>
                  <a:lnTo>
                    <a:pt x="904" y="524"/>
                  </a:lnTo>
                  <a:lnTo>
                    <a:pt x="904" y="524"/>
                  </a:lnTo>
                  <a:lnTo>
                    <a:pt x="906" y="512"/>
                  </a:lnTo>
                  <a:lnTo>
                    <a:pt x="906" y="510"/>
                  </a:lnTo>
                  <a:lnTo>
                    <a:pt x="908" y="508"/>
                  </a:lnTo>
                  <a:lnTo>
                    <a:pt x="912" y="496"/>
                  </a:lnTo>
                  <a:lnTo>
                    <a:pt x="906" y="488"/>
                  </a:lnTo>
                  <a:lnTo>
                    <a:pt x="896" y="480"/>
                  </a:lnTo>
                  <a:lnTo>
                    <a:pt x="876" y="476"/>
                  </a:lnTo>
                  <a:lnTo>
                    <a:pt x="876" y="476"/>
                  </a:lnTo>
                  <a:lnTo>
                    <a:pt x="868" y="472"/>
                  </a:lnTo>
                  <a:lnTo>
                    <a:pt x="852" y="460"/>
                  </a:lnTo>
                  <a:lnTo>
                    <a:pt x="840" y="456"/>
                  </a:lnTo>
                  <a:lnTo>
                    <a:pt x="840" y="456"/>
                  </a:lnTo>
                  <a:lnTo>
                    <a:pt x="840" y="454"/>
                  </a:lnTo>
                  <a:lnTo>
                    <a:pt x="824" y="436"/>
                  </a:lnTo>
                  <a:lnTo>
                    <a:pt x="812" y="436"/>
                  </a:lnTo>
                  <a:lnTo>
                    <a:pt x="810" y="436"/>
                  </a:lnTo>
                  <a:lnTo>
                    <a:pt x="810" y="436"/>
                  </a:lnTo>
                  <a:lnTo>
                    <a:pt x="798" y="430"/>
                  </a:lnTo>
                  <a:lnTo>
                    <a:pt x="790" y="440"/>
                  </a:lnTo>
                  <a:lnTo>
                    <a:pt x="788" y="476"/>
                  </a:lnTo>
                  <a:lnTo>
                    <a:pt x="792" y="492"/>
                  </a:lnTo>
                  <a:lnTo>
                    <a:pt x="796" y="492"/>
                  </a:lnTo>
                  <a:lnTo>
                    <a:pt x="798" y="492"/>
                  </a:lnTo>
                  <a:lnTo>
                    <a:pt x="808" y="496"/>
                  </a:lnTo>
                  <a:lnTo>
                    <a:pt x="808" y="496"/>
                  </a:lnTo>
                  <a:lnTo>
                    <a:pt x="808" y="496"/>
                  </a:lnTo>
                  <a:lnTo>
                    <a:pt x="814" y="510"/>
                  </a:lnTo>
                  <a:lnTo>
                    <a:pt x="816" y="510"/>
                  </a:lnTo>
                  <a:lnTo>
                    <a:pt x="816" y="512"/>
                  </a:lnTo>
                  <a:lnTo>
                    <a:pt x="816" y="512"/>
                  </a:lnTo>
                  <a:lnTo>
                    <a:pt x="816" y="512"/>
                  </a:lnTo>
                  <a:lnTo>
                    <a:pt x="812" y="536"/>
                  </a:lnTo>
                  <a:lnTo>
                    <a:pt x="812" y="538"/>
                  </a:lnTo>
                  <a:lnTo>
                    <a:pt x="812" y="540"/>
                  </a:lnTo>
                  <a:lnTo>
                    <a:pt x="812" y="540"/>
                  </a:lnTo>
                  <a:lnTo>
                    <a:pt x="812" y="540"/>
                  </a:lnTo>
                  <a:lnTo>
                    <a:pt x="800" y="546"/>
                  </a:lnTo>
                  <a:lnTo>
                    <a:pt x="798" y="548"/>
                  </a:lnTo>
                  <a:lnTo>
                    <a:pt x="798" y="546"/>
                  </a:lnTo>
                  <a:lnTo>
                    <a:pt x="796" y="546"/>
                  </a:lnTo>
                  <a:lnTo>
                    <a:pt x="792" y="544"/>
                  </a:lnTo>
                  <a:lnTo>
                    <a:pt x="778" y="550"/>
                  </a:lnTo>
                  <a:lnTo>
                    <a:pt x="778" y="550"/>
                  </a:lnTo>
                  <a:lnTo>
                    <a:pt x="778" y="552"/>
                  </a:lnTo>
                  <a:lnTo>
                    <a:pt x="780" y="552"/>
                  </a:lnTo>
                  <a:lnTo>
                    <a:pt x="782" y="574"/>
                  </a:lnTo>
                  <a:lnTo>
                    <a:pt x="782" y="574"/>
                  </a:lnTo>
                  <a:lnTo>
                    <a:pt x="780" y="578"/>
                  </a:lnTo>
                  <a:lnTo>
                    <a:pt x="776" y="580"/>
                  </a:lnTo>
                  <a:lnTo>
                    <a:pt x="768" y="580"/>
                  </a:lnTo>
                  <a:lnTo>
                    <a:pt x="768" y="580"/>
                  </a:lnTo>
                  <a:lnTo>
                    <a:pt x="762" y="578"/>
                  </a:lnTo>
                  <a:lnTo>
                    <a:pt x="758" y="576"/>
                  </a:lnTo>
                  <a:lnTo>
                    <a:pt x="748" y="568"/>
                  </a:lnTo>
                  <a:lnTo>
                    <a:pt x="748" y="568"/>
                  </a:lnTo>
                  <a:lnTo>
                    <a:pt x="746" y="568"/>
                  </a:lnTo>
                  <a:lnTo>
                    <a:pt x="746" y="566"/>
                  </a:lnTo>
                  <a:lnTo>
                    <a:pt x="740" y="552"/>
                  </a:lnTo>
                  <a:lnTo>
                    <a:pt x="740" y="552"/>
                  </a:lnTo>
                  <a:lnTo>
                    <a:pt x="736" y="550"/>
                  </a:lnTo>
                  <a:lnTo>
                    <a:pt x="728" y="546"/>
                  </a:lnTo>
                  <a:lnTo>
                    <a:pt x="726" y="546"/>
                  </a:lnTo>
                  <a:lnTo>
                    <a:pt x="726" y="546"/>
                  </a:lnTo>
                  <a:lnTo>
                    <a:pt x="714" y="538"/>
                  </a:lnTo>
                  <a:lnTo>
                    <a:pt x="712" y="538"/>
                  </a:lnTo>
                  <a:lnTo>
                    <a:pt x="712" y="536"/>
                  </a:lnTo>
                  <a:lnTo>
                    <a:pt x="712" y="536"/>
                  </a:lnTo>
                  <a:lnTo>
                    <a:pt x="710" y="524"/>
                  </a:lnTo>
                  <a:lnTo>
                    <a:pt x="712" y="512"/>
                  </a:lnTo>
                  <a:lnTo>
                    <a:pt x="712" y="512"/>
                  </a:lnTo>
                  <a:lnTo>
                    <a:pt x="712" y="512"/>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8" y="434"/>
                  </a:lnTo>
                  <a:lnTo>
                    <a:pt x="682" y="420"/>
                  </a:lnTo>
                  <a:lnTo>
                    <a:pt x="652" y="416"/>
                  </a:lnTo>
                  <a:lnTo>
                    <a:pt x="652" y="416"/>
                  </a:lnTo>
                  <a:lnTo>
                    <a:pt x="644" y="410"/>
                  </a:lnTo>
                  <a:lnTo>
                    <a:pt x="638" y="402"/>
                  </a:lnTo>
                  <a:lnTo>
                    <a:pt x="624" y="402"/>
                  </a:lnTo>
                  <a:lnTo>
                    <a:pt x="624" y="402"/>
                  </a:lnTo>
                  <a:lnTo>
                    <a:pt x="618" y="398"/>
                  </a:lnTo>
                  <a:lnTo>
                    <a:pt x="610" y="392"/>
                  </a:lnTo>
                  <a:lnTo>
                    <a:pt x="608" y="390"/>
                  </a:lnTo>
                  <a:lnTo>
                    <a:pt x="608" y="390"/>
                  </a:lnTo>
                  <a:lnTo>
                    <a:pt x="604" y="384"/>
                  </a:lnTo>
                  <a:lnTo>
                    <a:pt x="598" y="376"/>
                  </a:lnTo>
                  <a:lnTo>
                    <a:pt x="598" y="376"/>
                  </a:lnTo>
                  <a:lnTo>
                    <a:pt x="598" y="376"/>
                  </a:lnTo>
                  <a:lnTo>
                    <a:pt x="596" y="362"/>
                  </a:lnTo>
                  <a:lnTo>
                    <a:pt x="596" y="362"/>
                  </a:lnTo>
                  <a:lnTo>
                    <a:pt x="596" y="362"/>
                  </a:lnTo>
                  <a:lnTo>
                    <a:pt x="596" y="360"/>
                  </a:lnTo>
                  <a:lnTo>
                    <a:pt x="596" y="360"/>
                  </a:lnTo>
                  <a:lnTo>
                    <a:pt x="600" y="336"/>
                  </a:lnTo>
                  <a:lnTo>
                    <a:pt x="600" y="336"/>
                  </a:lnTo>
                  <a:lnTo>
                    <a:pt x="604" y="324"/>
                  </a:lnTo>
                  <a:lnTo>
                    <a:pt x="604" y="324"/>
                  </a:lnTo>
                  <a:lnTo>
                    <a:pt x="604" y="324"/>
                  </a:lnTo>
                  <a:lnTo>
                    <a:pt x="606" y="324"/>
                  </a:lnTo>
                  <a:lnTo>
                    <a:pt x="636" y="310"/>
                  </a:lnTo>
                  <a:lnTo>
                    <a:pt x="648" y="296"/>
                  </a:lnTo>
                  <a:lnTo>
                    <a:pt x="650" y="284"/>
                  </a:lnTo>
                  <a:lnTo>
                    <a:pt x="648" y="276"/>
                  </a:lnTo>
                  <a:lnTo>
                    <a:pt x="648" y="276"/>
                  </a:lnTo>
                  <a:lnTo>
                    <a:pt x="644" y="262"/>
                  </a:lnTo>
                  <a:lnTo>
                    <a:pt x="640" y="254"/>
                  </a:lnTo>
                  <a:lnTo>
                    <a:pt x="634" y="256"/>
                  </a:lnTo>
                  <a:lnTo>
                    <a:pt x="624" y="254"/>
                  </a:lnTo>
                  <a:lnTo>
                    <a:pt x="624" y="254"/>
                  </a:lnTo>
                  <a:lnTo>
                    <a:pt x="616" y="260"/>
                  </a:lnTo>
                  <a:lnTo>
                    <a:pt x="606" y="272"/>
                  </a:lnTo>
                  <a:lnTo>
                    <a:pt x="592" y="286"/>
                  </a:lnTo>
                  <a:lnTo>
                    <a:pt x="592" y="286"/>
                  </a:lnTo>
                  <a:lnTo>
                    <a:pt x="590" y="286"/>
                  </a:lnTo>
                  <a:lnTo>
                    <a:pt x="590" y="286"/>
                  </a:lnTo>
                  <a:lnTo>
                    <a:pt x="578" y="290"/>
                  </a:lnTo>
                  <a:lnTo>
                    <a:pt x="568" y="288"/>
                  </a:lnTo>
                  <a:lnTo>
                    <a:pt x="542" y="280"/>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51" name="Freeform 7"/>
            <p:cNvSpPr>
              <a:spLocks/>
            </p:cNvSpPr>
            <p:nvPr/>
          </p:nvSpPr>
          <p:spPr bwMode="auto">
            <a:xfrm>
              <a:off x="3489325" y="3202894"/>
              <a:ext cx="292100" cy="482600"/>
            </a:xfrm>
            <a:custGeom>
              <a:avLst/>
              <a:gdLst>
                <a:gd name="T0" fmla="*/ 92 w 184"/>
                <a:gd name="T1" fmla="*/ 58 h 304"/>
                <a:gd name="T2" fmla="*/ 92 w 184"/>
                <a:gd name="T3" fmla="*/ 86 h 304"/>
                <a:gd name="T4" fmla="*/ 84 w 184"/>
                <a:gd name="T5" fmla="*/ 108 h 304"/>
                <a:gd name="T6" fmla="*/ 84 w 184"/>
                <a:gd name="T7" fmla="*/ 112 h 304"/>
                <a:gd name="T8" fmla="*/ 80 w 184"/>
                <a:gd name="T9" fmla="*/ 120 h 304"/>
                <a:gd name="T10" fmla="*/ 76 w 184"/>
                <a:gd name="T11" fmla="*/ 124 h 304"/>
                <a:gd name="T12" fmla="*/ 74 w 184"/>
                <a:gd name="T13" fmla="*/ 122 h 304"/>
                <a:gd name="T14" fmla="*/ 44 w 184"/>
                <a:gd name="T15" fmla="*/ 130 h 304"/>
                <a:gd name="T16" fmla="*/ 12 w 184"/>
                <a:gd name="T17" fmla="*/ 134 h 304"/>
                <a:gd name="T18" fmla="*/ 8 w 184"/>
                <a:gd name="T19" fmla="*/ 140 h 304"/>
                <a:gd name="T20" fmla="*/ 38 w 184"/>
                <a:gd name="T21" fmla="*/ 144 h 304"/>
                <a:gd name="T22" fmla="*/ 40 w 184"/>
                <a:gd name="T23" fmla="*/ 144 h 304"/>
                <a:gd name="T24" fmla="*/ 48 w 184"/>
                <a:gd name="T25" fmla="*/ 162 h 304"/>
                <a:gd name="T26" fmla="*/ 56 w 184"/>
                <a:gd name="T27" fmla="*/ 168 h 304"/>
                <a:gd name="T28" fmla="*/ 60 w 184"/>
                <a:gd name="T29" fmla="*/ 184 h 304"/>
                <a:gd name="T30" fmla="*/ 70 w 184"/>
                <a:gd name="T31" fmla="*/ 216 h 304"/>
                <a:gd name="T32" fmla="*/ 72 w 184"/>
                <a:gd name="T33" fmla="*/ 216 h 304"/>
                <a:gd name="T34" fmla="*/ 76 w 184"/>
                <a:gd name="T35" fmla="*/ 232 h 304"/>
                <a:gd name="T36" fmla="*/ 72 w 184"/>
                <a:gd name="T37" fmla="*/ 248 h 304"/>
                <a:gd name="T38" fmla="*/ 72 w 184"/>
                <a:gd name="T39" fmla="*/ 264 h 304"/>
                <a:gd name="T40" fmla="*/ 82 w 184"/>
                <a:gd name="T41" fmla="*/ 270 h 304"/>
                <a:gd name="T42" fmla="*/ 100 w 184"/>
                <a:gd name="T43" fmla="*/ 280 h 304"/>
                <a:gd name="T44" fmla="*/ 106 w 184"/>
                <a:gd name="T45" fmla="*/ 292 h 304"/>
                <a:gd name="T46" fmla="*/ 116 w 184"/>
                <a:gd name="T47" fmla="*/ 302 h 304"/>
                <a:gd name="T48" fmla="*/ 124 w 184"/>
                <a:gd name="T49" fmla="*/ 304 h 304"/>
                <a:gd name="T50" fmla="*/ 122 w 184"/>
                <a:gd name="T51" fmla="*/ 288 h 304"/>
                <a:gd name="T52" fmla="*/ 122 w 184"/>
                <a:gd name="T53" fmla="*/ 278 h 304"/>
                <a:gd name="T54" fmla="*/ 126 w 184"/>
                <a:gd name="T55" fmla="*/ 274 h 304"/>
                <a:gd name="T56" fmla="*/ 140 w 184"/>
                <a:gd name="T57" fmla="*/ 268 h 304"/>
                <a:gd name="T58" fmla="*/ 142 w 184"/>
                <a:gd name="T59" fmla="*/ 268 h 304"/>
                <a:gd name="T60" fmla="*/ 144 w 184"/>
                <a:gd name="T61" fmla="*/ 268 h 304"/>
                <a:gd name="T62" fmla="*/ 156 w 184"/>
                <a:gd name="T63" fmla="*/ 266 h 304"/>
                <a:gd name="T64" fmla="*/ 158 w 184"/>
                <a:gd name="T65" fmla="*/ 244 h 304"/>
                <a:gd name="T66" fmla="*/ 148 w 184"/>
                <a:gd name="T67" fmla="*/ 232 h 304"/>
                <a:gd name="T68" fmla="*/ 138 w 184"/>
                <a:gd name="T69" fmla="*/ 232 h 304"/>
                <a:gd name="T70" fmla="*/ 132 w 184"/>
                <a:gd name="T71" fmla="*/ 210 h 304"/>
                <a:gd name="T72" fmla="*/ 136 w 184"/>
                <a:gd name="T73" fmla="*/ 168 h 304"/>
                <a:gd name="T74" fmla="*/ 164 w 184"/>
                <a:gd name="T75" fmla="*/ 160 h 304"/>
                <a:gd name="T76" fmla="*/ 184 w 184"/>
                <a:gd name="T77" fmla="*/ 108 h 304"/>
                <a:gd name="T78" fmla="*/ 180 w 184"/>
                <a:gd name="T79" fmla="*/ 100 h 304"/>
                <a:gd name="T80" fmla="*/ 168 w 184"/>
                <a:gd name="T81" fmla="*/ 96 h 304"/>
                <a:gd name="T82" fmla="*/ 166 w 184"/>
                <a:gd name="T83" fmla="*/ 96 h 304"/>
                <a:gd name="T84" fmla="*/ 152 w 184"/>
                <a:gd name="T85" fmla="*/ 96 h 304"/>
                <a:gd name="T86" fmla="*/ 144 w 184"/>
                <a:gd name="T87" fmla="*/ 84 h 304"/>
                <a:gd name="T88" fmla="*/ 142 w 184"/>
                <a:gd name="T89" fmla="*/ 84 h 304"/>
                <a:gd name="T90" fmla="*/ 146 w 184"/>
                <a:gd name="T91" fmla="*/ 52 h 304"/>
                <a:gd name="T92" fmla="*/ 148 w 184"/>
                <a:gd name="T93" fmla="*/ 48 h 304"/>
                <a:gd name="T94" fmla="*/ 152 w 184"/>
                <a:gd name="T95" fmla="*/ 36 h 304"/>
                <a:gd name="T96" fmla="*/ 156 w 184"/>
                <a:gd name="T97" fmla="*/ 20 h 304"/>
                <a:gd name="T98" fmla="*/ 128 w 184"/>
                <a:gd name="T99"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04">
                  <a:moveTo>
                    <a:pt x="108" y="18"/>
                  </a:moveTo>
                  <a:lnTo>
                    <a:pt x="92" y="58"/>
                  </a:lnTo>
                  <a:lnTo>
                    <a:pt x="92" y="84"/>
                  </a:lnTo>
                  <a:lnTo>
                    <a:pt x="92" y="86"/>
                  </a:lnTo>
                  <a:lnTo>
                    <a:pt x="84" y="100"/>
                  </a:lnTo>
                  <a:lnTo>
                    <a:pt x="84" y="108"/>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12" y="134"/>
                  </a:lnTo>
                  <a:lnTo>
                    <a:pt x="0" y="134"/>
                  </a:lnTo>
                  <a:lnTo>
                    <a:pt x="8" y="140"/>
                  </a:lnTo>
                  <a:lnTo>
                    <a:pt x="36" y="144"/>
                  </a:lnTo>
                  <a:lnTo>
                    <a:pt x="38" y="144"/>
                  </a:lnTo>
                  <a:lnTo>
                    <a:pt x="40" y="144"/>
                  </a:lnTo>
                  <a:lnTo>
                    <a:pt x="40" y="144"/>
                  </a:lnTo>
                  <a:lnTo>
                    <a:pt x="40" y="144"/>
                  </a:lnTo>
                  <a:lnTo>
                    <a:pt x="48" y="162"/>
                  </a:lnTo>
                  <a:lnTo>
                    <a:pt x="56" y="168"/>
                  </a:lnTo>
                  <a:lnTo>
                    <a:pt x="56" y="168"/>
                  </a:lnTo>
                  <a:lnTo>
                    <a:pt x="60" y="174"/>
                  </a:lnTo>
                  <a:lnTo>
                    <a:pt x="60" y="184"/>
                  </a:lnTo>
                  <a:lnTo>
                    <a:pt x="60" y="206"/>
                  </a:lnTo>
                  <a:lnTo>
                    <a:pt x="70" y="216"/>
                  </a:lnTo>
                  <a:lnTo>
                    <a:pt x="72" y="216"/>
                  </a:lnTo>
                  <a:lnTo>
                    <a:pt x="72" y="216"/>
                  </a:lnTo>
                  <a:lnTo>
                    <a:pt x="72" y="216"/>
                  </a:lnTo>
                  <a:lnTo>
                    <a:pt x="76" y="232"/>
                  </a:lnTo>
                  <a:lnTo>
                    <a:pt x="76" y="240"/>
                  </a:lnTo>
                  <a:lnTo>
                    <a:pt x="72" y="248"/>
                  </a:lnTo>
                  <a:lnTo>
                    <a:pt x="70" y="256"/>
                  </a:lnTo>
                  <a:lnTo>
                    <a:pt x="72" y="264"/>
                  </a:lnTo>
                  <a:lnTo>
                    <a:pt x="82" y="270"/>
                  </a:lnTo>
                  <a:lnTo>
                    <a:pt x="82" y="270"/>
                  </a:lnTo>
                  <a:lnTo>
                    <a:pt x="94" y="276"/>
                  </a:lnTo>
                  <a:lnTo>
                    <a:pt x="100" y="280"/>
                  </a:lnTo>
                  <a:lnTo>
                    <a:pt x="106" y="292"/>
                  </a:lnTo>
                  <a:lnTo>
                    <a:pt x="106" y="292"/>
                  </a:lnTo>
                  <a:lnTo>
                    <a:pt x="114" y="298"/>
                  </a:lnTo>
                  <a:lnTo>
                    <a:pt x="116" y="302"/>
                  </a:lnTo>
                  <a:lnTo>
                    <a:pt x="124" y="304"/>
                  </a:lnTo>
                  <a:lnTo>
                    <a:pt x="124" y="304"/>
                  </a:lnTo>
                  <a:lnTo>
                    <a:pt x="122" y="288"/>
                  </a:lnTo>
                  <a:lnTo>
                    <a:pt x="122" y="288"/>
                  </a:lnTo>
                  <a:lnTo>
                    <a:pt x="122" y="282"/>
                  </a:lnTo>
                  <a:lnTo>
                    <a:pt x="122" y="278"/>
                  </a:lnTo>
                  <a:lnTo>
                    <a:pt x="122" y="278"/>
                  </a:lnTo>
                  <a:lnTo>
                    <a:pt x="126" y="274"/>
                  </a:lnTo>
                  <a:lnTo>
                    <a:pt x="128" y="272"/>
                  </a:lnTo>
                  <a:lnTo>
                    <a:pt x="140" y="268"/>
                  </a:lnTo>
                  <a:lnTo>
                    <a:pt x="140" y="268"/>
                  </a:lnTo>
                  <a:lnTo>
                    <a:pt x="142"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4" y="108"/>
                  </a:lnTo>
                  <a:lnTo>
                    <a:pt x="180" y="100"/>
                  </a:lnTo>
                  <a:lnTo>
                    <a:pt x="174" y="96"/>
                  </a:lnTo>
                  <a:lnTo>
                    <a:pt x="168" y="96"/>
                  </a:lnTo>
                  <a:lnTo>
                    <a:pt x="168" y="96"/>
                  </a:lnTo>
                  <a:lnTo>
                    <a:pt x="166" y="96"/>
                  </a:lnTo>
                  <a:lnTo>
                    <a:pt x="154" y="98"/>
                  </a:lnTo>
                  <a:lnTo>
                    <a:pt x="152" y="96"/>
                  </a:lnTo>
                  <a:lnTo>
                    <a:pt x="152" y="96"/>
                  </a:lnTo>
                  <a:lnTo>
                    <a:pt x="144" y="84"/>
                  </a:lnTo>
                  <a:lnTo>
                    <a:pt x="144" y="84"/>
                  </a:lnTo>
                  <a:lnTo>
                    <a:pt x="142" y="84"/>
                  </a:lnTo>
                  <a:lnTo>
                    <a:pt x="142" y="64"/>
                  </a:lnTo>
                  <a:lnTo>
                    <a:pt x="146" y="52"/>
                  </a:lnTo>
                  <a:lnTo>
                    <a:pt x="148" y="48"/>
                  </a:lnTo>
                  <a:lnTo>
                    <a:pt x="148" y="48"/>
                  </a:lnTo>
                  <a:lnTo>
                    <a:pt x="150" y="42"/>
                  </a:lnTo>
                  <a:lnTo>
                    <a:pt x="152" y="36"/>
                  </a:lnTo>
                  <a:lnTo>
                    <a:pt x="156" y="32"/>
                  </a:lnTo>
                  <a:lnTo>
                    <a:pt x="156" y="20"/>
                  </a:lnTo>
                  <a:lnTo>
                    <a:pt x="144" y="8"/>
                  </a:lnTo>
                  <a:lnTo>
                    <a:pt x="128" y="0"/>
                  </a:lnTo>
                  <a:lnTo>
                    <a:pt x="108" y="18"/>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52" name="Freeform 8"/>
            <p:cNvSpPr>
              <a:spLocks/>
            </p:cNvSpPr>
            <p:nvPr/>
          </p:nvSpPr>
          <p:spPr bwMode="auto">
            <a:xfrm>
              <a:off x="723900" y="1932894"/>
              <a:ext cx="2070100" cy="1565275"/>
            </a:xfrm>
            <a:custGeom>
              <a:avLst/>
              <a:gdLst>
                <a:gd name="T0" fmla="*/ 1262 w 1304"/>
                <a:gd name="T1" fmla="*/ 442 h 986"/>
                <a:gd name="T2" fmla="*/ 1222 w 1304"/>
                <a:gd name="T3" fmla="*/ 404 h 986"/>
                <a:gd name="T4" fmla="*/ 1178 w 1304"/>
                <a:gd name="T5" fmla="*/ 360 h 986"/>
                <a:gd name="T6" fmla="*/ 1084 w 1304"/>
                <a:gd name="T7" fmla="*/ 334 h 986"/>
                <a:gd name="T8" fmla="*/ 1026 w 1304"/>
                <a:gd name="T9" fmla="*/ 300 h 986"/>
                <a:gd name="T10" fmla="*/ 1048 w 1304"/>
                <a:gd name="T11" fmla="*/ 180 h 986"/>
                <a:gd name="T12" fmla="*/ 996 w 1304"/>
                <a:gd name="T13" fmla="*/ 100 h 986"/>
                <a:gd name="T14" fmla="*/ 964 w 1304"/>
                <a:gd name="T15" fmla="*/ 74 h 986"/>
                <a:gd name="T16" fmla="*/ 938 w 1304"/>
                <a:gd name="T17" fmla="*/ 48 h 986"/>
                <a:gd name="T18" fmla="*/ 876 w 1304"/>
                <a:gd name="T19" fmla="*/ 36 h 986"/>
                <a:gd name="T20" fmla="*/ 816 w 1304"/>
                <a:gd name="T21" fmla="*/ 66 h 986"/>
                <a:gd name="T22" fmla="*/ 798 w 1304"/>
                <a:gd name="T23" fmla="*/ 130 h 986"/>
                <a:gd name="T24" fmla="*/ 750 w 1304"/>
                <a:gd name="T25" fmla="*/ 144 h 986"/>
                <a:gd name="T26" fmla="*/ 618 w 1304"/>
                <a:gd name="T27" fmla="*/ 224 h 986"/>
                <a:gd name="T28" fmla="*/ 602 w 1304"/>
                <a:gd name="T29" fmla="*/ 236 h 986"/>
                <a:gd name="T30" fmla="*/ 548 w 1304"/>
                <a:gd name="T31" fmla="*/ 220 h 986"/>
                <a:gd name="T32" fmla="*/ 482 w 1304"/>
                <a:gd name="T33" fmla="*/ 234 h 986"/>
                <a:gd name="T34" fmla="*/ 490 w 1304"/>
                <a:gd name="T35" fmla="*/ 336 h 986"/>
                <a:gd name="T36" fmla="*/ 466 w 1304"/>
                <a:gd name="T37" fmla="*/ 396 h 986"/>
                <a:gd name="T38" fmla="*/ 458 w 1304"/>
                <a:gd name="T39" fmla="*/ 382 h 986"/>
                <a:gd name="T40" fmla="*/ 426 w 1304"/>
                <a:gd name="T41" fmla="*/ 432 h 986"/>
                <a:gd name="T42" fmla="*/ 332 w 1304"/>
                <a:gd name="T43" fmla="*/ 468 h 986"/>
                <a:gd name="T44" fmla="*/ 254 w 1304"/>
                <a:gd name="T45" fmla="*/ 470 h 986"/>
                <a:gd name="T46" fmla="*/ 184 w 1304"/>
                <a:gd name="T47" fmla="*/ 506 h 986"/>
                <a:gd name="T48" fmla="*/ 104 w 1304"/>
                <a:gd name="T49" fmla="*/ 494 h 986"/>
                <a:gd name="T50" fmla="*/ 60 w 1304"/>
                <a:gd name="T51" fmla="*/ 482 h 986"/>
                <a:gd name="T52" fmla="*/ 10 w 1304"/>
                <a:gd name="T53" fmla="*/ 528 h 986"/>
                <a:gd name="T54" fmla="*/ 14 w 1304"/>
                <a:gd name="T55" fmla="*/ 562 h 986"/>
                <a:gd name="T56" fmla="*/ 30 w 1304"/>
                <a:gd name="T57" fmla="*/ 580 h 986"/>
                <a:gd name="T58" fmla="*/ 42 w 1304"/>
                <a:gd name="T59" fmla="*/ 712 h 986"/>
                <a:gd name="T60" fmla="*/ 12 w 1304"/>
                <a:gd name="T61" fmla="*/ 724 h 986"/>
                <a:gd name="T62" fmla="*/ 72 w 1304"/>
                <a:gd name="T63" fmla="*/ 764 h 986"/>
                <a:gd name="T64" fmla="*/ 120 w 1304"/>
                <a:gd name="T65" fmla="*/ 834 h 986"/>
                <a:gd name="T66" fmla="*/ 174 w 1304"/>
                <a:gd name="T67" fmla="*/ 888 h 986"/>
                <a:gd name="T68" fmla="*/ 210 w 1304"/>
                <a:gd name="T69" fmla="*/ 980 h 986"/>
                <a:gd name="T70" fmla="*/ 260 w 1304"/>
                <a:gd name="T71" fmla="*/ 984 h 986"/>
                <a:gd name="T72" fmla="*/ 278 w 1304"/>
                <a:gd name="T73" fmla="*/ 948 h 986"/>
                <a:gd name="T74" fmla="*/ 298 w 1304"/>
                <a:gd name="T75" fmla="*/ 926 h 986"/>
                <a:gd name="T76" fmla="*/ 412 w 1304"/>
                <a:gd name="T77" fmla="*/ 944 h 986"/>
                <a:gd name="T78" fmla="*/ 460 w 1304"/>
                <a:gd name="T79" fmla="*/ 930 h 986"/>
                <a:gd name="T80" fmla="*/ 502 w 1304"/>
                <a:gd name="T81" fmla="*/ 960 h 986"/>
                <a:gd name="T82" fmla="*/ 634 w 1304"/>
                <a:gd name="T83" fmla="*/ 958 h 986"/>
                <a:gd name="T84" fmla="*/ 736 w 1304"/>
                <a:gd name="T85" fmla="*/ 934 h 986"/>
                <a:gd name="T86" fmla="*/ 830 w 1304"/>
                <a:gd name="T87" fmla="*/ 944 h 986"/>
                <a:gd name="T88" fmla="*/ 892 w 1304"/>
                <a:gd name="T89" fmla="*/ 968 h 986"/>
                <a:gd name="T90" fmla="*/ 940 w 1304"/>
                <a:gd name="T91" fmla="*/ 940 h 986"/>
                <a:gd name="T92" fmla="*/ 954 w 1304"/>
                <a:gd name="T93" fmla="*/ 920 h 986"/>
                <a:gd name="T94" fmla="*/ 956 w 1304"/>
                <a:gd name="T95" fmla="*/ 888 h 986"/>
                <a:gd name="T96" fmla="*/ 922 w 1304"/>
                <a:gd name="T97" fmla="*/ 856 h 986"/>
                <a:gd name="T98" fmla="*/ 966 w 1304"/>
                <a:gd name="T99" fmla="*/ 796 h 986"/>
                <a:gd name="T100" fmla="*/ 1056 w 1304"/>
                <a:gd name="T101" fmla="*/ 780 h 986"/>
                <a:gd name="T102" fmla="*/ 1086 w 1304"/>
                <a:gd name="T103" fmla="*/ 748 h 986"/>
                <a:gd name="T104" fmla="*/ 1094 w 1304"/>
                <a:gd name="T105" fmla="*/ 686 h 986"/>
                <a:gd name="T106" fmla="*/ 1132 w 1304"/>
                <a:gd name="T107" fmla="*/ 676 h 986"/>
                <a:gd name="T108" fmla="*/ 1188 w 1304"/>
                <a:gd name="T109" fmla="*/ 612 h 986"/>
                <a:gd name="T110" fmla="*/ 1246 w 1304"/>
                <a:gd name="T111" fmla="*/ 598 h 986"/>
                <a:gd name="T112" fmla="*/ 1296 w 1304"/>
                <a:gd name="T113" fmla="*/ 580 h 986"/>
                <a:gd name="T114" fmla="*/ 1302 w 1304"/>
                <a:gd name="T115" fmla="*/ 53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04" h="986">
                  <a:moveTo>
                    <a:pt x="1302" y="530"/>
                  </a:moveTo>
                  <a:lnTo>
                    <a:pt x="1304" y="530"/>
                  </a:ln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22" y="404"/>
                  </a:lnTo>
                  <a:lnTo>
                    <a:pt x="1222" y="404"/>
                  </a:lnTo>
                  <a:lnTo>
                    <a:pt x="1218" y="396"/>
                  </a:lnTo>
                  <a:lnTo>
                    <a:pt x="1212" y="386"/>
                  </a:lnTo>
                  <a:lnTo>
                    <a:pt x="1202" y="378"/>
                  </a:lnTo>
                  <a:lnTo>
                    <a:pt x="1192" y="368"/>
                  </a:lnTo>
                  <a:lnTo>
                    <a:pt x="1192" y="368"/>
                  </a:lnTo>
                  <a:lnTo>
                    <a:pt x="1178" y="360"/>
                  </a:lnTo>
                  <a:lnTo>
                    <a:pt x="1166" y="354"/>
                  </a:lnTo>
                  <a:lnTo>
                    <a:pt x="1166" y="354"/>
                  </a:lnTo>
                  <a:lnTo>
                    <a:pt x="1152" y="346"/>
                  </a:lnTo>
                  <a:lnTo>
                    <a:pt x="1152" y="346"/>
                  </a:lnTo>
                  <a:lnTo>
                    <a:pt x="1140" y="340"/>
                  </a:lnTo>
                  <a:lnTo>
                    <a:pt x="1116" y="336"/>
                  </a:lnTo>
                  <a:lnTo>
                    <a:pt x="1084" y="334"/>
                  </a:lnTo>
                  <a:lnTo>
                    <a:pt x="1042" y="332"/>
                  </a:lnTo>
                  <a:lnTo>
                    <a:pt x="1040" y="332"/>
                  </a:lnTo>
                  <a:lnTo>
                    <a:pt x="1040" y="332"/>
                  </a:lnTo>
                  <a:lnTo>
                    <a:pt x="1032" y="320"/>
                  </a:lnTo>
                  <a:lnTo>
                    <a:pt x="1032" y="320"/>
                  </a:lnTo>
                  <a:lnTo>
                    <a:pt x="1028" y="310"/>
                  </a:lnTo>
                  <a:lnTo>
                    <a:pt x="1026" y="300"/>
                  </a:lnTo>
                  <a:lnTo>
                    <a:pt x="1026" y="300"/>
                  </a:lnTo>
                  <a:lnTo>
                    <a:pt x="1028" y="288"/>
                  </a:lnTo>
                  <a:lnTo>
                    <a:pt x="1034" y="272"/>
                  </a:lnTo>
                  <a:lnTo>
                    <a:pt x="1044" y="246"/>
                  </a:lnTo>
                  <a:lnTo>
                    <a:pt x="1058" y="214"/>
                  </a:lnTo>
                  <a:lnTo>
                    <a:pt x="1048" y="180"/>
                  </a:lnTo>
                  <a:lnTo>
                    <a:pt x="1048" y="180"/>
                  </a:lnTo>
                  <a:lnTo>
                    <a:pt x="1036" y="124"/>
                  </a:lnTo>
                  <a:lnTo>
                    <a:pt x="1036" y="124"/>
                  </a:lnTo>
                  <a:lnTo>
                    <a:pt x="1032" y="118"/>
                  </a:lnTo>
                  <a:lnTo>
                    <a:pt x="1024" y="112"/>
                  </a:lnTo>
                  <a:lnTo>
                    <a:pt x="1012" y="106"/>
                  </a:lnTo>
                  <a:lnTo>
                    <a:pt x="996" y="100"/>
                  </a:lnTo>
                  <a:lnTo>
                    <a:pt x="996" y="100"/>
                  </a:lnTo>
                  <a:lnTo>
                    <a:pt x="990" y="98"/>
                  </a:lnTo>
                  <a:lnTo>
                    <a:pt x="982" y="94"/>
                  </a:lnTo>
                  <a:lnTo>
                    <a:pt x="982" y="94"/>
                  </a:lnTo>
                  <a:lnTo>
                    <a:pt x="976" y="90"/>
                  </a:lnTo>
                  <a:lnTo>
                    <a:pt x="970" y="86"/>
                  </a:lnTo>
                  <a:lnTo>
                    <a:pt x="966" y="80"/>
                  </a:lnTo>
                  <a:lnTo>
                    <a:pt x="964" y="74"/>
                  </a:lnTo>
                  <a:lnTo>
                    <a:pt x="964" y="74"/>
                  </a:lnTo>
                  <a:lnTo>
                    <a:pt x="960" y="68"/>
                  </a:lnTo>
                  <a:lnTo>
                    <a:pt x="954" y="60"/>
                  </a:lnTo>
                  <a:lnTo>
                    <a:pt x="948" y="54"/>
                  </a:lnTo>
                  <a:lnTo>
                    <a:pt x="940" y="50"/>
                  </a:lnTo>
                  <a:lnTo>
                    <a:pt x="938" y="50"/>
                  </a:lnTo>
                  <a:lnTo>
                    <a:pt x="938" y="48"/>
                  </a:lnTo>
                  <a:lnTo>
                    <a:pt x="928" y="0"/>
                  </a:lnTo>
                  <a:lnTo>
                    <a:pt x="890" y="4"/>
                  </a:lnTo>
                  <a:lnTo>
                    <a:pt x="886" y="14"/>
                  </a:lnTo>
                  <a:lnTo>
                    <a:pt x="886" y="14"/>
                  </a:lnTo>
                  <a:lnTo>
                    <a:pt x="882" y="24"/>
                  </a:lnTo>
                  <a:lnTo>
                    <a:pt x="878" y="32"/>
                  </a:lnTo>
                  <a:lnTo>
                    <a:pt x="876" y="36"/>
                  </a:lnTo>
                  <a:lnTo>
                    <a:pt x="870" y="38"/>
                  </a:lnTo>
                  <a:lnTo>
                    <a:pt x="846" y="46"/>
                  </a:lnTo>
                  <a:lnTo>
                    <a:pt x="846" y="46"/>
                  </a:lnTo>
                  <a:lnTo>
                    <a:pt x="828" y="56"/>
                  </a:lnTo>
                  <a:lnTo>
                    <a:pt x="822" y="60"/>
                  </a:lnTo>
                  <a:lnTo>
                    <a:pt x="816" y="66"/>
                  </a:lnTo>
                  <a:lnTo>
                    <a:pt x="816" y="66"/>
                  </a:lnTo>
                  <a:lnTo>
                    <a:pt x="814" y="74"/>
                  </a:lnTo>
                  <a:lnTo>
                    <a:pt x="810" y="92"/>
                  </a:lnTo>
                  <a:lnTo>
                    <a:pt x="810" y="92"/>
                  </a:lnTo>
                  <a:lnTo>
                    <a:pt x="806" y="110"/>
                  </a:lnTo>
                  <a:lnTo>
                    <a:pt x="802" y="122"/>
                  </a:lnTo>
                  <a:lnTo>
                    <a:pt x="802" y="122"/>
                  </a:lnTo>
                  <a:lnTo>
                    <a:pt x="798" y="130"/>
                  </a:lnTo>
                  <a:lnTo>
                    <a:pt x="792" y="136"/>
                  </a:lnTo>
                  <a:lnTo>
                    <a:pt x="786" y="142"/>
                  </a:lnTo>
                  <a:lnTo>
                    <a:pt x="778" y="144"/>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8" y="224"/>
                  </a:lnTo>
                  <a:lnTo>
                    <a:pt x="616" y="226"/>
                  </a:lnTo>
                  <a:lnTo>
                    <a:pt x="616" y="226"/>
                  </a:lnTo>
                  <a:lnTo>
                    <a:pt x="616" y="226"/>
                  </a:lnTo>
                  <a:lnTo>
                    <a:pt x="610" y="232"/>
                  </a:lnTo>
                  <a:lnTo>
                    <a:pt x="602" y="236"/>
                  </a:lnTo>
                  <a:lnTo>
                    <a:pt x="602" y="236"/>
                  </a:lnTo>
                  <a:lnTo>
                    <a:pt x="598" y="236"/>
                  </a:lnTo>
                  <a:lnTo>
                    <a:pt x="594" y="234"/>
                  </a:lnTo>
                  <a:lnTo>
                    <a:pt x="582" y="230"/>
                  </a:lnTo>
                  <a:lnTo>
                    <a:pt x="582" y="230"/>
                  </a:lnTo>
                  <a:lnTo>
                    <a:pt x="576" y="226"/>
                  </a:lnTo>
                  <a:lnTo>
                    <a:pt x="564" y="224"/>
                  </a:lnTo>
                  <a:lnTo>
                    <a:pt x="548" y="220"/>
                  </a:lnTo>
                  <a:lnTo>
                    <a:pt x="528" y="220"/>
                  </a:lnTo>
                  <a:lnTo>
                    <a:pt x="514" y="218"/>
                  </a:lnTo>
                  <a:lnTo>
                    <a:pt x="514" y="218"/>
                  </a:lnTo>
                  <a:lnTo>
                    <a:pt x="494" y="216"/>
                  </a:lnTo>
                  <a:lnTo>
                    <a:pt x="474" y="220"/>
                  </a:lnTo>
                  <a:lnTo>
                    <a:pt x="482" y="234"/>
                  </a:lnTo>
                  <a:lnTo>
                    <a:pt x="482" y="234"/>
                  </a:lnTo>
                  <a:lnTo>
                    <a:pt x="492" y="248"/>
                  </a:lnTo>
                  <a:lnTo>
                    <a:pt x="494" y="252"/>
                  </a:lnTo>
                  <a:lnTo>
                    <a:pt x="494" y="256"/>
                  </a:lnTo>
                  <a:lnTo>
                    <a:pt x="484" y="308"/>
                  </a:lnTo>
                  <a:lnTo>
                    <a:pt x="488" y="336"/>
                  </a:lnTo>
                  <a:lnTo>
                    <a:pt x="490" y="336"/>
                  </a:lnTo>
                  <a:lnTo>
                    <a:pt x="490" y="336"/>
                  </a:lnTo>
                  <a:lnTo>
                    <a:pt x="488" y="336"/>
                  </a:lnTo>
                  <a:lnTo>
                    <a:pt x="488" y="336"/>
                  </a:lnTo>
                  <a:lnTo>
                    <a:pt x="472" y="388"/>
                  </a:lnTo>
                  <a:lnTo>
                    <a:pt x="472" y="388"/>
                  </a:lnTo>
                  <a:lnTo>
                    <a:pt x="470" y="394"/>
                  </a:lnTo>
                  <a:lnTo>
                    <a:pt x="468" y="396"/>
                  </a:lnTo>
                  <a:lnTo>
                    <a:pt x="466" y="396"/>
                  </a:lnTo>
                  <a:lnTo>
                    <a:pt x="466" y="394"/>
                  </a:lnTo>
                  <a:lnTo>
                    <a:pt x="464" y="390"/>
                  </a:lnTo>
                  <a:lnTo>
                    <a:pt x="464" y="390"/>
                  </a:lnTo>
                  <a:lnTo>
                    <a:pt x="460" y="384"/>
                  </a:lnTo>
                  <a:lnTo>
                    <a:pt x="460" y="382"/>
                  </a:lnTo>
                  <a:lnTo>
                    <a:pt x="458" y="382"/>
                  </a:lnTo>
                  <a:lnTo>
                    <a:pt x="458" y="382"/>
                  </a:lnTo>
                  <a:lnTo>
                    <a:pt x="454" y="384"/>
                  </a:lnTo>
                  <a:lnTo>
                    <a:pt x="452" y="392"/>
                  </a:lnTo>
                  <a:lnTo>
                    <a:pt x="452" y="392"/>
                  </a:lnTo>
                  <a:lnTo>
                    <a:pt x="450" y="404"/>
                  </a:lnTo>
                  <a:lnTo>
                    <a:pt x="444" y="414"/>
                  </a:lnTo>
                  <a:lnTo>
                    <a:pt x="436" y="422"/>
                  </a:lnTo>
                  <a:lnTo>
                    <a:pt x="426" y="432"/>
                  </a:lnTo>
                  <a:lnTo>
                    <a:pt x="412" y="444"/>
                  </a:lnTo>
                  <a:lnTo>
                    <a:pt x="406" y="448"/>
                  </a:lnTo>
                  <a:lnTo>
                    <a:pt x="406" y="448"/>
                  </a:lnTo>
                  <a:lnTo>
                    <a:pt x="404" y="448"/>
                  </a:lnTo>
                  <a:lnTo>
                    <a:pt x="352" y="448"/>
                  </a:lnTo>
                  <a:lnTo>
                    <a:pt x="332" y="468"/>
                  </a:lnTo>
                  <a:lnTo>
                    <a:pt x="332" y="468"/>
                  </a:lnTo>
                  <a:lnTo>
                    <a:pt x="330" y="468"/>
                  </a:lnTo>
                  <a:lnTo>
                    <a:pt x="330" y="468"/>
                  </a:lnTo>
                  <a:lnTo>
                    <a:pt x="274" y="460"/>
                  </a:lnTo>
                  <a:lnTo>
                    <a:pt x="274" y="460"/>
                  </a:lnTo>
                  <a:lnTo>
                    <a:pt x="268" y="466"/>
                  </a:lnTo>
                  <a:lnTo>
                    <a:pt x="260" y="470"/>
                  </a:lnTo>
                  <a:lnTo>
                    <a:pt x="254" y="470"/>
                  </a:lnTo>
                  <a:lnTo>
                    <a:pt x="248"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4" y="494"/>
                  </a:lnTo>
                  <a:lnTo>
                    <a:pt x="102" y="494"/>
                  </a:lnTo>
                  <a:lnTo>
                    <a:pt x="102" y="494"/>
                  </a:lnTo>
                  <a:lnTo>
                    <a:pt x="102" y="494"/>
                  </a:lnTo>
                  <a:lnTo>
                    <a:pt x="86" y="486"/>
                  </a:lnTo>
                  <a:lnTo>
                    <a:pt x="66" y="480"/>
                  </a:lnTo>
                  <a:lnTo>
                    <a:pt x="66" y="480"/>
                  </a:lnTo>
                  <a:lnTo>
                    <a:pt x="60" y="482"/>
                  </a:lnTo>
                  <a:lnTo>
                    <a:pt x="54" y="484"/>
                  </a:lnTo>
                  <a:lnTo>
                    <a:pt x="38" y="496"/>
                  </a:lnTo>
                  <a:lnTo>
                    <a:pt x="38" y="496"/>
                  </a:lnTo>
                  <a:lnTo>
                    <a:pt x="20" y="512"/>
                  </a:lnTo>
                  <a:lnTo>
                    <a:pt x="14" y="520"/>
                  </a:lnTo>
                  <a:lnTo>
                    <a:pt x="10" y="528"/>
                  </a:lnTo>
                  <a:lnTo>
                    <a:pt x="10" y="528"/>
                  </a:lnTo>
                  <a:lnTo>
                    <a:pt x="12" y="530"/>
                  </a:lnTo>
                  <a:lnTo>
                    <a:pt x="14" y="536"/>
                  </a:lnTo>
                  <a:lnTo>
                    <a:pt x="14" y="536"/>
                  </a:lnTo>
                  <a:lnTo>
                    <a:pt x="16" y="546"/>
                  </a:lnTo>
                  <a:lnTo>
                    <a:pt x="16" y="554"/>
                  </a:lnTo>
                  <a:lnTo>
                    <a:pt x="16" y="554"/>
                  </a:lnTo>
                  <a:lnTo>
                    <a:pt x="14" y="562"/>
                  </a:lnTo>
                  <a:lnTo>
                    <a:pt x="10" y="568"/>
                  </a:lnTo>
                  <a:lnTo>
                    <a:pt x="10" y="568"/>
                  </a:lnTo>
                  <a:lnTo>
                    <a:pt x="6" y="570"/>
                  </a:lnTo>
                  <a:lnTo>
                    <a:pt x="4" y="574"/>
                  </a:lnTo>
                  <a:lnTo>
                    <a:pt x="0" y="590"/>
                  </a:lnTo>
                  <a:lnTo>
                    <a:pt x="14" y="598"/>
                  </a:lnTo>
                  <a:lnTo>
                    <a:pt x="30" y="580"/>
                  </a:lnTo>
                  <a:lnTo>
                    <a:pt x="54" y="604"/>
                  </a:lnTo>
                  <a:lnTo>
                    <a:pt x="54" y="606"/>
                  </a:lnTo>
                  <a:lnTo>
                    <a:pt x="58" y="650"/>
                  </a:lnTo>
                  <a:lnTo>
                    <a:pt x="58" y="652"/>
                  </a:lnTo>
                  <a:lnTo>
                    <a:pt x="58" y="652"/>
                  </a:lnTo>
                  <a:lnTo>
                    <a:pt x="44" y="712"/>
                  </a:lnTo>
                  <a:lnTo>
                    <a:pt x="42" y="712"/>
                  </a:lnTo>
                  <a:lnTo>
                    <a:pt x="42" y="712"/>
                  </a:lnTo>
                  <a:lnTo>
                    <a:pt x="18" y="712"/>
                  </a:lnTo>
                  <a:lnTo>
                    <a:pt x="12" y="714"/>
                  </a:lnTo>
                  <a:lnTo>
                    <a:pt x="6" y="716"/>
                  </a:lnTo>
                  <a:lnTo>
                    <a:pt x="6" y="716"/>
                  </a:lnTo>
                  <a:lnTo>
                    <a:pt x="8" y="720"/>
                  </a:lnTo>
                  <a:lnTo>
                    <a:pt x="12" y="724"/>
                  </a:lnTo>
                  <a:lnTo>
                    <a:pt x="28" y="736"/>
                  </a:lnTo>
                  <a:lnTo>
                    <a:pt x="40" y="734"/>
                  </a:lnTo>
                  <a:lnTo>
                    <a:pt x="42" y="734"/>
                  </a:lnTo>
                  <a:lnTo>
                    <a:pt x="42" y="734"/>
                  </a:lnTo>
                  <a:lnTo>
                    <a:pt x="70" y="760"/>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12" y="860"/>
                  </a:lnTo>
                  <a:lnTo>
                    <a:pt x="128" y="868"/>
                  </a:lnTo>
                  <a:lnTo>
                    <a:pt x="170" y="886"/>
                  </a:lnTo>
                  <a:lnTo>
                    <a:pt x="172" y="888"/>
                  </a:lnTo>
                  <a:lnTo>
                    <a:pt x="174" y="888"/>
                  </a:lnTo>
                  <a:lnTo>
                    <a:pt x="178" y="952"/>
                  </a:lnTo>
                  <a:lnTo>
                    <a:pt x="178" y="952"/>
                  </a:lnTo>
                  <a:lnTo>
                    <a:pt x="180" y="962"/>
                  </a:lnTo>
                  <a:lnTo>
                    <a:pt x="186" y="970"/>
                  </a:lnTo>
                  <a:lnTo>
                    <a:pt x="194" y="976"/>
                  </a:lnTo>
                  <a:lnTo>
                    <a:pt x="206" y="982"/>
                  </a:lnTo>
                  <a:lnTo>
                    <a:pt x="210" y="980"/>
                  </a:lnTo>
                  <a:lnTo>
                    <a:pt x="210" y="980"/>
                  </a:lnTo>
                  <a:lnTo>
                    <a:pt x="212" y="980"/>
                  </a:lnTo>
                  <a:lnTo>
                    <a:pt x="256" y="986"/>
                  </a:lnTo>
                  <a:lnTo>
                    <a:pt x="260" y="986"/>
                  </a:lnTo>
                  <a:lnTo>
                    <a:pt x="260" y="986"/>
                  </a:lnTo>
                  <a:lnTo>
                    <a:pt x="260" y="984"/>
                  </a:lnTo>
                  <a:lnTo>
                    <a:pt x="260" y="984"/>
                  </a:lnTo>
                  <a:lnTo>
                    <a:pt x="268" y="968"/>
                  </a:lnTo>
                  <a:lnTo>
                    <a:pt x="268" y="966"/>
                  </a:lnTo>
                  <a:lnTo>
                    <a:pt x="268" y="966"/>
                  </a:lnTo>
                  <a:lnTo>
                    <a:pt x="268" y="960"/>
                  </a:lnTo>
                  <a:lnTo>
                    <a:pt x="270" y="956"/>
                  </a:lnTo>
                  <a:lnTo>
                    <a:pt x="274" y="952"/>
                  </a:lnTo>
                  <a:lnTo>
                    <a:pt x="278" y="948"/>
                  </a:lnTo>
                  <a:lnTo>
                    <a:pt x="278" y="948"/>
                  </a:lnTo>
                  <a:lnTo>
                    <a:pt x="286" y="940"/>
                  </a:lnTo>
                  <a:lnTo>
                    <a:pt x="290" y="932"/>
                  </a:lnTo>
                  <a:lnTo>
                    <a:pt x="290" y="932"/>
                  </a:lnTo>
                  <a:lnTo>
                    <a:pt x="290" y="932"/>
                  </a:lnTo>
                  <a:lnTo>
                    <a:pt x="294" y="928"/>
                  </a:lnTo>
                  <a:lnTo>
                    <a:pt x="298" y="926"/>
                  </a:lnTo>
                  <a:lnTo>
                    <a:pt x="306" y="926"/>
                  </a:lnTo>
                  <a:lnTo>
                    <a:pt x="314" y="928"/>
                  </a:lnTo>
                  <a:lnTo>
                    <a:pt x="316" y="928"/>
                  </a:lnTo>
                  <a:lnTo>
                    <a:pt x="316" y="928"/>
                  </a:lnTo>
                  <a:lnTo>
                    <a:pt x="330" y="936"/>
                  </a:lnTo>
                  <a:lnTo>
                    <a:pt x="382" y="946"/>
                  </a:lnTo>
                  <a:lnTo>
                    <a:pt x="412" y="944"/>
                  </a:lnTo>
                  <a:lnTo>
                    <a:pt x="434" y="934"/>
                  </a:lnTo>
                  <a:lnTo>
                    <a:pt x="434" y="934"/>
                  </a:lnTo>
                  <a:lnTo>
                    <a:pt x="440" y="928"/>
                  </a:lnTo>
                  <a:lnTo>
                    <a:pt x="444" y="924"/>
                  </a:lnTo>
                  <a:lnTo>
                    <a:pt x="444" y="924"/>
                  </a:lnTo>
                  <a:lnTo>
                    <a:pt x="452" y="924"/>
                  </a:lnTo>
                  <a:lnTo>
                    <a:pt x="460" y="930"/>
                  </a:lnTo>
                  <a:lnTo>
                    <a:pt x="464" y="932"/>
                  </a:lnTo>
                  <a:lnTo>
                    <a:pt x="464" y="932"/>
                  </a:lnTo>
                  <a:lnTo>
                    <a:pt x="468" y="938"/>
                  </a:lnTo>
                  <a:lnTo>
                    <a:pt x="472" y="948"/>
                  </a:lnTo>
                  <a:lnTo>
                    <a:pt x="488" y="960"/>
                  </a:lnTo>
                  <a:lnTo>
                    <a:pt x="500" y="960"/>
                  </a:lnTo>
                  <a:lnTo>
                    <a:pt x="502" y="960"/>
                  </a:lnTo>
                  <a:lnTo>
                    <a:pt x="502" y="960"/>
                  </a:lnTo>
                  <a:lnTo>
                    <a:pt x="504" y="960"/>
                  </a:lnTo>
                  <a:lnTo>
                    <a:pt x="520" y="968"/>
                  </a:lnTo>
                  <a:lnTo>
                    <a:pt x="552" y="964"/>
                  </a:lnTo>
                  <a:lnTo>
                    <a:pt x="570" y="960"/>
                  </a:lnTo>
                  <a:lnTo>
                    <a:pt x="614" y="964"/>
                  </a:lnTo>
                  <a:lnTo>
                    <a:pt x="634" y="958"/>
                  </a:lnTo>
                  <a:lnTo>
                    <a:pt x="658" y="948"/>
                  </a:lnTo>
                  <a:lnTo>
                    <a:pt x="658" y="948"/>
                  </a:lnTo>
                  <a:lnTo>
                    <a:pt x="666" y="944"/>
                  </a:lnTo>
                  <a:lnTo>
                    <a:pt x="676" y="940"/>
                  </a:lnTo>
                  <a:lnTo>
                    <a:pt x="720" y="940"/>
                  </a:lnTo>
                  <a:lnTo>
                    <a:pt x="736" y="934"/>
                  </a:lnTo>
                  <a:lnTo>
                    <a:pt x="736" y="934"/>
                  </a:lnTo>
                  <a:lnTo>
                    <a:pt x="746" y="930"/>
                  </a:lnTo>
                  <a:lnTo>
                    <a:pt x="754" y="928"/>
                  </a:lnTo>
                  <a:lnTo>
                    <a:pt x="778" y="928"/>
                  </a:lnTo>
                  <a:lnTo>
                    <a:pt x="790" y="936"/>
                  </a:lnTo>
                  <a:lnTo>
                    <a:pt x="826" y="944"/>
                  </a:lnTo>
                  <a:lnTo>
                    <a:pt x="826" y="944"/>
                  </a:lnTo>
                  <a:lnTo>
                    <a:pt x="830" y="944"/>
                  </a:lnTo>
                  <a:lnTo>
                    <a:pt x="832" y="948"/>
                  </a:lnTo>
                  <a:lnTo>
                    <a:pt x="842" y="956"/>
                  </a:lnTo>
                  <a:lnTo>
                    <a:pt x="858" y="964"/>
                  </a:lnTo>
                  <a:lnTo>
                    <a:pt x="858" y="966"/>
                  </a:lnTo>
                  <a:lnTo>
                    <a:pt x="892" y="968"/>
                  </a:lnTo>
                  <a:lnTo>
                    <a:pt x="892" y="968"/>
                  </a:lnTo>
                  <a:lnTo>
                    <a:pt x="892" y="968"/>
                  </a:lnTo>
                  <a:lnTo>
                    <a:pt x="908" y="976"/>
                  </a:lnTo>
                  <a:lnTo>
                    <a:pt x="928" y="980"/>
                  </a:lnTo>
                  <a:lnTo>
                    <a:pt x="928" y="980"/>
                  </a:lnTo>
                  <a:lnTo>
                    <a:pt x="946" y="982"/>
                  </a:lnTo>
                  <a:lnTo>
                    <a:pt x="950" y="972"/>
                  </a:lnTo>
                  <a:lnTo>
                    <a:pt x="942" y="956"/>
                  </a:lnTo>
                  <a:lnTo>
                    <a:pt x="940" y="940"/>
                  </a:lnTo>
                  <a:lnTo>
                    <a:pt x="940" y="940"/>
                  </a:lnTo>
                  <a:lnTo>
                    <a:pt x="938" y="940"/>
                  </a:lnTo>
                  <a:lnTo>
                    <a:pt x="942" y="936"/>
                  </a:lnTo>
                  <a:lnTo>
                    <a:pt x="952" y="922"/>
                  </a:lnTo>
                  <a:lnTo>
                    <a:pt x="952" y="920"/>
                  </a:lnTo>
                  <a:lnTo>
                    <a:pt x="952" y="920"/>
                  </a:lnTo>
                  <a:lnTo>
                    <a:pt x="954" y="920"/>
                  </a:lnTo>
                  <a:lnTo>
                    <a:pt x="954" y="920"/>
                  </a:lnTo>
                  <a:lnTo>
                    <a:pt x="964" y="912"/>
                  </a:lnTo>
                  <a:lnTo>
                    <a:pt x="964" y="912"/>
                  </a:lnTo>
                  <a:lnTo>
                    <a:pt x="962" y="908"/>
                  </a:lnTo>
                  <a:lnTo>
                    <a:pt x="958" y="892"/>
                  </a:lnTo>
                  <a:lnTo>
                    <a:pt x="958" y="892"/>
                  </a:lnTo>
                  <a:lnTo>
                    <a:pt x="956" y="888"/>
                  </a:lnTo>
                  <a:lnTo>
                    <a:pt x="950" y="884"/>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6" y="748"/>
                  </a:lnTo>
                  <a:lnTo>
                    <a:pt x="1088" y="736"/>
                  </a:lnTo>
                  <a:lnTo>
                    <a:pt x="1090" y="734"/>
                  </a:lnTo>
                  <a:lnTo>
                    <a:pt x="1090" y="718"/>
                  </a:lnTo>
                  <a:lnTo>
                    <a:pt x="1086" y="704"/>
                  </a:lnTo>
                  <a:lnTo>
                    <a:pt x="1086" y="704"/>
                  </a:lnTo>
                  <a:lnTo>
                    <a:pt x="1086" y="702"/>
                  </a:lnTo>
                  <a:lnTo>
                    <a:pt x="1094" y="686"/>
                  </a:lnTo>
                  <a:lnTo>
                    <a:pt x="1094" y="686"/>
                  </a:lnTo>
                  <a:lnTo>
                    <a:pt x="1100" y="678"/>
                  </a:lnTo>
                  <a:lnTo>
                    <a:pt x="1102" y="676"/>
                  </a:lnTo>
                  <a:lnTo>
                    <a:pt x="1106" y="676"/>
                  </a:lnTo>
                  <a:lnTo>
                    <a:pt x="1126" y="676"/>
                  </a:lnTo>
                  <a:lnTo>
                    <a:pt x="1126" y="676"/>
                  </a:lnTo>
                  <a:lnTo>
                    <a:pt x="1132" y="676"/>
                  </a:lnTo>
                  <a:lnTo>
                    <a:pt x="1138" y="672"/>
                  </a:lnTo>
                  <a:lnTo>
                    <a:pt x="1170" y="630"/>
                  </a:lnTo>
                  <a:lnTo>
                    <a:pt x="1170" y="628"/>
                  </a:lnTo>
                  <a:lnTo>
                    <a:pt x="1170" y="628"/>
                  </a:lnTo>
                  <a:lnTo>
                    <a:pt x="1186" y="614"/>
                  </a:lnTo>
                  <a:lnTo>
                    <a:pt x="1188" y="612"/>
                  </a:lnTo>
                  <a:lnTo>
                    <a:pt x="1188" y="612"/>
                  </a:lnTo>
                  <a:lnTo>
                    <a:pt x="1196" y="610"/>
                  </a:lnTo>
                  <a:lnTo>
                    <a:pt x="1202" y="608"/>
                  </a:lnTo>
                  <a:lnTo>
                    <a:pt x="1206" y="604"/>
                  </a:lnTo>
                  <a:lnTo>
                    <a:pt x="1206" y="604"/>
                  </a:lnTo>
                  <a:lnTo>
                    <a:pt x="1214" y="596"/>
                  </a:lnTo>
                  <a:lnTo>
                    <a:pt x="1218" y="592"/>
                  </a:lnTo>
                  <a:lnTo>
                    <a:pt x="1246" y="598"/>
                  </a:lnTo>
                  <a:lnTo>
                    <a:pt x="1270" y="588"/>
                  </a:lnTo>
                  <a:lnTo>
                    <a:pt x="1270" y="588"/>
                  </a:lnTo>
                  <a:lnTo>
                    <a:pt x="1270" y="588"/>
                  </a:lnTo>
                  <a:lnTo>
                    <a:pt x="1270" y="588"/>
                  </a:lnTo>
                  <a:lnTo>
                    <a:pt x="1270" y="588"/>
                  </a:lnTo>
                  <a:lnTo>
                    <a:pt x="1284" y="586"/>
                  </a:lnTo>
                  <a:lnTo>
                    <a:pt x="1296" y="580"/>
                  </a:lnTo>
                  <a:lnTo>
                    <a:pt x="1296" y="562"/>
                  </a:lnTo>
                  <a:lnTo>
                    <a:pt x="1298" y="540"/>
                  </a:lnTo>
                  <a:lnTo>
                    <a:pt x="1298" y="538"/>
                  </a:lnTo>
                  <a:lnTo>
                    <a:pt x="1298" y="538"/>
                  </a:lnTo>
                  <a:lnTo>
                    <a:pt x="1298" y="538"/>
                  </a:lnTo>
                  <a:lnTo>
                    <a:pt x="1302" y="532"/>
                  </a:lnTo>
                  <a:lnTo>
                    <a:pt x="1302" y="530"/>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53" name="Freeform 9"/>
            <p:cNvSpPr>
              <a:spLocks/>
            </p:cNvSpPr>
            <p:nvPr/>
          </p:nvSpPr>
          <p:spPr bwMode="auto">
            <a:xfrm>
              <a:off x="2066925" y="3161619"/>
              <a:ext cx="1289050" cy="923925"/>
            </a:xfrm>
            <a:custGeom>
              <a:avLst/>
              <a:gdLst>
                <a:gd name="T0" fmla="*/ 482 w 812"/>
                <a:gd name="T1" fmla="*/ 58 h 582"/>
                <a:gd name="T2" fmla="*/ 436 w 812"/>
                <a:gd name="T3" fmla="*/ 74 h 582"/>
                <a:gd name="T4" fmla="*/ 356 w 812"/>
                <a:gd name="T5" fmla="*/ 18 h 582"/>
                <a:gd name="T6" fmla="*/ 314 w 812"/>
                <a:gd name="T7" fmla="*/ 6 h 582"/>
                <a:gd name="T8" fmla="*/ 248 w 812"/>
                <a:gd name="T9" fmla="*/ 6 h 582"/>
                <a:gd name="T10" fmla="*/ 196 w 812"/>
                <a:gd name="T11" fmla="*/ 20 h 582"/>
                <a:gd name="T12" fmla="*/ 158 w 812"/>
                <a:gd name="T13" fmla="*/ 28 h 582"/>
                <a:gd name="T14" fmla="*/ 82 w 812"/>
                <a:gd name="T15" fmla="*/ 40 h 582"/>
                <a:gd name="T16" fmla="*/ 98 w 812"/>
                <a:gd name="T17" fmla="*/ 90 h 582"/>
                <a:gd name="T18" fmla="*/ 120 w 812"/>
                <a:gd name="T19" fmla="*/ 118 h 582"/>
                <a:gd name="T20" fmla="*/ 102 w 812"/>
                <a:gd name="T21" fmla="*/ 166 h 582"/>
                <a:gd name="T22" fmla="*/ 112 w 812"/>
                <a:gd name="T23" fmla="*/ 204 h 582"/>
                <a:gd name="T24" fmla="*/ 96 w 812"/>
                <a:gd name="T25" fmla="*/ 216 h 582"/>
                <a:gd name="T26" fmla="*/ 44 w 812"/>
                <a:gd name="T27" fmla="*/ 202 h 582"/>
                <a:gd name="T28" fmla="*/ 16 w 812"/>
                <a:gd name="T29" fmla="*/ 248 h 582"/>
                <a:gd name="T30" fmla="*/ 4 w 812"/>
                <a:gd name="T31" fmla="*/ 262 h 582"/>
                <a:gd name="T32" fmla="*/ 18 w 812"/>
                <a:gd name="T33" fmla="*/ 310 h 582"/>
                <a:gd name="T34" fmla="*/ 0 w 812"/>
                <a:gd name="T35" fmla="*/ 370 h 582"/>
                <a:gd name="T36" fmla="*/ 40 w 812"/>
                <a:gd name="T37" fmla="*/ 422 h 582"/>
                <a:gd name="T38" fmla="*/ 76 w 812"/>
                <a:gd name="T39" fmla="*/ 418 h 582"/>
                <a:gd name="T40" fmla="*/ 92 w 812"/>
                <a:gd name="T41" fmla="*/ 426 h 582"/>
                <a:gd name="T42" fmla="*/ 126 w 812"/>
                <a:gd name="T43" fmla="*/ 458 h 582"/>
                <a:gd name="T44" fmla="*/ 160 w 812"/>
                <a:gd name="T45" fmla="*/ 474 h 582"/>
                <a:gd name="T46" fmla="*/ 232 w 812"/>
                <a:gd name="T47" fmla="*/ 498 h 582"/>
                <a:gd name="T48" fmla="*/ 304 w 812"/>
                <a:gd name="T49" fmla="*/ 496 h 582"/>
                <a:gd name="T50" fmla="*/ 340 w 812"/>
                <a:gd name="T51" fmla="*/ 536 h 582"/>
                <a:gd name="T52" fmla="*/ 350 w 812"/>
                <a:gd name="T53" fmla="*/ 554 h 582"/>
                <a:gd name="T54" fmla="*/ 366 w 812"/>
                <a:gd name="T55" fmla="*/ 578 h 582"/>
                <a:gd name="T56" fmla="*/ 404 w 812"/>
                <a:gd name="T57" fmla="*/ 554 h 582"/>
                <a:gd name="T58" fmla="*/ 444 w 812"/>
                <a:gd name="T59" fmla="*/ 554 h 582"/>
                <a:gd name="T60" fmla="*/ 452 w 812"/>
                <a:gd name="T61" fmla="*/ 522 h 582"/>
                <a:gd name="T62" fmla="*/ 484 w 812"/>
                <a:gd name="T63" fmla="*/ 458 h 582"/>
                <a:gd name="T64" fmla="*/ 480 w 812"/>
                <a:gd name="T65" fmla="*/ 418 h 582"/>
                <a:gd name="T66" fmla="*/ 532 w 812"/>
                <a:gd name="T67" fmla="*/ 414 h 582"/>
                <a:gd name="T68" fmla="*/ 560 w 812"/>
                <a:gd name="T69" fmla="*/ 452 h 582"/>
                <a:gd name="T70" fmla="*/ 580 w 812"/>
                <a:gd name="T71" fmla="*/ 468 h 582"/>
                <a:gd name="T72" fmla="*/ 598 w 812"/>
                <a:gd name="T73" fmla="*/ 498 h 582"/>
                <a:gd name="T74" fmla="*/ 650 w 812"/>
                <a:gd name="T75" fmla="*/ 518 h 582"/>
                <a:gd name="T76" fmla="*/ 664 w 812"/>
                <a:gd name="T77" fmla="*/ 522 h 582"/>
                <a:gd name="T78" fmla="*/ 700 w 812"/>
                <a:gd name="T79" fmla="*/ 508 h 582"/>
                <a:gd name="T80" fmla="*/ 698 w 812"/>
                <a:gd name="T81" fmla="*/ 480 h 582"/>
                <a:gd name="T82" fmla="*/ 696 w 812"/>
                <a:gd name="T83" fmla="*/ 460 h 582"/>
                <a:gd name="T84" fmla="*/ 690 w 812"/>
                <a:gd name="T85" fmla="*/ 406 h 582"/>
                <a:gd name="T86" fmla="*/ 746 w 812"/>
                <a:gd name="T87" fmla="*/ 392 h 582"/>
                <a:gd name="T88" fmla="*/ 728 w 812"/>
                <a:gd name="T89" fmla="*/ 374 h 582"/>
                <a:gd name="T90" fmla="*/ 782 w 812"/>
                <a:gd name="T91" fmla="*/ 314 h 582"/>
                <a:gd name="T92" fmla="*/ 800 w 812"/>
                <a:gd name="T93" fmla="*/ 256 h 582"/>
                <a:gd name="T94" fmla="*/ 778 w 812"/>
                <a:gd name="T95" fmla="*/ 182 h 582"/>
                <a:gd name="T96" fmla="*/ 736 w 812"/>
                <a:gd name="T97" fmla="*/ 158 h 582"/>
                <a:gd name="T98" fmla="*/ 664 w 812"/>
                <a:gd name="T99" fmla="*/ 94 h 582"/>
                <a:gd name="T100" fmla="*/ 644 w 812"/>
                <a:gd name="T101" fmla="*/ 106 h 582"/>
                <a:gd name="T102" fmla="*/ 596 w 812"/>
                <a:gd name="T103" fmla="*/ 62 h 582"/>
                <a:gd name="T104" fmla="*/ 560 w 812"/>
                <a:gd name="T105" fmla="*/ 52 h 582"/>
                <a:gd name="T106" fmla="*/ 542 w 812"/>
                <a:gd name="T107" fmla="*/ 56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2" h="582">
                  <a:moveTo>
                    <a:pt x="484" y="30"/>
                  </a:moveTo>
                  <a:lnTo>
                    <a:pt x="476" y="36"/>
                  </a:lnTo>
                  <a:lnTo>
                    <a:pt x="476" y="36"/>
                  </a:lnTo>
                  <a:lnTo>
                    <a:pt x="480" y="56"/>
                  </a:lnTo>
                  <a:lnTo>
                    <a:pt x="480" y="58"/>
                  </a:lnTo>
                  <a:lnTo>
                    <a:pt x="482" y="58"/>
                  </a:lnTo>
                  <a:lnTo>
                    <a:pt x="480" y="58"/>
                  </a:lnTo>
                  <a:lnTo>
                    <a:pt x="472" y="78"/>
                  </a:lnTo>
                  <a:lnTo>
                    <a:pt x="460" y="82"/>
                  </a:lnTo>
                  <a:lnTo>
                    <a:pt x="458" y="84"/>
                  </a:lnTo>
                  <a:lnTo>
                    <a:pt x="456" y="84"/>
                  </a:lnTo>
                  <a:lnTo>
                    <a:pt x="436" y="74"/>
                  </a:lnTo>
                  <a:lnTo>
                    <a:pt x="436" y="74"/>
                  </a:lnTo>
                  <a:lnTo>
                    <a:pt x="436" y="74"/>
                  </a:lnTo>
                  <a:lnTo>
                    <a:pt x="396" y="38"/>
                  </a:lnTo>
                  <a:lnTo>
                    <a:pt x="380" y="28"/>
                  </a:lnTo>
                  <a:lnTo>
                    <a:pt x="356" y="20"/>
                  </a:lnTo>
                  <a:lnTo>
                    <a:pt x="356" y="18"/>
                  </a:lnTo>
                  <a:lnTo>
                    <a:pt x="356" y="18"/>
                  </a:lnTo>
                  <a:lnTo>
                    <a:pt x="356" y="18"/>
                  </a:lnTo>
                  <a:lnTo>
                    <a:pt x="356" y="18"/>
                  </a:lnTo>
                  <a:lnTo>
                    <a:pt x="344" y="10"/>
                  </a:lnTo>
                  <a:lnTo>
                    <a:pt x="324" y="4"/>
                  </a:lnTo>
                  <a:lnTo>
                    <a:pt x="314" y="6"/>
                  </a:lnTo>
                  <a:lnTo>
                    <a:pt x="312" y="6"/>
                  </a:lnTo>
                  <a:lnTo>
                    <a:pt x="288" y="4"/>
                  </a:lnTo>
                  <a:lnTo>
                    <a:pt x="286" y="4"/>
                  </a:lnTo>
                  <a:lnTo>
                    <a:pt x="268" y="0"/>
                  </a:lnTo>
                  <a:lnTo>
                    <a:pt x="256" y="0"/>
                  </a:lnTo>
                  <a:lnTo>
                    <a:pt x="248" y="6"/>
                  </a:lnTo>
                  <a:lnTo>
                    <a:pt x="248" y="6"/>
                  </a:lnTo>
                  <a:lnTo>
                    <a:pt x="240" y="8"/>
                  </a:lnTo>
                  <a:lnTo>
                    <a:pt x="228" y="10"/>
                  </a:lnTo>
                  <a:lnTo>
                    <a:pt x="212" y="14"/>
                  </a:lnTo>
                  <a:lnTo>
                    <a:pt x="198" y="18"/>
                  </a:lnTo>
                  <a:lnTo>
                    <a:pt x="196" y="20"/>
                  </a:lnTo>
                  <a:lnTo>
                    <a:pt x="196" y="20"/>
                  </a:lnTo>
                  <a:lnTo>
                    <a:pt x="196" y="20"/>
                  </a:lnTo>
                  <a:lnTo>
                    <a:pt x="180" y="22"/>
                  </a:lnTo>
                  <a:lnTo>
                    <a:pt x="160" y="28"/>
                  </a:lnTo>
                  <a:lnTo>
                    <a:pt x="160" y="28"/>
                  </a:lnTo>
                  <a:lnTo>
                    <a:pt x="158" y="28"/>
                  </a:lnTo>
                  <a:lnTo>
                    <a:pt x="144" y="26"/>
                  </a:lnTo>
                  <a:lnTo>
                    <a:pt x="120" y="30"/>
                  </a:lnTo>
                  <a:lnTo>
                    <a:pt x="100" y="30"/>
                  </a:lnTo>
                  <a:lnTo>
                    <a:pt x="92" y="38"/>
                  </a:lnTo>
                  <a:lnTo>
                    <a:pt x="92" y="38"/>
                  </a:lnTo>
                  <a:lnTo>
                    <a:pt x="82" y="40"/>
                  </a:lnTo>
                  <a:lnTo>
                    <a:pt x="86" y="50"/>
                  </a:lnTo>
                  <a:lnTo>
                    <a:pt x="86" y="66"/>
                  </a:lnTo>
                  <a:lnTo>
                    <a:pt x="84" y="78"/>
                  </a:lnTo>
                  <a:lnTo>
                    <a:pt x="98" y="90"/>
                  </a:lnTo>
                  <a:lnTo>
                    <a:pt x="98" y="90"/>
                  </a:lnTo>
                  <a:lnTo>
                    <a:pt x="98" y="90"/>
                  </a:lnTo>
                  <a:lnTo>
                    <a:pt x="98" y="90"/>
                  </a:lnTo>
                  <a:lnTo>
                    <a:pt x="110" y="102"/>
                  </a:lnTo>
                  <a:lnTo>
                    <a:pt x="110" y="102"/>
                  </a:lnTo>
                  <a:lnTo>
                    <a:pt x="118" y="110"/>
                  </a:lnTo>
                  <a:lnTo>
                    <a:pt x="120" y="114"/>
                  </a:lnTo>
                  <a:lnTo>
                    <a:pt x="120" y="118"/>
                  </a:lnTo>
                  <a:lnTo>
                    <a:pt x="124" y="130"/>
                  </a:lnTo>
                  <a:lnTo>
                    <a:pt x="130" y="142"/>
                  </a:lnTo>
                  <a:lnTo>
                    <a:pt x="130" y="142"/>
                  </a:lnTo>
                  <a:lnTo>
                    <a:pt x="128" y="142"/>
                  </a:lnTo>
                  <a:lnTo>
                    <a:pt x="112" y="154"/>
                  </a:lnTo>
                  <a:lnTo>
                    <a:pt x="102" y="166"/>
                  </a:lnTo>
                  <a:lnTo>
                    <a:pt x="104" y="178"/>
                  </a:lnTo>
                  <a:lnTo>
                    <a:pt x="112" y="196"/>
                  </a:lnTo>
                  <a:lnTo>
                    <a:pt x="112" y="198"/>
                  </a:lnTo>
                  <a:lnTo>
                    <a:pt x="112" y="198"/>
                  </a:lnTo>
                  <a:lnTo>
                    <a:pt x="112" y="198"/>
                  </a:lnTo>
                  <a:lnTo>
                    <a:pt x="112" y="204"/>
                  </a:lnTo>
                  <a:lnTo>
                    <a:pt x="112" y="204"/>
                  </a:lnTo>
                  <a:lnTo>
                    <a:pt x="108" y="210"/>
                  </a:lnTo>
                  <a:lnTo>
                    <a:pt x="106" y="214"/>
                  </a:lnTo>
                  <a:lnTo>
                    <a:pt x="106" y="214"/>
                  </a:lnTo>
                  <a:lnTo>
                    <a:pt x="102" y="216"/>
                  </a:lnTo>
                  <a:lnTo>
                    <a:pt x="96" y="216"/>
                  </a:lnTo>
                  <a:lnTo>
                    <a:pt x="80" y="214"/>
                  </a:lnTo>
                  <a:lnTo>
                    <a:pt x="60" y="210"/>
                  </a:lnTo>
                  <a:lnTo>
                    <a:pt x="60" y="210"/>
                  </a:lnTo>
                  <a:lnTo>
                    <a:pt x="60" y="210"/>
                  </a:lnTo>
                  <a:lnTo>
                    <a:pt x="58" y="210"/>
                  </a:lnTo>
                  <a:lnTo>
                    <a:pt x="44" y="202"/>
                  </a:lnTo>
                  <a:lnTo>
                    <a:pt x="20" y="202"/>
                  </a:lnTo>
                  <a:lnTo>
                    <a:pt x="22" y="202"/>
                  </a:lnTo>
                  <a:lnTo>
                    <a:pt x="20" y="242"/>
                  </a:lnTo>
                  <a:lnTo>
                    <a:pt x="20" y="242"/>
                  </a:lnTo>
                  <a:lnTo>
                    <a:pt x="18" y="246"/>
                  </a:lnTo>
                  <a:lnTo>
                    <a:pt x="16" y="248"/>
                  </a:lnTo>
                  <a:lnTo>
                    <a:pt x="8" y="250"/>
                  </a:lnTo>
                  <a:lnTo>
                    <a:pt x="8" y="250"/>
                  </a:lnTo>
                  <a:lnTo>
                    <a:pt x="6" y="254"/>
                  </a:lnTo>
                  <a:lnTo>
                    <a:pt x="6" y="262"/>
                  </a:lnTo>
                  <a:lnTo>
                    <a:pt x="6" y="262"/>
                  </a:lnTo>
                  <a:lnTo>
                    <a:pt x="4" y="262"/>
                  </a:lnTo>
                  <a:lnTo>
                    <a:pt x="4" y="272"/>
                  </a:lnTo>
                  <a:lnTo>
                    <a:pt x="4" y="272"/>
                  </a:lnTo>
                  <a:lnTo>
                    <a:pt x="10" y="280"/>
                  </a:lnTo>
                  <a:lnTo>
                    <a:pt x="14" y="284"/>
                  </a:lnTo>
                  <a:lnTo>
                    <a:pt x="18" y="304"/>
                  </a:lnTo>
                  <a:lnTo>
                    <a:pt x="18" y="310"/>
                  </a:lnTo>
                  <a:lnTo>
                    <a:pt x="18" y="310"/>
                  </a:lnTo>
                  <a:lnTo>
                    <a:pt x="16" y="322"/>
                  </a:lnTo>
                  <a:lnTo>
                    <a:pt x="10" y="338"/>
                  </a:lnTo>
                  <a:lnTo>
                    <a:pt x="0" y="358"/>
                  </a:lnTo>
                  <a:lnTo>
                    <a:pt x="0" y="362"/>
                  </a:lnTo>
                  <a:lnTo>
                    <a:pt x="0" y="370"/>
                  </a:lnTo>
                  <a:lnTo>
                    <a:pt x="12" y="384"/>
                  </a:lnTo>
                  <a:lnTo>
                    <a:pt x="12" y="384"/>
                  </a:lnTo>
                  <a:lnTo>
                    <a:pt x="16" y="394"/>
                  </a:lnTo>
                  <a:lnTo>
                    <a:pt x="26" y="406"/>
                  </a:lnTo>
                  <a:lnTo>
                    <a:pt x="40" y="422"/>
                  </a:lnTo>
                  <a:lnTo>
                    <a:pt x="40" y="422"/>
                  </a:lnTo>
                  <a:lnTo>
                    <a:pt x="48" y="430"/>
                  </a:lnTo>
                  <a:lnTo>
                    <a:pt x="52" y="430"/>
                  </a:lnTo>
                  <a:lnTo>
                    <a:pt x="68" y="422"/>
                  </a:lnTo>
                  <a:lnTo>
                    <a:pt x="68" y="422"/>
                  </a:lnTo>
                  <a:lnTo>
                    <a:pt x="72" y="418"/>
                  </a:lnTo>
                  <a:lnTo>
                    <a:pt x="76" y="418"/>
                  </a:lnTo>
                  <a:lnTo>
                    <a:pt x="76" y="418"/>
                  </a:lnTo>
                  <a:lnTo>
                    <a:pt x="84" y="420"/>
                  </a:lnTo>
                  <a:lnTo>
                    <a:pt x="92" y="424"/>
                  </a:lnTo>
                  <a:lnTo>
                    <a:pt x="92" y="424"/>
                  </a:lnTo>
                  <a:lnTo>
                    <a:pt x="92" y="424"/>
                  </a:lnTo>
                  <a:lnTo>
                    <a:pt x="92" y="426"/>
                  </a:lnTo>
                  <a:lnTo>
                    <a:pt x="100" y="434"/>
                  </a:lnTo>
                  <a:lnTo>
                    <a:pt x="104" y="444"/>
                  </a:lnTo>
                  <a:lnTo>
                    <a:pt x="108" y="448"/>
                  </a:lnTo>
                  <a:lnTo>
                    <a:pt x="110" y="450"/>
                  </a:lnTo>
                  <a:lnTo>
                    <a:pt x="120" y="458"/>
                  </a:lnTo>
                  <a:lnTo>
                    <a:pt x="126" y="458"/>
                  </a:lnTo>
                  <a:lnTo>
                    <a:pt x="126" y="458"/>
                  </a:lnTo>
                  <a:lnTo>
                    <a:pt x="132" y="460"/>
                  </a:lnTo>
                  <a:lnTo>
                    <a:pt x="136" y="464"/>
                  </a:lnTo>
                  <a:lnTo>
                    <a:pt x="136" y="464"/>
                  </a:lnTo>
                  <a:lnTo>
                    <a:pt x="144" y="468"/>
                  </a:lnTo>
                  <a:lnTo>
                    <a:pt x="160" y="474"/>
                  </a:lnTo>
                  <a:lnTo>
                    <a:pt x="162" y="474"/>
                  </a:lnTo>
                  <a:lnTo>
                    <a:pt x="186" y="482"/>
                  </a:lnTo>
                  <a:lnTo>
                    <a:pt x="186" y="482"/>
                  </a:lnTo>
                  <a:lnTo>
                    <a:pt x="188" y="482"/>
                  </a:lnTo>
                  <a:lnTo>
                    <a:pt x="204" y="490"/>
                  </a:lnTo>
                  <a:lnTo>
                    <a:pt x="232" y="498"/>
                  </a:lnTo>
                  <a:lnTo>
                    <a:pt x="234" y="498"/>
                  </a:lnTo>
                  <a:lnTo>
                    <a:pt x="272" y="500"/>
                  </a:lnTo>
                  <a:lnTo>
                    <a:pt x="288" y="494"/>
                  </a:lnTo>
                  <a:lnTo>
                    <a:pt x="304" y="494"/>
                  </a:lnTo>
                  <a:lnTo>
                    <a:pt x="304" y="494"/>
                  </a:lnTo>
                  <a:lnTo>
                    <a:pt x="304" y="496"/>
                  </a:lnTo>
                  <a:lnTo>
                    <a:pt x="316" y="512"/>
                  </a:lnTo>
                  <a:lnTo>
                    <a:pt x="316" y="512"/>
                  </a:lnTo>
                  <a:lnTo>
                    <a:pt x="316" y="512"/>
                  </a:lnTo>
                  <a:lnTo>
                    <a:pt x="324" y="526"/>
                  </a:lnTo>
                  <a:lnTo>
                    <a:pt x="332" y="532"/>
                  </a:lnTo>
                  <a:lnTo>
                    <a:pt x="340" y="536"/>
                  </a:lnTo>
                  <a:lnTo>
                    <a:pt x="340" y="538"/>
                  </a:lnTo>
                  <a:lnTo>
                    <a:pt x="340" y="538"/>
                  </a:lnTo>
                  <a:lnTo>
                    <a:pt x="342" y="538"/>
                  </a:lnTo>
                  <a:lnTo>
                    <a:pt x="348" y="554"/>
                  </a:lnTo>
                  <a:lnTo>
                    <a:pt x="348" y="554"/>
                  </a:lnTo>
                  <a:lnTo>
                    <a:pt x="350" y="554"/>
                  </a:lnTo>
                  <a:lnTo>
                    <a:pt x="350" y="556"/>
                  </a:lnTo>
                  <a:lnTo>
                    <a:pt x="354" y="574"/>
                  </a:lnTo>
                  <a:lnTo>
                    <a:pt x="364" y="578"/>
                  </a:lnTo>
                  <a:lnTo>
                    <a:pt x="366" y="578"/>
                  </a:lnTo>
                  <a:lnTo>
                    <a:pt x="366" y="578"/>
                  </a:lnTo>
                  <a:lnTo>
                    <a:pt x="366" y="578"/>
                  </a:lnTo>
                  <a:lnTo>
                    <a:pt x="376" y="582"/>
                  </a:lnTo>
                  <a:lnTo>
                    <a:pt x="388" y="580"/>
                  </a:lnTo>
                  <a:lnTo>
                    <a:pt x="390" y="568"/>
                  </a:lnTo>
                  <a:lnTo>
                    <a:pt x="390" y="568"/>
                  </a:lnTo>
                  <a:lnTo>
                    <a:pt x="392" y="566"/>
                  </a:lnTo>
                  <a:lnTo>
                    <a:pt x="404" y="554"/>
                  </a:lnTo>
                  <a:lnTo>
                    <a:pt x="420" y="558"/>
                  </a:lnTo>
                  <a:lnTo>
                    <a:pt x="420" y="558"/>
                  </a:lnTo>
                  <a:lnTo>
                    <a:pt x="428" y="574"/>
                  </a:lnTo>
                  <a:lnTo>
                    <a:pt x="442" y="570"/>
                  </a:lnTo>
                  <a:lnTo>
                    <a:pt x="444" y="554"/>
                  </a:lnTo>
                  <a:lnTo>
                    <a:pt x="444" y="554"/>
                  </a:lnTo>
                  <a:lnTo>
                    <a:pt x="444" y="552"/>
                  </a:lnTo>
                  <a:lnTo>
                    <a:pt x="444" y="552"/>
                  </a:lnTo>
                  <a:lnTo>
                    <a:pt x="456" y="546"/>
                  </a:lnTo>
                  <a:lnTo>
                    <a:pt x="452" y="524"/>
                  </a:lnTo>
                  <a:lnTo>
                    <a:pt x="452" y="522"/>
                  </a:lnTo>
                  <a:lnTo>
                    <a:pt x="452" y="522"/>
                  </a:lnTo>
                  <a:lnTo>
                    <a:pt x="452" y="522"/>
                  </a:lnTo>
                  <a:lnTo>
                    <a:pt x="464" y="496"/>
                  </a:lnTo>
                  <a:lnTo>
                    <a:pt x="476" y="492"/>
                  </a:lnTo>
                  <a:lnTo>
                    <a:pt x="472" y="470"/>
                  </a:lnTo>
                  <a:lnTo>
                    <a:pt x="484" y="470"/>
                  </a:lnTo>
                  <a:lnTo>
                    <a:pt x="484" y="458"/>
                  </a:lnTo>
                  <a:lnTo>
                    <a:pt x="476" y="438"/>
                  </a:lnTo>
                  <a:lnTo>
                    <a:pt x="476" y="438"/>
                  </a:lnTo>
                  <a:lnTo>
                    <a:pt x="476" y="436"/>
                  </a:lnTo>
                  <a:lnTo>
                    <a:pt x="478" y="420"/>
                  </a:lnTo>
                  <a:lnTo>
                    <a:pt x="478" y="418"/>
                  </a:lnTo>
                  <a:lnTo>
                    <a:pt x="480" y="418"/>
                  </a:lnTo>
                  <a:lnTo>
                    <a:pt x="488" y="406"/>
                  </a:lnTo>
                  <a:lnTo>
                    <a:pt x="490" y="406"/>
                  </a:lnTo>
                  <a:lnTo>
                    <a:pt x="492" y="406"/>
                  </a:lnTo>
                  <a:lnTo>
                    <a:pt x="514" y="410"/>
                  </a:lnTo>
                  <a:lnTo>
                    <a:pt x="514" y="410"/>
                  </a:lnTo>
                  <a:lnTo>
                    <a:pt x="532" y="414"/>
                  </a:lnTo>
                  <a:lnTo>
                    <a:pt x="548" y="410"/>
                  </a:lnTo>
                  <a:lnTo>
                    <a:pt x="556" y="426"/>
                  </a:lnTo>
                  <a:lnTo>
                    <a:pt x="556" y="428"/>
                  </a:lnTo>
                  <a:lnTo>
                    <a:pt x="556" y="440"/>
                  </a:lnTo>
                  <a:lnTo>
                    <a:pt x="560" y="452"/>
                  </a:lnTo>
                  <a:lnTo>
                    <a:pt x="560" y="452"/>
                  </a:lnTo>
                  <a:lnTo>
                    <a:pt x="562" y="458"/>
                  </a:lnTo>
                  <a:lnTo>
                    <a:pt x="568" y="462"/>
                  </a:lnTo>
                  <a:lnTo>
                    <a:pt x="568" y="462"/>
                  </a:lnTo>
                  <a:lnTo>
                    <a:pt x="568" y="462"/>
                  </a:lnTo>
                  <a:lnTo>
                    <a:pt x="578" y="464"/>
                  </a:lnTo>
                  <a:lnTo>
                    <a:pt x="580" y="468"/>
                  </a:lnTo>
                  <a:lnTo>
                    <a:pt x="580" y="470"/>
                  </a:lnTo>
                  <a:lnTo>
                    <a:pt x="580" y="470"/>
                  </a:lnTo>
                  <a:lnTo>
                    <a:pt x="584" y="478"/>
                  </a:lnTo>
                  <a:lnTo>
                    <a:pt x="590" y="486"/>
                  </a:lnTo>
                  <a:lnTo>
                    <a:pt x="598" y="498"/>
                  </a:lnTo>
                  <a:lnTo>
                    <a:pt x="598" y="498"/>
                  </a:lnTo>
                  <a:lnTo>
                    <a:pt x="598" y="498"/>
                  </a:lnTo>
                  <a:lnTo>
                    <a:pt x="602" y="506"/>
                  </a:lnTo>
                  <a:lnTo>
                    <a:pt x="610" y="506"/>
                  </a:lnTo>
                  <a:lnTo>
                    <a:pt x="624" y="494"/>
                  </a:lnTo>
                  <a:lnTo>
                    <a:pt x="632" y="512"/>
                  </a:lnTo>
                  <a:lnTo>
                    <a:pt x="650" y="518"/>
                  </a:lnTo>
                  <a:lnTo>
                    <a:pt x="650" y="518"/>
                  </a:lnTo>
                  <a:lnTo>
                    <a:pt x="652" y="518"/>
                  </a:lnTo>
                  <a:lnTo>
                    <a:pt x="660" y="534"/>
                  </a:lnTo>
                  <a:lnTo>
                    <a:pt x="664" y="538"/>
                  </a:lnTo>
                  <a:lnTo>
                    <a:pt x="664" y="522"/>
                  </a:lnTo>
                  <a:lnTo>
                    <a:pt x="664" y="522"/>
                  </a:lnTo>
                  <a:lnTo>
                    <a:pt x="664" y="518"/>
                  </a:lnTo>
                  <a:lnTo>
                    <a:pt x="700" y="518"/>
                  </a:lnTo>
                  <a:lnTo>
                    <a:pt x="700" y="514"/>
                  </a:lnTo>
                  <a:lnTo>
                    <a:pt x="700" y="514"/>
                  </a:lnTo>
                  <a:lnTo>
                    <a:pt x="702" y="512"/>
                  </a:lnTo>
                  <a:lnTo>
                    <a:pt x="700" y="508"/>
                  </a:lnTo>
                  <a:lnTo>
                    <a:pt x="700" y="508"/>
                  </a:lnTo>
                  <a:lnTo>
                    <a:pt x="698" y="500"/>
                  </a:lnTo>
                  <a:lnTo>
                    <a:pt x="696" y="494"/>
                  </a:lnTo>
                  <a:lnTo>
                    <a:pt x="696" y="494"/>
                  </a:lnTo>
                  <a:lnTo>
                    <a:pt x="696" y="486"/>
                  </a:lnTo>
                  <a:lnTo>
                    <a:pt x="698" y="480"/>
                  </a:lnTo>
                  <a:lnTo>
                    <a:pt x="698" y="480"/>
                  </a:lnTo>
                  <a:lnTo>
                    <a:pt x="702" y="478"/>
                  </a:lnTo>
                  <a:lnTo>
                    <a:pt x="706" y="478"/>
                  </a:lnTo>
                  <a:lnTo>
                    <a:pt x="720" y="482"/>
                  </a:lnTo>
                  <a:lnTo>
                    <a:pt x="722" y="472"/>
                  </a:lnTo>
                  <a:lnTo>
                    <a:pt x="696" y="460"/>
                  </a:lnTo>
                  <a:lnTo>
                    <a:pt x="694" y="460"/>
                  </a:lnTo>
                  <a:lnTo>
                    <a:pt x="692" y="458"/>
                  </a:lnTo>
                  <a:lnTo>
                    <a:pt x="692" y="458"/>
                  </a:lnTo>
                  <a:lnTo>
                    <a:pt x="692" y="458"/>
                  </a:lnTo>
                  <a:lnTo>
                    <a:pt x="688" y="426"/>
                  </a:lnTo>
                  <a:lnTo>
                    <a:pt x="690" y="406"/>
                  </a:lnTo>
                  <a:lnTo>
                    <a:pt x="690" y="402"/>
                  </a:lnTo>
                  <a:lnTo>
                    <a:pt x="690" y="402"/>
                  </a:lnTo>
                  <a:lnTo>
                    <a:pt x="734" y="406"/>
                  </a:lnTo>
                  <a:lnTo>
                    <a:pt x="744" y="396"/>
                  </a:lnTo>
                  <a:lnTo>
                    <a:pt x="744" y="396"/>
                  </a:lnTo>
                  <a:lnTo>
                    <a:pt x="746" y="392"/>
                  </a:lnTo>
                  <a:lnTo>
                    <a:pt x="744" y="388"/>
                  </a:lnTo>
                  <a:lnTo>
                    <a:pt x="744" y="388"/>
                  </a:lnTo>
                  <a:lnTo>
                    <a:pt x="732" y="382"/>
                  </a:lnTo>
                  <a:lnTo>
                    <a:pt x="730" y="378"/>
                  </a:lnTo>
                  <a:lnTo>
                    <a:pt x="728" y="374"/>
                  </a:lnTo>
                  <a:lnTo>
                    <a:pt x="728" y="374"/>
                  </a:lnTo>
                  <a:lnTo>
                    <a:pt x="730" y="372"/>
                  </a:lnTo>
                  <a:lnTo>
                    <a:pt x="732" y="368"/>
                  </a:lnTo>
                  <a:lnTo>
                    <a:pt x="752" y="350"/>
                  </a:lnTo>
                  <a:lnTo>
                    <a:pt x="772" y="348"/>
                  </a:lnTo>
                  <a:lnTo>
                    <a:pt x="782" y="330"/>
                  </a:lnTo>
                  <a:lnTo>
                    <a:pt x="782" y="314"/>
                  </a:lnTo>
                  <a:lnTo>
                    <a:pt x="796" y="310"/>
                  </a:lnTo>
                  <a:lnTo>
                    <a:pt x="796" y="310"/>
                  </a:lnTo>
                  <a:lnTo>
                    <a:pt x="804" y="290"/>
                  </a:lnTo>
                  <a:lnTo>
                    <a:pt x="812" y="276"/>
                  </a:lnTo>
                  <a:lnTo>
                    <a:pt x="800" y="256"/>
                  </a:lnTo>
                  <a:lnTo>
                    <a:pt x="800" y="256"/>
                  </a:lnTo>
                  <a:lnTo>
                    <a:pt x="800" y="256"/>
                  </a:lnTo>
                  <a:lnTo>
                    <a:pt x="800" y="254"/>
                  </a:lnTo>
                  <a:lnTo>
                    <a:pt x="792" y="228"/>
                  </a:lnTo>
                  <a:lnTo>
                    <a:pt x="792" y="226"/>
                  </a:lnTo>
                  <a:lnTo>
                    <a:pt x="788" y="198"/>
                  </a:lnTo>
                  <a:lnTo>
                    <a:pt x="778" y="182"/>
                  </a:lnTo>
                  <a:lnTo>
                    <a:pt x="764" y="168"/>
                  </a:lnTo>
                  <a:lnTo>
                    <a:pt x="764" y="168"/>
                  </a:lnTo>
                  <a:lnTo>
                    <a:pt x="764" y="166"/>
                  </a:lnTo>
                  <a:lnTo>
                    <a:pt x="764" y="166"/>
                  </a:lnTo>
                  <a:lnTo>
                    <a:pt x="762" y="150"/>
                  </a:lnTo>
                  <a:lnTo>
                    <a:pt x="736" y="158"/>
                  </a:lnTo>
                  <a:lnTo>
                    <a:pt x="736" y="158"/>
                  </a:lnTo>
                  <a:lnTo>
                    <a:pt x="724" y="144"/>
                  </a:lnTo>
                  <a:lnTo>
                    <a:pt x="688" y="118"/>
                  </a:lnTo>
                  <a:lnTo>
                    <a:pt x="686" y="118"/>
                  </a:lnTo>
                  <a:lnTo>
                    <a:pt x="672" y="100"/>
                  </a:lnTo>
                  <a:lnTo>
                    <a:pt x="664" y="94"/>
                  </a:lnTo>
                  <a:lnTo>
                    <a:pt x="658" y="102"/>
                  </a:lnTo>
                  <a:lnTo>
                    <a:pt x="658" y="104"/>
                  </a:lnTo>
                  <a:lnTo>
                    <a:pt x="658" y="106"/>
                  </a:lnTo>
                  <a:lnTo>
                    <a:pt x="656" y="106"/>
                  </a:lnTo>
                  <a:lnTo>
                    <a:pt x="656" y="106"/>
                  </a:lnTo>
                  <a:lnTo>
                    <a:pt x="644" y="106"/>
                  </a:lnTo>
                  <a:lnTo>
                    <a:pt x="642" y="106"/>
                  </a:lnTo>
                  <a:lnTo>
                    <a:pt x="642" y="106"/>
                  </a:lnTo>
                  <a:lnTo>
                    <a:pt x="616" y="78"/>
                  </a:lnTo>
                  <a:lnTo>
                    <a:pt x="616" y="78"/>
                  </a:lnTo>
                  <a:lnTo>
                    <a:pt x="606" y="72"/>
                  </a:lnTo>
                  <a:lnTo>
                    <a:pt x="596" y="62"/>
                  </a:lnTo>
                  <a:lnTo>
                    <a:pt x="584" y="54"/>
                  </a:lnTo>
                  <a:lnTo>
                    <a:pt x="584" y="52"/>
                  </a:lnTo>
                  <a:lnTo>
                    <a:pt x="570" y="44"/>
                  </a:lnTo>
                  <a:lnTo>
                    <a:pt x="562" y="50"/>
                  </a:lnTo>
                  <a:lnTo>
                    <a:pt x="560" y="52"/>
                  </a:lnTo>
                  <a:lnTo>
                    <a:pt x="560" y="52"/>
                  </a:lnTo>
                  <a:lnTo>
                    <a:pt x="560" y="52"/>
                  </a:lnTo>
                  <a:lnTo>
                    <a:pt x="552" y="50"/>
                  </a:lnTo>
                  <a:lnTo>
                    <a:pt x="544" y="54"/>
                  </a:lnTo>
                  <a:lnTo>
                    <a:pt x="544" y="54"/>
                  </a:lnTo>
                  <a:lnTo>
                    <a:pt x="542" y="56"/>
                  </a:lnTo>
                  <a:lnTo>
                    <a:pt x="542" y="56"/>
                  </a:lnTo>
                  <a:lnTo>
                    <a:pt x="530" y="58"/>
                  </a:lnTo>
                  <a:lnTo>
                    <a:pt x="530" y="58"/>
                  </a:lnTo>
                  <a:lnTo>
                    <a:pt x="484" y="30"/>
                  </a:lnTo>
                  <a:lnTo>
                    <a:pt x="484" y="30"/>
                  </a:lnTo>
                  <a:close/>
                </a:path>
              </a:pathLst>
            </a:custGeom>
            <a:blipFill dpi="0" rotWithShape="1">
              <a:blip r:embed="rId4">
                <a:extLst>
                  <a:ext uri="{28A0092B-C50C-407E-A947-70E740481C1C}">
                    <a14:useLocalDpi xmlns:a14="http://schemas.microsoft.com/office/drawing/2010/main"/>
                  </a:ext>
                </a:extLst>
              </a:blip>
              <a:srcRect/>
              <a:stretch>
                <a:fillRect/>
              </a:stretch>
            </a:bli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54" name="Freeform 10"/>
            <p:cNvSpPr>
              <a:spLocks/>
            </p:cNvSpPr>
            <p:nvPr/>
          </p:nvSpPr>
          <p:spPr bwMode="auto">
            <a:xfrm>
              <a:off x="2806700" y="3809319"/>
              <a:ext cx="1114425" cy="977900"/>
            </a:xfrm>
            <a:custGeom>
              <a:avLst/>
              <a:gdLst>
                <a:gd name="T0" fmla="*/ 20 w 702"/>
                <a:gd name="T1" fmla="*/ 28 h 616"/>
                <a:gd name="T2" fmla="*/ 6 w 702"/>
                <a:gd name="T3" fmla="*/ 94 h 616"/>
                <a:gd name="T4" fmla="*/ 38 w 702"/>
                <a:gd name="T5" fmla="*/ 138 h 616"/>
                <a:gd name="T6" fmla="*/ 56 w 702"/>
                <a:gd name="T7" fmla="*/ 178 h 616"/>
                <a:gd name="T8" fmla="*/ 70 w 702"/>
                <a:gd name="T9" fmla="*/ 196 h 616"/>
                <a:gd name="T10" fmla="*/ 82 w 702"/>
                <a:gd name="T11" fmla="*/ 258 h 616"/>
                <a:gd name="T12" fmla="*/ 90 w 702"/>
                <a:gd name="T13" fmla="*/ 286 h 616"/>
                <a:gd name="T14" fmla="*/ 88 w 702"/>
                <a:gd name="T15" fmla="*/ 320 h 616"/>
                <a:gd name="T16" fmla="*/ 100 w 702"/>
                <a:gd name="T17" fmla="*/ 350 h 616"/>
                <a:gd name="T18" fmla="*/ 86 w 702"/>
                <a:gd name="T19" fmla="*/ 418 h 616"/>
                <a:gd name="T20" fmla="*/ 102 w 702"/>
                <a:gd name="T21" fmla="*/ 442 h 616"/>
                <a:gd name="T22" fmla="*/ 110 w 702"/>
                <a:gd name="T23" fmla="*/ 462 h 616"/>
                <a:gd name="T24" fmla="*/ 122 w 702"/>
                <a:gd name="T25" fmla="*/ 444 h 616"/>
                <a:gd name="T26" fmla="*/ 126 w 702"/>
                <a:gd name="T27" fmla="*/ 420 h 616"/>
                <a:gd name="T28" fmla="*/ 156 w 702"/>
                <a:gd name="T29" fmla="*/ 440 h 616"/>
                <a:gd name="T30" fmla="*/ 170 w 702"/>
                <a:gd name="T31" fmla="*/ 474 h 616"/>
                <a:gd name="T32" fmla="*/ 200 w 702"/>
                <a:gd name="T33" fmla="*/ 470 h 616"/>
                <a:gd name="T34" fmla="*/ 238 w 702"/>
                <a:gd name="T35" fmla="*/ 558 h 616"/>
                <a:gd name="T36" fmla="*/ 246 w 702"/>
                <a:gd name="T37" fmla="*/ 598 h 616"/>
                <a:gd name="T38" fmla="*/ 262 w 702"/>
                <a:gd name="T39" fmla="*/ 592 h 616"/>
                <a:gd name="T40" fmla="*/ 270 w 702"/>
                <a:gd name="T41" fmla="*/ 614 h 616"/>
                <a:gd name="T42" fmla="*/ 306 w 702"/>
                <a:gd name="T43" fmla="*/ 586 h 616"/>
                <a:gd name="T44" fmla="*/ 330 w 702"/>
                <a:gd name="T45" fmla="*/ 546 h 616"/>
                <a:gd name="T46" fmla="*/ 332 w 702"/>
                <a:gd name="T47" fmla="*/ 518 h 616"/>
                <a:gd name="T48" fmla="*/ 374 w 702"/>
                <a:gd name="T49" fmla="*/ 470 h 616"/>
                <a:gd name="T50" fmla="*/ 402 w 702"/>
                <a:gd name="T51" fmla="*/ 426 h 616"/>
                <a:gd name="T52" fmla="*/ 442 w 702"/>
                <a:gd name="T53" fmla="*/ 472 h 616"/>
                <a:gd name="T54" fmla="*/ 458 w 702"/>
                <a:gd name="T55" fmla="*/ 474 h 616"/>
                <a:gd name="T56" fmla="*/ 480 w 702"/>
                <a:gd name="T57" fmla="*/ 466 h 616"/>
                <a:gd name="T58" fmla="*/ 498 w 702"/>
                <a:gd name="T59" fmla="*/ 494 h 616"/>
                <a:gd name="T60" fmla="*/ 556 w 702"/>
                <a:gd name="T61" fmla="*/ 472 h 616"/>
                <a:gd name="T62" fmla="*/ 528 w 702"/>
                <a:gd name="T63" fmla="*/ 458 h 616"/>
                <a:gd name="T64" fmla="*/ 530 w 702"/>
                <a:gd name="T65" fmla="*/ 416 h 616"/>
                <a:gd name="T66" fmla="*/ 550 w 702"/>
                <a:gd name="T67" fmla="*/ 414 h 616"/>
                <a:gd name="T68" fmla="*/ 516 w 702"/>
                <a:gd name="T69" fmla="*/ 372 h 616"/>
                <a:gd name="T70" fmla="*/ 606 w 702"/>
                <a:gd name="T71" fmla="*/ 288 h 616"/>
                <a:gd name="T72" fmla="*/ 654 w 702"/>
                <a:gd name="T73" fmla="*/ 242 h 616"/>
                <a:gd name="T74" fmla="*/ 674 w 702"/>
                <a:gd name="T75" fmla="*/ 214 h 616"/>
                <a:gd name="T76" fmla="*/ 702 w 702"/>
                <a:gd name="T77" fmla="*/ 158 h 616"/>
                <a:gd name="T78" fmla="*/ 638 w 702"/>
                <a:gd name="T79" fmla="*/ 146 h 616"/>
                <a:gd name="T80" fmla="*/ 624 w 702"/>
                <a:gd name="T81" fmla="*/ 142 h 616"/>
                <a:gd name="T82" fmla="*/ 608 w 702"/>
                <a:gd name="T83" fmla="*/ 146 h 616"/>
                <a:gd name="T84" fmla="*/ 596 w 702"/>
                <a:gd name="T85" fmla="*/ 126 h 616"/>
                <a:gd name="T86" fmla="*/ 576 w 702"/>
                <a:gd name="T87" fmla="*/ 124 h 616"/>
                <a:gd name="T88" fmla="*/ 526 w 702"/>
                <a:gd name="T89" fmla="*/ 116 h 616"/>
                <a:gd name="T90" fmla="*/ 506 w 702"/>
                <a:gd name="T91" fmla="*/ 118 h 616"/>
                <a:gd name="T92" fmla="*/ 452 w 702"/>
                <a:gd name="T93" fmla="*/ 118 h 616"/>
                <a:gd name="T94" fmla="*/ 442 w 702"/>
                <a:gd name="T95" fmla="*/ 80 h 616"/>
                <a:gd name="T96" fmla="*/ 360 w 702"/>
                <a:gd name="T97" fmla="*/ 32 h 616"/>
                <a:gd name="T98" fmla="*/ 338 w 702"/>
                <a:gd name="T99" fmla="*/ 0 h 616"/>
                <a:gd name="T100" fmla="*/ 320 w 702"/>
                <a:gd name="T101" fmla="*/ 62 h 616"/>
                <a:gd name="T102" fmla="*/ 306 w 702"/>
                <a:gd name="T103" fmla="*/ 70 h 616"/>
                <a:gd name="T104" fmla="*/ 262 w 702"/>
                <a:gd name="T105" fmla="*/ 82 h 616"/>
                <a:gd name="T106" fmla="*/ 240 w 702"/>
                <a:gd name="T107" fmla="*/ 88 h 616"/>
                <a:gd name="T108" fmla="*/ 242 w 702"/>
                <a:gd name="T109" fmla="*/ 116 h 616"/>
                <a:gd name="T110" fmla="*/ 188 w 702"/>
                <a:gd name="T111" fmla="*/ 134 h 616"/>
                <a:gd name="T112" fmla="*/ 146 w 702"/>
                <a:gd name="T113" fmla="*/ 106 h 616"/>
                <a:gd name="T114" fmla="*/ 118 w 702"/>
                <a:gd name="T115" fmla="*/ 84 h 616"/>
                <a:gd name="T116" fmla="*/ 98 w 702"/>
                <a:gd name="T117" fmla="*/ 62 h 616"/>
                <a:gd name="T118" fmla="*/ 78 w 702"/>
                <a:gd name="T119" fmla="*/ 12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2" h="616">
                  <a:moveTo>
                    <a:pt x="66" y="14"/>
                  </a:moveTo>
                  <a:lnTo>
                    <a:pt x="46" y="10"/>
                  </a:lnTo>
                  <a:lnTo>
                    <a:pt x="28" y="6"/>
                  </a:lnTo>
                  <a:lnTo>
                    <a:pt x="22" y="14"/>
                  </a:lnTo>
                  <a:lnTo>
                    <a:pt x="20" y="28"/>
                  </a:lnTo>
                  <a:lnTo>
                    <a:pt x="20" y="28"/>
                  </a:lnTo>
                  <a:lnTo>
                    <a:pt x="26" y="50"/>
                  </a:lnTo>
                  <a:lnTo>
                    <a:pt x="26" y="66"/>
                  </a:lnTo>
                  <a:lnTo>
                    <a:pt x="26" y="70"/>
                  </a:lnTo>
                  <a:lnTo>
                    <a:pt x="18" y="70"/>
                  </a:lnTo>
                  <a:lnTo>
                    <a:pt x="22" y="90"/>
                  </a:lnTo>
                  <a:lnTo>
                    <a:pt x="6" y="94"/>
                  </a:lnTo>
                  <a:lnTo>
                    <a:pt x="0" y="106"/>
                  </a:lnTo>
                  <a:lnTo>
                    <a:pt x="8" y="114"/>
                  </a:lnTo>
                  <a:lnTo>
                    <a:pt x="10" y="114"/>
                  </a:lnTo>
                  <a:lnTo>
                    <a:pt x="10" y="114"/>
                  </a:lnTo>
                  <a:lnTo>
                    <a:pt x="38" y="136"/>
                  </a:lnTo>
                  <a:lnTo>
                    <a:pt x="38" y="138"/>
                  </a:lnTo>
                  <a:lnTo>
                    <a:pt x="38" y="138"/>
                  </a:lnTo>
                  <a:lnTo>
                    <a:pt x="38" y="138"/>
                  </a:lnTo>
                  <a:lnTo>
                    <a:pt x="38" y="138"/>
                  </a:lnTo>
                  <a:lnTo>
                    <a:pt x="42" y="158"/>
                  </a:lnTo>
                  <a:lnTo>
                    <a:pt x="56" y="178"/>
                  </a:lnTo>
                  <a:lnTo>
                    <a:pt x="56" y="178"/>
                  </a:lnTo>
                  <a:lnTo>
                    <a:pt x="62" y="184"/>
                  </a:lnTo>
                  <a:lnTo>
                    <a:pt x="70" y="194"/>
                  </a:lnTo>
                  <a:lnTo>
                    <a:pt x="70" y="194"/>
                  </a:lnTo>
                  <a:lnTo>
                    <a:pt x="72" y="194"/>
                  </a:lnTo>
                  <a:lnTo>
                    <a:pt x="72" y="194"/>
                  </a:lnTo>
                  <a:lnTo>
                    <a:pt x="70" y="196"/>
                  </a:lnTo>
                  <a:lnTo>
                    <a:pt x="70" y="214"/>
                  </a:lnTo>
                  <a:lnTo>
                    <a:pt x="70" y="214"/>
                  </a:lnTo>
                  <a:lnTo>
                    <a:pt x="74" y="226"/>
                  </a:lnTo>
                  <a:lnTo>
                    <a:pt x="74" y="244"/>
                  </a:lnTo>
                  <a:lnTo>
                    <a:pt x="74" y="244"/>
                  </a:lnTo>
                  <a:lnTo>
                    <a:pt x="82" y="258"/>
                  </a:lnTo>
                  <a:lnTo>
                    <a:pt x="84" y="266"/>
                  </a:lnTo>
                  <a:lnTo>
                    <a:pt x="84" y="266"/>
                  </a:lnTo>
                  <a:lnTo>
                    <a:pt x="86" y="274"/>
                  </a:lnTo>
                  <a:lnTo>
                    <a:pt x="90" y="286"/>
                  </a:lnTo>
                  <a:lnTo>
                    <a:pt x="90" y="286"/>
                  </a:lnTo>
                  <a:lnTo>
                    <a:pt x="90" y="286"/>
                  </a:lnTo>
                  <a:lnTo>
                    <a:pt x="90" y="286"/>
                  </a:lnTo>
                  <a:lnTo>
                    <a:pt x="90" y="286"/>
                  </a:lnTo>
                  <a:lnTo>
                    <a:pt x="92" y="302"/>
                  </a:lnTo>
                  <a:lnTo>
                    <a:pt x="90" y="314"/>
                  </a:lnTo>
                  <a:lnTo>
                    <a:pt x="90" y="314"/>
                  </a:lnTo>
                  <a:lnTo>
                    <a:pt x="88" y="320"/>
                  </a:lnTo>
                  <a:lnTo>
                    <a:pt x="90" y="326"/>
                  </a:lnTo>
                  <a:lnTo>
                    <a:pt x="94" y="336"/>
                  </a:lnTo>
                  <a:lnTo>
                    <a:pt x="98" y="346"/>
                  </a:lnTo>
                  <a:lnTo>
                    <a:pt x="100" y="346"/>
                  </a:lnTo>
                  <a:lnTo>
                    <a:pt x="100" y="348"/>
                  </a:lnTo>
                  <a:lnTo>
                    <a:pt x="100" y="350"/>
                  </a:lnTo>
                  <a:lnTo>
                    <a:pt x="86" y="378"/>
                  </a:lnTo>
                  <a:lnTo>
                    <a:pt x="86" y="378"/>
                  </a:lnTo>
                  <a:lnTo>
                    <a:pt x="90" y="386"/>
                  </a:lnTo>
                  <a:lnTo>
                    <a:pt x="90" y="392"/>
                  </a:lnTo>
                  <a:lnTo>
                    <a:pt x="86" y="418"/>
                  </a:lnTo>
                  <a:lnTo>
                    <a:pt x="86" y="418"/>
                  </a:lnTo>
                  <a:lnTo>
                    <a:pt x="86" y="428"/>
                  </a:lnTo>
                  <a:lnTo>
                    <a:pt x="88" y="432"/>
                  </a:lnTo>
                  <a:lnTo>
                    <a:pt x="90" y="434"/>
                  </a:lnTo>
                  <a:lnTo>
                    <a:pt x="94" y="436"/>
                  </a:lnTo>
                  <a:lnTo>
                    <a:pt x="94" y="436"/>
                  </a:lnTo>
                  <a:lnTo>
                    <a:pt x="102" y="442"/>
                  </a:lnTo>
                  <a:lnTo>
                    <a:pt x="104" y="448"/>
                  </a:lnTo>
                  <a:lnTo>
                    <a:pt x="102" y="462"/>
                  </a:lnTo>
                  <a:lnTo>
                    <a:pt x="106" y="462"/>
                  </a:lnTo>
                  <a:lnTo>
                    <a:pt x="108" y="464"/>
                  </a:lnTo>
                  <a:lnTo>
                    <a:pt x="110" y="462"/>
                  </a:lnTo>
                  <a:lnTo>
                    <a:pt x="110" y="462"/>
                  </a:lnTo>
                  <a:lnTo>
                    <a:pt x="114" y="458"/>
                  </a:lnTo>
                  <a:lnTo>
                    <a:pt x="116" y="452"/>
                  </a:lnTo>
                  <a:lnTo>
                    <a:pt x="118" y="450"/>
                  </a:lnTo>
                  <a:lnTo>
                    <a:pt x="118" y="448"/>
                  </a:lnTo>
                  <a:lnTo>
                    <a:pt x="118" y="448"/>
                  </a:lnTo>
                  <a:lnTo>
                    <a:pt x="122" y="444"/>
                  </a:lnTo>
                  <a:lnTo>
                    <a:pt x="126" y="440"/>
                  </a:lnTo>
                  <a:lnTo>
                    <a:pt x="126" y="440"/>
                  </a:lnTo>
                  <a:lnTo>
                    <a:pt x="126" y="434"/>
                  </a:lnTo>
                  <a:lnTo>
                    <a:pt x="124" y="426"/>
                  </a:lnTo>
                  <a:lnTo>
                    <a:pt x="122" y="422"/>
                  </a:lnTo>
                  <a:lnTo>
                    <a:pt x="126" y="420"/>
                  </a:lnTo>
                  <a:lnTo>
                    <a:pt x="126" y="420"/>
                  </a:lnTo>
                  <a:lnTo>
                    <a:pt x="136" y="418"/>
                  </a:lnTo>
                  <a:lnTo>
                    <a:pt x="142" y="418"/>
                  </a:lnTo>
                  <a:lnTo>
                    <a:pt x="146" y="420"/>
                  </a:lnTo>
                  <a:lnTo>
                    <a:pt x="150" y="424"/>
                  </a:lnTo>
                  <a:lnTo>
                    <a:pt x="156" y="440"/>
                  </a:lnTo>
                  <a:lnTo>
                    <a:pt x="156" y="440"/>
                  </a:lnTo>
                  <a:lnTo>
                    <a:pt x="156" y="442"/>
                  </a:lnTo>
                  <a:lnTo>
                    <a:pt x="158" y="468"/>
                  </a:lnTo>
                  <a:lnTo>
                    <a:pt x="170" y="474"/>
                  </a:lnTo>
                  <a:lnTo>
                    <a:pt x="170" y="474"/>
                  </a:lnTo>
                  <a:lnTo>
                    <a:pt x="170" y="474"/>
                  </a:lnTo>
                  <a:lnTo>
                    <a:pt x="178" y="478"/>
                  </a:lnTo>
                  <a:lnTo>
                    <a:pt x="184" y="472"/>
                  </a:lnTo>
                  <a:lnTo>
                    <a:pt x="190" y="466"/>
                  </a:lnTo>
                  <a:lnTo>
                    <a:pt x="194" y="466"/>
                  </a:lnTo>
                  <a:lnTo>
                    <a:pt x="194" y="466"/>
                  </a:lnTo>
                  <a:lnTo>
                    <a:pt x="200" y="470"/>
                  </a:lnTo>
                  <a:lnTo>
                    <a:pt x="204" y="478"/>
                  </a:lnTo>
                  <a:lnTo>
                    <a:pt x="206" y="498"/>
                  </a:lnTo>
                  <a:lnTo>
                    <a:pt x="208" y="502"/>
                  </a:lnTo>
                  <a:lnTo>
                    <a:pt x="230" y="548"/>
                  </a:lnTo>
                  <a:lnTo>
                    <a:pt x="238" y="556"/>
                  </a:lnTo>
                  <a:lnTo>
                    <a:pt x="238" y="558"/>
                  </a:lnTo>
                  <a:lnTo>
                    <a:pt x="238" y="558"/>
                  </a:lnTo>
                  <a:lnTo>
                    <a:pt x="242" y="578"/>
                  </a:lnTo>
                  <a:lnTo>
                    <a:pt x="242" y="578"/>
                  </a:lnTo>
                  <a:lnTo>
                    <a:pt x="244" y="596"/>
                  </a:lnTo>
                  <a:lnTo>
                    <a:pt x="246" y="598"/>
                  </a:lnTo>
                  <a:lnTo>
                    <a:pt x="246" y="598"/>
                  </a:lnTo>
                  <a:lnTo>
                    <a:pt x="254" y="588"/>
                  </a:lnTo>
                  <a:lnTo>
                    <a:pt x="256" y="586"/>
                  </a:lnTo>
                  <a:lnTo>
                    <a:pt x="258" y="586"/>
                  </a:lnTo>
                  <a:lnTo>
                    <a:pt x="258" y="586"/>
                  </a:lnTo>
                  <a:lnTo>
                    <a:pt x="262" y="588"/>
                  </a:lnTo>
                  <a:lnTo>
                    <a:pt x="262" y="592"/>
                  </a:lnTo>
                  <a:lnTo>
                    <a:pt x="262" y="598"/>
                  </a:lnTo>
                  <a:lnTo>
                    <a:pt x="262" y="612"/>
                  </a:lnTo>
                  <a:lnTo>
                    <a:pt x="262" y="616"/>
                  </a:lnTo>
                  <a:lnTo>
                    <a:pt x="262" y="616"/>
                  </a:lnTo>
                  <a:lnTo>
                    <a:pt x="268" y="616"/>
                  </a:lnTo>
                  <a:lnTo>
                    <a:pt x="270" y="614"/>
                  </a:lnTo>
                  <a:lnTo>
                    <a:pt x="278" y="602"/>
                  </a:lnTo>
                  <a:lnTo>
                    <a:pt x="288" y="594"/>
                  </a:lnTo>
                  <a:lnTo>
                    <a:pt x="288" y="594"/>
                  </a:lnTo>
                  <a:lnTo>
                    <a:pt x="296" y="588"/>
                  </a:lnTo>
                  <a:lnTo>
                    <a:pt x="306" y="586"/>
                  </a:lnTo>
                  <a:lnTo>
                    <a:pt x="306" y="586"/>
                  </a:lnTo>
                  <a:lnTo>
                    <a:pt x="322" y="590"/>
                  </a:lnTo>
                  <a:lnTo>
                    <a:pt x="328" y="588"/>
                  </a:lnTo>
                  <a:lnTo>
                    <a:pt x="336" y="576"/>
                  </a:lnTo>
                  <a:lnTo>
                    <a:pt x="334" y="558"/>
                  </a:lnTo>
                  <a:lnTo>
                    <a:pt x="334" y="558"/>
                  </a:lnTo>
                  <a:lnTo>
                    <a:pt x="330" y="546"/>
                  </a:lnTo>
                  <a:lnTo>
                    <a:pt x="328" y="540"/>
                  </a:lnTo>
                  <a:lnTo>
                    <a:pt x="328" y="536"/>
                  </a:lnTo>
                  <a:lnTo>
                    <a:pt x="330" y="522"/>
                  </a:lnTo>
                  <a:lnTo>
                    <a:pt x="330" y="520"/>
                  </a:lnTo>
                  <a:lnTo>
                    <a:pt x="332" y="518"/>
                  </a:lnTo>
                  <a:lnTo>
                    <a:pt x="332" y="518"/>
                  </a:lnTo>
                  <a:lnTo>
                    <a:pt x="346" y="510"/>
                  </a:lnTo>
                  <a:lnTo>
                    <a:pt x="348" y="510"/>
                  </a:lnTo>
                  <a:lnTo>
                    <a:pt x="348" y="510"/>
                  </a:lnTo>
                  <a:lnTo>
                    <a:pt x="358" y="502"/>
                  </a:lnTo>
                  <a:lnTo>
                    <a:pt x="372" y="484"/>
                  </a:lnTo>
                  <a:lnTo>
                    <a:pt x="374" y="470"/>
                  </a:lnTo>
                  <a:lnTo>
                    <a:pt x="358" y="436"/>
                  </a:lnTo>
                  <a:lnTo>
                    <a:pt x="390" y="450"/>
                  </a:lnTo>
                  <a:lnTo>
                    <a:pt x="390" y="438"/>
                  </a:lnTo>
                  <a:lnTo>
                    <a:pt x="390" y="438"/>
                  </a:lnTo>
                  <a:lnTo>
                    <a:pt x="390" y="436"/>
                  </a:lnTo>
                  <a:lnTo>
                    <a:pt x="402" y="426"/>
                  </a:lnTo>
                  <a:lnTo>
                    <a:pt x="426" y="420"/>
                  </a:lnTo>
                  <a:lnTo>
                    <a:pt x="428" y="420"/>
                  </a:lnTo>
                  <a:lnTo>
                    <a:pt x="442" y="450"/>
                  </a:lnTo>
                  <a:lnTo>
                    <a:pt x="442" y="450"/>
                  </a:lnTo>
                  <a:lnTo>
                    <a:pt x="440" y="462"/>
                  </a:lnTo>
                  <a:lnTo>
                    <a:pt x="442" y="472"/>
                  </a:lnTo>
                  <a:lnTo>
                    <a:pt x="442" y="472"/>
                  </a:lnTo>
                  <a:lnTo>
                    <a:pt x="444" y="478"/>
                  </a:lnTo>
                  <a:lnTo>
                    <a:pt x="448" y="480"/>
                  </a:lnTo>
                  <a:lnTo>
                    <a:pt x="448" y="480"/>
                  </a:lnTo>
                  <a:lnTo>
                    <a:pt x="454" y="478"/>
                  </a:lnTo>
                  <a:lnTo>
                    <a:pt x="458" y="474"/>
                  </a:lnTo>
                  <a:lnTo>
                    <a:pt x="458" y="472"/>
                  </a:lnTo>
                  <a:lnTo>
                    <a:pt x="458" y="472"/>
                  </a:lnTo>
                  <a:lnTo>
                    <a:pt x="460" y="472"/>
                  </a:lnTo>
                  <a:lnTo>
                    <a:pt x="478" y="466"/>
                  </a:lnTo>
                  <a:lnTo>
                    <a:pt x="478" y="466"/>
                  </a:lnTo>
                  <a:lnTo>
                    <a:pt x="480" y="466"/>
                  </a:lnTo>
                  <a:lnTo>
                    <a:pt x="480" y="466"/>
                  </a:lnTo>
                  <a:lnTo>
                    <a:pt x="492" y="468"/>
                  </a:lnTo>
                  <a:lnTo>
                    <a:pt x="496" y="470"/>
                  </a:lnTo>
                  <a:lnTo>
                    <a:pt x="498" y="472"/>
                  </a:lnTo>
                  <a:lnTo>
                    <a:pt x="498" y="494"/>
                  </a:lnTo>
                  <a:lnTo>
                    <a:pt x="498" y="494"/>
                  </a:lnTo>
                  <a:lnTo>
                    <a:pt x="502" y="496"/>
                  </a:lnTo>
                  <a:lnTo>
                    <a:pt x="510" y="498"/>
                  </a:lnTo>
                  <a:lnTo>
                    <a:pt x="522" y="498"/>
                  </a:lnTo>
                  <a:lnTo>
                    <a:pt x="542" y="492"/>
                  </a:lnTo>
                  <a:lnTo>
                    <a:pt x="554" y="482"/>
                  </a:lnTo>
                  <a:lnTo>
                    <a:pt x="556" y="472"/>
                  </a:lnTo>
                  <a:lnTo>
                    <a:pt x="550" y="466"/>
                  </a:lnTo>
                  <a:lnTo>
                    <a:pt x="530" y="458"/>
                  </a:lnTo>
                  <a:lnTo>
                    <a:pt x="530" y="458"/>
                  </a:lnTo>
                  <a:lnTo>
                    <a:pt x="528" y="458"/>
                  </a:lnTo>
                  <a:lnTo>
                    <a:pt x="528" y="458"/>
                  </a:lnTo>
                  <a:lnTo>
                    <a:pt x="528" y="458"/>
                  </a:lnTo>
                  <a:lnTo>
                    <a:pt x="504" y="434"/>
                  </a:lnTo>
                  <a:lnTo>
                    <a:pt x="506" y="432"/>
                  </a:lnTo>
                  <a:lnTo>
                    <a:pt x="518" y="422"/>
                  </a:lnTo>
                  <a:lnTo>
                    <a:pt x="518" y="420"/>
                  </a:lnTo>
                  <a:lnTo>
                    <a:pt x="518" y="420"/>
                  </a:lnTo>
                  <a:lnTo>
                    <a:pt x="530" y="416"/>
                  </a:lnTo>
                  <a:lnTo>
                    <a:pt x="530" y="416"/>
                  </a:lnTo>
                  <a:lnTo>
                    <a:pt x="534" y="416"/>
                  </a:lnTo>
                  <a:lnTo>
                    <a:pt x="550" y="418"/>
                  </a:lnTo>
                  <a:lnTo>
                    <a:pt x="550" y="418"/>
                  </a:lnTo>
                  <a:lnTo>
                    <a:pt x="550" y="420"/>
                  </a:lnTo>
                  <a:lnTo>
                    <a:pt x="550" y="414"/>
                  </a:lnTo>
                  <a:lnTo>
                    <a:pt x="544" y="402"/>
                  </a:lnTo>
                  <a:lnTo>
                    <a:pt x="532" y="396"/>
                  </a:lnTo>
                  <a:lnTo>
                    <a:pt x="518" y="374"/>
                  </a:lnTo>
                  <a:lnTo>
                    <a:pt x="518" y="374"/>
                  </a:lnTo>
                  <a:lnTo>
                    <a:pt x="516" y="372"/>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4" y="224"/>
                  </a:lnTo>
                  <a:lnTo>
                    <a:pt x="666" y="224"/>
                  </a:lnTo>
                  <a:lnTo>
                    <a:pt x="666" y="222"/>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8" y="146"/>
                  </a:lnTo>
                  <a:lnTo>
                    <a:pt x="638" y="146"/>
                  </a:lnTo>
                  <a:lnTo>
                    <a:pt x="638" y="146"/>
                  </a:lnTo>
                  <a:lnTo>
                    <a:pt x="630" y="136"/>
                  </a:lnTo>
                  <a:lnTo>
                    <a:pt x="630" y="138"/>
                  </a:lnTo>
                  <a:lnTo>
                    <a:pt x="628" y="138"/>
                  </a:lnTo>
                  <a:lnTo>
                    <a:pt x="628" y="138"/>
                  </a:lnTo>
                  <a:lnTo>
                    <a:pt x="624" y="142"/>
                  </a:lnTo>
                  <a:lnTo>
                    <a:pt x="618" y="142"/>
                  </a:lnTo>
                  <a:lnTo>
                    <a:pt x="614" y="144"/>
                  </a:lnTo>
                  <a:lnTo>
                    <a:pt x="614" y="144"/>
                  </a:lnTo>
                  <a:lnTo>
                    <a:pt x="612" y="146"/>
                  </a:lnTo>
                  <a:lnTo>
                    <a:pt x="608" y="146"/>
                  </a:lnTo>
                  <a:lnTo>
                    <a:pt x="608" y="146"/>
                  </a:lnTo>
                  <a:lnTo>
                    <a:pt x="606" y="144"/>
                  </a:lnTo>
                  <a:lnTo>
                    <a:pt x="604" y="138"/>
                  </a:lnTo>
                  <a:lnTo>
                    <a:pt x="604" y="138"/>
                  </a:lnTo>
                  <a:lnTo>
                    <a:pt x="602" y="132"/>
                  </a:lnTo>
                  <a:lnTo>
                    <a:pt x="598" y="126"/>
                  </a:lnTo>
                  <a:lnTo>
                    <a:pt x="596" y="126"/>
                  </a:lnTo>
                  <a:lnTo>
                    <a:pt x="596" y="126"/>
                  </a:lnTo>
                  <a:lnTo>
                    <a:pt x="596" y="126"/>
                  </a:lnTo>
                  <a:lnTo>
                    <a:pt x="592" y="114"/>
                  </a:lnTo>
                  <a:lnTo>
                    <a:pt x="588" y="114"/>
                  </a:lnTo>
                  <a:lnTo>
                    <a:pt x="576" y="122"/>
                  </a:lnTo>
                  <a:lnTo>
                    <a:pt x="576" y="124"/>
                  </a:lnTo>
                  <a:lnTo>
                    <a:pt x="574" y="124"/>
                  </a:lnTo>
                  <a:lnTo>
                    <a:pt x="546" y="130"/>
                  </a:lnTo>
                  <a:lnTo>
                    <a:pt x="546" y="130"/>
                  </a:lnTo>
                  <a:lnTo>
                    <a:pt x="544" y="128"/>
                  </a:lnTo>
                  <a:lnTo>
                    <a:pt x="526" y="116"/>
                  </a:lnTo>
                  <a:lnTo>
                    <a:pt x="526" y="116"/>
                  </a:lnTo>
                  <a:lnTo>
                    <a:pt x="524" y="114"/>
                  </a:lnTo>
                  <a:lnTo>
                    <a:pt x="524" y="114"/>
                  </a:lnTo>
                  <a:lnTo>
                    <a:pt x="524" y="114"/>
                  </a:lnTo>
                  <a:lnTo>
                    <a:pt x="518" y="104"/>
                  </a:lnTo>
                  <a:lnTo>
                    <a:pt x="506" y="118"/>
                  </a:lnTo>
                  <a:lnTo>
                    <a:pt x="506" y="118"/>
                  </a:lnTo>
                  <a:lnTo>
                    <a:pt x="498" y="126"/>
                  </a:lnTo>
                  <a:lnTo>
                    <a:pt x="492" y="130"/>
                  </a:lnTo>
                  <a:lnTo>
                    <a:pt x="488" y="132"/>
                  </a:lnTo>
                  <a:lnTo>
                    <a:pt x="484" y="130"/>
                  </a:lnTo>
                  <a:lnTo>
                    <a:pt x="466" y="120"/>
                  </a:lnTo>
                  <a:lnTo>
                    <a:pt x="452" y="118"/>
                  </a:lnTo>
                  <a:lnTo>
                    <a:pt x="450" y="120"/>
                  </a:lnTo>
                  <a:lnTo>
                    <a:pt x="438" y="110"/>
                  </a:lnTo>
                  <a:lnTo>
                    <a:pt x="438" y="110"/>
                  </a:lnTo>
                  <a:lnTo>
                    <a:pt x="436" y="110"/>
                  </a:lnTo>
                  <a:lnTo>
                    <a:pt x="442" y="88"/>
                  </a:lnTo>
                  <a:lnTo>
                    <a:pt x="442" y="80"/>
                  </a:lnTo>
                  <a:lnTo>
                    <a:pt x="434" y="78"/>
                  </a:lnTo>
                  <a:lnTo>
                    <a:pt x="434" y="78"/>
                  </a:lnTo>
                  <a:lnTo>
                    <a:pt x="416" y="58"/>
                  </a:lnTo>
                  <a:lnTo>
                    <a:pt x="418" y="46"/>
                  </a:lnTo>
                  <a:lnTo>
                    <a:pt x="376" y="42"/>
                  </a:lnTo>
                  <a:lnTo>
                    <a:pt x="360" y="3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2"/>
                  </a:lnTo>
                  <a:lnTo>
                    <a:pt x="318" y="62"/>
                  </a:lnTo>
                  <a:lnTo>
                    <a:pt x="318" y="66"/>
                  </a:lnTo>
                  <a:lnTo>
                    <a:pt x="314" y="68"/>
                  </a:lnTo>
                  <a:lnTo>
                    <a:pt x="306" y="70"/>
                  </a:lnTo>
                  <a:lnTo>
                    <a:pt x="290" y="70"/>
                  </a:lnTo>
                  <a:lnTo>
                    <a:pt x="280" y="66"/>
                  </a:lnTo>
                  <a:lnTo>
                    <a:pt x="268" y="70"/>
                  </a:lnTo>
                  <a:lnTo>
                    <a:pt x="266" y="70"/>
                  </a:lnTo>
                  <a:lnTo>
                    <a:pt x="264" y="70"/>
                  </a:lnTo>
                  <a:lnTo>
                    <a:pt x="262" y="82"/>
                  </a:lnTo>
                  <a:lnTo>
                    <a:pt x="262" y="82"/>
                  </a:lnTo>
                  <a:lnTo>
                    <a:pt x="262" y="86"/>
                  </a:lnTo>
                  <a:lnTo>
                    <a:pt x="258" y="86"/>
                  </a:lnTo>
                  <a:lnTo>
                    <a:pt x="238" y="78"/>
                  </a:lnTo>
                  <a:lnTo>
                    <a:pt x="238" y="78"/>
                  </a:lnTo>
                  <a:lnTo>
                    <a:pt x="240" y="88"/>
                  </a:lnTo>
                  <a:lnTo>
                    <a:pt x="242" y="96"/>
                  </a:lnTo>
                  <a:lnTo>
                    <a:pt x="242" y="96"/>
                  </a:lnTo>
                  <a:lnTo>
                    <a:pt x="246" y="104"/>
                  </a:lnTo>
                  <a:lnTo>
                    <a:pt x="244" y="110"/>
                  </a:lnTo>
                  <a:lnTo>
                    <a:pt x="242" y="116"/>
                  </a:lnTo>
                  <a:lnTo>
                    <a:pt x="242" y="116"/>
                  </a:lnTo>
                  <a:lnTo>
                    <a:pt x="234" y="118"/>
                  </a:lnTo>
                  <a:lnTo>
                    <a:pt x="222" y="118"/>
                  </a:lnTo>
                  <a:lnTo>
                    <a:pt x="208" y="118"/>
                  </a:lnTo>
                  <a:lnTo>
                    <a:pt x="206" y="142"/>
                  </a:lnTo>
                  <a:lnTo>
                    <a:pt x="190" y="134"/>
                  </a:lnTo>
                  <a:lnTo>
                    <a:pt x="188"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8" y="84"/>
                  </a:lnTo>
                  <a:lnTo>
                    <a:pt x="110" y="74"/>
                  </a:lnTo>
                  <a:lnTo>
                    <a:pt x="106" y="66"/>
                  </a:lnTo>
                  <a:lnTo>
                    <a:pt x="106" y="66"/>
                  </a:lnTo>
                  <a:lnTo>
                    <a:pt x="106" y="64"/>
                  </a:lnTo>
                  <a:lnTo>
                    <a:pt x="102" y="62"/>
                  </a:lnTo>
                  <a:lnTo>
                    <a:pt x="98" y="62"/>
                  </a:lnTo>
                  <a:lnTo>
                    <a:pt x="98" y="62"/>
                  </a:lnTo>
                  <a:lnTo>
                    <a:pt x="90" y="56"/>
                  </a:lnTo>
                  <a:lnTo>
                    <a:pt x="86" y="46"/>
                  </a:lnTo>
                  <a:lnTo>
                    <a:pt x="82" y="34"/>
                  </a:lnTo>
                  <a:lnTo>
                    <a:pt x="82" y="22"/>
                  </a:lnTo>
                  <a:lnTo>
                    <a:pt x="78" y="12"/>
                  </a:lnTo>
                  <a:lnTo>
                    <a:pt x="68" y="14"/>
                  </a:lnTo>
                  <a:lnTo>
                    <a:pt x="66" y="14"/>
                  </a:lnTo>
                  <a:lnTo>
                    <a:pt x="66" y="14"/>
                  </a:lnTo>
                  <a:lnTo>
                    <a:pt x="66" y="14"/>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55" name="Freeform 11"/>
            <p:cNvSpPr>
              <a:spLocks/>
            </p:cNvSpPr>
            <p:nvPr/>
          </p:nvSpPr>
          <p:spPr bwMode="auto">
            <a:xfrm>
              <a:off x="955675" y="3412444"/>
              <a:ext cx="1993900" cy="1212850"/>
            </a:xfrm>
            <a:custGeom>
              <a:avLst/>
              <a:gdLst>
                <a:gd name="T0" fmla="*/ 138 w 1256"/>
                <a:gd name="T1" fmla="*/ 22 h 764"/>
                <a:gd name="T2" fmla="*/ 122 w 1256"/>
                <a:gd name="T3" fmla="*/ 56 h 764"/>
                <a:gd name="T4" fmla="*/ 66 w 1256"/>
                <a:gd name="T5" fmla="*/ 58 h 764"/>
                <a:gd name="T6" fmla="*/ 48 w 1256"/>
                <a:gd name="T7" fmla="*/ 92 h 764"/>
                <a:gd name="T8" fmla="*/ 56 w 1256"/>
                <a:gd name="T9" fmla="*/ 150 h 764"/>
                <a:gd name="T10" fmla="*/ 56 w 1256"/>
                <a:gd name="T11" fmla="*/ 196 h 764"/>
                <a:gd name="T12" fmla="*/ 16 w 1256"/>
                <a:gd name="T13" fmla="*/ 232 h 764"/>
                <a:gd name="T14" fmla="*/ 2 w 1256"/>
                <a:gd name="T15" fmla="*/ 262 h 764"/>
                <a:gd name="T16" fmla="*/ 28 w 1256"/>
                <a:gd name="T17" fmla="*/ 300 h 764"/>
                <a:gd name="T18" fmla="*/ 60 w 1256"/>
                <a:gd name="T19" fmla="*/ 332 h 764"/>
                <a:gd name="T20" fmla="*/ 138 w 1256"/>
                <a:gd name="T21" fmla="*/ 408 h 764"/>
                <a:gd name="T22" fmla="*/ 182 w 1256"/>
                <a:gd name="T23" fmla="*/ 394 h 764"/>
                <a:gd name="T24" fmla="*/ 240 w 1256"/>
                <a:gd name="T25" fmla="*/ 464 h 764"/>
                <a:gd name="T26" fmla="*/ 294 w 1256"/>
                <a:gd name="T27" fmla="*/ 504 h 764"/>
                <a:gd name="T28" fmla="*/ 376 w 1256"/>
                <a:gd name="T29" fmla="*/ 586 h 764"/>
                <a:gd name="T30" fmla="*/ 426 w 1256"/>
                <a:gd name="T31" fmla="*/ 628 h 764"/>
                <a:gd name="T32" fmla="*/ 524 w 1256"/>
                <a:gd name="T33" fmla="*/ 648 h 764"/>
                <a:gd name="T34" fmla="*/ 590 w 1256"/>
                <a:gd name="T35" fmla="*/ 644 h 764"/>
                <a:gd name="T36" fmla="*/ 588 w 1256"/>
                <a:gd name="T37" fmla="*/ 670 h 764"/>
                <a:gd name="T38" fmla="*/ 592 w 1256"/>
                <a:gd name="T39" fmla="*/ 698 h 764"/>
                <a:gd name="T40" fmla="*/ 616 w 1256"/>
                <a:gd name="T41" fmla="*/ 676 h 764"/>
                <a:gd name="T42" fmla="*/ 660 w 1256"/>
                <a:gd name="T43" fmla="*/ 638 h 764"/>
                <a:gd name="T44" fmla="*/ 772 w 1256"/>
                <a:gd name="T45" fmla="*/ 682 h 764"/>
                <a:gd name="T46" fmla="*/ 808 w 1256"/>
                <a:gd name="T47" fmla="*/ 762 h 764"/>
                <a:gd name="T48" fmla="*/ 928 w 1256"/>
                <a:gd name="T49" fmla="*/ 716 h 764"/>
                <a:gd name="T50" fmla="*/ 1024 w 1256"/>
                <a:gd name="T51" fmla="*/ 680 h 764"/>
                <a:gd name="T52" fmla="*/ 1122 w 1256"/>
                <a:gd name="T53" fmla="*/ 712 h 764"/>
                <a:gd name="T54" fmla="*/ 1138 w 1256"/>
                <a:gd name="T55" fmla="*/ 716 h 764"/>
                <a:gd name="T56" fmla="*/ 1144 w 1256"/>
                <a:gd name="T57" fmla="*/ 674 h 764"/>
                <a:gd name="T58" fmla="*/ 1182 w 1256"/>
                <a:gd name="T59" fmla="*/ 682 h 764"/>
                <a:gd name="T60" fmla="*/ 1214 w 1256"/>
                <a:gd name="T61" fmla="*/ 686 h 764"/>
                <a:gd name="T62" fmla="*/ 1214 w 1256"/>
                <a:gd name="T63" fmla="*/ 660 h 764"/>
                <a:gd name="T64" fmla="*/ 1256 w 1256"/>
                <a:gd name="T65" fmla="*/ 598 h 764"/>
                <a:gd name="T66" fmla="*/ 1248 w 1256"/>
                <a:gd name="T67" fmla="*/ 540 h 764"/>
                <a:gd name="T68" fmla="*/ 1232 w 1256"/>
                <a:gd name="T69" fmla="*/ 498 h 764"/>
                <a:gd name="T70" fmla="*/ 1228 w 1256"/>
                <a:gd name="T71" fmla="*/ 448 h 764"/>
                <a:gd name="T72" fmla="*/ 1200 w 1256"/>
                <a:gd name="T73" fmla="*/ 412 h 764"/>
                <a:gd name="T74" fmla="*/ 1162 w 1256"/>
                <a:gd name="T75" fmla="*/ 366 h 764"/>
                <a:gd name="T76" fmla="*/ 1152 w 1256"/>
                <a:gd name="T77" fmla="*/ 418 h 764"/>
                <a:gd name="T78" fmla="*/ 1074 w 1256"/>
                <a:gd name="T79" fmla="*/ 436 h 764"/>
                <a:gd name="T80" fmla="*/ 1024 w 1256"/>
                <a:gd name="T81" fmla="*/ 380 h 764"/>
                <a:gd name="T82" fmla="*/ 974 w 1256"/>
                <a:gd name="T83" fmla="*/ 350 h 764"/>
                <a:gd name="T84" fmla="*/ 860 w 1256"/>
                <a:gd name="T85" fmla="*/ 324 h 764"/>
                <a:gd name="T86" fmla="*/ 820 w 1256"/>
                <a:gd name="T87" fmla="*/ 308 h 764"/>
                <a:gd name="T88" fmla="*/ 788 w 1256"/>
                <a:gd name="T89" fmla="*/ 272 h 764"/>
                <a:gd name="T90" fmla="*/ 760 w 1256"/>
                <a:gd name="T91" fmla="*/ 280 h 764"/>
                <a:gd name="T92" fmla="*/ 736 w 1256"/>
                <a:gd name="T93" fmla="*/ 272 h 764"/>
                <a:gd name="T94" fmla="*/ 704 w 1256"/>
                <a:gd name="T95" fmla="*/ 232 h 764"/>
                <a:gd name="T96" fmla="*/ 692 w 1256"/>
                <a:gd name="T97" fmla="*/ 196 h 764"/>
                <a:gd name="T98" fmla="*/ 694 w 1256"/>
                <a:gd name="T99" fmla="*/ 118 h 764"/>
                <a:gd name="T100" fmla="*/ 708 w 1256"/>
                <a:gd name="T101" fmla="*/ 84 h 764"/>
                <a:gd name="T102" fmla="*/ 712 w 1256"/>
                <a:gd name="T103" fmla="*/ 62 h 764"/>
                <a:gd name="T104" fmla="*/ 710 w 1256"/>
                <a:gd name="T105" fmla="*/ 42 h 764"/>
                <a:gd name="T106" fmla="*/ 692 w 1256"/>
                <a:gd name="T107" fmla="*/ 30 h 764"/>
                <a:gd name="T108" fmla="*/ 608 w 1256"/>
                <a:gd name="T109" fmla="*/ 4 h 764"/>
                <a:gd name="T110" fmla="*/ 532 w 1256"/>
                <a:gd name="T111" fmla="*/ 16 h 764"/>
                <a:gd name="T112" fmla="*/ 472 w 1256"/>
                <a:gd name="T113" fmla="*/ 40 h 764"/>
                <a:gd name="T114" fmla="*/ 438 w 1256"/>
                <a:gd name="T115" fmla="*/ 36 h 764"/>
                <a:gd name="T116" fmla="*/ 356 w 1256"/>
                <a:gd name="T117" fmla="*/ 36 h 764"/>
                <a:gd name="T118" fmla="*/ 318 w 1256"/>
                <a:gd name="T119" fmla="*/ 20 h 764"/>
                <a:gd name="T120" fmla="*/ 296 w 1256"/>
                <a:gd name="T121" fmla="*/ 8 h 764"/>
                <a:gd name="T122" fmla="*/ 226 w 1256"/>
                <a:gd name="T123" fmla="*/ 20 h 764"/>
                <a:gd name="T124" fmla="*/ 152 w 1256"/>
                <a:gd name="T125" fmla="*/ 4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6" h="764">
                  <a:moveTo>
                    <a:pt x="152" y="4"/>
                  </a:moveTo>
                  <a:lnTo>
                    <a:pt x="152" y="4"/>
                  </a:lnTo>
                  <a:lnTo>
                    <a:pt x="152" y="4"/>
                  </a:lnTo>
                  <a:lnTo>
                    <a:pt x="146" y="14"/>
                  </a:lnTo>
                  <a:lnTo>
                    <a:pt x="138" y="22"/>
                  </a:lnTo>
                  <a:lnTo>
                    <a:pt x="138" y="22"/>
                  </a:lnTo>
                  <a:lnTo>
                    <a:pt x="132" y="26"/>
                  </a:lnTo>
                  <a:lnTo>
                    <a:pt x="132" y="32"/>
                  </a:lnTo>
                  <a:lnTo>
                    <a:pt x="132" y="36"/>
                  </a:lnTo>
                  <a:lnTo>
                    <a:pt x="132" y="36"/>
                  </a:lnTo>
                  <a:lnTo>
                    <a:pt x="130" y="44"/>
                  </a:lnTo>
                  <a:lnTo>
                    <a:pt x="122" y="56"/>
                  </a:lnTo>
                  <a:lnTo>
                    <a:pt x="122" y="60"/>
                  </a:lnTo>
                  <a:lnTo>
                    <a:pt x="122" y="60"/>
                  </a:lnTo>
                  <a:lnTo>
                    <a:pt x="118" y="62"/>
                  </a:lnTo>
                  <a:lnTo>
                    <a:pt x="112" y="64"/>
                  </a:lnTo>
                  <a:lnTo>
                    <a:pt x="66" y="58"/>
                  </a:lnTo>
                  <a:lnTo>
                    <a:pt x="66" y="58"/>
                  </a:lnTo>
                  <a:lnTo>
                    <a:pt x="62" y="68"/>
                  </a:lnTo>
                  <a:lnTo>
                    <a:pt x="62" y="70"/>
                  </a:lnTo>
                  <a:lnTo>
                    <a:pt x="62" y="70"/>
                  </a:lnTo>
                  <a:lnTo>
                    <a:pt x="62" y="70"/>
                  </a:lnTo>
                  <a:lnTo>
                    <a:pt x="62" y="70"/>
                  </a:lnTo>
                  <a:lnTo>
                    <a:pt x="48" y="92"/>
                  </a:lnTo>
                  <a:lnTo>
                    <a:pt x="42" y="100"/>
                  </a:lnTo>
                  <a:lnTo>
                    <a:pt x="40" y="108"/>
                  </a:lnTo>
                  <a:lnTo>
                    <a:pt x="40" y="108"/>
                  </a:lnTo>
                  <a:lnTo>
                    <a:pt x="42" y="112"/>
                  </a:lnTo>
                  <a:lnTo>
                    <a:pt x="44" y="122"/>
                  </a:lnTo>
                  <a:lnTo>
                    <a:pt x="56" y="150"/>
                  </a:lnTo>
                  <a:lnTo>
                    <a:pt x="62" y="168"/>
                  </a:lnTo>
                  <a:lnTo>
                    <a:pt x="62" y="168"/>
                  </a:lnTo>
                  <a:lnTo>
                    <a:pt x="64" y="174"/>
                  </a:lnTo>
                  <a:lnTo>
                    <a:pt x="64" y="180"/>
                  </a:lnTo>
                  <a:lnTo>
                    <a:pt x="60" y="188"/>
                  </a:lnTo>
                  <a:lnTo>
                    <a:pt x="56" y="196"/>
                  </a:lnTo>
                  <a:lnTo>
                    <a:pt x="42" y="210"/>
                  </a:lnTo>
                  <a:lnTo>
                    <a:pt x="18" y="210"/>
                  </a:lnTo>
                  <a:lnTo>
                    <a:pt x="12" y="184"/>
                  </a:lnTo>
                  <a:lnTo>
                    <a:pt x="6" y="216"/>
                  </a:lnTo>
                  <a:lnTo>
                    <a:pt x="16" y="232"/>
                  </a:lnTo>
                  <a:lnTo>
                    <a:pt x="16" y="232"/>
                  </a:lnTo>
                  <a:lnTo>
                    <a:pt x="16" y="236"/>
                  </a:lnTo>
                  <a:lnTo>
                    <a:pt x="16" y="238"/>
                  </a:lnTo>
                  <a:lnTo>
                    <a:pt x="16" y="238"/>
                  </a:lnTo>
                  <a:lnTo>
                    <a:pt x="10" y="246"/>
                  </a:lnTo>
                  <a:lnTo>
                    <a:pt x="2" y="262"/>
                  </a:lnTo>
                  <a:lnTo>
                    <a:pt x="2" y="262"/>
                  </a:lnTo>
                  <a:lnTo>
                    <a:pt x="0" y="272"/>
                  </a:lnTo>
                  <a:lnTo>
                    <a:pt x="0" y="280"/>
                  </a:lnTo>
                  <a:lnTo>
                    <a:pt x="4" y="290"/>
                  </a:lnTo>
                  <a:lnTo>
                    <a:pt x="10" y="300"/>
                  </a:lnTo>
                  <a:lnTo>
                    <a:pt x="28" y="300"/>
                  </a:lnTo>
                  <a:lnTo>
                    <a:pt x="28" y="300"/>
                  </a:lnTo>
                  <a:lnTo>
                    <a:pt x="34" y="302"/>
                  </a:lnTo>
                  <a:lnTo>
                    <a:pt x="42" y="308"/>
                  </a:lnTo>
                  <a:lnTo>
                    <a:pt x="58" y="330"/>
                  </a:lnTo>
                  <a:lnTo>
                    <a:pt x="60" y="332"/>
                  </a:lnTo>
                  <a:lnTo>
                    <a:pt x="60" y="332"/>
                  </a:lnTo>
                  <a:lnTo>
                    <a:pt x="60" y="332"/>
                  </a:lnTo>
                  <a:lnTo>
                    <a:pt x="62" y="338"/>
                  </a:lnTo>
                  <a:lnTo>
                    <a:pt x="66" y="344"/>
                  </a:lnTo>
                  <a:lnTo>
                    <a:pt x="108" y="384"/>
                  </a:lnTo>
                  <a:lnTo>
                    <a:pt x="108" y="384"/>
                  </a:lnTo>
                  <a:lnTo>
                    <a:pt x="128" y="408"/>
                  </a:lnTo>
                  <a:lnTo>
                    <a:pt x="138" y="408"/>
                  </a:lnTo>
                  <a:lnTo>
                    <a:pt x="150" y="386"/>
                  </a:lnTo>
                  <a:lnTo>
                    <a:pt x="152" y="384"/>
                  </a:lnTo>
                  <a:lnTo>
                    <a:pt x="152" y="384"/>
                  </a:lnTo>
                  <a:lnTo>
                    <a:pt x="182" y="392"/>
                  </a:lnTo>
                  <a:lnTo>
                    <a:pt x="182" y="392"/>
                  </a:lnTo>
                  <a:lnTo>
                    <a:pt x="182" y="394"/>
                  </a:lnTo>
                  <a:lnTo>
                    <a:pt x="186" y="414"/>
                  </a:lnTo>
                  <a:lnTo>
                    <a:pt x="222" y="454"/>
                  </a:lnTo>
                  <a:lnTo>
                    <a:pt x="234" y="460"/>
                  </a:lnTo>
                  <a:lnTo>
                    <a:pt x="234" y="460"/>
                  </a:lnTo>
                  <a:lnTo>
                    <a:pt x="240" y="464"/>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376" y="586"/>
                  </a:lnTo>
                  <a:lnTo>
                    <a:pt x="404" y="602"/>
                  </a:lnTo>
                  <a:lnTo>
                    <a:pt x="404" y="602"/>
                  </a:lnTo>
                  <a:lnTo>
                    <a:pt x="404" y="602"/>
                  </a:lnTo>
                  <a:lnTo>
                    <a:pt x="406" y="604"/>
                  </a:lnTo>
                  <a:lnTo>
                    <a:pt x="426" y="628"/>
                  </a:lnTo>
                  <a:lnTo>
                    <a:pt x="456" y="624"/>
                  </a:lnTo>
                  <a:lnTo>
                    <a:pt x="458" y="624"/>
                  </a:lnTo>
                  <a:lnTo>
                    <a:pt x="470" y="628"/>
                  </a:lnTo>
                  <a:lnTo>
                    <a:pt x="470" y="628"/>
                  </a:lnTo>
                  <a:lnTo>
                    <a:pt x="490" y="644"/>
                  </a:lnTo>
                  <a:lnTo>
                    <a:pt x="524" y="648"/>
                  </a:lnTo>
                  <a:lnTo>
                    <a:pt x="544" y="644"/>
                  </a:lnTo>
                  <a:lnTo>
                    <a:pt x="544" y="644"/>
                  </a:lnTo>
                  <a:lnTo>
                    <a:pt x="544" y="644"/>
                  </a:lnTo>
                  <a:lnTo>
                    <a:pt x="564" y="642"/>
                  </a:lnTo>
                  <a:lnTo>
                    <a:pt x="580" y="642"/>
                  </a:lnTo>
                  <a:lnTo>
                    <a:pt x="590" y="644"/>
                  </a:lnTo>
                  <a:lnTo>
                    <a:pt x="596" y="648"/>
                  </a:lnTo>
                  <a:lnTo>
                    <a:pt x="596" y="648"/>
                  </a:lnTo>
                  <a:lnTo>
                    <a:pt x="598" y="654"/>
                  </a:lnTo>
                  <a:lnTo>
                    <a:pt x="598" y="658"/>
                  </a:lnTo>
                  <a:lnTo>
                    <a:pt x="594" y="664"/>
                  </a:lnTo>
                  <a:lnTo>
                    <a:pt x="588" y="670"/>
                  </a:lnTo>
                  <a:lnTo>
                    <a:pt x="580" y="678"/>
                  </a:lnTo>
                  <a:lnTo>
                    <a:pt x="580" y="678"/>
                  </a:lnTo>
                  <a:lnTo>
                    <a:pt x="580" y="682"/>
                  </a:lnTo>
                  <a:lnTo>
                    <a:pt x="582" y="686"/>
                  </a:lnTo>
                  <a:lnTo>
                    <a:pt x="586" y="692"/>
                  </a:lnTo>
                  <a:lnTo>
                    <a:pt x="592" y="698"/>
                  </a:lnTo>
                  <a:lnTo>
                    <a:pt x="592" y="700"/>
                  </a:lnTo>
                  <a:lnTo>
                    <a:pt x="592" y="700"/>
                  </a:lnTo>
                  <a:lnTo>
                    <a:pt x="598" y="704"/>
                  </a:lnTo>
                  <a:lnTo>
                    <a:pt x="600" y="702"/>
                  </a:lnTo>
                  <a:lnTo>
                    <a:pt x="600" y="702"/>
                  </a:lnTo>
                  <a:lnTo>
                    <a:pt x="616" y="676"/>
                  </a:lnTo>
                  <a:lnTo>
                    <a:pt x="628" y="658"/>
                  </a:lnTo>
                  <a:lnTo>
                    <a:pt x="638" y="646"/>
                  </a:lnTo>
                  <a:lnTo>
                    <a:pt x="648" y="640"/>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792" y="738"/>
                  </a:lnTo>
                  <a:lnTo>
                    <a:pt x="802" y="754"/>
                  </a:lnTo>
                  <a:lnTo>
                    <a:pt x="808" y="762"/>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24" y="680"/>
                  </a:lnTo>
                  <a:lnTo>
                    <a:pt x="1024"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38" y="716"/>
                  </a:lnTo>
                  <a:lnTo>
                    <a:pt x="1138" y="716"/>
                  </a:lnTo>
                  <a:lnTo>
                    <a:pt x="1144" y="692"/>
                  </a:lnTo>
                  <a:lnTo>
                    <a:pt x="1144" y="692"/>
                  </a:lnTo>
                  <a:lnTo>
                    <a:pt x="1142" y="682"/>
                  </a:lnTo>
                  <a:lnTo>
                    <a:pt x="1144" y="674"/>
                  </a:lnTo>
                  <a:lnTo>
                    <a:pt x="1144" y="674"/>
                  </a:lnTo>
                  <a:lnTo>
                    <a:pt x="1148" y="668"/>
                  </a:lnTo>
                  <a:lnTo>
                    <a:pt x="1156" y="666"/>
                  </a:lnTo>
                  <a:lnTo>
                    <a:pt x="1156" y="666"/>
                  </a:lnTo>
                  <a:lnTo>
                    <a:pt x="1164" y="666"/>
                  </a:lnTo>
                  <a:lnTo>
                    <a:pt x="1172" y="672"/>
                  </a:lnTo>
                  <a:lnTo>
                    <a:pt x="1182" y="682"/>
                  </a:lnTo>
                  <a:lnTo>
                    <a:pt x="1190" y="696"/>
                  </a:lnTo>
                  <a:lnTo>
                    <a:pt x="1192" y="696"/>
                  </a:lnTo>
                  <a:lnTo>
                    <a:pt x="1192" y="696"/>
                  </a:lnTo>
                  <a:lnTo>
                    <a:pt x="1212" y="688"/>
                  </a:lnTo>
                  <a:lnTo>
                    <a:pt x="1212" y="688"/>
                  </a:lnTo>
                  <a:lnTo>
                    <a:pt x="1214" y="686"/>
                  </a:lnTo>
                  <a:lnTo>
                    <a:pt x="1216" y="684"/>
                  </a:lnTo>
                  <a:lnTo>
                    <a:pt x="1218" y="680"/>
                  </a:lnTo>
                  <a:lnTo>
                    <a:pt x="1214" y="664"/>
                  </a:lnTo>
                  <a:lnTo>
                    <a:pt x="1214" y="664"/>
                  </a:lnTo>
                  <a:lnTo>
                    <a:pt x="1214" y="664"/>
                  </a:lnTo>
                  <a:lnTo>
                    <a:pt x="1214" y="660"/>
                  </a:lnTo>
                  <a:lnTo>
                    <a:pt x="1214" y="656"/>
                  </a:lnTo>
                  <a:lnTo>
                    <a:pt x="1216" y="652"/>
                  </a:lnTo>
                  <a:lnTo>
                    <a:pt x="1220" y="650"/>
                  </a:lnTo>
                  <a:lnTo>
                    <a:pt x="1228" y="644"/>
                  </a:lnTo>
                  <a:lnTo>
                    <a:pt x="1244" y="624"/>
                  </a:lnTo>
                  <a:lnTo>
                    <a:pt x="1256" y="598"/>
                  </a:lnTo>
                  <a:lnTo>
                    <a:pt x="1256" y="598"/>
                  </a:lnTo>
                  <a:lnTo>
                    <a:pt x="1250" y="586"/>
                  </a:lnTo>
                  <a:lnTo>
                    <a:pt x="1246" y="576"/>
                  </a:lnTo>
                  <a:lnTo>
                    <a:pt x="1246" y="568"/>
                  </a:lnTo>
                  <a:lnTo>
                    <a:pt x="1246" y="562"/>
                  </a:lnTo>
                  <a:lnTo>
                    <a:pt x="1248" y="540"/>
                  </a:lnTo>
                  <a:lnTo>
                    <a:pt x="1248" y="540"/>
                  </a:lnTo>
                  <a:lnTo>
                    <a:pt x="1244" y="528"/>
                  </a:lnTo>
                  <a:lnTo>
                    <a:pt x="1242" y="518"/>
                  </a:lnTo>
                  <a:lnTo>
                    <a:pt x="1242" y="518"/>
                  </a:lnTo>
                  <a:lnTo>
                    <a:pt x="1240" y="510"/>
                  </a:lnTo>
                  <a:lnTo>
                    <a:pt x="1232" y="498"/>
                  </a:lnTo>
                  <a:lnTo>
                    <a:pt x="1232" y="498"/>
                  </a:lnTo>
                  <a:lnTo>
                    <a:pt x="1232" y="496"/>
                  </a:lnTo>
                  <a:lnTo>
                    <a:pt x="1228" y="468"/>
                  </a:lnTo>
                  <a:lnTo>
                    <a:pt x="1228" y="468"/>
                  </a:lnTo>
                  <a:lnTo>
                    <a:pt x="1228" y="458"/>
                  </a:lnTo>
                  <a:lnTo>
                    <a:pt x="1228" y="448"/>
                  </a:lnTo>
                  <a:lnTo>
                    <a:pt x="1228" y="448"/>
                  </a:lnTo>
                  <a:lnTo>
                    <a:pt x="1220" y="440"/>
                  </a:lnTo>
                  <a:lnTo>
                    <a:pt x="1214" y="432"/>
                  </a:lnTo>
                  <a:lnTo>
                    <a:pt x="1202" y="416"/>
                  </a:lnTo>
                  <a:lnTo>
                    <a:pt x="1200" y="414"/>
                  </a:lnTo>
                  <a:lnTo>
                    <a:pt x="1200" y="412"/>
                  </a:lnTo>
                  <a:lnTo>
                    <a:pt x="1200" y="412"/>
                  </a:lnTo>
                  <a:lnTo>
                    <a:pt x="1196" y="392"/>
                  </a:lnTo>
                  <a:lnTo>
                    <a:pt x="1184" y="382"/>
                  </a:lnTo>
                  <a:lnTo>
                    <a:pt x="1184" y="384"/>
                  </a:lnTo>
                  <a:lnTo>
                    <a:pt x="1162" y="364"/>
                  </a:lnTo>
                  <a:lnTo>
                    <a:pt x="1162" y="366"/>
                  </a:lnTo>
                  <a:lnTo>
                    <a:pt x="1164" y="392"/>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8" y="372"/>
                  </a:lnTo>
                  <a:lnTo>
                    <a:pt x="1010" y="360"/>
                  </a:lnTo>
                  <a:lnTo>
                    <a:pt x="1000" y="344"/>
                  </a:lnTo>
                  <a:lnTo>
                    <a:pt x="990" y="344"/>
                  </a:lnTo>
                  <a:lnTo>
                    <a:pt x="974" y="350"/>
                  </a:lnTo>
                  <a:lnTo>
                    <a:pt x="972" y="352"/>
                  </a:lnTo>
                  <a:lnTo>
                    <a:pt x="932" y="348"/>
                  </a:lnTo>
                  <a:lnTo>
                    <a:pt x="900" y="342"/>
                  </a:lnTo>
                  <a:lnTo>
                    <a:pt x="900" y="342"/>
                  </a:lnTo>
                  <a:lnTo>
                    <a:pt x="884" y="332"/>
                  </a:lnTo>
                  <a:lnTo>
                    <a:pt x="860" y="324"/>
                  </a:lnTo>
                  <a:lnTo>
                    <a:pt x="860" y="324"/>
                  </a:lnTo>
                  <a:lnTo>
                    <a:pt x="838" y="318"/>
                  </a:lnTo>
                  <a:lnTo>
                    <a:pt x="832" y="314"/>
                  </a:lnTo>
                  <a:lnTo>
                    <a:pt x="828" y="312"/>
                  </a:lnTo>
                  <a:lnTo>
                    <a:pt x="824" y="308"/>
                  </a:lnTo>
                  <a:lnTo>
                    <a:pt x="820" y="308"/>
                  </a:lnTo>
                  <a:lnTo>
                    <a:pt x="804" y="300"/>
                  </a:lnTo>
                  <a:lnTo>
                    <a:pt x="804" y="298"/>
                  </a:lnTo>
                  <a:lnTo>
                    <a:pt x="804" y="298"/>
                  </a:lnTo>
                  <a:lnTo>
                    <a:pt x="796" y="290"/>
                  </a:lnTo>
                  <a:lnTo>
                    <a:pt x="794" y="282"/>
                  </a:lnTo>
                  <a:lnTo>
                    <a:pt x="788" y="272"/>
                  </a:lnTo>
                  <a:lnTo>
                    <a:pt x="776" y="268"/>
                  </a:lnTo>
                  <a:lnTo>
                    <a:pt x="772" y="270"/>
                  </a:lnTo>
                  <a:lnTo>
                    <a:pt x="768" y="274"/>
                  </a:lnTo>
                  <a:lnTo>
                    <a:pt x="766" y="276"/>
                  </a:lnTo>
                  <a:lnTo>
                    <a:pt x="766" y="276"/>
                  </a:lnTo>
                  <a:lnTo>
                    <a:pt x="760" y="280"/>
                  </a:lnTo>
                  <a:lnTo>
                    <a:pt x="756" y="280"/>
                  </a:lnTo>
                  <a:lnTo>
                    <a:pt x="756" y="280"/>
                  </a:lnTo>
                  <a:lnTo>
                    <a:pt x="750" y="282"/>
                  </a:lnTo>
                  <a:lnTo>
                    <a:pt x="746" y="280"/>
                  </a:lnTo>
                  <a:lnTo>
                    <a:pt x="740" y="276"/>
                  </a:lnTo>
                  <a:lnTo>
                    <a:pt x="736" y="272"/>
                  </a:lnTo>
                  <a:lnTo>
                    <a:pt x="720" y="256"/>
                  </a:lnTo>
                  <a:lnTo>
                    <a:pt x="720" y="256"/>
                  </a:lnTo>
                  <a:lnTo>
                    <a:pt x="714" y="246"/>
                  </a:lnTo>
                  <a:lnTo>
                    <a:pt x="708" y="238"/>
                  </a:lnTo>
                  <a:lnTo>
                    <a:pt x="704" y="232"/>
                  </a:lnTo>
                  <a:lnTo>
                    <a:pt x="704" y="232"/>
                  </a:lnTo>
                  <a:lnTo>
                    <a:pt x="698" y="224"/>
                  </a:lnTo>
                  <a:lnTo>
                    <a:pt x="692" y="216"/>
                  </a:lnTo>
                  <a:lnTo>
                    <a:pt x="692" y="216"/>
                  </a:lnTo>
                  <a:lnTo>
                    <a:pt x="690" y="206"/>
                  </a:lnTo>
                  <a:lnTo>
                    <a:pt x="692" y="196"/>
                  </a:lnTo>
                  <a:lnTo>
                    <a:pt x="692" y="196"/>
                  </a:lnTo>
                  <a:lnTo>
                    <a:pt x="692" y="196"/>
                  </a:lnTo>
                  <a:lnTo>
                    <a:pt x="702" y="178"/>
                  </a:lnTo>
                  <a:lnTo>
                    <a:pt x="708" y="160"/>
                  </a:lnTo>
                  <a:lnTo>
                    <a:pt x="710" y="148"/>
                  </a:lnTo>
                  <a:lnTo>
                    <a:pt x="706" y="128"/>
                  </a:lnTo>
                  <a:lnTo>
                    <a:pt x="694" y="118"/>
                  </a:lnTo>
                  <a:lnTo>
                    <a:pt x="696" y="104"/>
                  </a:lnTo>
                  <a:lnTo>
                    <a:pt x="696" y="104"/>
                  </a:lnTo>
                  <a:lnTo>
                    <a:pt x="698" y="96"/>
                  </a:lnTo>
                  <a:lnTo>
                    <a:pt x="700" y="90"/>
                  </a:lnTo>
                  <a:lnTo>
                    <a:pt x="704" y="86"/>
                  </a:lnTo>
                  <a:lnTo>
                    <a:pt x="708" y="84"/>
                  </a:lnTo>
                  <a:lnTo>
                    <a:pt x="708" y="84"/>
                  </a:lnTo>
                  <a:lnTo>
                    <a:pt x="712" y="84"/>
                  </a:lnTo>
                  <a:lnTo>
                    <a:pt x="712" y="80"/>
                  </a:lnTo>
                  <a:lnTo>
                    <a:pt x="712" y="78"/>
                  </a:lnTo>
                  <a:lnTo>
                    <a:pt x="712" y="62"/>
                  </a:lnTo>
                  <a:lnTo>
                    <a:pt x="712" y="62"/>
                  </a:lnTo>
                  <a:lnTo>
                    <a:pt x="712" y="62"/>
                  </a:lnTo>
                  <a:lnTo>
                    <a:pt x="712" y="44"/>
                  </a:lnTo>
                  <a:lnTo>
                    <a:pt x="712" y="44"/>
                  </a:lnTo>
                  <a:lnTo>
                    <a:pt x="710" y="42"/>
                  </a:lnTo>
                  <a:lnTo>
                    <a:pt x="710" y="42"/>
                  </a:lnTo>
                  <a:lnTo>
                    <a:pt x="710" y="42"/>
                  </a:lnTo>
                  <a:lnTo>
                    <a:pt x="708" y="40"/>
                  </a:lnTo>
                  <a:lnTo>
                    <a:pt x="708" y="40"/>
                  </a:lnTo>
                  <a:lnTo>
                    <a:pt x="706" y="40"/>
                  </a:lnTo>
                  <a:lnTo>
                    <a:pt x="692" y="30"/>
                  </a:lnTo>
                  <a:lnTo>
                    <a:pt x="692" y="30"/>
                  </a:lnTo>
                  <a:lnTo>
                    <a:pt x="692" y="30"/>
                  </a:lnTo>
                  <a:lnTo>
                    <a:pt x="680" y="20"/>
                  </a:lnTo>
                  <a:lnTo>
                    <a:pt x="642" y="14"/>
                  </a:lnTo>
                  <a:lnTo>
                    <a:pt x="642" y="14"/>
                  </a:lnTo>
                  <a:lnTo>
                    <a:pt x="630" y="4"/>
                  </a:lnTo>
                  <a:lnTo>
                    <a:pt x="608" y="4"/>
                  </a:lnTo>
                  <a:lnTo>
                    <a:pt x="608" y="4"/>
                  </a:lnTo>
                  <a:lnTo>
                    <a:pt x="602" y="6"/>
                  </a:lnTo>
                  <a:lnTo>
                    <a:pt x="596" y="10"/>
                  </a:lnTo>
                  <a:lnTo>
                    <a:pt x="594" y="10"/>
                  </a:lnTo>
                  <a:lnTo>
                    <a:pt x="576" y="16"/>
                  </a:lnTo>
                  <a:lnTo>
                    <a:pt x="532" y="16"/>
                  </a:lnTo>
                  <a:lnTo>
                    <a:pt x="532" y="16"/>
                  </a:lnTo>
                  <a:lnTo>
                    <a:pt x="524" y="20"/>
                  </a:lnTo>
                  <a:lnTo>
                    <a:pt x="518" y="24"/>
                  </a:lnTo>
                  <a:lnTo>
                    <a:pt x="518" y="24"/>
                  </a:lnTo>
                  <a:lnTo>
                    <a:pt x="508" y="28"/>
                  </a:lnTo>
                  <a:lnTo>
                    <a:pt x="492" y="34"/>
                  </a:lnTo>
                  <a:lnTo>
                    <a:pt x="472" y="40"/>
                  </a:lnTo>
                  <a:lnTo>
                    <a:pt x="472" y="40"/>
                  </a:lnTo>
                  <a:lnTo>
                    <a:pt x="470" y="40"/>
                  </a:lnTo>
                  <a:lnTo>
                    <a:pt x="440" y="36"/>
                  </a:lnTo>
                  <a:lnTo>
                    <a:pt x="438" y="36"/>
                  </a:lnTo>
                  <a:lnTo>
                    <a:pt x="438" y="36"/>
                  </a:lnTo>
                  <a:lnTo>
                    <a:pt x="438" y="36"/>
                  </a:lnTo>
                  <a:lnTo>
                    <a:pt x="428" y="36"/>
                  </a:lnTo>
                  <a:lnTo>
                    <a:pt x="410" y="40"/>
                  </a:lnTo>
                  <a:lnTo>
                    <a:pt x="374" y="44"/>
                  </a:lnTo>
                  <a:lnTo>
                    <a:pt x="374" y="44"/>
                  </a:lnTo>
                  <a:lnTo>
                    <a:pt x="372" y="44"/>
                  </a:lnTo>
                  <a:lnTo>
                    <a:pt x="356" y="36"/>
                  </a:lnTo>
                  <a:lnTo>
                    <a:pt x="340" y="36"/>
                  </a:lnTo>
                  <a:lnTo>
                    <a:pt x="340" y="36"/>
                  </a:lnTo>
                  <a:lnTo>
                    <a:pt x="330" y="32"/>
                  </a:lnTo>
                  <a:lnTo>
                    <a:pt x="320" y="20"/>
                  </a:lnTo>
                  <a:lnTo>
                    <a:pt x="318" y="20"/>
                  </a:lnTo>
                  <a:lnTo>
                    <a:pt x="318" y="20"/>
                  </a:lnTo>
                  <a:lnTo>
                    <a:pt x="316" y="12"/>
                  </a:lnTo>
                  <a:lnTo>
                    <a:pt x="314" y="8"/>
                  </a:lnTo>
                  <a:lnTo>
                    <a:pt x="310" y="4"/>
                  </a:lnTo>
                  <a:lnTo>
                    <a:pt x="302" y="0"/>
                  </a:lnTo>
                  <a:lnTo>
                    <a:pt x="296" y="8"/>
                  </a:lnTo>
                  <a:lnTo>
                    <a:pt x="296" y="8"/>
                  </a:lnTo>
                  <a:lnTo>
                    <a:pt x="270" y="20"/>
                  </a:lnTo>
                  <a:lnTo>
                    <a:pt x="268" y="20"/>
                  </a:lnTo>
                  <a:lnTo>
                    <a:pt x="268" y="20"/>
                  </a:lnTo>
                  <a:lnTo>
                    <a:pt x="236" y="22"/>
                  </a:lnTo>
                  <a:lnTo>
                    <a:pt x="236" y="22"/>
                  </a:lnTo>
                  <a:lnTo>
                    <a:pt x="226" y="20"/>
                  </a:lnTo>
                  <a:lnTo>
                    <a:pt x="210" y="16"/>
                  </a:lnTo>
                  <a:lnTo>
                    <a:pt x="184" y="12"/>
                  </a:lnTo>
                  <a:lnTo>
                    <a:pt x="182" y="12"/>
                  </a:lnTo>
                  <a:lnTo>
                    <a:pt x="182" y="12"/>
                  </a:lnTo>
                  <a:lnTo>
                    <a:pt x="166" y="4"/>
                  </a:lnTo>
                  <a:lnTo>
                    <a:pt x="152" y="4"/>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56" name="Freeform 12"/>
            <p:cNvSpPr>
              <a:spLocks/>
            </p:cNvSpPr>
            <p:nvPr/>
          </p:nvSpPr>
          <p:spPr bwMode="auto">
            <a:xfrm>
              <a:off x="2771775" y="4422094"/>
              <a:ext cx="901700" cy="939800"/>
            </a:xfrm>
            <a:custGeom>
              <a:avLst/>
              <a:gdLst>
                <a:gd name="T0" fmla="*/ 20 w 568"/>
                <a:gd name="T1" fmla="*/ 364 h 592"/>
                <a:gd name="T2" fmla="*/ 74 w 568"/>
                <a:gd name="T3" fmla="*/ 378 h 592"/>
                <a:gd name="T4" fmla="*/ 136 w 568"/>
                <a:gd name="T5" fmla="*/ 442 h 592"/>
                <a:gd name="T6" fmla="*/ 110 w 568"/>
                <a:gd name="T7" fmla="*/ 506 h 592"/>
                <a:gd name="T8" fmla="*/ 144 w 568"/>
                <a:gd name="T9" fmla="*/ 520 h 592"/>
                <a:gd name="T10" fmla="*/ 236 w 568"/>
                <a:gd name="T11" fmla="*/ 562 h 592"/>
                <a:gd name="T12" fmla="*/ 252 w 568"/>
                <a:gd name="T13" fmla="*/ 586 h 592"/>
                <a:gd name="T14" fmla="*/ 262 w 568"/>
                <a:gd name="T15" fmla="*/ 522 h 592"/>
                <a:gd name="T16" fmla="*/ 320 w 568"/>
                <a:gd name="T17" fmla="*/ 470 h 592"/>
                <a:gd name="T18" fmla="*/ 362 w 568"/>
                <a:gd name="T19" fmla="*/ 490 h 592"/>
                <a:gd name="T20" fmla="*/ 438 w 568"/>
                <a:gd name="T21" fmla="*/ 466 h 592"/>
                <a:gd name="T22" fmla="*/ 528 w 568"/>
                <a:gd name="T23" fmla="*/ 426 h 592"/>
                <a:gd name="T24" fmla="*/ 540 w 568"/>
                <a:gd name="T25" fmla="*/ 432 h 592"/>
                <a:gd name="T26" fmla="*/ 566 w 568"/>
                <a:gd name="T27" fmla="*/ 386 h 592"/>
                <a:gd name="T28" fmla="*/ 534 w 568"/>
                <a:gd name="T29" fmla="*/ 392 h 592"/>
                <a:gd name="T30" fmla="*/ 504 w 568"/>
                <a:gd name="T31" fmla="*/ 360 h 592"/>
                <a:gd name="T32" fmla="*/ 468 w 568"/>
                <a:gd name="T33" fmla="*/ 364 h 592"/>
                <a:gd name="T34" fmla="*/ 468 w 568"/>
                <a:gd name="T35" fmla="*/ 310 h 592"/>
                <a:gd name="T36" fmla="*/ 452 w 568"/>
                <a:gd name="T37" fmla="*/ 272 h 592"/>
                <a:gd name="T38" fmla="*/ 440 w 568"/>
                <a:gd name="T39" fmla="*/ 190 h 592"/>
                <a:gd name="T40" fmla="*/ 400 w 568"/>
                <a:gd name="T41" fmla="*/ 168 h 592"/>
                <a:gd name="T42" fmla="*/ 412 w 568"/>
                <a:gd name="T43" fmla="*/ 132 h 592"/>
                <a:gd name="T44" fmla="*/ 472 w 568"/>
                <a:gd name="T45" fmla="*/ 126 h 592"/>
                <a:gd name="T46" fmla="*/ 512 w 568"/>
                <a:gd name="T47" fmla="*/ 112 h 592"/>
                <a:gd name="T48" fmla="*/ 478 w 568"/>
                <a:gd name="T49" fmla="*/ 100 h 592"/>
                <a:gd name="T50" fmla="*/ 454 w 568"/>
                <a:gd name="T51" fmla="*/ 90 h 592"/>
                <a:gd name="T52" fmla="*/ 454 w 568"/>
                <a:gd name="T53" fmla="*/ 66 h 592"/>
                <a:gd name="T54" fmla="*/ 404 w 568"/>
                <a:gd name="T55" fmla="*/ 82 h 592"/>
                <a:gd name="T56" fmla="*/ 386 w 568"/>
                <a:gd name="T57" fmla="*/ 124 h 592"/>
                <a:gd name="T58" fmla="*/ 364 w 568"/>
                <a:gd name="T59" fmla="*/ 170 h 592"/>
                <a:gd name="T60" fmla="*/ 356 w 568"/>
                <a:gd name="T61" fmla="*/ 208 h 592"/>
                <a:gd name="T62" fmla="*/ 346 w 568"/>
                <a:gd name="T63" fmla="*/ 214 h 592"/>
                <a:gd name="T64" fmla="*/ 316 w 568"/>
                <a:gd name="T65" fmla="*/ 214 h 592"/>
                <a:gd name="T66" fmla="*/ 288 w 568"/>
                <a:gd name="T67" fmla="*/ 240 h 592"/>
                <a:gd name="T68" fmla="*/ 276 w 568"/>
                <a:gd name="T69" fmla="*/ 224 h 592"/>
                <a:gd name="T70" fmla="*/ 264 w 568"/>
                <a:gd name="T71" fmla="*/ 222 h 592"/>
                <a:gd name="T72" fmla="*/ 252 w 568"/>
                <a:gd name="T73" fmla="*/ 176 h 592"/>
                <a:gd name="T74" fmla="*/ 220 w 568"/>
                <a:gd name="T75" fmla="*/ 116 h 592"/>
                <a:gd name="T76" fmla="*/ 212 w 568"/>
                <a:gd name="T77" fmla="*/ 92 h 592"/>
                <a:gd name="T78" fmla="*/ 188 w 568"/>
                <a:gd name="T79" fmla="*/ 96 h 592"/>
                <a:gd name="T80" fmla="*/ 172 w 568"/>
                <a:gd name="T81" fmla="*/ 70 h 592"/>
                <a:gd name="T82" fmla="*/ 156 w 568"/>
                <a:gd name="T83" fmla="*/ 50 h 592"/>
                <a:gd name="T84" fmla="*/ 142 w 568"/>
                <a:gd name="T85" fmla="*/ 78 h 592"/>
                <a:gd name="T86" fmla="*/ 124 w 568"/>
                <a:gd name="T87" fmla="*/ 84 h 592"/>
                <a:gd name="T88" fmla="*/ 116 w 568"/>
                <a:gd name="T89" fmla="*/ 62 h 592"/>
                <a:gd name="T90" fmla="*/ 104 w 568"/>
                <a:gd name="T91" fmla="*/ 6 h 592"/>
                <a:gd name="T92" fmla="*/ 82 w 568"/>
                <a:gd name="T93" fmla="*/ 36 h 592"/>
                <a:gd name="T94" fmla="*/ 72 w 568"/>
                <a:gd name="T95" fmla="*/ 60 h 592"/>
                <a:gd name="T96" fmla="*/ 54 w 568"/>
                <a:gd name="T97" fmla="*/ 104 h 592"/>
                <a:gd name="T98" fmla="*/ 72 w 568"/>
                <a:gd name="T99" fmla="*/ 106 h 592"/>
                <a:gd name="T100" fmla="*/ 92 w 568"/>
                <a:gd name="T101" fmla="*/ 140 h 592"/>
                <a:gd name="T102" fmla="*/ 68 w 568"/>
                <a:gd name="T103" fmla="*/ 254 h 592"/>
                <a:gd name="T104" fmla="*/ 22 w 568"/>
                <a:gd name="T105" fmla="*/ 298 h 592"/>
                <a:gd name="T106" fmla="*/ 4 w 568"/>
                <a:gd name="T107" fmla="*/ 326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8" h="592">
                  <a:moveTo>
                    <a:pt x="4" y="364"/>
                  </a:moveTo>
                  <a:lnTo>
                    <a:pt x="0" y="374"/>
                  </a:lnTo>
                  <a:lnTo>
                    <a:pt x="0" y="374"/>
                  </a:lnTo>
                  <a:lnTo>
                    <a:pt x="10" y="372"/>
                  </a:lnTo>
                  <a:lnTo>
                    <a:pt x="18" y="366"/>
                  </a:lnTo>
                  <a:lnTo>
                    <a:pt x="20" y="364"/>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30" y="450"/>
                  </a:lnTo>
                  <a:lnTo>
                    <a:pt x="104" y="486"/>
                  </a:lnTo>
                  <a:lnTo>
                    <a:pt x="98" y="496"/>
                  </a:lnTo>
                  <a:lnTo>
                    <a:pt x="96" y="502"/>
                  </a:lnTo>
                  <a:lnTo>
                    <a:pt x="110" y="506"/>
                  </a:lnTo>
                  <a:lnTo>
                    <a:pt x="110" y="506"/>
                  </a:lnTo>
                  <a:lnTo>
                    <a:pt x="122" y="508"/>
                  </a:lnTo>
                  <a:lnTo>
                    <a:pt x="132" y="510"/>
                  </a:lnTo>
                  <a:lnTo>
                    <a:pt x="140" y="516"/>
                  </a:lnTo>
                  <a:lnTo>
                    <a:pt x="144" y="520"/>
                  </a:lnTo>
                  <a:lnTo>
                    <a:pt x="144" y="520"/>
                  </a:lnTo>
                  <a:lnTo>
                    <a:pt x="152" y="534"/>
                  </a:lnTo>
                  <a:lnTo>
                    <a:pt x="158" y="550"/>
                  </a:lnTo>
                  <a:lnTo>
                    <a:pt x="180" y="562"/>
                  </a:lnTo>
                  <a:lnTo>
                    <a:pt x="192" y="564"/>
                  </a:lnTo>
                  <a:lnTo>
                    <a:pt x="220" y="540"/>
                  </a:lnTo>
                  <a:lnTo>
                    <a:pt x="236" y="562"/>
                  </a:lnTo>
                  <a:lnTo>
                    <a:pt x="236" y="564"/>
                  </a:lnTo>
                  <a:lnTo>
                    <a:pt x="236" y="564"/>
                  </a:lnTo>
                  <a:lnTo>
                    <a:pt x="236" y="564"/>
                  </a:lnTo>
                  <a:lnTo>
                    <a:pt x="240" y="584"/>
                  </a:lnTo>
                  <a:lnTo>
                    <a:pt x="252" y="586"/>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24" y="472"/>
                  </a:lnTo>
                  <a:lnTo>
                    <a:pt x="342" y="486"/>
                  </a:lnTo>
                  <a:lnTo>
                    <a:pt x="352" y="498"/>
                  </a:lnTo>
                  <a:lnTo>
                    <a:pt x="352" y="498"/>
                  </a:lnTo>
                  <a:lnTo>
                    <a:pt x="362" y="490"/>
                  </a:lnTo>
                  <a:lnTo>
                    <a:pt x="378" y="474"/>
                  </a:lnTo>
                  <a:lnTo>
                    <a:pt x="378" y="472"/>
                  </a:lnTo>
                  <a:lnTo>
                    <a:pt x="380" y="472"/>
                  </a:lnTo>
                  <a:lnTo>
                    <a:pt x="420" y="482"/>
                  </a:lnTo>
                  <a:lnTo>
                    <a:pt x="438" y="468"/>
                  </a:lnTo>
                  <a:lnTo>
                    <a:pt x="438" y="466"/>
                  </a:lnTo>
                  <a:lnTo>
                    <a:pt x="440" y="466"/>
                  </a:lnTo>
                  <a:lnTo>
                    <a:pt x="440" y="466"/>
                  </a:lnTo>
                  <a:lnTo>
                    <a:pt x="440" y="466"/>
                  </a:lnTo>
                  <a:lnTo>
                    <a:pt x="458" y="470"/>
                  </a:lnTo>
                  <a:lnTo>
                    <a:pt x="512" y="422"/>
                  </a:lnTo>
                  <a:lnTo>
                    <a:pt x="528" y="426"/>
                  </a:lnTo>
                  <a:lnTo>
                    <a:pt x="528" y="426"/>
                  </a:lnTo>
                  <a:lnTo>
                    <a:pt x="530" y="428"/>
                  </a:lnTo>
                  <a:lnTo>
                    <a:pt x="530" y="428"/>
                  </a:lnTo>
                  <a:lnTo>
                    <a:pt x="532" y="428"/>
                  </a:lnTo>
                  <a:lnTo>
                    <a:pt x="536" y="436"/>
                  </a:lnTo>
                  <a:lnTo>
                    <a:pt x="540" y="432"/>
                  </a:lnTo>
                  <a:lnTo>
                    <a:pt x="540" y="432"/>
                  </a:lnTo>
                  <a:lnTo>
                    <a:pt x="540" y="430"/>
                  </a:lnTo>
                  <a:lnTo>
                    <a:pt x="540" y="430"/>
                  </a:lnTo>
                  <a:lnTo>
                    <a:pt x="556" y="422"/>
                  </a:lnTo>
                  <a:lnTo>
                    <a:pt x="568" y="410"/>
                  </a:lnTo>
                  <a:lnTo>
                    <a:pt x="566" y="386"/>
                  </a:lnTo>
                  <a:lnTo>
                    <a:pt x="564" y="382"/>
                  </a:lnTo>
                  <a:lnTo>
                    <a:pt x="548" y="388"/>
                  </a:lnTo>
                  <a:lnTo>
                    <a:pt x="548" y="388"/>
                  </a:lnTo>
                  <a:lnTo>
                    <a:pt x="548" y="388"/>
                  </a:lnTo>
                  <a:lnTo>
                    <a:pt x="542" y="392"/>
                  </a:lnTo>
                  <a:lnTo>
                    <a:pt x="534" y="392"/>
                  </a:lnTo>
                  <a:lnTo>
                    <a:pt x="516" y="392"/>
                  </a:lnTo>
                  <a:lnTo>
                    <a:pt x="516" y="392"/>
                  </a:lnTo>
                  <a:lnTo>
                    <a:pt x="510" y="390"/>
                  </a:lnTo>
                  <a:lnTo>
                    <a:pt x="504" y="386"/>
                  </a:lnTo>
                  <a:lnTo>
                    <a:pt x="504" y="360"/>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0" y="340"/>
                  </a:lnTo>
                  <a:lnTo>
                    <a:pt x="468" y="310"/>
                  </a:lnTo>
                  <a:lnTo>
                    <a:pt x="468" y="310"/>
                  </a:lnTo>
                  <a:lnTo>
                    <a:pt x="468" y="310"/>
                  </a:lnTo>
                  <a:lnTo>
                    <a:pt x="468" y="308"/>
                  </a:lnTo>
                  <a:lnTo>
                    <a:pt x="476" y="294"/>
                  </a:lnTo>
                  <a:lnTo>
                    <a:pt x="452" y="274"/>
                  </a:lnTo>
                  <a:lnTo>
                    <a:pt x="452" y="272"/>
                  </a:lnTo>
                  <a:lnTo>
                    <a:pt x="452" y="272"/>
                  </a:lnTo>
                  <a:lnTo>
                    <a:pt x="452" y="248"/>
                  </a:lnTo>
                  <a:lnTo>
                    <a:pt x="452" y="248"/>
                  </a:lnTo>
                  <a:lnTo>
                    <a:pt x="464" y="212"/>
                  </a:lnTo>
                  <a:lnTo>
                    <a:pt x="456" y="192"/>
                  </a:lnTo>
                  <a:lnTo>
                    <a:pt x="450" y="190"/>
                  </a:lnTo>
                  <a:lnTo>
                    <a:pt x="440" y="190"/>
                  </a:lnTo>
                  <a:lnTo>
                    <a:pt x="432" y="204"/>
                  </a:lnTo>
                  <a:lnTo>
                    <a:pt x="420" y="196"/>
                  </a:lnTo>
                  <a:lnTo>
                    <a:pt x="410" y="190"/>
                  </a:lnTo>
                  <a:lnTo>
                    <a:pt x="400" y="168"/>
                  </a:lnTo>
                  <a:lnTo>
                    <a:pt x="400" y="168"/>
                  </a:lnTo>
                  <a:lnTo>
                    <a:pt x="400" y="168"/>
                  </a:lnTo>
                  <a:lnTo>
                    <a:pt x="398" y="152"/>
                  </a:lnTo>
                  <a:lnTo>
                    <a:pt x="398" y="150"/>
                  </a:lnTo>
                  <a:lnTo>
                    <a:pt x="396" y="148"/>
                  </a:lnTo>
                  <a:lnTo>
                    <a:pt x="400" y="148"/>
                  </a:lnTo>
                  <a:lnTo>
                    <a:pt x="410" y="132"/>
                  </a:lnTo>
                  <a:lnTo>
                    <a:pt x="412" y="132"/>
                  </a:lnTo>
                  <a:lnTo>
                    <a:pt x="412" y="132"/>
                  </a:lnTo>
                  <a:lnTo>
                    <a:pt x="412" y="132"/>
                  </a:lnTo>
                  <a:lnTo>
                    <a:pt x="420" y="130"/>
                  </a:lnTo>
                  <a:lnTo>
                    <a:pt x="430" y="128"/>
                  </a:lnTo>
                  <a:lnTo>
                    <a:pt x="472" y="126"/>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86" y="94"/>
                  </a:lnTo>
                  <a:lnTo>
                    <a:pt x="478" y="100"/>
                  </a:lnTo>
                  <a:lnTo>
                    <a:pt x="474" y="102"/>
                  </a:lnTo>
                  <a:lnTo>
                    <a:pt x="470" y="104"/>
                  </a:lnTo>
                  <a:lnTo>
                    <a:pt x="470" y="104"/>
                  </a:lnTo>
                  <a:lnTo>
                    <a:pt x="466" y="102"/>
                  </a:lnTo>
                  <a:lnTo>
                    <a:pt x="462" y="100"/>
                  </a:lnTo>
                  <a:lnTo>
                    <a:pt x="454" y="90"/>
                  </a:lnTo>
                  <a:lnTo>
                    <a:pt x="454" y="9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2"/>
                  </a:lnTo>
                  <a:lnTo>
                    <a:pt x="404" y="84"/>
                  </a:lnTo>
                  <a:lnTo>
                    <a:pt x="402" y="100"/>
                  </a:lnTo>
                  <a:lnTo>
                    <a:pt x="402" y="102"/>
                  </a:lnTo>
                  <a:lnTo>
                    <a:pt x="400" y="102"/>
                  </a:lnTo>
                  <a:lnTo>
                    <a:pt x="386" y="124"/>
                  </a:lnTo>
                  <a:lnTo>
                    <a:pt x="386" y="124"/>
                  </a:lnTo>
                  <a:lnTo>
                    <a:pt x="360" y="138"/>
                  </a:lnTo>
                  <a:lnTo>
                    <a:pt x="358" y="152"/>
                  </a:lnTo>
                  <a:lnTo>
                    <a:pt x="358" y="152"/>
                  </a:lnTo>
                  <a:lnTo>
                    <a:pt x="360" y="160"/>
                  </a:lnTo>
                  <a:lnTo>
                    <a:pt x="364" y="170"/>
                  </a:lnTo>
                  <a:lnTo>
                    <a:pt x="366" y="170"/>
                  </a:lnTo>
                  <a:lnTo>
                    <a:pt x="366" y="172"/>
                  </a:lnTo>
                  <a:lnTo>
                    <a:pt x="368" y="192"/>
                  </a:lnTo>
                  <a:lnTo>
                    <a:pt x="368" y="194"/>
                  </a:lnTo>
                  <a:lnTo>
                    <a:pt x="366" y="196"/>
                  </a:lnTo>
                  <a:lnTo>
                    <a:pt x="356" y="208"/>
                  </a:lnTo>
                  <a:lnTo>
                    <a:pt x="356" y="208"/>
                  </a:lnTo>
                  <a:lnTo>
                    <a:pt x="356" y="208"/>
                  </a:lnTo>
                  <a:lnTo>
                    <a:pt x="356" y="208"/>
                  </a:lnTo>
                  <a:lnTo>
                    <a:pt x="348" y="214"/>
                  </a:lnTo>
                  <a:lnTo>
                    <a:pt x="348" y="214"/>
                  </a:lnTo>
                  <a:lnTo>
                    <a:pt x="346" y="214"/>
                  </a:lnTo>
                  <a:lnTo>
                    <a:pt x="346" y="214"/>
                  </a:lnTo>
                  <a:lnTo>
                    <a:pt x="344" y="214"/>
                  </a:lnTo>
                  <a:lnTo>
                    <a:pt x="326" y="210"/>
                  </a:lnTo>
                  <a:lnTo>
                    <a:pt x="326" y="210"/>
                  </a:lnTo>
                  <a:lnTo>
                    <a:pt x="322" y="210"/>
                  </a:lnTo>
                  <a:lnTo>
                    <a:pt x="316" y="214"/>
                  </a:lnTo>
                  <a:lnTo>
                    <a:pt x="308" y="224"/>
                  </a:lnTo>
                  <a:lnTo>
                    <a:pt x="300" y="232"/>
                  </a:lnTo>
                  <a:lnTo>
                    <a:pt x="300" y="232"/>
                  </a:lnTo>
                  <a:lnTo>
                    <a:pt x="298" y="236"/>
                  </a:lnTo>
                  <a:lnTo>
                    <a:pt x="294" y="238"/>
                  </a:lnTo>
                  <a:lnTo>
                    <a:pt x="288" y="240"/>
                  </a:lnTo>
                  <a:lnTo>
                    <a:pt x="282" y="238"/>
                  </a:lnTo>
                  <a:lnTo>
                    <a:pt x="282" y="238"/>
                  </a:lnTo>
                  <a:lnTo>
                    <a:pt x="280" y="238"/>
                  </a:lnTo>
                  <a:lnTo>
                    <a:pt x="278" y="234"/>
                  </a:lnTo>
                  <a:lnTo>
                    <a:pt x="276" y="230"/>
                  </a:lnTo>
                  <a:lnTo>
                    <a:pt x="276" y="224"/>
                  </a:lnTo>
                  <a:lnTo>
                    <a:pt x="276" y="220"/>
                  </a:lnTo>
                  <a:lnTo>
                    <a:pt x="276" y="214"/>
                  </a:lnTo>
                  <a:lnTo>
                    <a:pt x="272" y="218"/>
                  </a:lnTo>
                  <a:lnTo>
                    <a:pt x="272" y="218"/>
                  </a:lnTo>
                  <a:lnTo>
                    <a:pt x="270" y="220"/>
                  </a:lnTo>
                  <a:lnTo>
                    <a:pt x="264" y="222"/>
                  </a:lnTo>
                  <a:lnTo>
                    <a:pt x="264" y="222"/>
                  </a:lnTo>
                  <a:lnTo>
                    <a:pt x="260" y="218"/>
                  </a:lnTo>
                  <a:lnTo>
                    <a:pt x="258" y="212"/>
                  </a:lnTo>
                  <a:lnTo>
                    <a:pt x="258" y="212"/>
                  </a:lnTo>
                  <a:lnTo>
                    <a:pt x="256" y="192"/>
                  </a:lnTo>
                  <a:lnTo>
                    <a:pt x="252" y="176"/>
                  </a:lnTo>
                  <a:lnTo>
                    <a:pt x="244" y="168"/>
                  </a:lnTo>
                  <a:lnTo>
                    <a:pt x="244" y="168"/>
                  </a:lnTo>
                  <a:lnTo>
                    <a:pt x="244" y="166"/>
                  </a:lnTo>
                  <a:lnTo>
                    <a:pt x="226" y="128"/>
                  </a:lnTo>
                  <a:lnTo>
                    <a:pt x="226" y="128"/>
                  </a:lnTo>
                  <a:lnTo>
                    <a:pt x="220" y="116"/>
                  </a:lnTo>
                  <a:lnTo>
                    <a:pt x="220" y="116"/>
                  </a:lnTo>
                  <a:lnTo>
                    <a:pt x="220" y="116"/>
                  </a:lnTo>
                  <a:lnTo>
                    <a:pt x="220" y="114"/>
                  </a:lnTo>
                  <a:lnTo>
                    <a:pt x="216" y="94"/>
                  </a:lnTo>
                  <a:lnTo>
                    <a:pt x="214" y="90"/>
                  </a:lnTo>
                  <a:lnTo>
                    <a:pt x="212" y="92"/>
                  </a:lnTo>
                  <a:lnTo>
                    <a:pt x="212" y="92"/>
                  </a:lnTo>
                  <a:lnTo>
                    <a:pt x="204" y="100"/>
                  </a:lnTo>
                  <a:lnTo>
                    <a:pt x="200" y="104"/>
                  </a:lnTo>
                  <a:lnTo>
                    <a:pt x="200" y="104"/>
                  </a:lnTo>
                  <a:lnTo>
                    <a:pt x="196" y="102"/>
                  </a:lnTo>
                  <a:lnTo>
                    <a:pt x="188" y="96"/>
                  </a:lnTo>
                  <a:lnTo>
                    <a:pt x="176" y="90"/>
                  </a:lnTo>
                  <a:lnTo>
                    <a:pt x="174" y="88"/>
                  </a:lnTo>
                  <a:lnTo>
                    <a:pt x="172" y="88"/>
                  </a:lnTo>
                  <a:lnTo>
                    <a:pt x="172" y="88"/>
                  </a:lnTo>
                  <a:lnTo>
                    <a:pt x="172" y="86"/>
                  </a:lnTo>
                  <a:lnTo>
                    <a:pt x="172" y="70"/>
                  </a:lnTo>
                  <a:lnTo>
                    <a:pt x="172" y="70"/>
                  </a:lnTo>
                  <a:lnTo>
                    <a:pt x="168" y="58"/>
                  </a:lnTo>
                  <a:lnTo>
                    <a:pt x="162" y="42"/>
                  </a:lnTo>
                  <a:lnTo>
                    <a:pt x="156" y="42"/>
                  </a:lnTo>
                  <a:lnTo>
                    <a:pt x="156" y="42"/>
                  </a:lnTo>
                  <a:lnTo>
                    <a:pt x="156" y="50"/>
                  </a:lnTo>
                  <a:lnTo>
                    <a:pt x="154" y="58"/>
                  </a:lnTo>
                  <a:lnTo>
                    <a:pt x="154" y="58"/>
                  </a:lnTo>
                  <a:lnTo>
                    <a:pt x="150" y="64"/>
                  </a:lnTo>
                  <a:lnTo>
                    <a:pt x="144" y="70"/>
                  </a:lnTo>
                  <a:lnTo>
                    <a:pt x="144" y="70"/>
                  </a:lnTo>
                  <a:lnTo>
                    <a:pt x="142" y="78"/>
                  </a:lnTo>
                  <a:lnTo>
                    <a:pt x="138" y="82"/>
                  </a:lnTo>
                  <a:lnTo>
                    <a:pt x="138" y="82"/>
                  </a:lnTo>
                  <a:lnTo>
                    <a:pt x="134" y="86"/>
                  </a:lnTo>
                  <a:lnTo>
                    <a:pt x="130" y="86"/>
                  </a:lnTo>
                  <a:lnTo>
                    <a:pt x="128" y="86"/>
                  </a:lnTo>
                  <a:lnTo>
                    <a:pt x="124" y="84"/>
                  </a:lnTo>
                  <a:lnTo>
                    <a:pt x="122" y="84"/>
                  </a:lnTo>
                  <a:lnTo>
                    <a:pt x="122" y="84"/>
                  </a:lnTo>
                  <a:lnTo>
                    <a:pt x="118" y="82"/>
                  </a:lnTo>
                  <a:lnTo>
                    <a:pt x="118" y="78"/>
                  </a:lnTo>
                  <a:lnTo>
                    <a:pt x="116" y="66"/>
                  </a:lnTo>
                  <a:lnTo>
                    <a:pt x="116" y="62"/>
                  </a:lnTo>
                  <a:lnTo>
                    <a:pt x="106" y="56"/>
                  </a:lnTo>
                  <a:lnTo>
                    <a:pt x="106" y="56"/>
                  </a:lnTo>
                  <a:lnTo>
                    <a:pt x="104" y="54"/>
                  </a:lnTo>
                  <a:lnTo>
                    <a:pt x="102" y="50"/>
                  </a:lnTo>
                  <a:lnTo>
                    <a:pt x="100" y="42"/>
                  </a:lnTo>
                  <a:lnTo>
                    <a:pt x="104" y="6"/>
                  </a:lnTo>
                  <a:lnTo>
                    <a:pt x="102" y="0"/>
                  </a:lnTo>
                  <a:lnTo>
                    <a:pt x="88" y="14"/>
                  </a:lnTo>
                  <a:lnTo>
                    <a:pt x="80" y="20"/>
                  </a:lnTo>
                  <a:lnTo>
                    <a:pt x="78" y="26"/>
                  </a:lnTo>
                  <a:lnTo>
                    <a:pt x="78" y="26"/>
                  </a:lnTo>
                  <a:lnTo>
                    <a:pt x="82" y="36"/>
                  </a:lnTo>
                  <a:lnTo>
                    <a:pt x="82" y="44"/>
                  </a:lnTo>
                  <a:lnTo>
                    <a:pt x="82" y="44"/>
                  </a:lnTo>
                  <a:lnTo>
                    <a:pt x="82" y="48"/>
                  </a:lnTo>
                  <a:lnTo>
                    <a:pt x="80" y="54"/>
                  </a:lnTo>
                  <a:lnTo>
                    <a:pt x="76" y="58"/>
                  </a:lnTo>
                  <a:lnTo>
                    <a:pt x="72" y="60"/>
                  </a:lnTo>
                  <a:lnTo>
                    <a:pt x="56" y="66"/>
                  </a:lnTo>
                  <a:lnTo>
                    <a:pt x="52" y="68"/>
                  </a:lnTo>
                  <a:lnTo>
                    <a:pt x="52" y="74"/>
                  </a:lnTo>
                  <a:lnTo>
                    <a:pt x="52" y="96"/>
                  </a:lnTo>
                  <a:lnTo>
                    <a:pt x="52" y="96"/>
                  </a:lnTo>
                  <a:lnTo>
                    <a:pt x="54" y="104"/>
                  </a:lnTo>
                  <a:lnTo>
                    <a:pt x="54" y="106"/>
                  </a:lnTo>
                  <a:lnTo>
                    <a:pt x="56" y="108"/>
                  </a:lnTo>
                  <a:lnTo>
                    <a:pt x="56" y="108"/>
                  </a:lnTo>
                  <a:lnTo>
                    <a:pt x="64" y="108"/>
                  </a:lnTo>
                  <a:lnTo>
                    <a:pt x="68" y="108"/>
                  </a:lnTo>
                  <a:lnTo>
                    <a:pt x="72" y="106"/>
                  </a:lnTo>
                  <a:lnTo>
                    <a:pt x="76" y="104"/>
                  </a:lnTo>
                  <a:lnTo>
                    <a:pt x="92" y="138"/>
                  </a:lnTo>
                  <a:lnTo>
                    <a:pt x="92" y="140"/>
                  </a:lnTo>
                  <a:lnTo>
                    <a:pt x="92" y="140"/>
                  </a:lnTo>
                  <a:lnTo>
                    <a:pt x="92" y="140"/>
                  </a:lnTo>
                  <a:lnTo>
                    <a:pt x="92" y="140"/>
                  </a:lnTo>
                  <a:lnTo>
                    <a:pt x="88" y="184"/>
                  </a:lnTo>
                  <a:lnTo>
                    <a:pt x="82" y="216"/>
                  </a:lnTo>
                  <a:lnTo>
                    <a:pt x="78" y="238"/>
                  </a:lnTo>
                  <a:lnTo>
                    <a:pt x="72" y="250"/>
                  </a:lnTo>
                  <a:lnTo>
                    <a:pt x="72" y="250"/>
                  </a:lnTo>
                  <a:lnTo>
                    <a:pt x="68" y="254"/>
                  </a:lnTo>
                  <a:lnTo>
                    <a:pt x="62" y="256"/>
                  </a:lnTo>
                  <a:lnTo>
                    <a:pt x="62" y="256"/>
                  </a:lnTo>
                  <a:lnTo>
                    <a:pt x="54" y="254"/>
                  </a:lnTo>
                  <a:lnTo>
                    <a:pt x="48" y="252"/>
                  </a:lnTo>
                  <a:lnTo>
                    <a:pt x="48" y="252"/>
                  </a:lnTo>
                  <a:lnTo>
                    <a:pt x="22" y="298"/>
                  </a:lnTo>
                  <a:lnTo>
                    <a:pt x="12" y="312"/>
                  </a:lnTo>
                  <a:lnTo>
                    <a:pt x="6" y="318"/>
                  </a:lnTo>
                  <a:lnTo>
                    <a:pt x="8" y="318"/>
                  </a:lnTo>
                  <a:lnTo>
                    <a:pt x="8" y="318"/>
                  </a:lnTo>
                  <a:lnTo>
                    <a:pt x="6" y="320"/>
                  </a:lnTo>
                  <a:lnTo>
                    <a:pt x="4" y="326"/>
                  </a:lnTo>
                  <a:lnTo>
                    <a:pt x="4" y="348"/>
                  </a:lnTo>
                  <a:lnTo>
                    <a:pt x="8" y="352"/>
                  </a:lnTo>
                  <a:lnTo>
                    <a:pt x="10" y="352"/>
                  </a:lnTo>
                  <a:lnTo>
                    <a:pt x="12" y="354"/>
                  </a:lnTo>
                  <a:lnTo>
                    <a:pt x="4" y="364"/>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57" name="Freeform 13"/>
            <p:cNvSpPr>
              <a:spLocks/>
            </p:cNvSpPr>
            <p:nvPr/>
          </p:nvSpPr>
          <p:spPr bwMode="auto">
            <a:xfrm>
              <a:off x="3419475" y="4409394"/>
              <a:ext cx="609600" cy="527050"/>
            </a:xfrm>
            <a:custGeom>
              <a:avLst/>
              <a:gdLst>
                <a:gd name="T0" fmla="*/ 284 w 384"/>
                <a:gd name="T1" fmla="*/ 14 h 332"/>
                <a:gd name="T2" fmla="*/ 272 w 384"/>
                <a:gd name="T3" fmla="*/ 26 h 332"/>
                <a:gd name="T4" fmla="*/ 262 w 384"/>
                <a:gd name="T5" fmla="*/ 20 h 332"/>
                <a:gd name="T6" fmla="*/ 260 w 384"/>
                <a:gd name="T7" fmla="*/ 10 h 332"/>
                <a:gd name="T8" fmla="*/ 250 w 384"/>
                <a:gd name="T9" fmla="*/ 8 h 332"/>
                <a:gd name="T10" fmla="*/ 240 w 384"/>
                <a:gd name="T11" fmla="*/ 34 h 332"/>
                <a:gd name="T12" fmla="*/ 216 w 384"/>
                <a:gd name="T13" fmla="*/ 34 h 332"/>
                <a:gd name="T14" fmla="*/ 208 w 384"/>
                <a:gd name="T15" fmla="*/ 44 h 332"/>
                <a:gd name="T16" fmla="*/ 188 w 384"/>
                <a:gd name="T17" fmla="*/ 58 h 332"/>
                <a:gd name="T18" fmla="*/ 182 w 384"/>
                <a:gd name="T19" fmla="*/ 58 h 332"/>
                <a:gd name="T20" fmla="*/ 160 w 384"/>
                <a:gd name="T21" fmla="*/ 54 h 332"/>
                <a:gd name="T22" fmla="*/ 160 w 384"/>
                <a:gd name="T23" fmla="*/ 50 h 332"/>
                <a:gd name="T24" fmla="*/ 148 w 384"/>
                <a:gd name="T25" fmla="*/ 74 h 332"/>
                <a:gd name="T26" fmla="*/ 170 w 384"/>
                <a:gd name="T27" fmla="*/ 82 h 332"/>
                <a:gd name="T28" fmla="*/ 176 w 384"/>
                <a:gd name="T29" fmla="*/ 110 h 332"/>
                <a:gd name="T30" fmla="*/ 160 w 384"/>
                <a:gd name="T31" fmla="*/ 122 h 332"/>
                <a:gd name="T32" fmla="*/ 124 w 384"/>
                <a:gd name="T33" fmla="*/ 130 h 332"/>
                <a:gd name="T34" fmla="*/ 114 w 384"/>
                <a:gd name="T35" fmla="*/ 126 h 332"/>
                <a:gd name="T36" fmla="*/ 104 w 384"/>
                <a:gd name="T37" fmla="*/ 134 h 332"/>
                <a:gd name="T38" fmla="*/ 78 w 384"/>
                <a:gd name="T39" fmla="*/ 148 h 332"/>
                <a:gd name="T40" fmla="*/ 16 w 384"/>
                <a:gd name="T41" fmla="*/ 146 h 332"/>
                <a:gd name="T42" fmla="*/ 0 w 384"/>
                <a:gd name="T43" fmla="*/ 172 h 332"/>
                <a:gd name="T44" fmla="*/ 18 w 384"/>
                <a:gd name="T45" fmla="*/ 196 h 332"/>
                <a:gd name="T46" fmla="*/ 28 w 384"/>
                <a:gd name="T47" fmla="*/ 190 h 332"/>
                <a:gd name="T48" fmla="*/ 44 w 384"/>
                <a:gd name="T49" fmla="*/ 188 h 332"/>
                <a:gd name="T50" fmla="*/ 66 w 384"/>
                <a:gd name="T51" fmla="*/ 220 h 332"/>
                <a:gd name="T52" fmla="*/ 58 w 384"/>
                <a:gd name="T53" fmla="*/ 246 h 332"/>
                <a:gd name="T54" fmla="*/ 62 w 384"/>
                <a:gd name="T55" fmla="*/ 286 h 332"/>
                <a:gd name="T56" fmla="*/ 68 w 384"/>
                <a:gd name="T57" fmla="*/ 320 h 332"/>
                <a:gd name="T58" fmla="*/ 78 w 384"/>
                <a:gd name="T59" fmla="*/ 326 h 332"/>
                <a:gd name="T60" fmla="*/ 110 w 384"/>
                <a:gd name="T61" fmla="*/ 320 h 332"/>
                <a:gd name="T62" fmla="*/ 168 w 384"/>
                <a:gd name="T63" fmla="*/ 320 h 332"/>
                <a:gd name="T64" fmla="*/ 196 w 384"/>
                <a:gd name="T65" fmla="*/ 302 h 332"/>
                <a:gd name="T66" fmla="*/ 216 w 384"/>
                <a:gd name="T67" fmla="*/ 290 h 332"/>
                <a:gd name="T68" fmla="*/ 248 w 384"/>
                <a:gd name="T69" fmla="*/ 282 h 332"/>
                <a:gd name="T70" fmla="*/ 256 w 384"/>
                <a:gd name="T71" fmla="*/ 292 h 332"/>
                <a:gd name="T72" fmla="*/ 276 w 384"/>
                <a:gd name="T73" fmla="*/ 292 h 332"/>
                <a:gd name="T74" fmla="*/ 294 w 384"/>
                <a:gd name="T75" fmla="*/ 296 h 332"/>
                <a:gd name="T76" fmla="*/ 296 w 384"/>
                <a:gd name="T77" fmla="*/ 288 h 332"/>
                <a:gd name="T78" fmla="*/ 312 w 384"/>
                <a:gd name="T79" fmla="*/ 276 h 332"/>
                <a:gd name="T80" fmla="*/ 322 w 384"/>
                <a:gd name="T81" fmla="*/ 276 h 332"/>
                <a:gd name="T82" fmla="*/ 330 w 384"/>
                <a:gd name="T83" fmla="*/ 262 h 332"/>
                <a:gd name="T84" fmla="*/ 348 w 384"/>
                <a:gd name="T85" fmla="*/ 252 h 332"/>
                <a:gd name="T86" fmla="*/ 352 w 384"/>
                <a:gd name="T87" fmla="*/ 248 h 332"/>
                <a:gd name="T88" fmla="*/ 374 w 384"/>
                <a:gd name="T89" fmla="*/ 244 h 332"/>
                <a:gd name="T90" fmla="*/ 384 w 384"/>
                <a:gd name="T91" fmla="*/ 228 h 332"/>
                <a:gd name="T92" fmla="*/ 372 w 384"/>
                <a:gd name="T93" fmla="*/ 206 h 332"/>
                <a:gd name="T94" fmla="*/ 372 w 384"/>
                <a:gd name="T95" fmla="*/ 204 h 332"/>
                <a:gd name="T96" fmla="*/ 380 w 384"/>
                <a:gd name="T97" fmla="*/ 174 h 332"/>
                <a:gd name="T98" fmla="*/ 372 w 384"/>
                <a:gd name="T99" fmla="*/ 156 h 332"/>
                <a:gd name="T100" fmla="*/ 350 w 384"/>
                <a:gd name="T101" fmla="*/ 136 h 332"/>
                <a:gd name="T102" fmla="*/ 366 w 384"/>
                <a:gd name="T103" fmla="*/ 92 h 332"/>
                <a:gd name="T104" fmla="*/ 372 w 384"/>
                <a:gd name="T105" fmla="*/ 68 h 332"/>
                <a:gd name="T106" fmla="*/ 356 w 384"/>
                <a:gd name="T107" fmla="*/ 76 h 332"/>
                <a:gd name="T108" fmla="*/ 346 w 384"/>
                <a:gd name="T109" fmla="*/ 82 h 332"/>
                <a:gd name="T110" fmla="*/ 336 w 384"/>
                <a:gd name="T111" fmla="*/ 76 h 332"/>
                <a:gd name="T112" fmla="*/ 332 w 384"/>
                <a:gd name="T113" fmla="*/ 60 h 332"/>
                <a:gd name="T114" fmla="*/ 316 w 384"/>
                <a:gd name="T115" fmla="*/ 60 h 332"/>
                <a:gd name="T116" fmla="*/ 304 w 384"/>
                <a:gd name="T117" fmla="*/ 1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4" h="332">
                  <a:moveTo>
                    <a:pt x="300" y="6"/>
                  </a:moveTo>
                  <a:lnTo>
                    <a:pt x="296" y="4"/>
                  </a:lnTo>
                  <a:lnTo>
                    <a:pt x="288" y="8"/>
                  </a:lnTo>
                  <a:lnTo>
                    <a:pt x="284" y="14"/>
                  </a:lnTo>
                  <a:lnTo>
                    <a:pt x="284" y="14"/>
                  </a:lnTo>
                  <a:lnTo>
                    <a:pt x="280" y="22"/>
                  </a:lnTo>
                  <a:lnTo>
                    <a:pt x="276" y="24"/>
                  </a:lnTo>
                  <a:lnTo>
                    <a:pt x="272" y="26"/>
                  </a:lnTo>
                  <a:lnTo>
                    <a:pt x="272" y="26"/>
                  </a:lnTo>
                  <a:lnTo>
                    <a:pt x="268" y="24"/>
                  </a:lnTo>
                  <a:lnTo>
                    <a:pt x="264" y="20"/>
                  </a:lnTo>
                  <a:lnTo>
                    <a:pt x="262" y="20"/>
                  </a:lnTo>
                  <a:lnTo>
                    <a:pt x="262" y="20"/>
                  </a:lnTo>
                  <a:lnTo>
                    <a:pt x="262" y="20"/>
                  </a:lnTo>
                  <a:lnTo>
                    <a:pt x="260" y="12"/>
                  </a:lnTo>
                  <a:lnTo>
                    <a:pt x="260" y="10"/>
                  </a:lnTo>
                  <a:lnTo>
                    <a:pt x="258" y="0"/>
                  </a:lnTo>
                  <a:lnTo>
                    <a:pt x="254" y="0"/>
                  </a:lnTo>
                  <a:lnTo>
                    <a:pt x="252" y="0"/>
                  </a:lnTo>
                  <a:lnTo>
                    <a:pt x="250" y="8"/>
                  </a:lnTo>
                  <a:lnTo>
                    <a:pt x="250" y="20"/>
                  </a:lnTo>
                  <a:lnTo>
                    <a:pt x="250" y="20"/>
                  </a:lnTo>
                  <a:lnTo>
                    <a:pt x="248" y="20"/>
                  </a:lnTo>
                  <a:lnTo>
                    <a:pt x="240" y="34"/>
                  </a:lnTo>
                  <a:lnTo>
                    <a:pt x="238" y="36"/>
                  </a:lnTo>
                  <a:lnTo>
                    <a:pt x="236" y="36"/>
                  </a:lnTo>
                  <a:lnTo>
                    <a:pt x="216" y="34"/>
                  </a:lnTo>
                  <a:lnTo>
                    <a:pt x="216" y="34"/>
                  </a:lnTo>
                  <a:lnTo>
                    <a:pt x="216" y="34"/>
                  </a:lnTo>
                  <a:lnTo>
                    <a:pt x="216" y="34"/>
                  </a:lnTo>
                  <a:lnTo>
                    <a:pt x="216" y="36"/>
                  </a:lnTo>
                  <a:lnTo>
                    <a:pt x="208" y="44"/>
                  </a:lnTo>
                  <a:lnTo>
                    <a:pt x="212" y="50"/>
                  </a:lnTo>
                  <a:lnTo>
                    <a:pt x="212" y="50"/>
                  </a:lnTo>
                  <a:lnTo>
                    <a:pt x="206" y="58"/>
                  </a:lnTo>
                  <a:lnTo>
                    <a:pt x="188" y="58"/>
                  </a:lnTo>
                  <a:lnTo>
                    <a:pt x="188" y="56"/>
                  </a:lnTo>
                  <a:lnTo>
                    <a:pt x="188" y="54"/>
                  </a:lnTo>
                  <a:lnTo>
                    <a:pt x="184" y="52"/>
                  </a:lnTo>
                  <a:lnTo>
                    <a:pt x="182" y="58"/>
                  </a:lnTo>
                  <a:lnTo>
                    <a:pt x="180" y="60"/>
                  </a:lnTo>
                  <a:lnTo>
                    <a:pt x="168" y="60"/>
                  </a:lnTo>
                  <a:lnTo>
                    <a:pt x="168" y="60"/>
                  </a:lnTo>
                  <a:lnTo>
                    <a:pt x="160" y="54"/>
                  </a:lnTo>
                  <a:lnTo>
                    <a:pt x="160" y="52"/>
                  </a:lnTo>
                  <a:lnTo>
                    <a:pt x="160" y="52"/>
                  </a:lnTo>
                  <a:lnTo>
                    <a:pt x="160" y="52"/>
                  </a:lnTo>
                  <a:lnTo>
                    <a:pt x="160" y="50"/>
                  </a:lnTo>
                  <a:lnTo>
                    <a:pt x="146" y="48"/>
                  </a:lnTo>
                  <a:lnTo>
                    <a:pt x="136" y="52"/>
                  </a:lnTo>
                  <a:lnTo>
                    <a:pt x="132" y="56"/>
                  </a:lnTo>
                  <a:lnTo>
                    <a:pt x="148" y="74"/>
                  </a:lnTo>
                  <a:lnTo>
                    <a:pt x="168" y="80"/>
                  </a:lnTo>
                  <a:lnTo>
                    <a:pt x="168" y="80"/>
                  </a:lnTo>
                  <a:lnTo>
                    <a:pt x="168" y="80"/>
                  </a:lnTo>
                  <a:lnTo>
                    <a:pt x="170" y="82"/>
                  </a:lnTo>
                  <a:lnTo>
                    <a:pt x="180" y="92"/>
                  </a:lnTo>
                  <a:lnTo>
                    <a:pt x="176" y="108"/>
                  </a:lnTo>
                  <a:lnTo>
                    <a:pt x="176" y="108"/>
                  </a:lnTo>
                  <a:lnTo>
                    <a:pt x="176" y="110"/>
                  </a:lnTo>
                  <a:lnTo>
                    <a:pt x="176" y="110"/>
                  </a:lnTo>
                  <a:lnTo>
                    <a:pt x="162" y="120"/>
                  </a:lnTo>
                  <a:lnTo>
                    <a:pt x="162" y="122"/>
                  </a:lnTo>
                  <a:lnTo>
                    <a:pt x="160" y="122"/>
                  </a:lnTo>
                  <a:lnTo>
                    <a:pt x="138" y="128"/>
                  </a:lnTo>
                  <a:lnTo>
                    <a:pt x="138" y="128"/>
                  </a:lnTo>
                  <a:lnTo>
                    <a:pt x="124" y="130"/>
                  </a:lnTo>
                  <a:lnTo>
                    <a:pt x="124" y="130"/>
                  </a:lnTo>
                  <a:lnTo>
                    <a:pt x="124" y="130"/>
                  </a:lnTo>
                  <a:lnTo>
                    <a:pt x="124" y="130"/>
                  </a:lnTo>
                  <a:lnTo>
                    <a:pt x="124" y="130"/>
                  </a:lnTo>
                  <a:lnTo>
                    <a:pt x="114" y="126"/>
                  </a:lnTo>
                  <a:lnTo>
                    <a:pt x="110" y="126"/>
                  </a:lnTo>
                  <a:lnTo>
                    <a:pt x="104" y="134"/>
                  </a:lnTo>
                  <a:lnTo>
                    <a:pt x="104" y="134"/>
                  </a:lnTo>
                  <a:lnTo>
                    <a:pt x="104" y="134"/>
                  </a:lnTo>
                  <a:lnTo>
                    <a:pt x="94" y="142"/>
                  </a:lnTo>
                  <a:lnTo>
                    <a:pt x="92" y="142"/>
                  </a:lnTo>
                  <a:lnTo>
                    <a:pt x="92" y="142"/>
                  </a:lnTo>
                  <a:lnTo>
                    <a:pt x="78" y="148"/>
                  </a:lnTo>
                  <a:lnTo>
                    <a:pt x="78" y="148"/>
                  </a:lnTo>
                  <a:lnTo>
                    <a:pt x="60" y="142"/>
                  </a:lnTo>
                  <a:lnTo>
                    <a:pt x="24" y="144"/>
                  </a:lnTo>
                  <a:lnTo>
                    <a:pt x="16" y="146"/>
                  </a:lnTo>
                  <a:lnTo>
                    <a:pt x="16" y="148"/>
                  </a:lnTo>
                  <a:lnTo>
                    <a:pt x="8" y="148"/>
                  </a:lnTo>
                  <a:lnTo>
                    <a:pt x="0" y="160"/>
                  </a:lnTo>
                  <a:lnTo>
                    <a:pt x="0" y="172"/>
                  </a:lnTo>
                  <a:lnTo>
                    <a:pt x="8" y="192"/>
                  </a:lnTo>
                  <a:lnTo>
                    <a:pt x="18" y="196"/>
                  </a:lnTo>
                  <a:lnTo>
                    <a:pt x="18" y="196"/>
                  </a:lnTo>
                  <a:lnTo>
                    <a:pt x="18" y="196"/>
                  </a:lnTo>
                  <a:lnTo>
                    <a:pt x="22" y="200"/>
                  </a:lnTo>
                  <a:lnTo>
                    <a:pt x="28" y="192"/>
                  </a:lnTo>
                  <a:lnTo>
                    <a:pt x="28" y="190"/>
                  </a:lnTo>
                  <a:lnTo>
                    <a:pt x="28" y="190"/>
                  </a:lnTo>
                  <a:lnTo>
                    <a:pt x="30" y="190"/>
                  </a:lnTo>
                  <a:lnTo>
                    <a:pt x="42" y="188"/>
                  </a:lnTo>
                  <a:lnTo>
                    <a:pt x="44" y="188"/>
                  </a:lnTo>
                  <a:lnTo>
                    <a:pt x="44" y="188"/>
                  </a:lnTo>
                  <a:lnTo>
                    <a:pt x="56" y="192"/>
                  </a:lnTo>
                  <a:lnTo>
                    <a:pt x="68" y="220"/>
                  </a:lnTo>
                  <a:lnTo>
                    <a:pt x="66" y="220"/>
                  </a:lnTo>
                  <a:lnTo>
                    <a:pt x="66" y="220"/>
                  </a:lnTo>
                  <a:lnTo>
                    <a:pt x="62" y="236"/>
                  </a:lnTo>
                  <a:lnTo>
                    <a:pt x="62" y="236"/>
                  </a:lnTo>
                  <a:lnTo>
                    <a:pt x="58" y="244"/>
                  </a:lnTo>
                  <a:lnTo>
                    <a:pt x="58" y="246"/>
                  </a:lnTo>
                  <a:lnTo>
                    <a:pt x="52" y="260"/>
                  </a:lnTo>
                  <a:lnTo>
                    <a:pt x="52" y="276"/>
                  </a:lnTo>
                  <a:lnTo>
                    <a:pt x="62" y="286"/>
                  </a:lnTo>
                  <a:lnTo>
                    <a:pt x="62" y="286"/>
                  </a:lnTo>
                  <a:lnTo>
                    <a:pt x="76" y="296"/>
                  </a:lnTo>
                  <a:lnTo>
                    <a:pt x="76" y="298"/>
                  </a:lnTo>
                  <a:lnTo>
                    <a:pt x="78" y="298"/>
                  </a:lnTo>
                  <a:lnTo>
                    <a:pt x="68" y="320"/>
                  </a:lnTo>
                  <a:lnTo>
                    <a:pt x="66" y="332"/>
                  </a:lnTo>
                  <a:lnTo>
                    <a:pt x="68" y="330"/>
                  </a:lnTo>
                  <a:lnTo>
                    <a:pt x="70" y="330"/>
                  </a:lnTo>
                  <a:lnTo>
                    <a:pt x="78" y="326"/>
                  </a:lnTo>
                  <a:lnTo>
                    <a:pt x="92" y="318"/>
                  </a:lnTo>
                  <a:lnTo>
                    <a:pt x="92" y="318"/>
                  </a:lnTo>
                  <a:lnTo>
                    <a:pt x="108" y="320"/>
                  </a:lnTo>
                  <a:lnTo>
                    <a:pt x="110" y="320"/>
                  </a:lnTo>
                  <a:lnTo>
                    <a:pt x="110" y="320"/>
                  </a:lnTo>
                  <a:lnTo>
                    <a:pt x="134" y="330"/>
                  </a:lnTo>
                  <a:lnTo>
                    <a:pt x="160" y="330"/>
                  </a:lnTo>
                  <a:lnTo>
                    <a:pt x="168" y="320"/>
                  </a:lnTo>
                  <a:lnTo>
                    <a:pt x="168" y="320"/>
                  </a:lnTo>
                  <a:lnTo>
                    <a:pt x="168" y="320"/>
                  </a:lnTo>
                  <a:lnTo>
                    <a:pt x="182" y="312"/>
                  </a:lnTo>
                  <a:lnTo>
                    <a:pt x="196" y="302"/>
                  </a:lnTo>
                  <a:lnTo>
                    <a:pt x="196" y="300"/>
                  </a:lnTo>
                  <a:lnTo>
                    <a:pt x="196" y="300"/>
                  </a:lnTo>
                  <a:lnTo>
                    <a:pt x="206" y="298"/>
                  </a:lnTo>
                  <a:lnTo>
                    <a:pt x="216" y="290"/>
                  </a:lnTo>
                  <a:lnTo>
                    <a:pt x="228" y="274"/>
                  </a:lnTo>
                  <a:lnTo>
                    <a:pt x="246" y="280"/>
                  </a:lnTo>
                  <a:lnTo>
                    <a:pt x="248" y="280"/>
                  </a:lnTo>
                  <a:lnTo>
                    <a:pt x="248" y="282"/>
                  </a:lnTo>
                  <a:lnTo>
                    <a:pt x="248" y="282"/>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90"/>
                  </a:lnTo>
                  <a:lnTo>
                    <a:pt x="296" y="288"/>
                  </a:lnTo>
                  <a:lnTo>
                    <a:pt x="296" y="288"/>
                  </a:lnTo>
                  <a:lnTo>
                    <a:pt x="296" y="288"/>
                  </a:lnTo>
                  <a:lnTo>
                    <a:pt x="302" y="284"/>
                  </a:lnTo>
                  <a:lnTo>
                    <a:pt x="302" y="284"/>
                  </a:lnTo>
                  <a:lnTo>
                    <a:pt x="312" y="276"/>
                  </a:lnTo>
                  <a:lnTo>
                    <a:pt x="312" y="276"/>
                  </a:lnTo>
                  <a:lnTo>
                    <a:pt x="312" y="276"/>
                  </a:lnTo>
                  <a:lnTo>
                    <a:pt x="314" y="276"/>
                  </a:lnTo>
                  <a:lnTo>
                    <a:pt x="322" y="276"/>
                  </a:lnTo>
                  <a:lnTo>
                    <a:pt x="322" y="276"/>
                  </a:lnTo>
                  <a:lnTo>
                    <a:pt x="324" y="268"/>
                  </a:lnTo>
                  <a:lnTo>
                    <a:pt x="330" y="262"/>
                  </a:lnTo>
                  <a:lnTo>
                    <a:pt x="330" y="262"/>
                  </a:lnTo>
                  <a:lnTo>
                    <a:pt x="336" y="258"/>
                  </a:lnTo>
                  <a:lnTo>
                    <a:pt x="342" y="256"/>
                  </a:lnTo>
                  <a:lnTo>
                    <a:pt x="346" y="252"/>
                  </a:lnTo>
                  <a:lnTo>
                    <a:pt x="348" y="252"/>
                  </a:lnTo>
                  <a:lnTo>
                    <a:pt x="348" y="252"/>
                  </a:lnTo>
                  <a:lnTo>
                    <a:pt x="352" y="248"/>
                  </a:lnTo>
                  <a:lnTo>
                    <a:pt x="352" y="248"/>
                  </a:lnTo>
                  <a:lnTo>
                    <a:pt x="352" y="248"/>
                  </a:lnTo>
                  <a:lnTo>
                    <a:pt x="352" y="246"/>
                  </a:lnTo>
                  <a:lnTo>
                    <a:pt x="354" y="246"/>
                  </a:lnTo>
                  <a:lnTo>
                    <a:pt x="366" y="244"/>
                  </a:lnTo>
                  <a:lnTo>
                    <a:pt x="374" y="244"/>
                  </a:lnTo>
                  <a:lnTo>
                    <a:pt x="376" y="240"/>
                  </a:lnTo>
                  <a:lnTo>
                    <a:pt x="380" y="236"/>
                  </a:lnTo>
                  <a:lnTo>
                    <a:pt x="380" y="236"/>
                  </a:lnTo>
                  <a:lnTo>
                    <a:pt x="384" y="228"/>
                  </a:lnTo>
                  <a:lnTo>
                    <a:pt x="382" y="228"/>
                  </a:lnTo>
                  <a:lnTo>
                    <a:pt x="382" y="228"/>
                  </a:lnTo>
                  <a:lnTo>
                    <a:pt x="376" y="218"/>
                  </a:lnTo>
                  <a:lnTo>
                    <a:pt x="372" y="206"/>
                  </a:lnTo>
                  <a:lnTo>
                    <a:pt x="372" y="206"/>
                  </a:lnTo>
                  <a:lnTo>
                    <a:pt x="372" y="206"/>
                  </a:lnTo>
                  <a:lnTo>
                    <a:pt x="372" y="206"/>
                  </a:lnTo>
                  <a:lnTo>
                    <a:pt x="372" y="204"/>
                  </a:lnTo>
                  <a:lnTo>
                    <a:pt x="376" y="188"/>
                  </a:lnTo>
                  <a:lnTo>
                    <a:pt x="376" y="188"/>
                  </a:lnTo>
                  <a:lnTo>
                    <a:pt x="376" y="180"/>
                  </a:lnTo>
                  <a:lnTo>
                    <a:pt x="380" y="174"/>
                  </a:lnTo>
                  <a:lnTo>
                    <a:pt x="380" y="160"/>
                  </a:lnTo>
                  <a:lnTo>
                    <a:pt x="380" y="160"/>
                  </a:lnTo>
                  <a:lnTo>
                    <a:pt x="378" y="158"/>
                  </a:lnTo>
                  <a:lnTo>
                    <a:pt x="372" y="156"/>
                  </a:lnTo>
                  <a:lnTo>
                    <a:pt x="348" y="166"/>
                  </a:lnTo>
                  <a:lnTo>
                    <a:pt x="348" y="140"/>
                  </a:lnTo>
                  <a:lnTo>
                    <a:pt x="348" y="140"/>
                  </a:lnTo>
                  <a:lnTo>
                    <a:pt x="350" y="136"/>
                  </a:lnTo>
                  <a:lnTo>
                    <a:pt x="356" y="132"/>
                  </a:lnTo>
                  <a:lnTo>
                    <a:pt x="372" y="120"/>
                  </a:lnTo>
                  <a:lnTo>
                    <a:pt x="366" y="92"/>
                  </a:lnTo>
                  <a:lnTo>
                    <a:pt x="366" y="92"/>
                  </a:lnTo>
                  <a:lnTo>
                    <a:pt x="366" y="84"/>
                  </a:lnTo>
                  <a:lnTo>
                    <a:pt x="366" y="78"/>
                  </a:lnTo>
                  <a:lnTo>
                    <a:pt x="368" y="74"/>
                  </a:lnTo>
                  <a:lnTo>
                    <a:pt x="372" y="68"/>
                  </a:lnTo>
                  <a:lnTo>
                    <a:pt x="372" y="64"/>
                  </a:lnTo>
                  <a:lnTo>
                    <a:pt x="364" y="64"/>
                  </a:lnTo>
                  <a:lnTo>
                    <a:pt x="360" y="64"/>
                  </a:lnTo>
                  <a:lnTo>
                    <a:pt x="356" y="76"/>
                  </a:lnTo>
                  <a:lnTo>
                    <a:pt x="356" y="76"/>
                  </a:lnTo>
                  <a:lnTo>
                    <a:pt x="352" y="80"/>
                  </a:lnTo>
                  <a:lnTo>
                    <a:pt x="348" y="82"/>
                  </a:lnTo>
                  <a:lnTo>
                    <a:pt x="346" y="82"/>
                  </a:lnTo>
                  <a:lnTo>
                    <a:pt x="338" y="76"/>
                  </a:lnTo>
                  <a:lnTo>
                    <a:pt x="336" y="76"/>
                  </a:lnTo>
                  <a:lnTo>
                    <a:pt x="336" y="76"/>
                  </a:lnTo>
                  <a:lnTo>
                    <a:pt x="336" y="76"/>
                  </a:lnTo>
                  <a:lnTo>
                    <a:pt x="336" y="74"/>
                  </a:lnTo>
                  <a:lnTo>
                    <a:pt x="334" y="68"/>
                  </a:lnTo>
                  <a:lnTo>
                    <a:pt x="332" y="60"/>
                  </a:lnTo>
                  <a:lnTo>
                    <a:pt x="332" y="60"/>
                  </a:lnTo>
                  <a:lnTo>
                    <a:pt x="332" y="60"/>
                  </a:lnTo>
                  <a:lnTo>
                    <a:pt x="332" y="64"/>
                  </a:lnTo>
                  <a:lnTo>
                    <a:pt x="316" y="64"/>
                  </a:lnTo>
                  <a:lnTo>
                    <a:pt x="316" y="60"/>
                  </a:lnTo>
                  <a:lnTo>
                    <a:pt x="312" y="52"/>
                  </a:lnTo>
                  <a:lnTo>
                    <a:pt x="312" y="40"/>
                  </a:lnTo>
                  <a:lnTo>
                    <a:pt x="304" y="24"/>
                  </a:lnTo>
                  <a:lnTo>
                    <a:pt x="304" y="12"/>
                  </a:lnTo>
                  <a:lnTo>
                    <a:pt x="300" y="6"/>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58" name="Freeform 14"/>
            <p:cNvSpPr>
              <a:spLocks/>
            </p:cNvSpPr>
            <p:nvPr/>
          </p:nvSpPr>
          <p:spPr bwMode="auto">
            <a:xfrm>
              <a:off x="3517900" y="4733244"/>
              <a:ext cx="796925" cy="606425"/>
            </a:xfrm>
            <a:custGeom>
              <a:avLst/>
              <a:gdLst>
                <a:gd name="T0" fmla="*/ 394 w 502"/>
                <a:gd name="T1" fmla="*/ 28 h 382"/>
                <a:gd name="T2" fmla="*/ 376 w 502"/>
                <a:gd name="T3" fmla="*/ 36 h 382"/>
                <a:gd name="T4" fmla="*/ 344 w 502"/>
                <a:gd name="T5" fmla="*/ 44 h 382"/>
                <a:gd name="T6" fmla="*/ 322 w 502"/>
                <a:gd name="T7" fmla="*/ 42 h 382"/>
                <a:gd name="T8" fmla="*/ 322 w 502"/>
                <a:gd name="T9" fmla="*/ 42 h 382"/>
                <a:gd name="T10" fmla="*/ 282 w 502"/>
                <a:gd name="T11" fmla="*/ 60 h 382"/>
                <a:gd name="T12" fmla="*/ 270 w 502"/>
                <a:gd name="T13" fmla="*/ 70 h 382"/>
                <a:gd name="T14" fmla="*/ 254 w 502"/>
                <a:gd name="T15" fmla="*/ 80 h 382"/>
                <a:gd name="T16" fmla="*/ 238 w 502"/>
                <a:gd name="T17" fmla="*/ 100 h 382"/>
                <a:gd name="T18" fmla="*/ 210 w 502"/>
                <a:gd name="T19" fmla="*/ 96 h 382"/>
                <a:gd name="T20" fmla="*/ 190 w 502"/>
                <a:gd name="T21" fmla="*/ 96 h 382"/>
                <a:gd name="T22" fmla="*/ 162 w 502"/>
                <a:gd name="T23" fmla="*/ 92 h 382"/>
                <a:gd name="T24" fmla="*/ 148 w 502"/>
                <a:gd name="T25" fmla="*/ 100 h 382"/>
                <a:gd name="T26" fmla="*/ 126 w 502"/>
                <a:gd name="T27" fmla="*/ 116 h 382"/>
                <a:gd name="T28" fmla="*/ 70 w 502"/>
                <a:gd name="T29" fmla="*/ 134 h 382"/>
                <a:gd name="T30" fmla="*/ 20 w 502"/>
                <a:gd name="T31" fmla="*/ 130 h 382"/>
                <a:gd name="T32" fmla="*/ 10 w 502"/>
                <a:gd name="T33" fmla="*/ 132 h 382"/>
                <a:gd name="T34" fmla="*/ 4 w 502"/>
                <a:gd name="T35" fmla="*/ 158 h 382"/>
                <a:gd name="T36" fmla="*/ 40 w 502"/>
                <a:gd name="T37" fmla="*/ 158 h 382"/>
                <a:gd name="T38" fmla="*/ 46 w 502"/>
                <a:gd name="T39" fmla="*/ 188 h 382"/>
                <a:gd name="T40" fmla="*/ 76 w 502"/>
                <a:gd name="T41" fmla="*/ 184 h 382"/>
                <a:gd name="T42" fmla="*/ 100 w 502"/>
                <a:gd name="T43" fmla="*/ 178 h 382"/>
                <a:gd name="T44" fmla="*/ 106 w 502"/>
                <a:gd name="T45" fmla="*/ 218 h 382"/>
                <a:gd name="T46" fmla="*/ 74 w 502"/>
                <a:gd name="T47" fmla="*/ 242 h 382"/>
                <a:gd name="T48" fmla="*/ 106 w 502"/>
                <a:gd name="T49" fmla="*/ 256 h 382"/>
                <a:gd name="T50" fmla="*/ 152 w 502"/>
                <a:gd name="T51" fmla="*/ 264 h 382"/>
                <a:gd name="T52" fmla="*/ 154 w 502"/>
                <a:gd name="T53" fmla="*/ 286 h 382"/>
                <a:gd name="T54" fmla="*/ 142 w 502"/>
                <a:gd name="T55" fmla="*/ 320 h 382"/>
                <a:gd name="T56" fmla="*/ 194 w 502"/>
                <a:gd name="T57" fmla="*/ 356 h 382"/>
                <a:gd name="T58" fmla="*/ 216 w 502"/>
                <a:gd name="T59" fmla="*/ 348 h 382"/>
                <a:gd name="T60" fmla="*/ 254 w 502"/>
                <a:gd name="T61" fmla="*/ 360 h 382"/>
                <a:gd name="T62" fmla="*/ 270 w 502"/>
                <a:gd name="T63" fmla="*/ 360 h 382"/>
                <a:gd name="T64" fmla="*/ 312 w 502"/>
                <a:gd name="T65" fmla="*/ 370 h 382"/>
                <a:gd name="T66" fmla="*/ 320 w 502"/>
                <a:gd name="T67" fmla="*/ 380 h 382"/>
                <a:gd name="T68" fmla="*/ 358 w 502"/>
                <a:gd name="T69" fmla="*/ 356 h 382"/>
                <a:gd name="T70" fmla="*/ 372 w 502"/>
                <a:gd name="T71" fmla="*/ 328 h 382"/>
                <a:gd name="T72" fmla="*/ 400 w 502"/>
                <a:gd name="T73" fmla="*/ 306 h 382"/>
                <a:gd name="T74" fmla="*/ 410 w 502"/>
                <a:gd name="T75" fmla="*/ 286 h 382"/>
                <a:gd name="T76" fmla="*/ 416 w 502"/>
                <a:gd name="T77" fmla="*/ 274 h 382"/>
                <a:gd name="T78" fmla="*/ 456 w 502"/>
                <a:gd name="T79" fmla="*/ 230 h 382"/>
                <a:gd name="T80" fmla="*/ 466 w 502"/>
                <a:gd name="T81" fmla="*/ 210 h 382"/>
                <a:gd name="T82" fmla="*/ 490 w 502"/>
                <a:gd name="T83" fmla="*/ 168 h 382"/>
                <a:gd name="T84" fmla="*/ 502 w 502"/>
                <a:gd name="T85" fmla="*/ 146 h 382"/>
                <a:gd name="T86" fmla="*/ 496 w 502"/>
                <a:gd name="T87" fmla="*/ 120 h 382"/>
                <a:gd name="T88" fmla="*/ 472 w 502"/>
                <a:gd name="T89" fmla="*/ 128 h 382"/>
                <a:gd name="T90" fmla="*/ 454 w 502"/>
                <a:gd name="T91" fmla="*/ 122 h 382"/>
                <a:gd name="T92" fmla="*/ 446 w 502"/>
                <a:gd name="T93" fmla="*/ 98 h 382"/>
                <a:gd name="T94" fmla="*/ 428 w 502"/>
                <a:gd name="T95" fmla="*/ 114 h 382"/>
                <a:gd name="T96" fmla="*/ 422 w 502"/>
                <a:gd name="T97" fmla="*/ 108 h 382"/>
                <a:gd name="T98" fmla="*/ 424 w 502"/>
                <a:gd name="T99" fmla="*/ 88 h 382"/>
                <a:gd name="T100" fmla="*/ 444 w 502"/>
                <a:gd name="T101" fmla="*/ 58 h 382"/>
                <a:gd name="T102" fmla="*/ 442 w 502"/>
                <a:gd name="T103" fmla="*/ 28 h 382"/>
                <a:gd name="T104" fmla="*/ 440 w 502"/>
                <a:gd name="T105" fmla="*/ 8 h 382"/>
                <a:gd name="T106" fmla="*/ 432 w 502"/>
                <a:gd name="T107" fmla="*/ 2 h 382"/>
                <a:gd name="T108" fmla="*/ 422 w 502"/>
                <a:gd name="T109" fmla="*/ 10 h 382"/>
                <a:gd name="T110" fmla="*/ 402 w 502"/>
                <a:gd name="T111"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2" h="382">
                  <a:moveTo>
                    <a:pt x="402" y="8"/>
                  </a:moveTo>
                  <a:lnTo>
                    <a:pt x="402" y="10"/>
                  </a:lnTo>
                  <a:lnTo>
                    <a:pt x="404" y="12"/>
                  </a:lnTo>
                  <a:lnTo>
                    <a:pt x="394" y="28"/>
                  </a:lnTo>
                  <a:lnTo>
                    <a:pt x="394" y="28"/>
                  </a:lnTo>
                  <a:lnTo>
                    <a:pt x="386" y="34"/>
                  </a:lnTo>
                  <a:lnTo>
                    <a:pt x="378" y="36"/>
                  </a:lnTo>
                  <a:lnTo>
                    <a:pt x="376" y="36"/>
                  </a:lnTo>
                  <a:lnTo>
                    <a:pt x="368" y="30"/>
                  </a:lnTo>
                  <a:lnTo>
                    <a:pt x="360" y="32"/>
                  </a:lnTo>
                  <a:lnTo>
                    <a:pt x="344" y="44"/>
                  </a:lnTo>
                  <a:lnTo>
                    <a:pt x="344" y="44"/>
                  </a:lnTo>
                  <a:lnTo>
                    <a:pt x="340" y="44"/>
                  </a:lnTo>
                  <a:lnTo>
                    <a:pt x="336" y="42"/>
                  </a:lnTo>
                  <a:lnTo>
                    <a:pt x="328" y="32"/>
                  </a:lnTo>
                  <a:lnTo>
                    <a:pt x="322" y="42"/>
                  </a:lnTo>
                  <a:lnTo>
                    <a:pt x="322" y="42"/>
                  </a:lnTo>
                  <a:lnTo>
                    <a:pt x="322" y="42"/>
                  </a:lnTo>
                  <a:lnTo>
                    <a:pt x="322" y="42"/>
                  </a:lnTo>
                  <a:lnTo>
                    <a:pt x="322" y="42"/>
                  </a:lnTo>
                  <a:lnTo>
                    <a:pt x="316" y="48"/>
                  </a:lnTo>
                  <a:lnTo>
                    <a:pt x="306" y="48"/>
                  </a:lnTo>
                  <a:lnTo>
                    <a:pt x="294" y="52"/>
                  </a:lnTo>
                  <a:lnTo>
                    <a:pt x="282" y="60"/>
                  </a:lnTo>
                  <a:lnTo>
                    <a:pt x="278" y="60"/>
                  </a:lnTo>
                  <a:lnTo>
                    <a:pt x="274" y="64"/>
                  </a:lnTo>
                  <a:lnTo>
                    <a:pt x="274" y="64"/>
                  </a:lnTo>
                  <a:lnTo>
                    <a:pt x="270" y="70"/>
                  </a:lnTo>
                  <a:lnTo>
                    <a:pt x="270" y="72"/>
                  </a:lnTo>
                  <a:lnTo>
                    <a:pt x="270" y="74"/>
                  </a:lnTo>
                  <a:lnTo>
                    <a:pt x="276" y="82"/>
                  </a:lnTo>
                  <a:lnTo>
                    <a:pt x="254" y="80"/>
                  </a:lnTo>
                  <a:lnTo>
                    <a:pt x="242" y="90"/>
                  </a:lnTo>
                  <a:lnTo>
                    <a:pt x="240" y="94"/>
                  </a:lnTo>
                  <a:lnTo>
                    <a:pt x="240" y="94"/>
                  </a:lnTo>
                  <a:lnTo>
                    <a:pt x="238" y="100"/>
                  </a:lnTo>
                  <a:lnTo>
                    <a:pt x="236" y="102"/>
                  </a:lnTo>
                  <a:lnTo>
                    <a:pt x="236" y="102"/>
                  </a:lnTo>
                  <a:lnTo>
                    <a:pt x="224" y="102"/>
                  </a:lnTo>
                  <a:lnTo>
                    <a:pt x="210" y="96"/>
                  </a:lnTo>
                  <a:lnTo>
                    <a:pt x="206" y="96"/>
                  </a:lnTo>
                  <a:lnTo>
                    <a:pt x="194" y="98"/>
                  </a:lnTo>
                  <a:lnTo>
                    <a:pt x="194" y="98"/>
                  </a:lnTo>
                  <a:lnTo>
                    <a:pt x="190" y="96"/>
                  </a:lnTo>
                  <a:lnTo>
                    <a:pt x="186" y="94"/>
                  </a:lnTo>
                  <a:lnTo>
                    <a:pt x="178" y="84"/>
                  </a:lnTo>
                  <a:lnTo>
                    <a:pt x="170" y="80"/>
                  </a:lnTo>
                  <a:lnTo>
                    <a:pt x="162" y="92"/>
                  </a:lnTo>
                  <a:lnTo>
                    <a:pt x="162" y="92"/>
                  </a:lnTo>
                  <a:lnTo>
                    <a:pt x="160" y="92"/>
                  </a:lnTo>
                  <a:lnTo>
                    <a:pt x="150" y="100"/>
                  </a:lnTo>
                  <a:lnTo>
                    <a:pt x="148" y="100"/>
                  </a:lnTo>
                  <a:lnTo>
                    <a:pt x="148" y="102"/>
                  </a:lnTo>
                  <a:lnTo>
                    <a:pt x="146" y="102"/>
                  </a:lnTo>
                  <a:lnTo>
                    <a:pt x="138" y="104"/>
                  </a:lnTo>
                  <a:lnTo>
                    <a:pt x="126" y="116"/>
                  </a:lnTo>
                  <a:lnTo>
                    <a:pt x="126" y="116"/>
                  </a:lnTo>
                  <a:lnTo>
                    <a:pt x="112" y="122"/>
                  </a:lnTo>
                  <a:lnTo>
                    <a:pt x="102" y="134"/>
                  </a:lnTo>
                  <a:lnTo>
                    <a:pt x="70" y="134"/>
                  </a:lnTo>
                  <a:lnTo>
                    <a:pt x="70" y="134"/>
                  </a:lnTo>
                  <a:lnTo>
                    <a:pt x="46" y="124"/>
                  </a:lnTo>
                  <a:lnTo>
                    <a:pt x="32" y="124"/>
                  </a:lnTo>
                  <a:lnTo>
                    <a:pt x="20" y="130"/>
                  </a:lnTo>
                  <a:lnTo>
                    <a:pt x="18" y="130"/>
                  </a:lnTo>
                  <a:lnTo>
                    <a:pt x="18" y="130"/>
                  </a:lnTo>
                  <a:lnTo>
                    <a:pt x="10" y="132"/>
                  </a:lnTo>
                  <a:lnTo>
                    <a:pt x="10" y="132"/>
                  </a:lnTo>
                  <a:lnTo>
                    <a:pt x="2" y="138"/>
                  </a:lnTo>
                  <a:lnTo>
                    <a:pt x="0" y="142"/>
                  </a:lnTo>
                  <a:lnTo>
                    <a:pt x="0" y="152"/>
                  </a:lnTo>
                  <a:lnTo>
                    <a:pt x="4" y="158"/>
                  </a:lnTo>
                  <a:lnTo>
                    <a:pt x="22" y="152"/>
                  </a:lnTo>
                  <a:lnTo>
                    <a:pt x="22" y="152"/>
                  </a:lnTo>
                  <a:lnTo>
                    <a:pt x="30" y="154"/>
                  </a:lnTo>
                  <a:lnTo>
                    <a:pt x="40" y="158"/>
                  </a:lnTo>
                  <a:lnTo>
                    <a:pt x="42" y="158"/>
                  </a:lnTo>
                  <a:lnTo>
                    <a:pt x="42" y="160"/>
                  </a:lnTo>
                  <a:lnTo>
                    <a:pt x="42" y="186"/>
                  </a:lnTo>
                  <a:lnTo>
                    <a:pt x="46" y="188"/>
                  </a:lnTo>
                  <a:lnTo>
                    <a:pt x="64" y="188"/>
                  </a:lnTo>
                  <a:lnTo>
                    <a:pt x="74" y="184"/>
                  </a:lnTo>
                  <a:lnTo>
                    <a:pt x="76" y="184"/>
                  </a:lnTo>
                  <a:lnTo>
                    <a:pt x="76" y="184"/>
                  </a:lnTo>
                  <a:lnTo>
                    <a:pt x="86" y="180"/>
                  </a:lnTo>
                  <a:lnTo>
                    <a:pt x="94" y="176"/>
                  </a:lnTo>
                  <a:lnTo>
                    <a:pt x="98" y="176"/>
                  </a:lnTo>
                  <a:lnTo>
                    <a:pt x="100" y="178"/>
                  </a:lnTo>
                  <a:lnTo>
                    <a:pt x="104" y="188"/>
                  </a:lnTo>
                  <a:lnTo>
                    <a:pt x="104" y="188"/>
                  </a:lnTo>
                  <a:lnTo>
                    <a:pt x="106" y="216"/>
                  </a:lnTo>
                  <a:lnTo>
                    <a:pt x="106" y="218"/>
                  </a:lnTo>
                  <a:lnTo>
                    <a:pt x="92" y="232"/>
                  </a:lnTo>
                  <a:lnTo>
                    <a:pt x="92" y="232"/>
                  </a:lnTo>
                  <a:lnTo>
                    <a:pt x="92" y="234"/>
                  </a:lnTo>
                  <a:lnTo>
                    <a:pt x="74" y="242"/>
                  </a:lnTo>
                  <a:lnTo>
                    <a:pt x="70" y="248"/>
                  </a:lnTo>
                  <a:lnTo>
                    <a:pt x="72" y="252"/>
                  </a:lnTo>
                  <a:lnTo>
                    <a:pt x="106" y="256"/>
                  </a:lnTo>
                  <a:lnTo>
                    <a:pt x="106" y="256"/>
                  </a:lnTo>
                  <a:lnTo>
                    <a:pt x="106" y="256"/>
                  </a:lnTo>
                  <a:lnTo>
                    <a:pt x="108" y="258"/>
                  </a:lnTo>
                  <a:lnTo>
                    <a:pt x="122" y="266"/>
                  </a:lnTo>
                  <a:lnTo>
                    <a:pt x="152" y="264"/>
                  </a:lnTo>
                  <a:lnTo>
                    <a:pt x="152" y="268"/>
                  </a:lnTo>
                  <a:lnTo>
                    <a:pt x="154" y="284"/>
                  </a:lnTo>
                  <a:lnTo>
                    <a:pt x="154" y="286"/>
                  </a:lnTo>
                  <a:lnTo>
                    <a:pt x="154" y="286"/>
                  </a:lnTo>
                  <a:lnTo>
                    <a:pt x="140" y="300"/>
                  </a:lnTo>
                  <a:lnTo>
                    <a:pt x="140" y="300"/>
                  </a:lnTo>
                  <a:lnTo>
                    <a:pt x="140" y="312"/>
                  </a:lnTo>
                  <a:lnTo>
                    <a:pt x="142" y="320"/>
                  </a:lnTo>
                  <a:lnTo>
                    <a:pt x="144" y="326"/>
                  </a:lnTo>
                  <a:lnTo>
                    <a:pt x="150" y="330"/>
                  </a:lnTo>
                  <a:lnTo>
                    <a:pt x="174" y="344"/>
                  </a:lnTo>
                  <a:lnTo>
                    <a:pt x="194" y="356"/>
                  </a:lnTo>
                  <a:lnTo>
                    <a:pt x="212" y="348"/>
                  </a:lnTo>
                  <a:lnTo>
                    <a:pt x="214" y="348"/>
                  </a:lnTo>
                  <a:lnTo>
                    <a:pt x="214" y="348"/>
                  </a:lnTo>
                  <a:lnTo>
                    <a:pt x="216" y="348"/>
                  </a:lnTo>
                  <a:lnTo>
                    <a:pt x="242" y="368"/>
                  </a:lnTo>
                  <a:lnTo>
                    <a:pt x="246" y="368"/>
                  </a:lnTo>
                  <a:lnTo>
                    <a:pt x="252" y="360"/>
                  </a:lnTo>
                  <a:lnTo>
                    <a:pt x="254" y="360"/>
                  </a:lnTo>
                  <a:lnTo>
                    <a:pt x="254" y="358"/>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58" y="356"/>
                  </a:lnTo>
                  <a:lnTo>
                    <a:pt x="358" y="356"/>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6"/>
                  </a:lnTo>
                  <a:lnTo>
                    <a:pt x="414" y="274"/>
                  </a:lnTo>
                  <a:lnTo>
                    <a:pt x="416" y="274"/>
                  </a:lnTo>
                  <a:lnTo>
                    <a:pt x="416" y="274"/>
                  </a:lnTo>
                  <a:lnTo>
                    <a:pt x="458" y="252"/>
                  </a:lnTo>
                  <a:lnTo>
                    <a:pt x="456" y="230"/>
                  </a:lnTo>
                  <a:lnTo>
                    <a:pt x="456" y="230"/>
                  </a:lnTo>
                  <a:lnTo>
                    <a:pt x="456" y="228"/>
                  </a:lnTo>
                  <a:lnTo>
                    <a:pt x="464" y="212"/>
                  </a:lnTo>
                  <a:lnTo>
                    <a:pt x="466" y="210"/>
                  </a:lnTo>
                  <a:lnTo>
                    <a:pt x="466" y="210"/>
                  </a:lnTo>
                  <a:lnTo>
                    <a:pt x="478" y="180"/>
                  </a:lnTo>
                  <a:lnTo>
                    <a:pt x="478" y="180"/>
                  </a:lnTo>
                  <a:lnTo>
                    <a:pt x="478" y="180"/>
                  </a:lnTo>
                  <a:lnTo>
                    <a:pt x="490" y="168"/>
                  </a:lnTo>
                  <a:lnTo>
                    <a:pt x="496" y="156"/>
                  </a:lnTo>
                  <a:lnTo>
                    <a:pt x="496" y="156"/>
                  </a:lnTo>
                  <a:lnTo>
                    <a:pt x="496" y="156"/>
                  </a:lnTo>
                  <a:lnTo>
                    <a:pt x="502" y="146"/>
                  </a:lnTo>
                  <a:lnTo>
                    <a:pt x="496" y="134"/>
                  </a:lnTo>
                  <a:lnTo>
                    <a:pt x="496" y="132"/>
                  </a:lnTo>
                  <a:lnTo>
                    <a:pt x="496" y="132"/>
                  </a:lnTo>
                  <a:lnTo>
                    <a:pt x="496" y="120"/>
                  </a:lnTo>
                  <a:lnTo>
                    <a:pt x="490" y="120"/>
                  </a:lnTo>
                  <a:lnTo>
                    <a:pt x="478" y="126"/>
                  </a:lnTo>
                  <a:lnTo>
                    <a:pt x="478" y="126"/>
                  </a:lnTo>
                  <a:lnTo>
                    <a:pt x="472" y="128"/>
                  </a:lnTo>
                  <a:lnTo>
                    <a:pt x="468" y="128"/>
                  </a:lnTo>
                  <a:lnTo>
                    <a:pt x="460" y="126"/>
                  </a:lnTo>
                  <a:lnTo>
                    <a:pt x="454" y="122"/>
                  </a:lnTo>
                  <a:lnTo>
                    <a:pt x="454" y="122"/>
                  </a:lnTo>
                  <a:lnTo>
                    <a:pt x="452" y="118"/>
                  </a:lnTo>
                  <a:lnTo>
                    <a:pt x="450" y="114"/>
                  </a:lnTo>
                  <a:lnTo>
                    <a:pt x="452" y="98"/>
                  </a:lnTo>
                  <a:lnTo>
                    <a:pt x="446" y="98"/>
                  </a:lnTo>
                  <a:lnTo>
                    <a:pt x="442" y="102"/>
                  </a:lnTo>
                  <a:lnTo>
                    <a:pt x="442" y="102"/>
                  </a:lnTo>
                  <a:lnTo>
                    <a:pt x="432" y="112"/>
                  </a:lnTo>
                  <a:lnTo>
                    <a:pt x="428" y="114"/>
                  </a:lnTo>
                  <a:lnTo>
                    <a:pt x="428" y="114"/>
                  </a:lnTo>
                  <a:lnTo>
                    <a:pt x="424" y="114"/>
                  </a:lnTo>
                  <a:lnTo>
                    <a:pt x="424" y="114"/>
                  </a:lnTo>
                  <a:lnTo>
                    <a:pt x="422" y="108"/>
                  </a:lnTo>
                  <a:lnTo>
                    <a:pt x="422" y="100"/>
                  </a:lnTo>
                  <a:lnTo>
                    <a:pt x="422" y="100"/>
                  </a:lnTo>
                  <a:lnTo>
                    <a:pt x="422" y="92"/>
                  </a:lnTo>
                  <a:lnTo>
                    <a:pt x="424" y="88"/>
                  </a:lnTo>
                  <a:lnTo>
                    <a:pt x="424" y="88"/>
                  </a:lnTo>
                  <a:lnTo>
                    <a:pt x="426" y="86"/>
                  </a:lnTo>
                  <a:lnTo>
                    <a:pt x="428" y="86"/>
                  </a:lnTo>
                  <a:lnTo>
                    <a:pt x="444" y="58"/>
                  </a:lnTo>
                  <a:lnTo>
                    <a:pt x="448" y="48"/>
                  </a:lnTo>
                  <a:lnTo>
                    <a:pt x="450" y="36"/>
                  </a:lnTo>
                  <a:lnTo>
                    <a:pt x="442" y="28"/>
                  </a:lnTo>
                  <a:lnTo>
                    <a:pt x="442" y="28"/>
                  </a:lnTo>
                  <a:lnTo>
                    <a:pt x="440" y="22"/>
                  </a:lnTo>
                  <a:lnTo>
                    <a:pt x="440" y="12"/>
                  </a:lnTo>
                  <a:lnTo>
                    <a:pt x="440" y="8"/>
                  </a:lnTo>
                  <a:lnTo>
                    <a:pt x="440" y="8"/>
                  </a:lnTo>
                  <a:lnTo>
                    <a:pt x="438" y="4"/>
                  </a:lnTo>
                  <a:lnTo>
                    <a:pt x="434" y="0"/>
                  </a:lnTo>
                  <a:lnTo>
                    <a:pt x="434" y="0"/>
                  </a:lnTo>
                  <a:lnTo>
                    <a:pt x="432" y="2"/>
                  </a:lnTo>
                  <a:lnTo>
                    <a:pt x="432" y="2"/>
                  </a:lnTo>
                  <a:lnTo>
                    <a:pt x="430" y="6"/>
                  </a:lnTo>
                  <a:lnTo>
                    <a:pt x="426" y="8"/>
                  </a:lnTo>
                  <a:lnTo>
                    <a:pt x="422" y="10"/>
                  </a:lnTo>
                  <a:lnTo>
                    <a:pt x="416" y="8"/>
                  </a:lnTo>
                  <a:lnTo>
                    <a:pt x="416" y="8"/>
                  </a:lnTo>
                  <a:lnTo>
                    <a:pt x="410" y="8"/>
                  </a:lnTo>
                  <a:lnTo>
                    <a:pt x="402" y="8"/>
                  </a:lnTo>
                  <a:lnTo>
                    <a:pt x="402" y="8"/>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59" name="Freeform 15"/>
            <p:cNvSpPr>
              <a:spLocks/>
            </p:cNvSpPr>
            <p:nvPr/>
          </p:nvSpPr>
          <p:spPr bwMode="auto">
            <a:xfrm>
              <a:off x="3629025" y="4066494"/>
              <a:ext cx="450850" cy="457200"/>
            </a:xfrm>
            <a:custGeom>
              <a:avLst/>
              <a:gdLst>
                <a:gd name="T0" fmla="*/ 268 w 284"/>
                <a:gd name="T1" fmla="*/ 32 h 288"/>
                <a:gd name="T2" fmla="*/ 258 w 284"/>
                <a:gd name="T3" fmla="*/ 28 h 288"/>
                <a:gd name="T4" fmla="*/ 250 w 284"/>
                <a:gd name="T5" fmla="*/ 24 h 288"/>
                <a:gd name="T6" fmla="*/ 234 w 284"/>
                <a:gd name="T7" fmla="*/ 28 h 288"/>
                <a:gd name="T8" fmla="*/ 222 w 284"/>
                <a:gd name="T9" fmla="*/ 22 h 288"/>
                <a:gd name="T10" fmla="*/ 220 w 284"/>
                <a:gd name="T11" fmla="*/ 20 h 288"/>
                <a:gd name="T12" fmla="*/ 204 w 284"/>
                <a:gd name="T13" fmla="*/ 4 h 288"/>
                <a:gd name="T14" fmla="*/ 176 w 284"/>
                <a:gd name="T15" fmla="*/ 16 h 288"/>
                <a:gd name="T16" fmla="*/ 172 w 284"/>
                <a:gd name="T17" fmla="*/ 40 h 288"/>
                <a:gd name="T18" fmla="*/ 162 w 284"/>
                <a:gd name="T19" fmla="*/ 60 h 288"/>
                <a:gd name="T20" fmla="*/ 144 w 284"/>
                <a:gd name="T21" fmla="*/ 86 h 288"/>
                <a:gd name="T22" fmla="*/ 124 w 284"/>
                <a:gd name="T23" fmla="*/ 104 h 288"/>
                <a:gd name="T24" fmla="*/ 114 w 284"/>
                <a:gd name="T25" fmla="*/ 120 h 288"/>
                <a:gd name="T26" fmla="*/ 88 w 284"/>
                <a:gd name="T27" fmla="*/ 144 h 288"/>
                <a:gd name="T28" fmla="*/ 72 w 284"/>
                <a:gd name="T29" fmla="*/ 164 h 288"/>
                <a:gd name="T30" fmla="*/ 8 w 284"/>
                <a:gd name="T31" fmla="*/ 160 h 288"/>
                <a:gd name="T32" fmla="*/ 6 w 284"/>
                <a:gd name="T33" fmla="*/ 208 h 288"/>
                <a:gd name="T34" fmla="*/ 32 w 284"/>
                <a:gd name="T35" fmla="*/ 234 h 288"/>
                <a:gd name="T36" fmla="*/ 32 w 284"/>
                <a:gd name="T37" fmla="*/ 234 h 288"/>
                <a:gd name="T38" fmla="*/ 42 w 284"/>
                <a:gd name="T39" fmla="*/ 262 h 288"/>
                <a:gd name="T40" fmla="*/ 44 w 284"/>
                <a:gd name="T41" fmla="*/ 268 h 288"/>
                <a:gd name="T42" fmla="*/ 62 w 284"/>
                <a:gd name="T43" fmla="*/ 262 h 288"/>
                <a:gd name="T44" fmla="*/ 70 w 284"/>
                <a:gd name="T45" fmla="*/ 266 h 288"/>
                <a:gd name="T46" fmla="*/ 76 w 284"/>
                <a:gd name="T47" fmla="*/ 246 h 288"/>
                <a:gd name="T48" fmla="*/ 80 w 284"/>
                <a:gd name="T49" fmla="*/ 242 h 288"/>
                <a:gd name="T50" fmla="*/ 110 w 284"/>
                <a:gd name="T51" fmla="*/ 232 h 288"/>
                <a:gd name="T52" fmla="*/ 112 w 284"/>
                <a:gd name="T53" fmla="*/ 212 h 288"/>
                <a:gd name="T54" fmla="*/ 120 w 284"/>
                <a:gd name="T55" fmla="*/ 206 h 288"/>
                <a:gd name="T56" fmla="*/ 122 w 284"/>
                <a:gd name="T57" fmla="*/ 206 h 288"/>
                <a:gd name="T58" fmla="*/ 136 w 284"/>
                <a:gd name="T59" fmla="*/ 220 h 288"/>
                <a:gd name="T60" fmla="*/ 140 w 284"/>
                <a:gd name="T61" fmla="*/ 232 h 288"/>
                <a:gd name="T62" fmla="*/ 152 w 284"/>
                <a:gd name="T63" fmla="*/ 216 h 288"/>
                <a:gd name="T64" fmla="*/ 162 w 284"/>
                <a:gd name="T65" fmla="*/ 212 h 288"/>
                <a:gd name="T66" fmla="*/ 174 w 284"/>
                <a:gd name="T67" fmla="*/ 214 h 288"/>
                <a:gd name="T68" fmla="*/ 180 w 284"/>
                <a:gd name="T69" fmla="*/ 236 h 288"/>
                <a:gd name="T70" fmla="*/ 188 w 284"/>
                <a:gd name="T71" fmla="*/ 254 h 288"/>
                <a:gd name="T72" fmla="*/ 194 w 284"/>
                <a:gd name="T73" fmla="*/ 270 h 288"/>
                <a:gd name="T74" fmla="*/ 208 w 284"/>
                <a:gd name="T75" fmla="*/ 270 h 288"/>
                <a:gd name="T76" fmla="*/ 208 w 284"/>
                <a:gd name="T77" fmla="*/ 272 h 288"/>
                <a:gd name="T78" fmla="*/ 216 w 284"/>
                <a:gd name="T79" fmla="*/ 288 h 288"/>
                <a:gd name="T80" fmla="*/ 220 w 284"/>
                <a:gd name="T81" fmla="*/ 276 h 288"/>
                <a:gd name="T82" fmla="*/ 224 w 284"/>
                <a:gd name="T83" fmla="*/ 274 h 288"/>
                <a:gd name="T84" fmla="*/ 230 w 284"/>
                <a:gd name="T85" fmla="*/ 270 h 288"/>
                <a:gd name="T86" fmla="*/ 236 w 284"/>
                <a:gd name="T87" fmla="*/ 264 h 288"/>
                <a:gd name="T88" fmla="*/ 188 w 284"/>
                <a:gd name="T89" fmla="*/ 168 h 288"/>
                <a:gd name="T90" fmla="*/ 176 w 284"/>
                <a:gd name="T91" fmla="*/ 128 h 288"/>
                <a:gd name="T92" fmla="*/ 174 w 284"/>
                <a:gd name="T93" fmla="*/ 128 h 288"/>
                <a:gd name="T94" fmla="*/ 182 w 284"/>
                <a:gd name="T95" fmla="*/ 104 h 288"/>
                <a:gd name="T96" fmla="*/ 260 w 284"/>
                <a:gd name="T97" fmla="*/ 88 h 288"/>
                <a:gd name="T98" fmla="*/ 262 w 284"/>
                <a:gd name="T99" fmla="*/ 86 h 288"/>
                <a:gd name="T100" fmla="*/ 280 w 284"/>
                <a:gd name="T101" fmla="*/ 76 h 288"/>
                <a:gd name="T102" fmla="*/ 284 w 284"/>
                <a:gd name="T103"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4" h="288">
                  <a:moveTo>
                    <a:pt x="284" y="58"/>
                  </a:moveTo>
                  <a:lnTo>
                    <a:pt x="278" y="44"/>
                  </a:lnTo>
                  <a:lnTo>
                    <a:pt x="268" y="32"/>
                  </a:lnTo>
                  <a:lnTo>
                    <a:pt x="260" y="30"/>
                  </a:lnTo>
                  <a:lnTo>
                    <a:pt x="258" y="30"/>
                  </a:lnTo>
                  <a:lnTo>
                    <a:pt x="258" y="28"/>
                  </a:lnTo>
                  <a:lnTo>
                    <a:pt x="258" y="28"/>
                  </a:lnTo>
                  <a:lnTo>
                    <a:pt x="250" y="24"/>
                  </a:lnTo>
                  <a:lnTo>
                    <a:pt x="250" y="24"/>
                  </a:lnTo>
                  <a:lnTo>
                    <a:pt x="248" y="24"/>
                  </a:lnTo>
                  <a:lnTo>
                    <a:pt x="244" y="26"/>
                  </a:lnTo>
                  <a:lnTo>
                    <a:pt x="234" y="28"/>
                  </a:lnTo>
                  <a:lnTo>
                    <a:pt x="234" y="28"/>
                  </a:lnTo>
                  <a:lnTo>
                    <a:pt x="232" y="26"/>
                  </a:lnTo>
                  <a:lnTo>
                    <a:pt x="222" y="22"/>
                  </a:lnTo>
                  <a:lnTo>
                    <a:pt x="222" y="22"/>
                  </a:lnTo>
                  <a:lnTo>
                    <a:pt x="220" y="22"/>
                  </a:lnTo>
                  <a:lnTo>
                    <a:pt x="220" y="20"/>
                  </a:lnTo>
                  <a:lnTo>
                    <a:pt x="220" y="20"/>
                  </a:lnTo>
                  <a:lnTo>
                    <a:pt x="212" y="12"/>
                  </a:lnTo>
                  <a:lnTo>
                    <a:pt x="204" y="4"/>
                  </a:lnTo>
                  <a:lnTo>
                    <a:pt x="196" y="0"/>
                  </a:lnTo>
                  <a:lnTo>
                    <a:pt x="188" y="8"/>
                  </a:lnTo>
                  <a:lnTo>
                    <a:pt x="176" y="16"/>
                  </a:lnTo>
                  <a:lnTo>
                    <a:pt x="172" y="40"/>
                  </a:lnTo>
                  <a:lnTo>
                    <a:pt x="172" y="40"/>
                  </a:lnTo>
                  <a:lnTo>
                    <a:pt x="172" y="40"/>
                  </a:lnTo>
                  <a:lnTo>
                    <a:pt x="162" y="58"/>
                  </a:lnTo>
                  <a:lnTo>
                    <a:pt x="162" y="60"/>
                  </a:lnTo>
                  <a:lnTo>
                    <a:pt x="162" y="60"/>
                  </a:lnTo>
                  <a:lnTo>
                    <a:pt x="154" y="68"/>
                  </a:lnTo>
                  <a:lnTo>
                    <a:pt x="144" y="86"/>
                  </a:lnTo>
                  <a:lnTo>
                    <a:pt x="144" y="86"/>
                  </a:lnTo>
                  <a:lnTo>
                    <a:pt x="144" y="88"/>
                  </a:lnTo>
                  <a:lnTo>
                    <a:pt x="144" y="88"/>
                  </a:lnTo>
                  <a:lnTo>
                    <a:pt x="124" y="104"/>
                  </a:lnTo>
                  <a:lnTo>
                    <a:pt x="116" y="118"/>
                  </a:lnTo>
                  <a:lnTo>
                    <a:pt x="116" y="118"/>
                  </a:lnTo>
                  <a:lnTo>
                    <a:pt x="114" y="120"/>
                  </a:lnTo>
                  <a:lnTo>
                    <a:pt x="110" y="124"/>
                  </a:lnTo>
                  <a:lnTo>
                    <a:pt x="96" y="132"/>
                  </a:lnTo>
                  <a:lnTo>
                    <a:pt x="88" y="144"/>
                  </a:lnTo>
                  <a:lnTo>
                    <a:pt x="88" y="144"/>
                  </a:lnTo>
                  <a:lnTo>
                    <a:pt x="74" y="164"/>
                  </a:lnTo>
                  <a:lnTo>
                    <a:pt x="72" y="164"/>
                  </a:lnTo>
                  <a:lnTo>
                    <a:pt x="72" y="164"/>
                  </a:lnTo>
                  <a:lnTo>
                    <a:pt x="72" y="164"/>
                  </a:lnTo>
                  <a:lnTo>
                    <a:pt x="8" y="160"/>
                  </a:lnTo>
                  <a:lnTo>
                    <a:pt x="0" y="168"/>
                  </a:lnTo>
                  <a:lnTo>
                    <a:pt x="0" y="180"/>
                  </a:lnTo>
                  <a:lnTo>
                    <a:pt x="6" y="208"/>
                  </a:lnTo>
                  <a:lnTo>
                    <a:pt x="20" y="226"/>
                  </a:lnTo>
                  <a:lnTo>
                    <a:pt x="32" y="232"/>
                  </a:lnTo>
                  <a:lnTo>
                    <a:pt x="32" y="234"/>
                  </a:lnTo>
                  <a:lnTo>
                    <a:pt x="32" y="234"/>
                  </a:lnTo>
                  <a:lnTo>
                    <a:pt x="32" y="234"/>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70" y="266"/>
                  </a:lnTo>
                  <a:lnTo>
                    <a:pt x="68" y="260"/>
                  </a:lnTo>
                  <a:lnTo>
                    <a:pt x="68" y="260"/>
                  </a:lnTo>
                  <a:lnTo>
                    <a:pt x="76" y="246"/>
                  </a:lnTo>
                  <a:lnTo>
                    <a:pt x="76" y="246"/>
                  </a:lnTo>
                  <a:lnTo>
                    <a:pt x="78" y="244"/>
                  </a:lnTo>
                  <a:lnTo>
                    <a:pt x="80" y="242"/>
                  </a:lnTo>
                  <a:lnTo>
                    <a:pt x="88" y="242"/>
                  </a:lnTo>
                  <a:lnTo>
                    <a:pt x="102" y="242"/>
                  </a:lnTo>
                  <a:lnTo>
                    <a:pt x="110" y="232"/>
                  </a:lnTo>
                  <a:lnTo>
                    <a:pt x="110" y="222"/>
                  </a:lnTo>
                  <a:lnTo>
                    <a:pt x="112" y="212"/>
                  </a:lnTo>
                  <a:lnTo>
                    <a:pt x="112" y="212"/>
                  </a:lnTo>
                  <a:lnTo>
                    <a:pt x="114" y="210"/>
                  </a:lnTo>
                  <a:lnTo>
                    <a:pt x="114" y="210"/>
                  </a:lnTo>
                  <a:lnTo>
                    <a:pt x="120" y="206"/>
                  </a:lnTo>
                  <a:lnTo>
                    <a:pt x="120" y="206"/>
                  </a:lnTo>
                  <a:lnTo>
                    <a:pt x="120" y="206"/>
                  </a:lnTo>
                  <a:lnTo>
                    <a:pt x="122" y="206"/>
                  </a:lnTo>
                  <a:lnTo>
                    <a:pt x="134" y="208"/>
                  </a:lnTo>
                  <a:lnTo>
                    <a:pt x="134" y="210"/>
                  </a:lnTo>
                  <a:lnTo>
                    <a:pt x="136" y="220"/>
                  </a:lnTo>
                  <a:lnTo>
                    <a:pt x="136" y="224"/>
                  </a:lnTo>
                  <a:lnTo>
                    <a:pt x="138" y="232"/>
                  </a:lnTo>
                  <a:lnTo>
                    <a:pt x="140" y="232"/>
                  </a:lnTo>
                  <a:lnTo>
                    <a:pt x="144" y="226"/>
                  </a:lnTo>
                  <a:lnTo>
                    <a:pt x="144" y="226"/>
                  </a:lnTo>
                  <a:lnTo>
                    <a:pt x="152" y="21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2"/>
                  </a:lnTo>
                  <a:lnTo>
                    <a:pt x="188" y="254"/>
                  </a:lnTo>
                  <a:lnTo>
                    <a:pt x="188" y="264"/>
                  </a:lnTo>
                  <a:lnTo>
                    <a:pt x="192" y="270"/>
                  </a:lnTo>
                  <a:lnTo>
                    <a:pt x="194" y="270"/>
                  </a:lnTo>
                  <a:lnTo>
                    <a:pt x="196" y="266"/>
                  </a:lnTo>
                  <a:lnTo>
                    <a:pt x="198" y="264"/>
                  </a:lnTo>
                  <a:lnTo>
                    <a:pt x="208" y="270"/>
                  </a:lnTo>
                  <a:lnTo>
                    <a:pt x="208" y="270"/>
                  </a:lnTo>
                  <a:lnTo>
                    <a:pt x="208" y="270"/>
                  </a:lnTo>
                  <a:lnTo>
                    <a:pt x="208" y="272"/>
                  </a:lnTo>
                  <a:lnTo>
                    <a:pt x="208" y="272"/>
                  </a:lnTo>
                  <a:lnTo>
                    <a:pt x="212" y="286"/>
                  </a:lnTo>
                  <a:lnTo>
                    <a:pt x="216" y="288"/>
                  </a:lnTo>
                  <a:lnTo>
                    <a:pt x="216" y="286"/>
                  </a:lnTo>
                  <a:lnTo>
                    <a:pt x="220" y="276"/>
                  </a:lnTo>
                  <a:lnTo>
                    <a:pt x="220" y="276"/>
                  </a:lnTo>
                  <a:lnTo>
                    <a:pt x="222" y="274"/>
                  </a:lnTo>
                  <a:lnTo>
                    <a:pt x="222" y="274"/>
                  </a:lnTo>
                  <a:lnTo>
                    <a:pt x="224" y="274"/>
                  </a:lnTo>
                  <a:lnTo>
                    <a:pt x="228" y="270"/>
                  </a:lnTo>
                  <a:lnTo>
                    <a:pt x="230"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6" y="128"/>
                  </a:lnTo>
                  <a:lnTo>
                    <a:pt x="174" y="128"/>
                  </a:lnTo>
                  <a:lnTo>
                    <a:pt x="174" y="128"/>
                  </a:lnTo>
                  <a:lnTo>
                    <a:pt x="176" y="126"/>
                  </a:lnTo>
                  <a:lnTo>
                    <a:pt x="180" y="104"/>
                  </a:lnTo>
                  <a:lnTo>
                    <a:pt x="182" y="104"/>
                  </a:lnTo>
                  <a:lnTo>
                    <a:pt x="184" y="104"/>
                  </a:lnTo>
                  <a:lnTo>
                    <a:pt x="234" y="102"/>
                  </a:lnTo>
                  <a:lnTo>
                    <a:pt x="260" y="88"/>
                  </a:lnTo>
                  <a:lnTo>
                    <a:pt x="260" y="88"/>
                  </a:lnTo>
                  <a:lnTo>
                    <a:pt x="262" y="86"/>
                  </a:lnTo>
                  <a:lnTo>
                    <a:pt x="262" y="86"/>
                  </a:lnTo>
                  <a:lnTo>
                    <a:pt x="274" y="82"/>
                  </a:lnTo>
                  <a:lnTo>
                    <a:pt x="278" y="78"/>
                  </a:lnTo>
                  <a:lnTo>
                    <a:pt x="280" y="76"/>
                  </a:lnTo>
                  <a:lnTo>
                    <a:pt x="280" y="76"/>
                  </a:lnTo>
                  <a:lnTo>
                    <a:pt x="282" y="68"/>
                  </a:lnTo>
                  <a:lnTo>
                    <a:pt x="284" y="58"/>
                  </a:lnTo>
                  <a:lnTo>
                    <a:pt x="284" y="58"/>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60" name="Freeform 16"/>
            <p:cNvSpPr>
              <a:spLocks/>
            </p:cNvSpPr>
            <p:nvPr/>
          </p:nvSpPr>
          <p:spPr bwMode="auto">
            <a:xfrm>
              <a:off x="3629025" y="3177494"/>
              <a:ext cx="514350" cy="917575"/>
            </a:xfrm>
            <a:custGeom>
              <a:avLst/>
              <a:gdLst>
                <a:gd name="T0" fmla="*/ 108 w 324"/>
                <a:gd name="T1" fmla="*/ 196 h 578"/>
                <a:gd name="T2" fmla="*/ 124 w 324"/>
                <a:gd name="T3" fmla="*/ 202 h 578"/>
                <a:gd name="T4" fmla="*/ 176 w 324"/>
                <a:gd name="T5" fmla="*/ 228 h 578"/>
                <a:gd name="T6" fmla="*/ 186 w 324"/>
                <a:gd name="T7" fmla="*/ 244 h 578"/>
                <a:gd name="T8" fmla="*/ 178 w 324"/>
                <a:gd name="T9" fmla="*/ 260 h 578"/>
                <a:gd name="T10" fmla="*/ 178 w 324"/>
                <a:gd name="T11" fmla="*/ 286 h 578"/>
                <a:gd name="T12" fmla="*/ 168 w 324"/>
                <a:gd name="T13" fmla="*/ 316 h 578"/>
                <a:gd name="T14" fmla="*/ 140 w 324"/>
                <a:gd name="T15" fmla="*/ 312 h 578"/>
                <a:gd name="T16" fmla="*/ 130 w 324"/>
                <a:gd name="T17" fmla="*/ 340 h 578"/>
                <a:gd name="T18" fmla="*/ 116 w 324"/>
                <a:gd name="T19" fmla="*/ 354 h 578"/>
                <a:gd name="T20" fmla="*/ 88 w 324"/>
                <a:gd name="T21" fmla="*/ 348 h 578"/>
                <a:gd name="T22" fmla="*/ 40 w 324"/>
                <a:gd name="T23" fmla="*/ 376 h 578"/>
                <a:gd name="T24" fmla="*/ 48 w 324"/>
                <a:gd name="T25" fmla="*/ 408 h 578"/>
                <a:gd name="T26" fmla="*/ 52 w 324"/>
                <a:gd name="T27" fmla="*/ 440 h 578"/>
                <a:gd name="T28" fmla="*/ 16 w 324"/>
                <a:gd name="T29" fmla="*/ 446 h 578"/>
                <a:gd name="T30" fmla="*/ 6 w 324"/>
                <a:gd name="T31" fmla="*/ 486 h 578"/>
                <a:gd name="T32" fmla="*/ 30 w 324"/>
                <a:gd name="T33" fmla="*/ 518 h 578"/>
                <a:gd name="T34" fmla="*/ 80 w 324"/>
                <a:gd name="T35" fmla="*/ 504 h 578"/>
                <a:gd name="T36" fmla="*/ 94 w 324"/>
                <a:gd name="T37" fmla="*/ 532 h 578"/>
                <a:gd name="T38" fmla="*/ 104 w 324"/>
                <a:gd name="T39" fmla="*/ 530 h 578"/>
                <a:gd name="T40" fmla="*/ 152 w 324"/>
                <a:gd name="T41" fmla="*/ 546 h 578"/>
                <a:gd name="T42" fmla="*/ 196 w 324"/>
                <a:gd name="T43" fmla="*/ 548 h 578"/>
                <a:gd name="T44" fmla="*/ 208 w 324"/>
                <a:gd name="T45" fmla="*/ 556 h 578"/>
                <a:gd name="T46" fmla="*/ 226 w 324"/>
                <a:gd name="T47" fmla="*/ 574 h 578"/>
                <a:gd name="T48" fmla="*/ 240 w 324"/>
                <a:gd name="T49" fmla="*/ 548 h 578"/>
                <a:gd name="T50" fmla="*/ 246 w 324"/>
                <a:gd name="T51" fmla="*/ 516 h 578"/>
                <a:gd name="T52" fmla="*/ 268 w 324"/>
                <a:gd name="T53" fmla="*/ 512 h 578"/>
                <a:gd name="T54" fmla="*/ 236 w 324"/>
                <a:gd name="T55" fmla="*/ 476 h 578"/>
                <a:gd name="T56" fmla="*/ 242 w 324"/>
                <a:gd name="T57" fmla="*/ 460 h 578"/>
                <a:gd name="T58" fmla="*/ 302 w 324"/>
                <a:gd name="T59" fmla="*/ 466 h 578"/>
                <a:gd name="T60" fmla="*/ 320 w 324"/>
                <a:gd name="T61" fmla="*/ 438 h 578"/>
                <a:gd name="T62" fmla="*/ 296 w 324"/>
                <a:gd name="T63" fmla="*/ 420 h 578"/>
                <a:gd name="T64" fmla="*/ 276 w 324"/>
                <a:gd name="T65" fmla="*/ 368 h 578"/>
                <a:gd name="T66" fmla="*/ 274 w 324"/>
                <a:gd name="T67" fmla="*/ 364 h 578"/>
                <a:gd name="T68" fmla="*/ 280 w 324"/>
                <a:gd name="T69" fmla="*/ 232 h 578"/>
                <a:gd name="T70" fmla="*/ 278 w 324"/>
                <a:gd name="T71" fmla="*/ 162 h 578"/>
                <a:gd name="T72" fmla="*/ 296 w 324"/>
                <a:gd name="T73" fmla="*/ 136 h 578"/>
                <a:gd name="T74" fmla="*/ 280 w 324"/>
                <a:gd name="T75" fmla="*/ 110 h 578"/>
                <a:gd name="T76" fmla="*/ 276 w 324"/>
                <a:gd name="T77" fmla="*/ 88 h 578"/>
                <a:gd name="T78" fmla="*/ 298 w 324"/>
                <a:gd name="T79" fmla="*/ 60 h 578"/>
                <a:gd name="T80" fmla="*/ 290 w 324"/>
                <a:gd name="T81" fmla="*/ 34 h 578"/>
                <a:gd name="T82" fmla="*/ 312 w 324"/>
                <a:gd name="T83" fmla="*/ 12 h 578"/>
                <a:gd name="T84" fmla="*/ 292 w 324"/>
                <a:gd name="T85" fmla="*/ 18 h 578"/>
                <a:gd name="T86" fmla="*/ 260 w 324"/>
                <a:gd name="T87" fmla="*/ 28 h 578"/>
                <a:gd name="T88" fmla="*/ 210 w 324"/>
                <a:gd name="T89" fmla="*/ 56 h 578"/>
                <a:gd name="T90" fmla="*/ 192 w 324"/>
                <a:gd name="T91" fmla="*/ 88 h 578"/>
                <a:gd name="T92" fmla="*/ 184 w 324"/>
                <a:gd name="T93" fmla="*/ 130 h 578"/>
                <a:gd name="T94" fmla="*/ 174 w 324"/>
                <a:gd name="T95" fmla="*/ 144 h 578"/>
                <a:gd name="T96" fmla="*/ 172 w 324"/>
                <a:gd name="T97" fmla="*/ 146 h 578"/>
                <a:gd name="T98" fmla="*/ 152 w 324"/>
                <a:gd name="T99" fmla="*/ 148 h 578"/>
                <a:gd name="T100" fmla="*/ 108 w 324"/>
                <a:gd name="T101"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4" h="578">
                  <a:moveTo>
                    <a:pt x="108" y="132"/>
                  </a:moveTo>
                  <a:lnTo>
                    <a:pt x="104" y="130"/>
                  </a:lnTo>
                  <a:lnTo>
                    <a:pt x="96" y="180"/>
                  </a:lnTo>
                  <a:lnTo>
                    <a:pt x="108" y="196"/>
                  </a:lnTo>
                  <a:lnTo>
                    <a:pt x="122" y="200"/>
                  </a:lnTo>
                  <a:lnTo>
                    <a:pt x="122" y="200"/>
                  </a:lnTo>
                  <a:lnTo>
                    <a:pt x="122" y="200"/>
                  </a:lnTo>
                  <a:lnTo>
                    <a:pt x="124" y="202"/>
                  </a:lnTo>
                  <a:lnTo>
                    <a:pt x="140" y="216"/>
                  </a:lnTo>
                  <a:lnTo>
                    <a:pt x="164" y="220"/>
                  </a:lnTo>
                  <a:lnTo>
                    <a:pt x="164" y="220"/>
                  </a:lnTo>
                  <a:lnTo>
                    <a:pt x="176" y="228"/>
                  </a:lnTo>
                  <a:lnTo>
                    <a:pt x="176" y="228"/>
                  </a:lnTo>
                  <a:lnTo>
                    <a:pt x="176" y="228"/>
                  </a:lnTo>
                  <a:lnTo>
                    <a:pt x="176" y="230"/>
                  </a:lnTo>
                  <a:lnTo>
                    <a:pt x="186" y="244"/>
                  </a:lnTo>
                  <a:lnTo>
                    <a:pt x="188" y="244"/>
                  </a:lnTo>
                  <a:lnTo>
                    <a:pt x="186" y="246"/>
                  </a:lnTo>
                  <a:lnTo>
                    <a:pt x="178" y="260"/>
                  </a:lnTo>
                  <a:lnTo>
                    <a:pt x="178" y="260"/>
                  </a:lnTo>
                  <a:lnTo>
                    <a:pt x="178" y="264"/>
                  </a:lnTo>
                  <a:lnTo>
                    <a:pt x="176" y="272"/>
                  </a:lnTo>
                  <a:lnTo>
                    <a:pt x="178" y="272"/>
                  </a:lnTo>
                  <a:lnTo>
                    <a:pt x="178" y="286"/>
                  </a:lnTo>
                  <a:lnTo>
                    <a:pt x="176" y="288"/>
                  </a:lnTo>
                  <a:lnTo>
                    <a:pt x="176" y="288"/>
                  </a:lnTo>
                  <a:lnTo>
                    <a:pt x="170" y="312"/>
                  </a:lnTo>
                  <a:lnTo>
                    <a:pt x="168" y="316"/>
                  </a:lnTo>
                  <a:lnTo>
                    <a:pt x="168" y="316"/>
                  </a:lnTo>
                  <a:lnTo>
                    <a:pt x="164" y="314"/>
                  </a:lnTo>
                  <a:lnTo>
                    <a:pt x="154" y="312"/>
                  </a:lnTo>
                  <a:lnTo>
                    <a:pt x="140" y="312"/>
                  </a:lnTo>
                  <a:lnTo>
                    <a:pt x="128" y="316"/>
                  </a:lnTo>
                  <a:lnTo>
                    <a:pt x="116" y="328"/>
                  </a:lnTo>
                  <a:lnTo>
                    <a:pt x="112" y="332"/>
                  </a:lnTo>
                  <a:lnTo>
                    <a:pt x="130" y="340"/>
                  </a:lnTo>
                  <a:lnTo>
                    <a:pt x="128" y="344"/>
                  </a:lnTo>
                  <a:lnTo>
                    <a:pt x="128" y="344"/>
                  </a:lnTo>
                  <a:lnTo>
                    <a:pt x="124" y="350"/>
                  </a:lnTo>
                  <a:lnTo>
                    <a:pt x="116" y="354"/>
                  </a:lnTo>
                  <a:lnTo>
                    <a:pt x="106" y="354"/>
                  </a:lnTo>
                  <a:lnTo>
                    <a:pt x="88" y="348"/>
                  </a:lnTo>
                  <a:lnTo>
                    <a:pt x="88" y="348"/>
                  </a:lnTo>
                  <a:lnTo>
                    <a:pt x="88" y="348"/>
                  </a:lnTo>
                  <a:lnTo>
                    <a:pt x="70" y="338"/>
                  </a:lnTo>
                  <a:lnTo>
                    <a:pt x="64" y="338"/>
                  </a:lnTo>
                  <a:lnTo>
                    <a:pt x="44" y="366"/>
                  </a:lnTo>
                  <a:lnTo>
                    <a:pt x="40" y="376"/>
                  </a:lnTo>
                  <a:lnTo>
                    <a:pt x="40" y="392"/>
                  </a:lnTo>
                  <a:lnTo>
                    <a:pt x="48" y="406"/>
                  </a:lnTo>
                  <a:lnTo>
                    <a:pt x="48" y="408"/>
                  </a:lnTo>
                  <a:lnTo>
                    <a:pt x="48" y="408"/>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48"/>
                  </a:lnTo>
                  <a:lnTo>
                    <a:pt x="196" y="550"/>
                  </a:lnTo>
                  <a:lnTo>
                    <a:pt x="208" y="556"/>
                  </a:lnTo>
                  <a:lnTo>
                    <a:pt x="208" y="556"/>
                  </a:lnTo>
                  <a:lnTo>
                    <a:pt x="208" y="556"/>
                  </a:lnTo>
                  <a:lnTo>
                    <a:pt x="208" y="558"/>
                  </a:lnTo>
                  <a:lnTo>
                    <a:pt x="220" y="566"/>
                  </a:lnTo>
                  <a:lnTo>
                    <a:pt x="220" y="566"/>
                  </a:lnTo>
                  <a:lnTo>
                    <a:pt x="226" y="574"/>
                  </a:lnTo>
                  <a:lnTo>
                    <a:pt x="234" y="578"/>
                  </a:lnTo>
                  <a:lnTo>
                    <a:pt x="248" y="576"/>
                  </a:lnTo>
                  <a:lnTo>
                    <a:pt x="248" y="560"/>
                  </a:lnTo>
                  <a:lnTo>
                    <a:pt x="240" y="548"/>
                  </a:lnTo>
                  <a:lnTo>
                    <a:pt x="240" y="548"/>
                  </a:lnTo>
                  <a:lnTo>
                    <a:pt x="240" y="548"/>
                  </a:lnTo>
                  <a:lnTo>
                    <a:pt x="236" y="526"/>
                  </a:lnTo>
                  <a:lnTo>
                    <a:pt x="246" y="516"/>
                  </a:lnTo>
                  <a:lnTo>
                    <a:pt x="248" y="514"/>
                  </a:lnTo>
                  <a:lnTo>
                    <a:pt x="248" y="514"/>
                  </a:lnTo>
                  <a:lnTo>
                    <a:pt x="258" y="512"/>
                  </a:lnTo>
                  <a:lnTo>
                    <a:pt x="268" y="512"/>
                  </a:lnTo>
                  <a:lnTo>
                    <a:pt x="272" y="508"/>
                  </a:lnTo>
                  <a:lnTo>
                    <a:pt x="264" y="500"/>
                  </a:lnTo>
                  <a:lnTo>
                    <a:pt x="242" y="484"/>
                  </a:lnTo>
                  <a:lnTo>
                    <a:pt x="236" y="476"/>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4" y="428"/>
                  </a:lnTo>
                  <a:lnTo>
                    <a:pt x="300" y="424"/>
                  </a:lnTo>
                  <a:lnTo>
                    <a:pt x="296" y="420"/>
                  </a:lnTo>
                  <a:lnTo>
                    <a:pt x="292" y="410"/>
                  </a:lnTo>
                  <a:lnTo>
                    <a:pt x="290" y="394"/>
                  </a:lnTo>
                  <a:lnTo>
                    <a:pt x="290" y="374"/>
                  </a:lnTo>
                  <a:lnTo>
                    <a:pt x="276" y="368"/>
                  </a:lnTo>
                  <a:lnTo>
                    <a:pt x="276" y="368"/>
                  </a:lnTo>
                  <a:lnTo>
                    <a:pt x="274" y="368"/>
                  </a:lnTo>
                  <a:lnTo>
                    <a:pt x="274" y="366"/>
                  </a:lnTo>
                  <a:lnTo>
                    <a:pt x="274" y="364"/>
                  </a:lnTo>
                  <a:lnTo>
                    <a:pt x="272" y="344"/>
                  </a:lnTo>
                  <a:lnTo>
                    <a:pt x="288" y="262"/>
                  </a:lnTo>
                  <a:lnTo>
                    <a:pt x="288" y="262"/>
                  </a:lnTo>
                  <a:lnTo>
                    <a:pt x="280" y="232"/>
                  </a:lnTo>
                  <a:lnTo>
                    <a:pt x="278" y="214"/>
                  </a:lnTo>
                  <a:lnTo>
                    <a:pt x="276" y="190"/>
                  </a:lnTo>
                  <a:lnTo>
                    <a:pt x="278" y="164"/>
                  </a:lnTo>
                  <a:lnTo>
                    <a:pt x="278" y="162"/>
                  </a:lnTo>
                  <a:lnTo>
                    <a:pt x="280" y="160"/>
                  </a:lnTo>
                  <a:lnTo>
                    <a:pt x="280" y="160"/>
                  </a:lnTo>
                  <a:lnTo>
                    <a:pt x="296" y="148"/>
                  </a:lnTo>
                  <a:lnTo>
                    <a:pt x="296" y="136"/>
                  </a:lnTo>
                  <a:lnTo>
                    <a:pt x="296" y="136"/>
                  </a:lnTo>
                  <a:lnTo>
                    <a:pt x="294" y="130"/>
                  </a:lnTo>
                  <a:lnTo>
                    <a:pt x="290" y="122"/>
                  </a:lnTo>
                  <a:lnTo>
                    <a:pt x="280" y="110"/>
                  </a:lnTo>
                  <a:lnTo>
                    <a:pt x="278" y="110"/>
                  </a:lnTo>
                  <a:lnTo>
                    <a:pt x="278" y="108"/>
                  </a:lnTo>
                  <a:lnTo>
                    <a:pt x="276" y="88"/>
                  </a:lnTo>
                  <a:lnTo>
                    <a:pt x="276" y="88"/>
                  </a:lnTo>
                  <a:lnTo>
                    <a:pt x="276" y="88"/>
                  </a:lnTo>
                  <a:lnTo>
                    <a:pt x="276" y="86"/>
                  </a:lnTo>
                  <a:lnTo>
                    <a:pt x="276" y="86"/>
                  </a:lnTo>
                  <a:lnTo>
                    <a:pt x="298" y="60"/>
                  </a:lnTo>
                  <a:lnTo>
                    <a:pt x="298" y="48"/>
                  </a:lnTo>
                  <a:lnTo>
                    <a:pt x="292" y="36"/>
                  </a:lnTo>
                  <a:lnTo>
                    <a:pt x="292" y="36"/>
                  </a:lnTo>
                  <a:lnTo>
                    <a:pt x="290" y="34"/>
                  </a:lnTo>
                  <a:lnTo>
                    <a:pt x="300" y="20"/>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6"/>
                  </a:lnTo>
                  <a:lnTo>
                    <a:pt x="210" y="58"/>
                  </a:lnTo>
                  <a:lnTo>
                    <a:pt x="208" y="58"/>
                  </a:lnTo>
                  <a:lnTo>
                    <a:pt x="196" y="70"/>
                  </a:lnTo>
                  <a:lnTo>
                    <a:pt x="192" y="88"/>
                  </a:lnTo>
                  <a:lnTo>
                    <a:pt x="192" y="90"/>
                  </a:lnTo>
                  <a:lnTo>
                    <a:pt x="186" y="118"/>
                  </a:lnTo>
                  <a:lnTo>
                    <a:pt x="186" y="118"/>
                  </a:lnTo>
                  <a:lnTo>
                    <a:pt x="184" y="130"/>
                  </a:lnTo>
                  <a:lnTo>
                    <a:pt x="184" y="132"/>
                  </a:lnTo>
                  <a:lnTo>
                    <a:pt x="184" y="132"/>
                  </a:lnTo>
                  <a:lnTo>
                    <a:pt x="182" y="132"/>
                  </a:lnTo>
                  <a:lnTo>
                    <a:pt x="174" y="144"/>
                  </a:lnTo>
                  <a:lnTo>
                    <a:pt x="172" y="144"/>
                  </a:lnTo>
                  <a:lnTo>
                    <a:pt x="172" y="144"/>
                  </a:lnTo>
                  <a:lnTo>
                    <a:pt x="172" y="146"/>
                  </a:lnTo>
                  <a:lnTo>
                    <a:pt x="172" y="146"/>
                  </a:lnTo>
                  <a:lnTo>
                    <a:pt x="152" y="148"/>
                  </a:lnTo>
                  <a:lnTo>
                    <a:pt x="152" y="148"/>
                  </a:lnTo>
                  <a:lnTo>
                    <a:pt x="152" y="148"/>
                  </a:lnTo>
                  <a:lnTo>
                    <a:pt x="152" y="148"/>
                  </a:lnTo>
                  <a:lnTo>
                    <a:pt x="152" y="148"/>
                  </a:lnTo>
                  <a:lnTo>
                    <a:pt x="122" y="138"/>
                  </a:lnTo>
                  <a:lnTo>
                    <a:pt x="122" y="138"/>
                  </a:lnTo>
                  <a:lnTo>
                    <a:pt x="108" y="132"/>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61" name="Freeform 17"/>
            <p:cNvSpPr>
              <a:spLocks/>
            </p:cNvSpPr>
            <p:nvPr/>
          </p:nvSpPr>
          <p:spPr bwMode="auto">
            <a:xfrm>
              <a:off x="4073525" y="3006044"/>
              <a:ext cx="342900" cy="752475"/>
            </a:xfrm>
            <a:custGeom>
              <a:avLst/>
              <a:gdLst>
                <a:gd name="T0" fmla="*/ 200 w 216"/>
                <a:gd name="T1" fmla="*/ 8 h 474"/>
                <a:gd name="T2" fmla="*/ 188 w 216"/>
                <a:gd name="T3" fmla="*/ 12 h 474"/>
                <a:gd name="T4" fmla="*/ 176 w 216"/>
                <a:gd name="T5" fmla="*/ 24 h 474"/>
                <a:gd name="T6" fmla="*/ 174 w 216"/>
                <a:gd name="T7" fmla="*/ 24 h 474"/>
                <a:gd name="T8" fmla="*/ 136 w 216"/>
                <a:gd name="T9" fmla="*/ 28 h 474"/>
                <a:gd name="T10" fmla="*/ 122 w 216"/>
                <a:gd name="T11" fmla="*/ 40 h 474"/>
                <a:gd name="T12" fmla="*/ 112 w 216"/>
                <a:gd name="T13" fmla="*/ 48 h 474"/>
                <a:gd name="T14" fmla="*/ 92 w 216"/>
                <a:gd name="T15" fmla="*/ 48 h 474"/>
                <a:gd name="T16" fmla="*/ 84 w 216"/>
                <a:gd name="T17" fmla="*/ 76 h 474"/>
                <a:gd name="T18" fmla="*/ 82 w 216"/>
                <a:gd name="T19" fmla="*/ 76 h 474"/>
                <a:gd name="T20" fmla="*/ 66 w 216"/>
                <a:gd name="T21" fmla="*/ 92 h 474"/>
                <a:gd name="T22" fmla="*/ 42 w 216"/>
                <a:gd name="T23" fmla="*/ 120 h 474"/>
                <a:gd name="T24" fmla="*/ 28 w 216"/>
                <a:gd name="T25" fmla="*/ 136 h 474"/>
                <a:gd name="T26" fmla="*/ 26 w 216"/>
                <a:gd name="T27" fmla="*/ 154 h 474"/>
                <a:gd name="T28" fmla="*/ 26 w 216"/>
                <a:gd name="T29" fmla="*/ 170 h 474"/>
                <a:gd name="T30" fmla="*/ 16 w 216"/>
                <a:gd name="T31" fmla="*/ 184 h 474"/>
                <a:gd name="T32" fmla="*/ 16 w 216"/>
                <a:gd name="T33" fmla="*/ 224 h 474"/>
                <a:gd name="T34" fmla="*/ 16 w 216"/>
                <a:gd name="T35" fmla="*/ 224 h 474"/>
                <a:gd name="T36" fmla="*/ 24 w 216"/>
                <a:gd name="T37" fmla="*/ 262 h 474"/>
                <a:gd name="T38" fmla="*/ 6 w 216"/>
                <a:gd name="T39" fmla="*/ 276 h 474"/>
                <a:gd name="T40" fmla="*/ 6 w 216"/>
                <a:gd name="T41" fmla="*/ 324 h 474"/>
                <a:gd name="T42" fmla="*/ 18 w 216"/>
                <a:gd name="T43" fmla="*/ 370 h 474"/>
                <a:gd name="T44" fmla="*/ 2 w 216"/>
                <a:gd name="T45" fmla="*/ 468 h 474"/>
                <a:gd name="T46" fmla="*/ 32 w 216"/>
                <a:gd name="T47" fmla="*/ 456 h 474"/>
                <a:gd name="T48" fmla="*/ 112 w 216"/>
                <a:gd name="T49" fmla="*/ 416 h 474"/>
                <a:gd name="T50" fmla="*/ 116 w 216"/>
                <a:gd name="T51" fmla="*/ 416 h 474"/>
                <a:gd name="T52" fmla="*/ 162 w 216"/>
                <a:gd name="T53" fmla="*/ 416 h 474"/>
                <a:gd name="T54" fmla="*/ 182 w 216"/>
                <a:gd name="T55" fmla="*/ 392 h 474"/>
                <a:gd name="T56" fmla="*/ 190 w 216"/>
                <a:gd name="T57" fmla="*/ 372 h 474"/>
                <a:gd name="T58" fmla="*/ 190 w 216"/>
                <a:gd name="T59" fmla="*/ 368 h 474"/>
                <a:gd name="T60" fmla="*/ 194 w 216"/>
                <a:gd name="T61" fmla="*/ 364 h 474"/>
                <a:gd name="T62" fmla="*/ 190 w 216"/>
                <a:gd name="T63" fmla="*/ 356 h 474"/>
                <a:gd name="T64" fmla="*/ 198 w 216"/>
                <a:gd name="T65" fmla="*/ 336 h 474"/>
                <a:gd name="T66" fmla="*/ 184 w 216"/>
                <a:gd name="T67" fmla="*/ 310 h 474"/>
                <a:gd name="T68" fmla="*/ 180 w 216"/>
                <a:gd name="T69" fmla="*/ 302 h 474"/>
                <a:gd name="T70" fmla="*/ 182 w 216"/>
                <a:gd name="T71" fmla="*/ 294 h 474"/>
                <a:gd name="T72" fmla="*/ 192 w 216"/>
                <a:gd name="T73" fmla="*/ 268 h 474"/>
                <a:gd name="T74" fmla="*/ 202 w 216"/>
                <a:gd name="T75" fmla="*/ 248 h 474"/>
                <a:gd name="T76" fmla="*/ 208 w 216"/>
                <a:gd name="T77" fmla="*/ 200 h 474"/>
                <a:gd name="T78" fmla="*/ 182 w 216"/>
                <a:gd name="T79" fmla="*/ 184 h 474"/>
                <a:gd name="T80" fmla="*/ 176 w 216"/>
                <a:gd name="T81" fmla="*/ 170 h 474"/>
                <a:gd name="T82" fmla="*/ 180 w 216"/>
                <a:gd name="T83" fmla="*/ 146 h 474"/>
                <a:gd name="T84" fmla="*/ 184 w 216"/>
                <a:gd name="T85" fmla="*/ 130 h 474"/>
                <a:gd name="T86" fmla="*/ 188 w 216"/>
                <a:gd name="T87" fmla="*/ 116 h 474"/>
                <a:gd name="T88" fmla="*/ 208 w 216"/>
                <a:gd name="T89" fmla="*/ 112 h 474"/>
                <a:gd name="T90" fmla="*/ 214 w 216"/>
                <a:gd name="T91" fmla="*/ 66 h 474"/>
                <a:gd name="T92" fmla="*/ 200 w 216"/>
                <a:gd name="T93" fmla="*/ 64 h 474"/>
                <a:gd name="T94" fmla="*/ 182 w 216"/>
                <a:gd name="T95" fmla="*/ 52 h 474"/>
                <a:gd name="T96" fmla="*/ 180 w 216"/>
                <a:gd name="T97" fmla="*/ 32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6" h="474">
                  <a:moveTo>
                    <a:pt x="202" y="24"/>
                  </a:moveTo>
                  <a:lnTo>
                    <a:pt x="204" y="20"/>
                  </a:lnTo>
                  <a:lnTo>
                    <a:pt x="200" y="8"/>
                  </a:lnTo>
                  <a:lnTo>
                    <a:pt x="194" y="0"/>
                  </a:lnTo>
                  <a:lnTo>
                    <a:pt x="188" y="12"/>
                  </a:lnTo>
                  <a:lnTo>
                    <a:pt x="188" y="12"/>
                  </a:lnTo>
                  <a:lnTo>
                    <a:pt x="188" y="12"/>
                  </a:lnTo>
                  <a:lnTo>
                    <a:pt x="188" y="12"/>
                  </a:lnTo>
                  <a:lnTo>
                    <a:pt x="176" y="24"/>
                  </a:lnTo>
                  <a:lnTo>
                    <a:pt x="176" y="24"/>
                  </a:lnTo>
                  <a:lnTo>
                    <a:pt x="176" y="24"/>
                  </a:lnTo>
                  <a:lnTo>
                    <a:pt x="174" y="24"/>
                  </a:lnTo>
                  <a:lnTo>
                    <a:pt x="156" y="30"/>
                  </a:lnTo>
                  <a:lnTo>
                    <a:pt x="154" y="30"/>
                  </a:lnTo>
                  <a:lnTo>
                    <a:pt x="136" y="28"/>
                  </a:lnTo>
                  <a:lnTo>
                    <a:pt x="124" y="30"/>
                  </a:lnTo>
                  <a:lnTo>
                    <a:pt x="122" y="40"/>
                  </a:lnTo>
                  <a:lnTo>
                    <a:pt x="122" y="40"/>
                  </a:lnTo>
                  <a:lnTo>
                    <a:pt x="122" y="40"/>
                  </a:lnTo>
                  <a:lnTo>
                    <a:pt x="112" y="46"/>
                  </a:lnTo>
                  <a:lnTo>
                    <a:pt x="112" y="48"/>
                  </a:lnTo>
                  <a:lnTo>
                    <a:pt x="110" y="48"/>
                  </a:lnTo>
                  <a:lnTo>
                    <a:pt x="94" y="46"/>
                  </a:lnTo>
                  <a:lnTo>
                    <a:pt x="92" y="48"/>
                  </a:lnTo>
                  <a:lnTo>
                    <a:pt x="92" y="64"/>
                  </a:lnTo>
                  <a:lnTo>
                    <a:pt x="92" y="64"/>
                  </a:lnTo>
                  <a:lnTo>
                    <a:pt x="84" y="76"/>
                  </a:lnTo>
                  <a:lnTo>
                    <a:pt x="84" y="76"/>
                  </a:lnTo>
                  <a:lnTo>
                    <a:pt x="84" y="76"/>
                  </a:lnTo>
                  <a:lnTo>
                    <a:pt x="82" y="76"/>
                  </a:lnTo>
                  <a:lnTo>
                    <a:pt x="68" y="92"/>
                  </a:lnTo>
                  <a:lnTo>
                    <a:pt x="66" y="92"/>
                  </a:lnTo>
                  <a:lnTo>
                    <a:pt x="66" y="92"/>
                  </a:lnTo>
                  <a:lnTo>
                    <a:pt x="50" y="96"/>
                  </a:lnTo>
                  <a:lnTo>
                    <a:pt x="40" y="106"/>
                  </a:lnTo>
                  <a:lnTo>
                    <a:pt x="42" y="120"/>
                  </a:lnTo>
                  <a:lnTo>
                    <a:pt x="42" y="124"/>
                  </a:lnTo>
                  <a:lnTo>
                    <a:pt x="40" y="124"/>
                  </a:lnTo>
                  <a:lnTo>
                    <a:pt x="28" y="136"/>
                  </a:lnTo>
                  <a:lnTo>
                    <a:pt x="20" y="144"/>
                  </a:lnTo>
                  <a:lnTo>
                    <a:pt x="26" y="154"/>
                  </a:lnTo>
                  <a:lnTo>
                    <a:pt x="26" y="154"/>
                  </a:lnTo>
                  <a:lnTo>
                    <a:pt x="26" y="156"/>
                  </a:lnTo>
                  <a:lnTo>
                    <a:pt x="26" y="170"/>
                  </a:lnTo>
                  <a:lnTo>
                    <a:pt x="26" y="170"/>
                  </a:lnTo>
                  <a:lnTo>
                    <a:pt x="26" y="172"/>
                  </a:lnTo>
                  <a:lnTo>
                    <a:pt x="16" y="184"/>
                  </a:lnTo>
                  <a:lnTo>
                    <a:pt x="16" y="184"/>
                  </a:lnTo>
                  <a:lnTo>
                    <a:pt x="4" y="198"/>
                  </a:lnTo>
                  <a:lnTo>
                    <a:pt x="6" y="214"/>
                  </a:lnTo>
                  <a:lnTo>
                    <a:pt x="16" y="224"/>
                  </a:lnTo>
                  <a:lnTo>
                    <a:pt x="16" y="224"/>
                  </a:lnTo>
                  <a:lnTo>
                    <a:pt x="16" y="224"/>
                  </a:lnTo>
                  <a:lnTo>
                    <a:pt x="16" y="224"/>
                  </a:lnTo>
                  <a:lnTo>
                    <a:pt x="22" y="236"/>
                  </a:lnTo>
                  <a:lnTo>
                    <a:pt x="24" y="244"/>
                  </a:lnTo>
                  <a:lnTo>
                    <a:pt x="24" y="262"/>
                  </a:lnTo>
                  <a:lnTo>
                    <a:pt x="24" y="262"/>
                  </a:lnTo>
                  <a:lnTo>
                    <a:pt x="22" y="264"/>
                  </a:lnTo>
                  <a:lnTo>
                    <a:pt x="6" y="276"/>
                  </a:lnTo>
                  <a:lnTo>
                    <a:pt x="4" y="300"/>
                  </a:lnTo>
                  <a:lnTo>
                    <a:pt x="6" y="324"/>
                  </a:lnTo>
                  <a:lnTo>
                    <a:pt x="6" y="324"/>
                  </a:lnTo>
                  <a:lnTo>
                    <a:pt x="10" y="340"/>
                  </a:lnTo>
                  <a:lnTo>
                    <a:pt x="18" y="368"/>
                  </a:lnTo>
                  <a:lnTo>
                    <a:pt x="18" y="370"/>
                  </a:lnTo>
                  <a:lnTo>
                    <a:pt x="18" y="372"/>
                  </a:lnTo>
                  <a:lnTo>
                    <a:pt x="0" y="452"/>
                  </a:lnTo>
                  <a:lnTo>
                    <a:pt x="2" y="468"/>
                  </a:lnTo>
                  <a:lnTo>
                    <a:pt x="14" y="474"/>
                  </a:lnTo>
                  <a:lnTo>
                    <a:pt x="32" y="456"/>
                  </a:lnTo>
                  <a:lnTo>
                    <a:pt x="32" y="456"/>
                  </a:lnTo>
                  <a:lnTo>
                    <a:pt x="34" y="456"/>
                  </a:lnTo>
                  <a:lnTo>
                    <a:pt x="96" y="432"/>
                  </a:lnTo>
                  <a:lnTo>
                    <a:pt x="112" y="416"/>
                  </a:lnTo>
                  <a:lnTo>
                    <a:pt x="112" y="416"/>
                  </a:lnTo>
                  <a:lnTo>
                    <a:pt x="114" y="416"/>
                  </a:lnTo>
                  <a:lnTo>
                    <a:pt x="116" y="416"/>
                  </a:lnTo>
                  <a:lnTo>
                    <a:pt x="150" y="420"/>
                  </a:lnTo>
                  <a:lnTo>
                    <a:pt x="150" y="420"/>
                  </a:lnTo>
                  <a:lnTo>
                    <a:pt x="162" y="416"/>
                  </a:lnTo>
                  <a:lnTo>
                    <a:pt x="180" y="408"/>
                  </a:lnTo>
                  <a:lnTo>
                    <a:pt x="180" y="392"/>
                  </a:lnTo>
                  <a:lnTo>
                    <a:pt x="182" y="392"/>
                  </a:lnTo>
                  <a:lnTo>
                    <a:pt x="182" y="392"/>
                  </a:lnTo>
                  <a:lnTo>
                    <a:pt x="192" y="382"/>
                  </a:lnTo>
                  <a:lnTo>
                    <a:pt x="190" y="372"/>
                  </a:lnTo>
                  <a:lnTo>
                    <a:pt x="190" y="372"/>
                  </a:lnTo>
                  <a:lnTo>
                    <a:pt x="190" y="370"/>
                  </a:lnTo>
                  <a:lnTo>
                    <a:pt x="190" y="368"/>
                  </a:lnTo>
                  <a:lnTo>
                    <a:pt x="190" y="368"/>
                  </a:lnTo>
                  <a:lnTo>
                    <a:pt x="190" y="368"/>
                  </a:lnTo>
                  <a:lnTo>
                    <a:pt x="194" y="364"/>
                  </a:lnTo>
                  <a:lnTo>
                    <a:pt x="192" y="360"/>
                  </a:lnTo>
                  <a:lnTo>
                    <a:pt x="192" y="360"/>
                  </a:lnTo>
                  <a:lnTo>
                    <a:pt x="190" y="356"/>
                  </a:lnTo>
                  <a:lnTo>
                    <a:pt x="190" y="352"/>
                  </a:lnTo>
                  <a:lnTo>
                    <a:pt x="194" y="340"/>
                  </a:lnTo>
                  <a:lnTo>
                    <a:pt x="198" y="336"/>
                  </a:lnTo>
                  <a:lnTo>
                    <a:pt x="198" y="336"/>
                  </a:lnTo>
                  <a:lnTo>
                    <a:pt x="196" y="324"/>
                  </a:lnTo>
                  <a:lnTo>
                    <a:pt x="184" y="310"/>
                  </a:lnTo>
                  <a:lnTo>
                    <a:pt x="184" y="310"/>
                  </a:lnTo>
                  <a:lnTo>
                    <a:pt x="182" y="306"/>
                  </a:lnTo>
                  <a:lnTo>
                    <a:pt x="180" y="302"/>
                  </a:lnTo>
                  <a:lnTo>
                    <a:pt x="180" y="298"/>
                  </a:lnTo>
                  <a:lnTo>
                    <a:pt x="182" y="294"/>
                  </a:lnTo>
                  <a:lnTo>
                    <a:pt x="182" y="294"/>
                  </a:lnTo>
                  <a:lnTo>
                    <a:pt x="184" y="288"/>
                  </a:lnTo>
                  <a:lnTo>
                    <a:pt x="190" y="280"/>
                  </a:lnTo>
                  <a:lnTo>
                    <a:pt x="192" y="268"/>
                  </a:lnTo>
                  <a:lnTo>
                    <a:pt x="192" y="268"/>
                  </a:lnTo>
                  <a:lnTo>
                    <a:pt x="192" y="268"/>
                  </a:lnTo>
                  <a:lnTo>
                    <a:pt x="202" y="248"/>
                  </a:lnTo>
                  <a:lnTo>
                    <a:pt x="204" y="240"/>
                  </a:lnTo>
                  <a:lnTo>
                    <a:pt x="216" y="216"/>
                  </a:lnTo>
                  <a:lnTo>
                    <a:pt x="208" y="200"/>
                  </a:lnTo>
                  <a:lnTo>
                    <a:pt x="184" y="184"/>
                  </a:lnTo>
                  <a:lnTo>
                    <a:pt x="182" y="184"/>
                  </a:lnTo>
                  <a:lnTo>
                    <a:pt x="182" y="184"/>
                  </a:lnTo>
                  <a:lnTo>
                    <a:pt x="182" y="184"/>
                  </a:lnTo>
                  <a:lnTo>
                    <a:pt x="176" y="170"/>
                  </a:lnTo>
                  <a:lnTo>
                    <a:pt x="176" y="170"/>
                  </a:lnTo>
                  <a:lnTo>
                    <a:pt x="176" y="168"/>
                  </a:lnTo>
                  <a:lnTo>
                    <a:pt x="180" y="146"/>
                  </a:lnTo>
                  <a:lnTo>
                    <a:pt x="180" y="146"/>
                  </a:lnTo>
                  <a:lnTo>
                    <a:pt x="180" y="146"/>
                  </a:lnTo>
                  <a:lnTo>
                    <a:pt x="184" y="130"/>
                  </a:lnTo>
                  <a:lnTo>
                    <a:pt x="184" y="130"/>
                  </a:lnTo>
                  <a:lnTo>
                    <a:pt x="184" y="122"/>
                  </a:lnTo>
                  <a:lnTo>
                    <a:pt x="188" y="116"/>
                  </a:lnTo>
                  <a:lnTo>
                    <a:pt x="188" y="116"/>
                  </a:lnTo>
                  <a:lnTo>
                    <a:pt x="190" y="114"/>
                  </a:lnTo>
                  <a:lnTo>
                    <a:pt x="194" y="114"/>
                  </a:lnTo>
                  <a:lnTo>
                    <a:pt x="208" y="112"/>
                  </a:lnTo>
                  <a:lnTo>
                    <a:pt x="212" y="102"/>
                  </a:lnTo>
                  <a:lnTo>
                    <a:pt x="216" y="76"/>
                  </a:lnTo>
                  <a:lnTo>
                    <a:pt x="214" y="66"/>
                  </a:lnTo>
                  <a:lnTo>
                    <a:pt x="200" y="64"/>
                  </a:lnTo>
                  <a:lnTo>
                    <a:pt x="200" y="64"/>
                  </a:lnTo>
                  <a:lnTo>
                    <a:pt x="200" y="64"/>
                  </a:lnTo>
                  <a:lnTo>
                    <a:pt x="184" y="56"/>
                  </a:lnTo>
                  <a:lnTo>
                    <a:pt x="182" y="54"/>
                  </a:lnTo>
                  <a:lnTo>
                    <a:pt x="182" y="52"/>
                  </a:lnTo>
                  <a:lnTo>
                    <a:pt x="182" y="52"/>
                  </a:lnTo>
                  <a:lnTo>
                    <a:pt x="180" y="32"/>
                  </a:lnTo>
                  <a:lnTo>
                    <a:pt x="180" y="32"/>
                  </a:lnTo>
                  <a:lnTo>
                    <a:pt x="180" y="28"/>
                  </a:lnTo>
                  <a:lnTo>
                    <a:pt x="202" y="24"/>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62" name="Freeform 18"/>
            <p:cNvSpPr>
              <a:spLocks/>
            </p:cNvSpPr>
            <p:nvPr/>
          </p:nvSpPr>
          <p:spPr bwMode="auto">
            <a:xfrm>
              <a:off x="3984625" y="4288744"/>
              <a:ext cx="546100" cy="635000"/>
            </a:xfrm>
            <a:custGeom>
              <a:avLst/>
              <a:gdLst>
                <a:gd name="T0" fmla="*/ 300 w 344"/>
                <a:gd name="T1" fmla="*/ 66 h 400"/>
                <a:gd name="T2" fmla="*/ 294 w 344"/>
                <a:gd name="T3" fmla="*/ 32 h 400"/>
                <a:gd name="T4" fmla="*/ 282 w 344"/>
                <a:gd name="T5" fmla="*/ 24 h 400"/>
                <a:gd name="T6" fmla="*/ 252 w 344"/>
                <a:gd name="T7" fmla="*/ 44 h 400"/>
                <a:gd name="T8" fmla="*/ 250 w 344"/>
                <a:gd name="T9" fmla="*/ 14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94 w 344"/>
                <a:gd name="T21" fmla="*/ 0 h 400"/>
                <a:gd name="T22" fmla="*/ 70 w 344"/>
                <a:gd name="T23" fmla="*/ 32 h 400"/>
                <a:gd name="T24" fmla="*/ 44 w 344"/>
                <a:gd name="T25" fmla="*/ 32 h 400"/>
                <a:gd name="T26" fmla="*/ 26 w 344"/>
                <a:gd name="T27" fmla="*/ 144 h 400"/>
                <a:gd name="T28" fmla="*/ 24 w 344"/>
                <a:gd name="T29" fmla="*/ 150 h 400"/>
                <a:gd name="T30" fmla="*/ 26 w 344"/>
                <a:gd name="T31" fmla="*/ 198 h 400"/>
                <a:gd name="T32" fmla="*/ 4 w 344"/>
                <a:gd name="T33" fmla="*/ 214 h 400"/>
                <a:gd name="T34" fmla="*/ 14 w 344"/>
                <a:gd name="T35" fmla="*/ 222 h 400"/>
                <a:gd name="T36" fmla="*/ 26 w 344"/>
                <a:gd name="T37" fmla="*/ 226 h 400"/>
                <a:gd name="T38" fmla="*/ 32 w 344"/>
                <a:gd name="T39" fmla="*/ 254 h 400"/>
                <a:gd name="T40" fmla="*/ 28 w 344"/>
                <a:gd name="T41" fmla="*/ 264 h 400"/>
                <a:gd name="T42" fmla="*/ 32 w 344"/>
                <a:gd name="T43" fmla="*/ 296 h 400"/>
                <a:gd name="T44" fmla="*/ 76 w 344"/>
                <a:gd name="T45" fmla="*/ 302 h 400"/>
                <a:gd name="T46" fmla="*/ 88 w 344"/>
                <a:gd name="T47" fmla="*/ 306 h 400"/>
                <a:gd name="T48" fmla="*/ 98 w 344"/>
                <a:gd name="T49" fmla="*/ 286 h 400"/>
                <a:gd name="T50" fmla="*/ 124 w 344"/>
                <a:gd name="T51" fmla="*/ 280 h 400"/>
                <a:gd name="T52" fmla="*/ 134 w 344"/>
                <a:gd name="T53" fmla="*/ 274 h 400"/>
                <a:gd name="T54" fmla="*/ 146 w 344"/>
                <a:gd name="T55" fmla="*/ 272 h 400"/>
                <a:gd name="T56" fmla="*/ 156 w 344"/>
                <a:gd name="T57" fmla="*/ 288 h 400"/>
                <a:gd name="T58" fmla="*/ 162 w 344"/>
                <a:gd name="T59" fmla="*/ 310 h 400"/>
                <a:gd name="T60" fmla="*/ 158 w 344"/>
                <a:gd name="T61" fmla="*/ 340 h 400"/>
                <a:gd name="T62" fmla="*/ 146 w 344"/>
                <a:gd name="T63" fmla="*/ 372 h 400"/>
                <a:gd name="T64" fmla="*/ 168 w 344"/>
                <a:gd name="T65" fmla="*/ 376 h 400"/>
                <a:gd name="T66" fmla="*/ 172 w 344"/>
                <a:gd name="T67" fmla="*/ 398 h 400"/>
                <a:gd name="T68" fmla="*/ 194 w 344"/>
                <a:gd name="T69" fmla="*/ 392 h 400"/>
                <a:gd name="T70" fmla="*/ 216 w 344"/>
                <a:gd name="T71" fmla="*/ 366 h 400"/>
                <a:gd name="T72" fmla="*/ 220 w 344"/>
                <a:gd name="T73" fmla="*/ 354 h 400"/>
                <a:gd name="T74" fmla="*/ 256 w 344"/>
                <a:gd name="T75" fmla="*/ 372 h 400"/>
                <a:gd name="T76" fmla="*/ 270 w 344"/>
                <a:gd name="T77" fmla="*/ 376 h 400"/>
                <a:gd name="T78" fmla="*/ 256 w 344"/>
                <a:gd name="T79" fmla="*/ 344 h 400"/>
                <a:gd name="T80" fmla="*/ 256 w 344"/>
                <a:gd name="T81" fmla="*/ 340 h 400"/>
                <a:gd name="T82" fmla="*/ 292 w 344"/>
                <a:gd name="T83" fmla="*/ 326 h 400"/>
                <a:gd name="T84" fmla="*/ 334 w 344"/>
                <a:gd name="T85" fmla="*/ 330 h 400"/>
                <a:gd name="T86" fmla="*/ 334 w 344"/>
                <a:gd name="T87" fmla="*/ 326 h 400"/>
                <a:gd name="T88" fmla="*/ 344 w 344"/>
                <a:gd name="T89" fmla="*/ 298 h 400"/>
                <a:gd name="T90" fmla="*/ 334 w 344"/>
                <a:gd name="T91" fmla="*/ 284 h 400"/>
                <a:gd name="T92" fmla="*/ 332 w 344"/>
                <a:gd name="T93" fmla="*/ 276 h 400"/>
                <a:gd name="T94" fmla="*/ 326 w 344"/>
                <a:gd name="T95" fmla="*/ 252 h 400"/>
                <a:gd name="T96" fmla="*/ 320 w 344"/>
                <a:gd name="T97" fmla="*/ 232 h 400"/>
                <a:gd name="T98" fmla="*/ 308 w 344"/>
                <a:gd name="T99" fmla="*/ 196 h 400"/>
                <a:gd name="T100" fmla="*/ 300 w 344"/>
                <a:gd name="T101" fmla="*/ 168 h 400"/>
                <a:gd name="T102" fmla="*/ 334 w 344"/>
                <a:gd name="T103" fmla="*/ 124 h 400"/>
                <a:gd name="T104" fmla="*/ 308 w 344"/>
                <a:gd name="T105" fmla="*/ 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4" h="400">
                  <a:moveTo>
                    <a:pt x="300" y="68"/>
                  </a:moveTo>
                  <a:lnTo>
                    <a:pt x="300" y="68"/>
                  </a:lnTo>
                  <a:lnTo>
                    <a:pt x="300" y="68"/>
                  </a:lnTo>
                  <a:lnTo>
                    <a:pt x="300" y="66"/>
                  </a:lnTo>
                  <a:lnTo>
                    <a:pt x="292" y="54"/>
                  </a:lnTo>
                  <a:lnTo>
                    <a:pt x="292" y="52"/>
                  </a:lnTo>
                  <a:lnTo>
                    <a:pt x="292" y="52"/>
                  </a:lnTo>
                  <a:lnTo>
                    <a:pt x="294" y="32"/>
                  </a:lnTo>
                  <a:lnTo>
                    <a:pt x="294" y="32"/>
                  </a:lnTo>
                  <a:lnTo>
                    <a:pt x="292" y="28"/>
                  </a:lnTo>
                  <a:lnTo>
                    <a:pt x="286" y="24"/>
                  </a:lnTo>
                  <a:lnTo>
                    <a:pt x="282" y="24"/>
                  </a:lnTo>
                  <a:lnTo>
                    <a:pt x="274" y="34"/>
                  </a:lnTo>
                  <a:lnTo>
                    <a:pt x="272" y="34"/>
                  </a:lnTo>
                  <a:lnTo>
                    <a:pt x="272" y="34"/>
                  </a:lnTo>
                  <a:lnTo>
                    <a:pt x="252" y="44"/>
                  </a:lnTo>
                  <a:lnTo>
                    <a:pt x="250" y="30"/>
                  </a:lnTo>
                  <a:lnTo>
                    <a:pt x="250" y="28"/>
                  </a:lnTo>
                  <a:lnTo>
                    <a:pt x="252" y="22"/>
                  </a:lnTo>
                  <a:lnTo>
                    <a:pt x="250" y="14"/>
                  </a:lnTo>
                  <a:lnTo>
                    <a:pt x="248" y="12"/>
                  </a:lnTo>
                  <a:lnTo>
                    <a:pt x="244" y="20"/>
                  </a:lnTo>
                  <a:lnTo>
                    <a:pt x="244" y="20"/>
                  </a:lnTo>
                  <a:lnTo>
                    <a:pt x="244" y="20"/>
                  </a:lnTo>
                  <a:lnTo>
                    <a:pt x="218" y="42"/>
                  </a:lnTo>
                  <a:lnTo>
                    <a:pt x="218" y="44"/>
                  </a:lnTo>
                  <a:lnTo>
                    <a:pt x="216" y="44"/>
                  </a:lnTo>
                  <a:lnTo>
                    <a:pt x="216" y="44"/>
                  </a:lnTo>
                  <a:lnTo>
                    <a:pt x="214" y="44"/>
                  </a:lnTo>
                  <a:lnTo>
                    <a:pt x="206" y="40"/>
                  </a:lnTo>
                  <a:lnTo>
                    <a:pt x="206" y="40"/>
                  </a:lnTo>
                  <a:lnTo>
                    <a:pt x="198" y="32"/>
                  </a:lnTo>
                  <a:lnTo>
                    <a:pt x="184" y="28"/>
                  </a:lnTo>
                  <a:lnTo>
                    <a:pt x="184" y="28"/>
                  </a:lnTo>
                  <a:lnTo>
                    <a:pt x="184" y="26"/>
                  </a:lnTo>
                  <a:lnTo>
                    <a:pt x="176" y="20"/>
                  </a:lnTo>
                  <a:lnTo>
                    <a:pt x="150" y="16"/>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8" y="32"/>
                  </a:lnTo>
                  <a:lnTo>
                    <a:pt x="60" y="24"/>
                  </a:lnTo>
                  <a:lnTo>
                    <a:pt x="44" y="32"/>
                  </a:lnTo>
                  <a:lnTo>
                    <a:pt x="28" y="52"/>
                  </a:lnTo>
                  <a:lnTo>
                    <a:pt x="16" y="86"/>
                  </a:lnTo>
                  <a:lnTo>
                    <a:pt x="20" y="124"/>
                  </a:lnTo>
                  <a:lnTo>
                    <a:pt x="26" y="144"/>
                  </a:lnTo>
                  <a:lnTo>
                    <a:pt x="26" y="144"/>
                  </a:lnTo>
                  <a:lnTo>
                    <a:pt x="26" y="148"/>
                  </a:lnTo>
                  <a:lnTo>
                    <a:pt x="24" y="150"/>
                  </a:lnTo>
                  <a:lnTo>
                    <a:pt x="24" y="150"/>
                  </a:lnTo>
                  <a:lnTo>
                    <a:pt x="20" y="152"/>
                  </a:lnTo>
                  <a:lnTo>
                    <a:pt x="20" y="156"/>
                  </a:lnTo>
                  <a:lnTo>
                    <a:pt x="18" y="166"/>
                  </a:lnTo>
                  <a:lnTo>
                    <a:pt x="26" y="198"/>
                  </a:lnTo>
                  <a:lnTo>
                    <a:pt x="24" y="200"/>
                  </a:lnTo>
                  <a:lnTo>
                    <a:pt x="24" y="200"/>
                  </a:lnTo>
                  <a:lnTo>
                    <a:pt x="8" y="210"/>
                  </a:lnTo>
                  <a:lnTo>
                    <a:pt x="4" y="214"/>
                  </a:lnTo>
                  <a:lnTo>
                    <a:pt x="2" y="218"/>
                  </a:lnTo>
                  <a:lnTo>
                    <a:pt x="0" y="228"/>
                  </a:lnTo>
                  <a:lnTo>
                    <a:pt x="14" y="224"/>
                  </a:lnTo>
                  <a:lnTo>
                    <a:pt x="14" y="222"/>
                  </a:lnTo>
                  <a:lnTo>
                    <a:pt x="16" y="222"/>
                  </a:lnTo>
                  <a:lnTo>
                    <a:pt x="16" y="222"/>
                  </a:lnTo>
                  <a:lnTo>
                    <a:pt x="22" y="224"/>
                  </a:lnTo>
                  <a:lnTo>
                    <a:pt x="26" y="226"/>
                  </a:lnTo>
                  <a:lnTo>
                    <a:pt x="30" y="228"/>
                  </a:lnTo>
                  <a:lnTo>
                    <a:pt x="32" y="234"/>
                  </a:lnTo>
                  <a:lnTo>
                    <a:pt x="34" y="252"/>
                  </a:lnTo>
                  <a:lnTo>
                    <a:pt x="32" y="254"/>
                  </a:lnTo>
                  <a:lnTo>
                    <a:pt x="32" y="256"/>
                  </a:lnTo>
                  <a:lnTo>
                    <a:pt x="32" y="256"/>
                  </a:lnTo>
                  <a:lnTo>
                    <a:pt x="28" y="260"/>
                  </a:lnTo>
                  <a:lnTo>
                    <a:pt x="28" y="264"/>
                  </a:lnTo>
                  <a:lnTo>
                    <a:pt x="24" y="282"/>
                  </a:lnTo>
                  <a:lnTo>
                    <a:pt x="24" y="282"/>
                  </a:lnTo>
                  <a:lnTo>
                    <a:pt x="28" y="290"/>
                  </a:lnTo>
                  <a:lnTo>
                    <a:pt x="32" y="296"/>
                  </a:lnTo>
                  <a:lnTo>
                    <a:pt x="48" y="316"/>
                  </a:lnTo>
                  <a:lnTo>
                    <a:pt x="64" y="304"/>
                  </a:lnTo>
                  <a:lnTo>
                    <a:pt x="76" y="302"/>
                  </a:lnTo>
                  <a:lnTo>
                    <a:pt x="76" y="302"/>
                  </a:lnTo>
                  <a:lnTo>
                    <a:pt x="76" y="304"/>
                  </a:lnTo>
                  <a:lnTo>
                    <a:pt x="84" y="306"/>
                  </a:lnTo>
                  <a:lnTo>
                    <a:pt x="84" y="306"/>
                  </a:lnTo>
                  <a:lnTo>
                    <a:pt x="88" y="306"/>
                  </a:lnTo>
                  <a:lnTo>
                    <a:pt x="92" y="302"/>
                  </a:lnTo>
                  <a:lnTo>
                    <a:pt x="100" y="292"/>
                  </a:lnTo>
                  <a:lnTo>
                    <a:pt x="98" y="286"/>
                  </a:lnTo>
                  <a:lnTo>
                    <a:pt x="98" y="286"/>
                  </a:lnTo>
                  <a:lnTo>
                    <a:pt x="100" y="282"/>
                  </a:lnTo>
                  <a:lnTo>
                    <a:pt x="104" y="280"/>
                  </a:lnTo>
                  <a:lnTo>
                    <a:pt x="124" y="280"/>
                  </a:lnTo>
                  <a:lnTo>
                    <a:pt x="124" y="280"/>
                  </a:lnTo>
                  <a:lnTo>
                    <a:pt x="128" y="280"/>
                  </a:lnTo>
                  <a:lnTo>
                    <a:pt x="130" y="280"/>
                  </a:lnTo>
                  <a:lnTo>
                    <a:pt x="130" y="280"/>
                  </a:lnTo>
                  <a:lnTo>
                    <a:pt x="134" y="274"/>
                  </a:lnTo>
                  <a:lnTo>
                    <a:pt x="136" y="270"/>
                  </a:lnTo>
                  <a:lnTo>
                    <a:pt x="136" y="270"/>
                  </a:lnTo>
                  <a:lnTo>
                    <a:pt x="142" y="270"/>
                  </a:lnTo>
                  <a:lnTo>
                    <a:pt x="146" y="272"/>
                  </a:lnTo>
                  <a:lnTo>
                    <a:pt x="146" y="272"/>
                  </a:lnTo>
                  <a:lnTo>
                    <a:pt x="152" y="280"/>
                  </a:lnTo>
                  <a:lnTo>
                    <a:pt x="154" y="284"/>
                  </a:lnTo>
                  <a:lnTo>
                    <a:pt x="156" y="288"/>
                  </a:lnTo>
                  <a:lnTo>
                    <a:pt x="154" y="302"/>
                  </a:lnTo>
                  <a:lnTo>
                    <a:pt x="156" y="304"/>
                  </a:lnTo>
                  <a:lnTo>
                    <a:pt x="156" y="304"/>
                  </a:lnTo>
                  <a:lnTo>
                    <a:pt x="162" y="310"/>
                  </a:lnTo>
                  <a:lnTo>
                    <a:pt x="164" y="316"/>
                  </a:lnTo>
                  <a:lnTo>
                    <a:pt x="162" y="330"/>
                  </a:lnTo>
                  <a:lnTo>
                    <a:pt x="162" y="330"/>
                  </a:lnTo>
                  <a:lnTo>
                    <a:pt x="158" y="340"/>
                  </a:lnTo>
                  <a:lnTo>
                    <a:pt x="154" y="344"/>
                  </a:lnTo>
                  <a:lnTo>
                    <a:pt x="154" y="344"/>
                  </a:lnTo>
                  <a:lnTo>
                    <a:pt x="142" y="370"/>
                  </a:lnTo>
                  <a:lnTo>
                    <a:pt x="146" y="372"/>
                  </a:lnTo>
                  <a:lnTo>
                    <a:pt x="164" y="372"/>
                  </a:lnTo>
                  <a:lnTo>
                    <a:pt x="168" y="374"/>
                  </a:lnTo>
                  <a:lnTo>
                    <a:pt x="168" y="376"/>
                  </a:lnTo>
                  <a:lnTo>
                    <a:pt x="168" y="376"/>
                  </a:lnTo>
                  <a:lnTo>
                    <a:pt x="164" y="388"/>
                  </a:lnTo>
                  <a:lnTo>
                    <a:pt x="164" y="394"/>
                  </a:lnTo>
                  <a:lnTo>
                    <a:pt x="164" y="394"/>
                  </a:lnTo>
                  <a:lnTo>
                    <a:pt x="172" y="398"/>
                  </a:lnTo>
                  <a:lnTo>
                    <a:pt x="176" y="400"/>
                  </a:lnTo>
                  <a:lnTo>
                    <a:pt x="178" y="398"/>
                  </a:lnTo>
                  <a:lnTo>
                    <a:pt x="188" y="394"/>
                  </a:lnTo>
                  <a:lnTo>
                    <a:pt x="194" y="392"/>
                  </a:lnTo>
                  <a:lnTo>
                    <a:pt x="204" y="392"/>
                  </a:lnTo>
                  <a:lnTo>
                    <a:pt x="216" y="380"/>
                  </a:lnTo>
                  <a:lnTo>
                    <a:pt x="216" y="366"/>
                  </a:lnTo>
                  <a:lnTo>
                    <a:pt x="216" y="366"/>
                  </a:lnTo>
                  <a:lnTo>
                    <a:pt x="216" y="360"/>
                  </a:lnTo>
                  <a:lnTo>
                    <a:pt x="216" y="356"/>
                  </a:lnTo>
                  <a:lnTo>
                    <a:pt x="216" y="356"/>
                  </a:lnTo>
                  <a:lnTo>
                    <a:pt x="220" y="354"/>
                  </a:lnTo>
                  <a:lnTo>
                    <a:pt x="224" y="354"/>
                  </a:lnTo>
                  <a:lnTo>
                    <a:pt x="230" y="356"/>
                  </a:lnTo>
                  <a:lnTo>
                    <a:pt x="236" y="360"/>
                  </a:lnTo>
                  <a:lnTo>
                    <a:pt x="256" y="372"/>
                  </a:lnTo>
                  <a:lnTo>
                    <a:pt x="256" y="372"/>
                  </a:lnTo>
                  <a:lnTo>
                    <a:pt x="264" y="376"/>
                  </a:lnTo>
                  <a:lnTo>
                    <a:pt x="270" y="378"/>
                  </a:lnTo>
                  <a:lnTo>
                    <a:pt x="270" y="376"/>
                  </a:lnTo>
                  <a:lnTo>
                    <a:pt x="270" y="376"/>
                  </a:lnTo>
                  <a:lnTo>
                    <a:pt x="270" y="370"/>
                  </a:lnTo>
                  <a:lnTo>
                    <a:pt x="266" y="360"/>
                  </a:lnTo>
                  <a:lnTo>
                    <a:pt x="256" y="344"/>
                  </a:lnTo>
                  <a:lnTo>
                    <a:pt x="256" y="342"/>
                  </a:lnTo>
                  <a:lnTo>
                    <a:pt x="256" y="342"/>
                  </a:lnTo>
                  <a:lnTo>
                    <a:pt x="256" y="340"/>
                  </a:lnTo>
                  <a:lnTo>
                    <a:pt x="256" y="340"/>
                  </a:lnTo>
                  <a:lnTo>
                    <a:pt x="264" y="332"/>
                  </a:lnTo>
                  <a:lnTo>
                    <a:pt x="274" y="326"/>
                  </a:lnTo>
                  <a:lnTo>
                    <a:pt x="282" y="324"/>
                  </a:lnTo>
                  <a:lnTo>
                    <a:pt x="292" y="326"/>
                  </a:lnTo>
                  <a:lnTo>
                    <a:pt x="320" y="340"/>
                  </a:lnTo>
                  <a:lnTo>
                    <a:pt x="332" y="332"/>
                  </a:lnTo>
                  <a:lnTo>
                    <a:pt x="334" y="332"/>
                  </a:lnTo>
                  <a:lnTo>
                    <a:pt x="334" y="330"/>
                  </a:lnTo>
                  <a:lnTo>
                    <a:pt x="334" y="330"/>
                  </a:lnTo>
                  <a:lnTo>
                    <a:pt x="332" y="328"/>
                  </a:lnTo>
                  <a:lnTo>
                    <a:pt x="332" y="328"/>
                  </a:lnTo>
                  <a:lnTo>
                    <a:pt x="334" y="326"/>
                  </a:lnTo>
                  <a:lnTo>
                    <a:pt x="334" y="326"/>
                  </a:lnTo>
                  <a:lnTo>
                    <a:pt x="340" y="314"/>
                  </a:lnTo>
                  <a:lnTo>
                    <a:pt x="344" y="304"/>
                  </a:lnTo>
                  <a:lnTo>
                    <a:pt x="344" y="298"/>
                  </a:lnTo>
                  <a:lnTo>
                    <a:pt x="344" y="292"/>
                  </a:lnTo>
                  <a:lnTo>
                    <a:pt x="344" y="292"/>
                  </a:lnTo>
                  <a:lnTo>
                    <a:pt x="338" y="286"/>
                  </a:lnTo>
                  <a:lnTo>
                    <a:pt x="334" y="284"/>
                  </a:lnTo>
                  <a:lnTo>
                    <a:pt x="332" y="284"/>
                  </a:lnTo>
                  <a:lnTo>
                    <a:pt x="330" y="276"/>
                  </a:lnTo>
                  <a:lnTo>
                    <a:pt x="332" y="276"/>
                  </a:lnTo>
                  <a:lnTo>
                    <a:pt x="332" y="276"/>
                  </a:lnTo>
                  <a:lnTo>
                    <a:pt x="338" y="272"/>
                  </a:lnTo>
                  <a:lnTo>
                    <a:pt x="340" y="268"/>
                  </a:lnTo>
                  <a:lnTo>
                    <a:pt x="338" y="264"/>
                  </a:lnTo>
                  <a:lnTo>
                    <a:pt x="326" y="252"/>
                  </a:lnTo>
                  <a:lnTo>
                    <a:pt x="326" y="252"/>
                  </a:lnTo>
                  <a:lnTo>
                    <a:pt x="326" y="250"/>
                  </a:lnTo>
                  <a:lnTo>
                    <a:pt x="320" y="232"/>
                  </a:lnTo>
                  <a:lnTo>
                    <a:pt x="320" y="232"/>
                  </a:lnTo>
                  <a:lnTo>
                    <a:pt x="316" y="214"/>
                  </a:lnTo>
                  <a:lnTo>
                    <a:pt x="316" y="196"/>
                  </a:lnTo>
                  <a:lnTo>
                    <a:pt x="316" y="188"/>
                  </a:lnTo>
                  <a:lnTo>
                    <a:pt x="308" y="196"/>
                  </a:lnTo>
                  <a:lnTo>
                    <a:pt x="302" y="204"/>
                  </a:lnTo>
                  <a:lnTo>
                    <a:pt x="300" y="170"/>
                  </a:lnTo>
                  <a:lnTo>
                    <a:pt x="300" y="170"/>
                  </a:lnTo>
                  <a:lnTo>
                    <a:pt x="300" y="168"/>
                  </a:lnTo>
                  <a:lnTo>
                    <a:pt x="300" y="168"/>
                  </a:lnTo>
                  <a:lnTo>
                    <a:pt x="300" y="168"/>
                  </a:lnTo>
                  <a:lnTo>
                    <a:pt x="322" y="138"/>
                  </a:lnTo>
                  <a:lnTo>
                    <a:pt x="334" y="124"/>
                  </a:lnTo>
                  <a:lnTo>
                    <a:pt x="326" y="100"/>
                  </a:lnTo>
                  <a:lnTo>
                    <a:pt x="326" y="100"/>
                  </a:lnTo>
                  <a:lnTo>
                    <a:pt x="322" y="76"/>
                  </a:lnTo>
                  <a:lnTo>
                    <a:pt x="308" y="70"/>
                  </a:lnTo>
                  <a:lnTo>
                    <a:pt x="300" y="68"/>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63" name="Freeform 19"/>
            <p:cNvSpPr>
              <a:spLocks/>
            </p:cNvSpPr>
            <p:nvPr/>
          </p:nvSpPr>
          <p:spPr bwMode="auto">
            <a:xfrm>
              <a:off x="3921125" y="3923619"/>
              <a:ext cx="774700" cy="485775"/>
            </a:xfrm>
            <a:custGeom>
              <a:avLst/>
              <a:gdLst>
                <a:gd name="T0" fmla="*/ 64 w 488"/>
                <a:gd name="T1" fmla="*/ 10 h 306"/>
                <a:gd name="T2" fmla="*/ 86 w 488"/>
                <a:gd name="T3" fmla="*/ 24 h 306"/>
                <a:gd name="T4" fmla="*/ 98 w 488"/>
                <a:gd name="T5" fmla="*/ 40 h 306"/>
                <a:gd name="T6" fmla="*/ 88 w 488"/>
                <a:gd name="T7" fmla="*/ 52 h 306"/>
                <a:gd name="T8" fmla="*/ 60 w 488"/>
                <a:gd name="T9" fmla="*/ 58 h 306"/>
                <a:gd name="T10" fmla="*/ 64 w 488"/>
                <a:gd name="T11" fmla="*/ 74 h 306"/>
                <a:gd name="T12" fmla="*/ 72 w 488"/>
                <a:gd name="T13" fmla="*/ 108 h 306"/>
                <a:gd name="T14" fmla="*/ 90 w 488"/>
                <a:gd name="T15" fmla="*/ 114 h 306"/>
                <a:gd name="T16" fmla="*/ 92 w 488"/>
                <a:gd name="T17" fmla="*/ 116 h 306"/>
                <a:gd name="T18" fmla="*/ 102 w 488"/>
                <a:gd name="T19" fmla="*/ 130 h 306"/>
                <a:gd name="T20" fmla="*/ 108 w 488"/>
                <a:gd name="T21" fmla="*/ 146 h 306"/>
                <a:gd name="T22" fmla="*/ 106 w 488"/>
                <a:gd name="T23" fmla="*/ 164 h 306"/>
                <a:gd name="T24" fmla="*/ 94 w 488"/>
                <a:gd name="T25" fmla="*/ 178 h 306"/>
                <a:gd name="T26" fmla="*/ 52 w 488"/>
                <a:gd name="T27" fmla="*/ 200 h 306"/>
                <a:gd name="T28" fmla="*/ 8 w 488"/>
                <a:gd name="T29" fmla="*/ 232 h 306"/>
                <a:gd name="T30" fmla="*/ 12 w 488"/>
                <a:gd name="T31" fmla="*/ 254 h 306"/>
                <a:gd name="T32" fmla="*/ 40 w 488"/>
                <a:gd name="T33" fmla="*/ 286 h 306"/>
                <a:gd name="T34" fmla="*/ 52 w 488"/>
                <a:gd name="T35" fmla="*/ 302 h 306"/>
                <a:gd name="T36" fmla="*/ 60 w 488"/>
                <a:gd name="T37" fmla="*/ 278 h 306"/>
                <a:gd name="T38" fmla="*/ 76 w 488"/>
                <a:gd name="T39" fmla="*/ 256 h 306"/>
                <a:gd name="T40" fmla="*/ 100 w 488"/>
                <a:gd name="T41" fmla="*/ 246 h 306"/>
                <a:gd name="T42" fmla="*/ 124 w 488"/>
                <a:gd name="T43" fmla="*/ 224 h 306"/>
                <a:gd name="T44" fmla="*/ 158 w 488"/>
                <a:gd name="T45" fmla="*/ 222 h 306"/>
                <a:gd name="T46" fmla="*/ 192 w 488"/>
                <a:gd name="T47" fmla="*/ 238 h 306"/>
                <a:gd name="T48" fmla="*/ 220 w 488"/>
                <a:gd name="T49" fmla="*/ 242 h 306"/>
                <a:gd name="T50" fmla="*/ 242 w 488"/>
                <a:gd name="T51" fmla="*/ 254 h 306"/>
                <a:gd name="T52" fmla="*/ 242 w 488"/>
                <a:gd name="T53" fmla="*/ 254 h 306"/>
                <a:gd name="T54" fmla="*/ 254 w 488"/>
                <a:gd name="T55" fmla="*/ 264 h 306"/>
                <a:gd name="T56" fmla="*/ 276 w 488"/>
                <a:gd name="T57" fmla="*/ 244 h 306"/>
                <a:gd name="T58" fmla="*/ 296 w 488"/>
                <a:gd name="T59" fmla="*/ 238 h 306"/>
                <a:gd name="T60" fmla="*/ 300 w 488"/>
                <a:gd name="T61" fmla="*/ 252 h 306"/>
                <a:gd name="T62" fmla="*/ 308 w 488"/>
                <a:gd name="T63" fmla="*/ 256 h 306"/>
                <a:gd name="T64" fmla="*/ 328 w 488"/>
                <a:gd name="T65" fmla="*/ 246 h 306"/>
                <a:gd name="T66" fmla="*/ 336 w 488"/>
                <a:gd name="T67" fmla="*/ 250 h 306"/>
                <a:gd name="T68" fmla="*/ 342 w 488"/>
                <a:gd name="T69" fmla="*/ 264 h 306"/>
                <a:gd name="T70" fmla="*/ 348 w 488"/>
                <a:gd name="T71" fmla="*/ 290 h 306"/>
                <a:gd name="T72" fmla="*/ 372 w 488"/>
                <a:gd name="T73" fmla="*/ 268 h 306"/>
                <a:gd name="T74" fmla="*/ 408 w 488"/>
                <a:gd name="T75" fmla="*/ 260 h 306"/>
                <a:gd name="T76" fmla="*/ 432 w 488"/>
                <a:gd name="T77" fmla="*/ 242 h 306"/>
                <a:gd name="T78" fmla="*/ 474 w 488"/>
                <a:gd name="T79" fmla="*/ 228 h 306"/>
                <a:gd name="T80" fmla="*/ 486 w 488"/>
                <a:gd name="T81" fmla="*/ 220 h 306"/>
                <a:gd name="T82" fmla="*/ 460 w 488"/>
                <a:gd name="T83" fmla="*/ 152 h 306"/>
                <a:gd name="T84" fmla="*/ 468 w 488"/>
                <a:gd name="T85" fmla="*/ 130 h 306"/>
                <a:gd name="T86" fmla="*/ 444 w 488"/>
                <a:gd name="T87" fmla="*/ 126 h 306"/>
                <a:gd name="T88" fmla="*/ 430 w 488"/>
                <a:gd name="T89" fmla="*/ 106 h 306"/>
                <a:gd name="T90" fmla="*/ 416 w 488"/>
                <a:gd name="T91" fmla="*/ 100 h 306"/>
                <a:gd name="T92" fmla="*/ 400 w 488"/>
                <a:gd name="T93" fmla="*/ 114 h 306"/>
                <a:gd name="T94" fmla="*/ 388 w 488"/>
                <a:gd name="T95" fmla="*/ 110 h 306"/>
                <a:gd name="T96" fmla="*/ 366 w 488"/>
                <a:gd name="T97" fmla="*/ 86 h 306"/>
                <a:gd name="T98" fmla="*/ 352 w 488"/>
                <a:gd name="T99" fmla="*/ 90 h 306"/>
                <a:gd name="T100" fmla="*/ 328 w 488"/>
                <a:gd name="T101" fmla="*/ 94 h 306"/>
                <a:gd name="T102" fmla="*/ 322 w 488"/>
                <a:gd name="T103" fmla="*/ 90 h 306"/>
                <a:gd name="T104" fmla="*/ 320 w 488"/>
                <a:gd name="T105" fmla="*/ 70 h 306"/>
                <a:gd name="T106" fmla="*/ 216 w 488"/>
                <a:gd name="T107" fmla="*/ 50 h 306"/>
                <a:gd name="T108" fmla="*/ 194 w 488"/>
                <a:gd name="T109" fmla="*/ 38 h 306"/>
                <a:gd name="T110" fmla="*/ 172 w 488"/>
                <a:gd name="T111" fmla="*/ 30 h 306"/>
                <a:gd name="T112" fmla="*/ 132 w 488"/>
                <a:gd name="T113" fmla="*/ 10 h 306"/>
                <a:gd name="T114" fmla="*/ 74 w 488"/>
                <a:gd name="T115"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8" h="306">
                  <a:moveTo>
                    <a:pt x="62" y="2"/>
                  </a:moveTo>
                  <a:lnTo>
                    <a:pt x="60" y="4"/>
                  </a:lnTo>
                  <a:lnTo>
                    <a:pt x="64" y="10"/>
                  </a:lnTo>
                  <a:lnTo>
                    <a:pt x="86" y="24"/>
                  </a:lnTo>
                  <a:lnTo>
                    <a:pt x="86" y="24"/>
                  </a:lnTo>
                  <a:lnTo>
                    <a:pt x="86" y="24"/>
                  </a:lnTo>
                  <a:lnTo>
                    <a:pt x="86" y="24"/>
                  </a:lnTo>
                  <a:lnTo>
                    <a:pt x="100" y="38"/>
                  </a:lnTo>
                  <a:lnTo>
                    <a:pt x="98" y="40"/>
                  </a:lnTo>
                  <a:lnTo>
                    <a:pt x="90" y="50"/>
                  </a:lnTo>
                  <a:lnTo>
                    <a:pt x="88" y="50"/>
                  </a:lnTo>
                  <a:lnTo>
                    <a:pt x="88" y="52"/>
                  </a:lnTo>
                  <a:lnTo>
                    <a:pt x="74" y="52"/>
                  </a:lnTo>
                  <a:lnTo>
                    <a:pt x="66" y="54"/>
                  </a:lnTo>
                  <a:lnTo>
                    <a:pt x="60" y="58"/>
                  </a:lnTo>
                  <a:lnTo>
                    <a:pt x="64" y="66"/>
                  </a:lnTo>
                  <a:lnTo>
                    <a:pt x="64" y="66"/>
                  </a:lnTo>
                  <a:lnTo>
                    <a:pt x="64" y="74"/>
                  </a:lnTo>
                  <a:lnTo>
                    <a:pt x="72" y="86"/>
                  </a:lnTo>
                  <a:lnTo>
                    <a:pt x="72" y="86"/>
                  </a:lnTo>
                  <a:lnTo>
                    <a:pt x="72" y="108"/>
                  </a:lnTo>
                  <a:lnTo>
                    <a:pt x="78" y="110"/>
                  </a:lnTo>
                  <a:lnTo>
                    <a:pt x="88" y="114"/>
                  </a:lnTo>
                  <a:lnTo>
                    <a:pt x="90" y="114"/>
                  </a:lnTo>
                  <a:lnTo>
                    <a:pt x="90" y="114"/>
                  </a:lnTo>
                  <a:lnTo>
                    <a:pt x="90" y="114"/>
                  </a:lnTo>
                  <a:lnTo>
                    <a:pt x="92" y="116"/>
                  </a:lnTo>
                  <a:lnTo>
                    <a:pt x="102" y="130"/>
                  </a:lnTo>
                  <a:lnTo>
                    <a:pt x="102" y="130"/>
                  </a:lnTo>
                  <a:lnTo>
                    <a:pt x="102" y="130"/>
                  </a:lnTo>
                  <a:lnTo>
                    <a:pt x="108" y="146"/>
                  </a:lnTo>
                  <a:lnTo>
                    <a:pt x="108" y="146"/>
                  </a:lnTo>
                  <a:lnTo>
                    <a:pt x="108" y="146"/>
                  </a:lnTo>
                  <a:lnTo>
                    <a:pt x="108" y="156"/>
                  </a:lnTo>
                  <a:lnTo>
                    <a:pt x="108" y="156"/>
                  </a:lnTo>
                  <a:lnTo>
                    <a:pt x="106" y="164"/>
                  </a:lnTo>
                  <a:lnTo>
                    <a:pt x="104" y="170"/>
                  </a:lnTo>
                  <a:lnTo>
                    <a:pt x="104" y="170"/>
                  </a:lnTo>
                  <a:lnTo>
                    <a:pt x="94" y="178"/>
                  </a:lnTo>
                  <a:lnTo>
                    <a:pt x="80" y="184"/>
                  </a:lnTo>
                  <a:lnTo>
                    <a:pt x="54" y="200"/>
                  </a:lnTo>
                  <a:lnTo>
                    <a:pt x="52" y="200"/>
                  </a:lnTo>
                  <a:lnTo>
                    <a:pt x="4" y="204"/>
                  </a:lnTo>
                  <a:lnTo>
                    <a:pt x="0" y="216"/>
                  </a:lnTo>
                  <a:lnTo>
                    <a:pt x="8" y="232"/>
                  </a:lnTo>
                  <a:lnTo>
                    <a:pt x="8" y="232"/>
                  </a:lnTo>
                  <a:lnTo>
                    <a:pt x="8" y="234"/>
                  </a:lnTo>
                  <a:lnTo>
                    <a:pt x="12" y="254"/>
                  </a:lnTo>
                  <a:lnTo>
                    <a:pt x="38" y="286"/>
                  </a:lnTo>
                  <a:lnTo>
                    <a:pt x="40" y="286"/>
                  </a:lnTo>
                  <a:lnTo>
                    <a:pt x="40" y="286"/>
                  </a:lnTo>
                  <a:lnTo>
                    <a:pt x="40" y="286"/>
                  </a:lnTo>
                  <a:lnTo>
                    <a:pt x="50" y="306"/>
                  </a:lnTo>
                  <a:lnTo>
                    <a:pt x="52" y="302"/>
                  </a:lnTo>
                  <a:lnTo>
                    <a:pt x="52" y="302"/>
                  </a:lnTo>
                  <a:lnTo>
                    <a:pt x="60" y="278"/>
                  </a:lnTo>
                  <a:lnTo>
                    <a:pt x="60" y="278"/>
                  </a:lnTo>
                  <a:lnTo>
                    <a:pt x="60" y="276"/>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60" y="222"/>
                  </a:lnTo>
                  <a:lnTo>
                    <a:pt x="192" y="238"/>
                  </a:lnTo>
                  <a:lnTo>
                    <a:pt x="218" y="242"/>
                  </a:lnTo>
                  <a:lnTo>
                    <a:pt x="220" y="242"/>
                  </a:lnTo>
                  <a:lnTo>
                    <a:pt x="220" y="242"/>
                  </a:lnTo>
                  <a:lnTo>
                    <a:pt x="220" y="242"/>
                  </a:lnTo>
                  <a:lnTo>
                    <a:pt x="228" y="250"/>
                  </a:lnTo>
                  <a:lnTo>
                    <a:pt x="242" y="254"/>
                  </a:lnTo>
                  <a:lnTo>
                    <a:pt x="242" y="254"/>
                  </a:lnTo>
                  <a:lnTo>
                    <a:pt x="242" y="254"/>
                  </a:lnTo>
                  <a:lnTo>
                    <a:pt x="242" y="254"/>
                  </a:lnTo>
                  <a:lnTo>
                    <a:pt x="242" y="254"/>
                  </a:lnTo>
                  <a:lnTo>
                    <a:pt x="250" y="262"/>
                  </a:lnTo>
                  <a:lnTo>
                    <a:pt x="254" y="264"/>
                  </a:lnTo>
                  <a:lnTo>
                    <a:pt x="264" y="256"/>
                  </a:lnTo>
                  <a:lnTo>
                    <a:pt x="264" y="254"/>
                  </a:lnTo>
                  <a:lnTo>
                    <a:pt x="276" y="244"/>
                  </a:lnTo>
                  <a:lnTo>
                    <a:pt x="284" y="230"/>
                  </a:lnTo>
                  <a:lnTo>
                    <a:pt x="296" y="238"/>
                  </a:lnTo>
                  <a:lnTo>
                    <a:pt x="296" y="238"/>
                  </a:lnTo>
                  <a:lnTo>
                    <a:pt x="296" y="240"/>
                  </a:lnTo>
                  <a:lnTo>
                    <a:pt x="300" y="250"/>
                  </a:lnTo>
                  <a:lnTo>
                    <a:pt x="300" y="252"/>
                  </a:lnTo>
                  <a:lnTo>
                    <a:pt x="298" y="258"/>
                  </a:lnTo>
                  <a:lnTo>
                    <a:pt x="300" y="260"/>
                  </a:lnTo>
                  <a:lnTo>
                    <a:pt x="308" y="256"/>
                  </a:lnTo>
                  <a:lnTo>
                    <a:pt x="318" y="246"/>
                  </a:lnTo>
                  <a:lnTo>
                    <a:pt x="328" y="246"/>
                  </a:lnTo>
                  <a:lnTo>
                    <a:pt x="328" y="246"/>
                  </a:lnTo>
                  <a:lnTo>
                    <a:pt x="330" y="246"/>
                  </a:lnTo>
                  <a:lnTo>
                    <a:pt x="336" y="250"/>
                  </a:lnTo>
                  <a:lnTo>
                    <a:pt x="336" y="250"/>
                  </a:lnTo>
                  <a:lnTo>
                    <a:pt x="342" y="258"/>
                  </a:lnTo>
                  <a:lnTo>
                    <a:pt x="342" y="260"/>
                  </a:lnTo>
                  <a:lnTo>
                    <a:pt x="342" y="264"/>
                  </a:lnTo>
                  <a:lnTo>
                    <a:pt x="340" y="282"/>
                  </a:lnTo>
                  <a:lnTo>
                    <a:pt x="346" y="290"/>
                  </a:lnTo>
                  <a:lnTo>
                    <a:pt x="348"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6"/>
                  </a:lnTo>
                  <a:lnTo>
                    <a:pt x="444" y="124"/>
                  </a:lnTo>
                  <a:lnTo>
                    <a:pt x="430" y="110"/>
                  </a:lnTo>
                  <a:lnTo>
                    <a:pt x="430" y="106"/>
                  </a:lnTo>
                  <a:lnTo>
                    <a:pt x="430" y="106"/>
                  </a:lnTo>
                  <a:lnTo>
                    <a:pt x="428" y="108"/>
                  </a:lnTo>
                  <a:lnTo>
                    <a:pt x="416" y="100"/>
                  </a:lnTo>
                  <a:lnTo>
                    <a:pt x="416" y="100"/>
                  </a:lnTo>
                  <a:lnTo>
                    <a:pt x="408" y="108"/>
                  </a:lnTo>
                  <a:lnTo>
                    <a:pt x="400" y="114"/>
                  </a:lnTo>
                  <a:lnTo>
                    <a:pt x="400" y="114"/>
                  </a:lnTo>
                  <a:lnTo>
                    <a:pt x="394" y="114"/>
                  </a:lnTo>
                  <a:lnTo>
                    <a:pt x="388" y="110"/>
                  </a:lnTo>
                  <a:lnTo>
                    <a:pt x="382" y="104"/>
                  </a:lnTo>
                  <a:lnTo>
                    <a:pt x="372" y="94"/>
                  </a:lnTo>
                  <a:lnTo>
                    <a:pt x="366" y="86"/>
                  </a:lnTo>
                  <a:lnTo>
                    <a:pt x="366" y="86"/>
                  </a:lnTo>
                  <a:lnTo>
                    <a:pt x="362" y="86"/>
                  </a:lnTo>
                  <a:lnTo>
                    <a:pt x="352" y="90"/>
                  </a:lnTo>
                  <a:lnTo>
                    <a:pt x="352" y="90"/>
                  </a:lnTo>
                  <a:lnTo>
                    <a:pt x="334" y="94"/>
                  </a:lnTo>
                  <a:lnTo>
                    <a:pt x="328" y="94"/>
                  </a:lnTo>
                  <a:lnTo>
                    <a:pt x="324" y="94"/>
                  </a:lnTo>
                  <a:lnTo>
                    <a:pt x="324" y="94"/>
                  </a:lnTo>
                  <a:lnTo>
                    <a:pt x="322" y="90"/>
                  </a:lnTo>
                  <a:lnTo>
                    <a:pt x="320" y="84"/>
                  </a:lnTo>
                  <a:lnTo>
                    <a:pt x="320" y="70"/>
                  </a:lnTo>
                  <a:lnTo>
                    <a:pt x="320" y="70"/>
                  </a:lnTo>
                  <a:lnTo>
                    <a:pt x="322" y="60"/>
                  </a:lnTo>
                  <a:lnTo>
                    <a:pt x="320" y="54"/>
                  </a:lnTo>
                  <a:lnTo>
                    <a:pt x="216" y="50"/>
                  </a:lnTo>
                  <a:lnTo>
                    <a:pt x="216" y="50"/>
                  </a:lnTo>
                  <a:lnTo>
                    <a:pt x="202" y="44"/>
                  </a:lnTo>
                  <a:lnTo>
                    <a:pt x="194" y="38"/>
                  </a:lnTo>
                  <a:lnTo>
                    <a:pt x="178" y="34"/>
                  </a:lnTo>
                  <a:lnTo>
                    <a:pt x="178" y="34"/>
                  </a:lnTo>
                  <a:lnTo>
                    <a:pt x="172" y="30"/>
                  </a:lnTo>
                  <a:lnTo>
                    <a:pt x="164" y="24"/>
                  </a:lnTo>
                  <a:lnTo>
                    <a:pt x="144" y="0"/>
                  </a:lnTo>
                  <a:lnTo>
                    <a:pt x="132" y="10"/>
                  </a:lnTo>
                  <a:lnTo>
                    <a:pt x="116" y="4"/>
                  </a:lnTo>
                  <a:lnTo>
                    <a:pt x="74" y="6"/>
                  </a:lnTo>
                  <a:lnTo>
                    <a:pt x="74" y="6"/>
                  </a:lnTo>
                  <a:lnTo>
                    <a:pt x="74" y="6"/>
                  </a:lnTo>
                  <a:lnTo>
                    <a:pt x="62" y="2"/>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64" name="Freeform 20"/>
            <p:cNvSpPr>
              <a:spLocks/>
            </p:cNvSpPr>
            <p:nvPr/>
          </p:nvSpPr>
          <p:spPr bwMode="auto">
            <a:xfrm>
              <a:off x="4092575" y="4815794"/>
              <a:ext cx="806450" cy="638175"/>
            </a:xfrm>
            <a:custGeom>
              <a:avLst/>
              <a:gdLst>
                <a:gd name="T0" fmla="*/ 488 w 508"/>
                <a:gd name="T1" fmla="*/ 130 h 402"/>
                <a:gd name="T2" fmla="*/ 508 w 508"/>
                <a:gd name="T3" fmla="*/ 126 h 402"/>
                <a:gd name="T4" fmla="*/ 496 w 508"/>
                <a:gd name="T5" fmla="*/ 110 h 402"/>
                <a:gd name="T6" fmla="*/ 446 w 508"/>
                <a:gd name="T7" fmla="*/ 44 h 402"/>
                <a:gd name="T8" fmla="*/ 402 w 508"/>
                <a:gd name="T9" fmla="*/ 44 h 402"/>
                <a:gd name="T10" fmla="*/ 400 w 508"/>
                <a:gd name="T11" fmla="*/ 58 h 402"/>
                <a:gd name="T12" fmla="*/ 372 w 508"/>
                <a:gd name="T13" fmla="*/ 50 h 402"/>
                <a:gd name="T14" fmla="*/ 332 w 508"/>
                <a:gd name="T15" fmla="*/ 64 h 402"/>
                <a:gd name="T16" fmla="*/ 310 w 508"/>
                <a:gd name="T17" fmla="*/ 70 h 402"/>
                <a:gd name="T18" fmla="*/ 298 w 508"/>
                <a:gd name="T19" fmla="*/ 76 h 402"/>
                <a:gd name="T20" fmla="*/ 286 w 508"/>
                <a:gd name="T21" fmla="*/ 58 h 402"/>
                <a:gd name="T22" fmla="*/ 314 w 508"/>
                <a:gd name="T23" fmla="*/ 22 h 402"/>
                <a:gd name="T24" fmla="*/ 312 w 508"/>
                <a:gd name="T25" fmla="*/ 12 h 402"/>
                <a:gd name="T26" fmla="*/ 288 w 508"/>
                <a:gd name="T27" fmla="*/ 26 h 402"/>
                <a:gd name="T28" fmla="*/ 278 w 508"/>
                <a:gd name="T29" fmla="*/ 20 h 402"/>
                <a:gd name="T30" fmla="*/ 252 w 508"/>
                <a:gd name="T31" fmla="*/ 18 h 402"/>
                <a:gd name="T32" fmla="*/ 236 w 508"/>
                <a:gd name="T33" fmla="*/ 8 h 402"/>
                <a:gd name="T34" fmla="*/ 208 w 508"/>
                <a:gd name="T35" fmla="*/ 2 h 402"/>
                <a:gd name="T36" fmla="*/ 204 w 508"/>
                <a:gd name="T37" fmla="*/ 24 h 402"/>
                <a:gd name="T38" fmla="*/ 210 w 508"/>
                <a:gd name="T39" fmla="*/ 48 h 402"/>
                <a:gd name="T40" fmla="*/ 200 w 508"/>
                <a:gd name="T41" fmla="*/ 54 h 402"/>
                <a:gd name="T42" fmla="*/ 182 w 508"/>
                <a:gd name="T43" fmla="*/ 46 h 402"/>
                <a:gd name="T44" fmla="*/ 156 w 508"/>
                <a:gd name="T45" fmla="*/ 32 h 402"/>
                <a:gd name="T46" fmla="*/ 144 w 508"/>
                <a:gd name="T47" fmla="*/ 80 h 402"/>
                <a:gd name="T48" fmla="*/ 136 w 508"/>
                <a:gd name="T49" fmla="*/ 120 h 402"/>
                <a:gd name="T50" fmla="*/ 104 w 508"/>
                <a:gd name="T51" fmla="*/ 204 h 402"/>
                <a:gd name="T52" fmla="*/ 64 w 508"/>
                <a:gd name="T53" fmla="*/ 248 h 402"/>
                <a:gd name="T54" fmla="*/ 42 w 508"/>
                <a:gd name="T55" fmla="*/ 264 h 402"/>
                <a:gd name="T56" fmla="*/ 10 w 508"/>
                <a:gd name="T57" fmla="*/ 292 h 402"/>
                <a:gd name="T58" fmla="*/ 6 w 508"/>
                <a:gd name="T59" fmla="*/ 368 h 402"/>
                <a:gd name="T60" fmla="*/ 16 w 508"/>
                <a:gd name="T61" fmla="*/ 402 h 402"/>
                <a:gd name="T62" fmla="*/ 44 w 508"/>
                <a:gd name="T63" fmla="*/ 398 h 402"/>
                <a:gd name="T64" fmla="*/ 34 w 508"/>
                <a:gd name="T65" fmla="*/ 372 h 402"/>
                <a:gd name="T66" fmla="*/ 24 w 508"/>
                <a:gd name="T67" fmla="*/ 346 h 402"/>
                <a:gd name="T68" fmla="*/ 64 w 508"/>
                <a:gd name="T69" fmla="*/ 324 h 402"/>
                <a:gd name="T70" fmla="*/ 140 w 508"/>
                <a:gd name="T71" fmla="*/ 288 h 402"/>
                <a:gd name="T72" fmla="*/ 152 w 508"/>
                <a:gd name="T73" fmla="*/ 294 h 402"/>
                <a:gd name="T74" fmla="*/ 192 w 508"/>
                <a:gd name="T75" fmla="*/ 274 h 402"/>
                <a:gd name="T76" fmla="*/ 214 w 508"/>
                <a:gd name="T77" fmla="*/ 266 h 402"/>
                <a:gd name="T78" fmla="*/ 250 w 508"/>
                <a:gd name="T79" fmla="*/ 252 h 402"/>
                <a:gd name="T80" fmla="*/ 260 w 508"/>
                <a:gd name="T81" fmla="*/ 188 h 402"/>
                <a:gd name="T82" fmla="*/ 286 w 508"/>
                <a:gd name="T83" fmla="*/ 230 h 402"/>
                <a:gd name="T84" fmla="*/ 314 w 508"/>
                <a:gd name="T85" fmla="*/ 208 h 402"/>
                <a:gd name="T86" fmla="*/ 332 w 508"/>
                <a:gd name="T87" fmla="*/ 198 h 402"/>
                <a:gd name="T88" fmla="*/ 350 w 508"/>
                <a:gd name="T89" fmla="*/ 190 h 402"/>
                <a:gd name="T90" fmla="*/ 376 w 508"/>
                <a:gd name="T91" fmla="*/ 194 h 402"/>
                <a:gd name="T92" fmla="*/ 392 w 508"/>
                <a:gd name="T93" fmla="*/ 186 h 402"/>
                <a:gd name="T94" fmla="*/ 406 w 508"/>
                <a:gd name="T95" fmla="*/ 182 h 402"/>
                <a:gd name="T96" fmla="*/ 414 w 508"/>
                <a:gd name="T97" fmla="*/ 188 h 402"/>
                <a:gd name="T98" fmla="*/ 432 w 508"/>
                <a:gd name="T99" fmla="*/ 180 h 402"/>
                <a:gd name="T100" fmla="*/ 464 w 508"/>
                <a:gd name="T101"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8" y="116"/>
                  </a:lnTo>
                  <a:lnTo>
                    <a:pt x="502" y="114"/>
                  </a:lnTo>
                  <a:lnTo>
                    <a:pt x="496" y="110"/>
                  </a:lnTo>
                  <a:lnTo>
                    <a:pt x="472" y="88"/>
                  </a:lnTo>
                  <a:lnTo>
                    <a:pt x="472" y="88"/>
                  </a:lnTo>
                  <a:lnTo>
                    <a:pt x="460" y="58"/>
                  </a:lnTo>
                  <a:lnTo>
                    <a:pt x="446" y="44"/>
                  </a:lnTo>
                  <a:lnTo>
                    <a:pt x="446" y="44"/>
                  </a:lnTo>
                  <a:lnTo>
                    <a:pt x="424" y="42"/>
                  </a:lnTo>
                  <a:lnTo>
                    <a:pt x="406" y="44"/>
                  </a:lnTo>
                  <a:lnTo>
                    <a:pt x="402" y="44"/>
                  </a:lnTo>
                  <a:lnTo>
                    <a:pt x="404" y="54"/>
                  </a:lnTo>
                  <a:lnTo>
                    <a:pt x="404" y="56"/>
                  </a:lnTo>
                  <a:lnTo>
                    <a:pt x="404" y="58"/>
                  </a:lnTo>
                  <a:lnTo>
                    <a:pt x="400" y="58"/>
                  </a:lnTo>
                  <a:lnTo>
                    <a:pt x="388" y="64"/>
                  </a:lnTo>
                  <a:lnTo>
                    <a:pt x="386" y="62"/>
                  </a:lnTo>
                  <a:lnTo>
                    <a:pt x="386" y="62"/>
                  </a:lnTo>
                  <a:lnTo>
                    <a:pt x="372" y="50"/>
                  </a:lnTo>
                  <a:lnTo>
                    <a:pt x="368" y="50"/>
                  </a:lnTo>
                  <a:lnTo>
                    <a:pt x="364" y="50"/>
                  </a:lnTo>
                  <a:lnTo>
                    <a:pt x="364" y="50"/>
                  </a:lnTo>
                  <a:lnTo>
                    <a:pt x="332" y="64"/>
                  </a:lnTo>
                  <a:lnTo>
                    <a:pt x="322" y="68"/>
                  </a:lnTo>
                  <a:lnTo>
                    <a:pt x="316" y="66"/>
                  </a:lnTo>
                  <a:lnTo>
                    <a:pt x="316" y="66"/>
                  </a:lnTo>
                  <a:lnTo>
                    <a:pt x="310" y="70"/>
                  </a:lnTo>
                  <a:lnTo>
                    <a:pt x="304" y="76"/>
                  </a:lnTo>
                  <a:lnTo>
                    <a:pt x="300" y="80"/>
                  </a:lnTo>
                  <a:lnTo>
                    <a:pt x="298" y="76"/>
                  </a:lnTo>
                  <a:lnTo>
                    <a:pt x="298" y="76"/>
                  </a:lnTo>
                  <a:lnTo>
                    <a:pt x="288" y="66"/>
                  </a:lnTo>
                  <a:lnTo>
                    <a:pt x="286" y="62"/>
                  </a:lnTo>
                  <a:lnTo>
                    <a:pt x="286" y="58"/>
                  </a:lnTo>
                  <a:lnTo>
                    <a:pt x="286" y="58"/>
                  </a:lnTo>
                  <a:lnTo>
                    <a:pt x="290" y="50"/>
                  </a:lnTo>
                  <a:lnTo>
                    <a:pt x="300" y="38"/>
                  </a:lnTo>
                  <a:lnTo>
                    <a:pt x="300" y="38"/>
                  </a:lnTo>
                  <a:lnTo>
                    <a:pt x="314" y="22"/>
                  </a:lnTo>
                  <a:lnTo>
                    <a:pt x="318" y="16"/>
                  </a:lnTo>
                  <a:lnTo>
                    <a:pt x="316" y="12"/>
                  </a:lnTo>
                  <a:lnTo>
                    <a:pt x="316" y="12"/>
                  </a:lnTo>
                  <a:lnTo>
                    <a:pt x="312" y="12"/>
                  </a:lnTo>
                  <a:lnTo>
                    <a:pt x="308" y="14"/>
                  </a:lnTo>
                  <a:lnTo>
                    <a:pt x="298" y="20"/>
                  </a:lnTo>
                  <a:lnTo>
                    <a:pt x="298" y="20"/>
                  </a:lnTo>
                  <a:lnTo>
                    <a:pt x="288" y="26"/>
                  </a:lnTo>
                  <a:lnTo>
                    <a:pt x="282" y="28"/>
                  </a:lnTo>
                  <a:lnTo>
                    <a:pt x="282" y="28"/>
                  </a:lnTo>
                  <a:lnTo>
                    <a:pt x="280" y="26"/>
                  </a:lnTo>
                  <a:lnTo>
                    <a:pt x="278" y="20"/>
                  </a:lnTo>
                  <a:lnTo>
                    <a:pt x="276" y="20"/>
                  </a:lnTo>
                  <a:lnTo>
                    <a:pt x="270" y="6"/>
                  </a:lnTo>
                  <a:lnTo>
                    <a:pt x="254" y="16"/>
                  </a:lnTo>
                  <a:lnTo>
                    <a:pt x="252" y="18"/>
                  </a:lnTo>
                  <a:lnTo>
                    <a:pt x="252" y="16"/>
                  </a:lnTo>
                  <a:lnTo>
                    <a:pt x="252" y="16"/>
                  </a:lnTo>
                  <a:lnTo>
                    <a:pt x="252" y="16"/>
                  </a:lnTo>
                  <a:lnTo>
                    <a:pt x="236" y="8"/>
                  </a:lnTo>
                  <a:lnTo>
                    <a:pt x="220" y="2"/>
                  </a:lnTo>
                  <a:lnTo>
                    <a:pt x="220" y="2"/>
                  </a:lnTo>
                  <a:lnTo>
                    <a:pt x="214" y="0"/>
                  </a:lnTo>
                  <a:lnTo>
                    <a:pt x="208" y="2"/>
                  </a:lnTo>
                  <a:lnTo>
                    <a:pt x="204" y="6"/>
                  </a:lnTo>
                  <a:lnTo>
                    <a:pt x="198" y="12"/>
                  </a:lnTo>
                  <a:lnTo>
                    <a:pt x="204" y="24"/>
                  </a:lnTo>
                  <a:lnTo>
                    <a:pt x="204" y="24"/>
                  </a:lnTo>
                  <a:lnTo>
                    <a:pt x="210" y="38"/>
                  </a:lnTo>
                  <a:lnTo>
                    <a:pt x="210" y="44"/>
                  </a:lnTo>
                  <a:lnTo>
                    <a:pt x="210" y="48"/>
                  </a:lnTo>
                  <a:lnTo>
                    <a:pt x="210" y="48"/>
                  </a:lnTo>
                  <a:lnTo>
                    <a:pt x="208" y="52"/>
                  </a:lnTo>
                  <a:lnTo>
                    <a:pt x="204" y="54"/>
                  </a:lnTo>
                  <a:lnTo>
                    <a:pt x="204" y="54"/>
                  </a:lnTo>
                  <a:lnTo>
                    <a:pt x="200" y="54"/>
                  </a:lnTo>
                  <a:lnTo>
                    <a:pt x="194" y="54"/>
                  </a:lnTo>
                  <a:lnTo>
                    <a:pt x="188" y="50"/>
                  </a:lnTo>
                  <a:lnTo>
                    <a:pt x="182" y="46"/>
                  </a:lnTo>
                  <a:lnTo>
                    <a:pt x="182" y="46"/>
                  </a:lnTo>
                  <a:lnTo>
                    <a:pt x="164" y="36"/>
                  </a:lnTo>
                  <a:lnTo>
                    <a:pt x="156" y="32"/>
                  </a:lnTo>
                  <a:lnTo>
                    <a:pt x="156" y="32"/>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104" y="204"/>
                  </a:lnTo>
                  <a:lnTo>
                    <a:pt x="60" y="230"/>
                  </a:lnTo>
                  <a:lnTo>
                    <a:pt x="58" y="234"/>
                  </a:lnTo>
                  <a:lnTo>
                    <a:pt x="64" y="248"/>
                  </a:lnTo>
                  <a:lnTo>
                    <a:pt x="64" y="248"/>
                  </a:lnTo>
                  <a:lnTo>
                    <a:pt x="64" y="248"/>
                  </a:lnTo>
                  <a:lnTo>
                    <a:pt x="60" y="266"/>
                  </a:lnTo>
                  <a:lnTo>
                    <a:pt x="42" y="264"/>
                  </a:lnTo>
                  <a:lnTo>
                    <a:pt x="38" y="284"/>
                  </a:lnTo>
                  <a:lnTo>
                    <a:pt x="16" y="284"/>
                  </a:lnTo>
                  <a:lnTo>
                    <a:pt x="10" y="292"/>
                  </a:lnTo>
                  <a:lnTo>
                    <a:pt x="10" y="292"/>
                  </a:lnTo>
                  <a:lnTo>
                    <a:pt x="4" y="306"/>
                  </a:lnTo>
                  <a:lnTo>
                    <a:pt x="0" y="356"/>
                  </a:lnTo>
                  <a:lnTo>
                    <a:pt x="4" y="368"/>
                  </a:lnTo>
                  <a:lnTo>
                    <a:pt x="6" y="368"/>
                  </a:lnTo>
                  <a:lnTo>
                    <a:pt x="6" y="380"/>
                  </a:lnTo>
                  <a:lnTo>
                    <a:pt x="16" y="392"/>
                  </a:lnTo>
                  <a:lnTo>
                    <a:pt x="16" y="392"/>
                  </a:lnTo>
                  <a:lnTo>
                    <a:pt x="16" y="402"/>
                  </a:lnTo>
                  <a:lnTo>
                    <a:pt x="42" y="400"/>
                  </a:lnTo>
                  <a:lnTo>
                    <a:pt x="44" y="398"/>
                  </a:lnTo>
                  <a:lnTo>
                    <a:pt x="44" y="398"/>
                  </a:lnTo>
                  <a:lnTo>
                    <a:pt x="44" y="398"/>
                  </a:lnTo>
                  <a:lnTo>
                    <a:pt x="44" y="396"/>
                  </a:lnTo>
                  <a:lnTo>
                    <a:pt x="52" y="388"/>
                  </a:lnTo>
                  <a:lnTo>
                    <a:pt x="36" y="372"/>
                  </a:lnTo>
                  <a:lnTo>
                    <a:pt x="34" y="372"/>
                  </a:lnTo>
                  <a:lnTo>
                    <a:pt x="24" y="364"/>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88"/>
                  </a:lnTo>
                  <a:lnTo>
                    <a:pt x="140" y="290"/>
                  </a:lnTo>
                  <a:lnTo>
                    <a:pt x="146" y="296"/>
                  </a:lnTo>
                  <a:lnTo>
                    <a:pt x="152" y="294"/>
                  </a:lnTo>
                  <a:lnTo>
                    <a:pt x="150" y="282"/>
                  </a:lnTo>
                  <a:lnTo>
                    <a:pt x="168" y="282"/>
                  </a:lnTo>
                  <a:lnTo>
                    <a:pt x="186" y="286"/>
                  </a:lnTo>
                  <a:lnTo>
                    <a:pt x="192" y="274"/>
                  </a:lnTo>
                  <a:lnTo>
                    <a:pt x="194" y="272"/>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64" y="190"/>
                  </a:lnTo>
                  <a:lnTo>
                    <a:pt x="286" y="230"/>
                  </a:lnTo>
                  <a:lnTo>
                    <a:pt x="312" y="226"/>
                  </a:lnTo>
                  <a:lnTo>
                    <a:pt x="318" y="224"/>
                  </a:lnTo>
                  <a:lnTo>
                    <a:pt x="322" y="216"/>
                  </a:lnTo>
                  <a:lnTo>
                    <a:pt x="314" y="208"/>
                  </a:lnTo>
                  <a:lnTo>
                    <a:pt x="312" y="206"/>
                  </a:lnTo>
                  <a:lnTo>
                    <a:pt x="330" y="200"/>
                  </a:lnTo>
                  <a:lnTo>
                    <a:pt x="332" y="198"/>
                  </a:lnTo>
                  <a:lnTo>
                    <a:pt x="332" y="198"/>
                  </a:lnTo>
                  <a:lnTo>
                    <a:pt x="340" y="206"/>
                  </a:lnTo>
                  <a:lnTo>
                    <a:pt x="346" y="202"/>
                  </a:lnTo>
                  <a:lnTo>
                    <a:pt x="346" y="190"/>
                  </a:lnTo>
                  <a:lnTo>
                    <a:pt x="350" y="190"/>
                  </a:lnTo>
                  <a:lnTo>
                    <a:pt x="364" y="190"/>
                  </a:lnTo>
                  <a:lnTo>
                    <a:pt x="364" y="190"/>
                  </a:lnTo>
                  <a:lnTo>
                    <a:pt x="370" y="192"/>
                  </a:lnTo>
                  <a:lnTo>
                    <a:pt x="376" y="194"/>
                  </a:lnTo>
                  <a:lnTo>
                    <a:pt x="382" y="198"/>
                  </a:lnTo>
                  <a:lnTo>
                    <a:pt x="386" y="202"/>
                  </a:lnTo>
                  <a:lnTo>
                    <a:pt x="388" y="206"/>
                  </a:lnTo>
                  <a:lnTo>
                    <a:pt x="392" y="186"/>
                  </a:lnTo>
                  <a:lnTo>
                    <a:pt x="392" y="186"/>
                  </a:lnTo>
                  <a:lnTo>
                    <a:pt x="396" y="184"/>
                  </a:lnTo>
                  <a:lnTo>
                    <a:pt x="400" y="182"/>
                  </a:lnTo>
                  <a:lnTo>
                    <a:pt x="406" y="182"/>
                  </a:lnTo>
                  <a:lnTo>
                    <a:pt x="412" y="184"/>
                  </a:lnTo>
                  <a:lnTo>
                    <a:pt x="414" y="186"/>
                  </a:lnTo>
                  <a:lnTo>
                    <a:pt x="414" y="186"/>
                  </a:lnTo>
                  <a:lnTo>
                    <a:pt x="414" y="188"/>
                  </a:lnTo>
                  <a:lnTo>
                    <a:pt x="414" y="188"/>
                  </a:lnTo>
                  <a:lnTo>
                    <a:pt x="418" y="188"/>
                  </a:lnTo>
                  <a:lnTo>
                    <a:pt x="418" y="188"/>
                  </a:lnTo>
                  <a:lnTo>
                    <a:pt x="432" y="180"/>
                  </a:lnTo>
                  <a:lnTo>
                    <a:pt x="460" y="160"/>
                  </a:lnTo>
                  <a:lnTo>
                    <a:pt x="460" y="160"/>
                  </a:lnTo>
                  <a:lnTo>
                    <a:pt x="460" y="152"/>
                  </a:lnTo>
                  <a:lnTo>
                    <a:pt x="464" y="146"/>
                  </a:lnTo>
                  <a:lnTo>
                    <a:pt x="470" y="140"/>
                  </a:lnTo>
                  <a:lnTo>
                    <a:pt x="476" y="138"/>
                  </a:lnTo>
                  <a:lnTo>
                    <a:pt x="476" y="138"/>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65" name="Freeform 21"/>
            <p:cNvSpPr>
              <a:spLocks/>
            </p:cNvSpPr>
            <p:nvPr/>
          </p:nvSpPr>
          <p:spPr bwMode="auto">
            <a:xfrm>
              <a:off x="4473575" y="4263344"/>
              <a:ext cx="482600" cy="657225"/>
            </a:xfrm>
            <a:custGeom>
              <a:avLst/>
              <a:gdLst>
                <a:gd name="T0" fmla="*/ 220 w 304"/>
                <a:gd name="T1" fmla="*/ 0 h 414"/>
                <a:gd name="T2" fmla="*/ 206 w 304"/>
                <a:gd name="T3" fmla="*/ 16 h 414"/>
                <a:gd name="T4" fmla="*/ 184 w 304"/>
                <a:gd name="T5" fmla="*/ 32 h 414"/>
                <a:gd name="T6" fmla="*/ 176 w 304"/>
                <a:gd name="T7" fmla="*/ 32 h 414"/>
                <a:gd name="T8" fmla="*/ 174 w 304"/>
                <a:gd name="T9" fmla="*/ 22 h 414"/>
                <a:gd name="T10" fmla="*/ 152 w 304"/>
                <a:gd name="T11" fmla="*/ 24 h 414"/>
                <a:gd name="T12" fmla="*/ 108 w 304"/>
                <a:gd name="T13" fmla="*/ 34 h 414"/>
                <a:gd name="T14" fmla="*/ 72 w 304"/>
                <a:gd name="T15" fmla="*/ 42 h 414"/>
                <a:gd name="T16" fmla="*/ 40 w 304"/>
                <a:gd name="T17" fmla="*/ 56 h 414"/>
                <a:gd name="T18" fmla="*/ 28 w 304"/>
                <a:gd name="T19" fmla="*/ 62 h 414"/>
                <a:gd name="T20" fmla="*/ 16 w 304"/>
                <a:gd name="T21" fmla="*/ 84 h 414"/>
                <a:gd name="T22" fmla="*/ 22 w 304"/>
                <a:gd name="T23" fmla="*/ 92 h 414"/>
                <a:gd name="T24" fmla="*/ 34 w 304"/>
                <a:gd name="T25" fmla="*/ 140 h 414"/>
                <a:gd name="T26" fmla="*/ 32 w 304"/>
                <a:gd name="T27" fmla="*/ 144 h 414"/>
                <a:gd name="T28" fmla="*/ 0 w 304"/>
                <a:gd name="T29" fmla="*/ 200 h 414"/>
                <a:gd name="T30" fmla="*/ 12 w 304"/>
                <a:gd name="T31" fmla="*/ 196 h 414"/>
                <a:gd name="T32" fmla="*/ 18 w 304"/>
                <a:gd name="T33" fmla="*/ 202 h 414"/>
                <a:gd name="T34" fmla="*/ 16 w 304"/>
                <a:gd name="T35" fmla="*/ 226 h 414"/>
                <a:gd name="T36" fmla="*/ 24 w 304"/>
                <a:gd name="T37" fmla="*/ 262 h 414"/>
                <a:gd name="T38" fmla="*/ 40 w 304"/>
                <a:gd name="T39" fmla="*/ 280 h 414"/>
                <a:gd name="T40" fmla="*/ 42 w 304"/>
                <a:gd name="T41" fmla="*/ 304 h 414"/>
                <a:gd name="T42" fmla="*/ 44 w 304"/>
                <a:gd name="T43" fmla="*/ 320 h 414"/>
                <a:gd name="T44" fmla="*/ 44 w 304"/>
                <a:gd name="T45" fmla="*/ 362 h 414"/>
                <a:gd name="T46" fmla="*/ 52 w 304"/>
                <a:gd name="T47" fmla="*/ 362 h 414"/>
                <a:gd name="T48" fmla="*/ 72 w 304"/>
                <a:gd name="T49" fmla="*/ 352 h 414"/>
                <a:gd name="T50" fmla="*/ 84 w 304"/>
                <a:gd name="T51" fmla="*/ 356 h 414"/>
                <a:gd name="T52" fmla="*/ 86 w 304"/>
                <a:gd name="T53" fmla="*/ 366 h 414"/>
                <a:gd name="T54" fmla="*/ 56 w 304"/>
                <a:gd name="T55" fmla="*/ 406 h 414"/>
                <a:gd name="T56" fmla="*/ 72 w 304"/>
                <a:gd name="T57" fmla="*/ 408 h 414"/>
                <a:gd name="T58" fmla="*/ 80 w 304"/>
                <a:gd name="T59" fmla="*/ 406 h 414"/>
                <a:gd name="T60" fmla="*/ 120 w 304"/>
                <a:gd name="T61" fmla="*/ 390 h 414"/>
                <a:gd name="T62" fmla="*/ 142 w 304"/>
                <a:gd name="T63" fmla="*/ 394 h 414"/>
                <a:gd name="T64" fmla="*/ 154 w 304"/>
                <a:gd name="T65" fmla="*/ 390 h 414"/>
                <a:gd name="T66" fmla="*/ 152 w 304"/>
                <a:gd name="T67" fmla="*/ 384 h 414"/>
                <a:gd name="T68" fmla="*/ 150 w 304"/>
                <a:gd name="T69" fmla="*/ 366 h 414"/>
                <a:gd name="T70" fmla="*/ 150 w 304"/>
                <a:gd name="T71" fmla="*/ 358 h 414"/>
                <a:gd name="T72" fmla="*/ 162 w 304"/>
                <a:gd name="T73" fmla="*/ 336 h 414"/>
                <a:gd name="T74" fmla="*/ 162 w 304"/>
                <a:gd name="T75" fmla="*/ 334 h 414"/>
                <a:gd name="T76" fmla="*/ 164 w 304"/>
                <a:gd name="T77" fmla="*/ 324 h 414"/>
                <a:gd name="T78" fmla="*/ 164 w 304"/>
                <a:gd name="T79" fmla="*/ 316 h 414"/>
                <a:gd name="T80" fmla="*/ 178 w 304"/>
                <a:gd name="T81" fmla="*/ 298 h 414"/>
                <a:gd name="T82" fmla="*/ 186 w 304"/>
                <a:gd name="T83" fmla="*/ 278 h 414"/>
                <a:gd name="T84" fmla="*/ 190 w 304"/>
                <a:gd name="T85" fmla="*/ 270 h 414"/>
                <a:gd name="T86" fmla="*/ 206 w 304"/>
                <a:gd name="T87" fmla="*/ 256 h 414"/>
                <a:gd name="T88" fmla="*/ 194 w 304"/>
                <a:gd name="T89" fmla="*/ 242 h 414"/>
                <a:gd name="T90" fmla="*/ 194 w 304"/>
                <a:gd name="T91" fmla="*/ 228 h 414"/>
                <a:gd name="T92" fmla="*/ 224 w 304"/>
                <a:gd name="T93" fmla="*/ 200 h 414"/>
                <a:gd name="T94" fmla="*/ 222 w 304"/>
                <a:gd name="T95" fmla="*/ 192 h 414"/>
                <a:gd name="T96" fmla="*/ 220 w 304"/>
                <a:gd name="T97" fmla="*/ 170 h 414"/>
                <a:gd name="T98" fmla="*/ 230 w 304"/>
                <a:gd name="T99" fmla="*/ 146 h 414"/>
                <a:gd name="T100" fmla="*/ 250 w 304"/>
                <a:gd name="T101" fmla="*/ 136 h 414"/>
                <a:gd name="T102" fmla="*/ 272 w 304"/>
                <a:gd name="T103" fmla="*/ 140 h 414"/>
                <a:gd name="T104" fmla="*/ 284 w 304"/>
                <a:gd name="T105" fmla="*/ 128 h 414"/>
                <a:gd name="T106" fmla="*/ 296 w 304"/>
                <a:gd name="T107" fmla="*/ 108 h 414"/>
                <a:gd name="T108" fmla="*/ 300 w 304"/>
                <a:gd name="T109" fmla="*/ 102 h 414"/>
                <a:gd name="T110" fmla="*/ 296 w 304"/>
                <a:gd name="T111" fmla="*/ 84 h 414"/>
                <a:gd name="T112" fmla="*/ 276 w 304"/>
                <a:gd name="T113" fmla="*/ 52 h 414"/>
                <a:gd name="T114" fmla="*/ 274 w 304"/>
                <a:gd name="T115" fmla="*/ 40 h 414"/>
                <a:gd name="T116" fmla="*/ 264 w 304"/>
                <a:gd name="T117" fmla="*/ 2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4" h="414">
                  <a:moveTo>
                    <a:pt x="240" y="16"/>
                  </a:moveTo>
                  <a:lnTo>
                    <a:pt x="238" y="16"/>
                  </a:lnTo>
                  <a:lnTo>
                    <a:pt x="220" y="0"/>
                  </a:lnTo>
                  <a:lnTo>
                    <a:pt x="212" y="6"/>
                  </a:lnTo>
                  <a:lnTo>
                    <a:pt x="212" y="6"/>
                  </a:lnTo>
                  <a:lnTo>
                    <a:pt x="206" y="16"/>
                  </a:lnTo>
                  <a:lnTo>
                    <a:pt x="200" y="24"/>
                  </a:lnTo>
                  <a:lnTo>
                    <a:pt x="192" y="28"/>
                  </a:lnTo>
                  <a:lnTo>
                    <a:pt x="184" y="32"/>
                  </a:lnTo>
                  <a:lnTo>
                    <a:pt x="184" y="32"/>
                  </a:lnTo>
                  <a:lnTo>
                    <a:pt x="180" y="34"/>
                  </a:lnTo>
                  <a:lnTo>
                    <a:pt x="176" y="32"/>
                  </a:lnTo>
                  <a:lnTo>
                    <a:pt x="176" y="32"/>
                  </a:lnTo>
                  <a:lnTo>
                    <a:pt x="174" y="28"/>
                  </a:lnTo>
                  <a:lnTo>
                    <a:pt x="174" y="22"/>
                  </a:lnTo>
                  <a:lnTo>
                    <a:pt x="180" y="4"/>
                  </a:lnTo>
                  <a:lnTo>
                    <a:pt x="152" y="22"/>
                  </a:lnTo>
                  <a:lnTo>
                    <a:pt x="152" y="24"/>
                  </a:lnTo>
                  <a:lnTo>
                    <a:pt x="152" y="24"/>
                  </a:lnTo>
                  <a:lnTo>
                    <a:pt x="128" y="24"/>
                  </a:lnTo>
                  <a:lnTo>
                    <a:pt x="108" y="34"/>
                  </a:lnTo>
                  <a:lnTo>
                    <a:pt x="108" y="36"/>
                  </a:lnTo>
                  <a:lnTo>
                    <a:pt x="84" y="36"/>
                  </a:lnTo>
                  <a:lnTo>
                    <a:pt x="72" y="42"/>
                  </a:lnTo>
                  <a:lnTo>
                    <a:pt x="68" y="54"/>
                  </a:lnTo>
                  <a:lnTo>
                    <a:pt x="66" y="56"/>
                  </a:lnTo>
                  <a:lnTo>
                    <a:pt x="40" y="56"/>
                  </a:lnTo>
                  <a:lnTo>
                    <a:pt x="40" y="56"/>
                  </a:lnTo>
                  <a:lnTo>
                    <a:pt x="34" y="56"/>
                  </a:lnTo>
                  <a:lnTo>
                    <a:pt x="28" y="62"/>
                  </a:lnTo>
                  <a:lnTo>
                    <a:pt x="8" y="80"/>
                  </a:lnTo>
                  <a:lnTo>
                    <a:pt x="8" y="80"/>
                  </a:lnTo>
                  <a:lnTo>
                    <a:pt x="16" y="84"/>
                  </a:lnTo>
                  <a:lnTo>
                    <a:pt x="20" y="88"/>
                  </a:lnTo>
                  <a:lnTo>
                    <a:pt x="22" y="94"/>
                  </a:lnTo>
                  <a:lnTo>
                    <a:pt x="22" y="92"/>
                  </a:lnTo>
                  <a:lnTo>
                    <a:pt x="34" y="138"/>
                  </a:lnTo>
                  <a:lnTo>
                    <a:pt x="34" y="138"/>
                  </a:lnTo>
                  <a:lnTo>
                    <a:pt x="34" y="140"/>
                  </a:lnTo>
                  <a:lnTo>
                    <a:pt x="34" y="144"/>
                  </a:lnTo>
                  <a:lnTo>
                    <a:pt x="34" y="144"/>
                  </a:lnTo>
                  <a:lnTo>
                    <a:pt x="32" y="144"/>
                  </a:lnTo>
                  <a:lnTo>
                    <a:pt x="32" y="144"/>
                  </a:lnTo>
                  <a:lnTo>
                    <a:pt x="0" y="188"/>
                  </a:lnTo>
                  <a:lnTo>
                    <a:pt x="0" y="200"/>
                  </a:lnTo>
                  <a:lnTo>
                    <a:pt x="0" y="200"/>
                  </a:lnTo>
                  <a:lnTo>
                    <a:pt x="8" y="196"/>
                  </a:lnTo>
                  <a:lnTo>
                    <a:pt x="12" y="196"/>
                  </a:lnTo>
                  <a:lnTo>
                    <a:pt x="12" y="196"/>
                  </a:lnTo>
                  <a:lnTo>
                    <a:pt x="16" y="198"/>
                  </a:lnTo>
                  <a:lnTo>
                    <a:pt x="18" y="202"/>
                  </a:lnTo>
                  <a:lnTo>
                    <a:pt x="16" y="214"/>
                  </a:lnTo>
                  <a:lnTo>
                    <a:pt x="16" y="214"/>
                  </a:lnTo>
                  <a:lnTo>
                    <a:pt x="16" y="226"/>
                  </a:lnTo>
                  <a:lnTo>
                    <a:pt x="18" y="238"/>
                  </a:lnTo>
                  <a:lnTo>
                    <a:pt x="20" y="250"/>
                  </a:lnTo>
                  <a:lnTo>
                    <a:pt x="24" y="262"/>
                  </a:lnTo>
                  <a:lnTo>
                    <a:pt x="36" y="274"/>
                  </a:lnTo>
                  <a:lnTo>
                    <a:pt x="36" y="274"/>
                  </a:lnTo>
                  <a:lnTo>
                    <a:pt x="40" y="280"/>
                  </a:lnTo>
                  <a:lnTo>
                    <a:pt x="40" y="286"/>
                  </a:lnTo>
                  <a:lnTo>
                    <a:pt x="36" y="294"/>
                  </a:lnTo>
                  <a:lnTo>
                    <a:pt x="42" y="304"/>
                  </a:lnTo>
                  <a:lnTo>
                    <a:pt x="42" y="304"/>
                  </a:lnTo>
                  <a:lnTo>
                    <a:pt x="44" y="310"/>
                  </a:lnTo>
                  <a:lnTo>
                    <a:pt x="44" y="320"/>
                  </a:lnTo>
                  <a:lnTo>
                    <a:pt x="40" y="330"/>
                  </a:lnTo>
                  <a:lnTo>
                    <a:pt x="34" y="344"/>
                  </a:lnTo>
                  <a:lnTo>
                    <a:pt x="44" y="362"/>
                  </a:lnTo>
                  <a:lnTo>
                    <a:pt x="46" y="366"/>
                  </a:lnTo>
                  <a:lnTo>
                    <a:pt x="52" y="362"/>
                  </a:lnTo>
                  <a:lnTo>
                    <a:pt x="52" y="362"/>
                  </a:lnTo>
                  <a:lnTo>
                    <a:pt x="60" y="356"/>
                  </a:lnTo>
                  <a:lnTo>
                    <a:pt x="66" y="352"/>
                  </a:lnTo>
                  <a:lnTo>
                    <a:pt x="72" y="352"/>
                  </a:lnTo>
                  <a:lnTo>
                    <a:pt x="78" y="352"/>
                  </a:lnTo>
                  <a:lnTo>
                    <a:pt x="78" y="352"/>
                  </a:lnTo>
                  <a:lnTo>
                    <a:pt x="84" y="356"/>
                  </a:lnTo>
                  <a:lnTo>
                    <a:pt x="86" y="362"/>
                  </a:lnTo>
                  <a:lnTo>
                    <a:pt x="86" y="362"/>
                  </a:lnTo>
                  <a:lnTo>
                    <a:pt x="86" y="366"/>
                  </a:lnTo>
                  <a:lnTo>
                    <a:pt x="82" y="374"/>
                  </a:lnTo>
                  <a:lnTo>
                    <a:pt x="66" y="392"/>
                  </a:lnTo>
                  <a:lnTo>
                    <a:pt x="56" y="406"/>
                  </a:lnTo>
                  <a:lnTo>
                    <a:pt x="60" y="414"/>
                  </a:lnTo>
                  <a:lnTo>
                    <a:pt x="60" y="414"/>
                  </a:lnTo>
                  <a:lnTo>
                    <a:pt x="72" y="408"/>
                  </a:lnTo>
                  <a:lnTo>
                    <a:pt x="76" y="406"/>
                  </a:lnTo>
                  <a:lnTo>
                    <a:pt x="80" y="406"/>
                  </a:lnTo>
                  <a:lnTo>
                    <a:pt x="80" y="406"/>
                  </a:lnTo>
                  <a:lnTo>
                    <a:pt x="94" y="402"/>
                  </a:lnTo>
                  <a:lnTo>
                    <a:pt x="120" y="390"/>
                  </a:lnTo>
                  <a:lnTo>
                    <a:pt x="120" y="390"/>
                  </a:lnTo>
                  <a:lnTo>
                    <a:pt x="126" y="388"/>
                  </a:lnTo>
                  <a:lnTo>
                    <a:pt x="134" y="390"/>
                  </a:lnTo>
                  <a:lnTo>
                    <a:pt x="142" y="394"/>
                  </a:lnTo>
                  <a:lnTo>
                    <a:pt x="150" y="402"/>
                  </a:lnTo>
                  <a:lnTo>
                    <a:pt x="154" y="400"/>
                  </a:lnTo>
                  <a:lnTo>
                    <a:pt x="154" y="390"/>
                  </a:lnTo>
                  <a:lnTo>
                    <a:pt x="152" y="388"/>
                  </a:lnTo>
                  <a:lnTo>
                    <a:pt x="152" y="388"/>
                  </a:lnTo>
                  <a:lnTo>
                    <a:pt x="152" y="384"/>
                  </a:lnTo>
                  <a:lnTo>
                    <a:pt x="154" y="380"/>
                  </a:lnTo>
                  <a:lnTo>
                    <a:pt x="150" y="366"/>
                  </a:lnTo>
                  <a:lnTo>
                    <a:pt x="150" y="366"/>
                  </a:lnTo>
                  <a:lnTo>
                    <a:pt x="150" y="362"/>
                  </a:lnTo>
                  <a:lnTo>
                    <a:pt x="150" y="358"/>
                  </a:lnTo>
                  <a:lnTo>
                    <a:pt x="150" y="358"/>
                  </a:lnTo>
                  <a:lnTo>
                    <a:pt x="158" y="352"/>
                  </a:lnTo>
                  <a:lnTo>
                    <a:pt x="166" y="346"/>
                  </a:lnTo>
                  <a:lnTo>
                    <a:pt x="162" y="336"/>
                  </a:lnTo>
                  <a:lnTo>
                    <a:pt x="162" y="336"/>
                  </a:lnTo>
                  <a:lnTo>
                    <a:pt x="162" y="336"/>
                  </a:lnTo>
                  <a:lnTo>
                    <a:pt x="162" y="334"/>
                  </a:lnTo>
                  <a:lnTo>
                    <a:pt x="162" y="334"/>
                  </a:lnTo>
                  <a:lnTo>
                    <a:pt x="166" y="328"/>
                  </a:lnTo>
                  <a:lnTo>
                    <a:pt x="164" y="324"/>
                  </a:lnTo>
                  <a:lnTo>
                    <a:pt x="164" y="324"/>
                  </a:lnTo>
                  <a:lnTo>
                    <a:pt x="164" y="320"/>
                  </a:lnTo>
                  <a:lnTo>
                    <a:pt x="164" y="316"/>
                  </a:lnTo>
                  <a:lnTo>
                    <a:pt x="170" y="308"/>
                  </a:lnTo>
                  <a:lnTo>
                    <a:pt x="180" y="300"/>
                  </a:lnTo>
                  <a:lnTo>
                    <a:pt x="178" y="298"/>
                  </a:lnTo>
                  <a:lnTo>
                    <a:pt x="176" y="296"/>
                  </a:lnTo>
                  <a:lnTo>
                    <a:pt x="186" y="292"/>
                  </a:lnTo>
                  <a:lnTo>
                    <a:pt x="186" y="278"/>
                  </a:lnTo>
                  <a:lnTo>
                    <a:pt x="186" y="278"/>
                  </a:lnTo>
                  <a:lnTo>
                    <a:pt x="186" y="274"/>
                  </a:lnTo>
                  <a:lnTo>
                    <a:pt x="190" y="270"/>
                  </a:lnTo>
                  <a:lnTo>
                    <a:pt x="194" y="266"/>
                  </a:lnTo>
                  <a:lnTo>
                    <a:pt x="200" y="260"/>
                  </a:lnTo>
                  <a:lnTo>
                    <a:pt x="206" y="256"/>
                  </a:lnTo>
                  <a:lnTo>
                    <a:pt x="206" y="256"/>
                  </a:lnTo>
                  <a:lnTo>
                    <a:pt x="194" y="242"/>
                  </a:lnTo>
                  <a:lnTo>
                    <a:pt x="194" y="242"/>
                  </a:lnTo>
                  <a:lnTo>
                    <a:pt x="192" y="238"/>
                  </a:lnTo>
                  <a:lnTo>
                    <a:pt x="192" y="232"/>
                  </a:lnTo>
                  <a:lnTo>
                    <a:pt x="194" y="228"/>
                  </a:lnTo>
                  <a:lnTo>
                    <a:pt x="198" y="222"/>
                  </a:lnTo>
                  <a:lnTo>
                    <a:pt x="198" y="220"/>
                  </a:lnTo>
                  <a:lnTo>
                    <a:pt x="224" y="200"/>
                  </a:lnTo>
                  <a:lnTo>
                    <a:pt x="224" y="194"/>
                  </a:lnTo>
                  <a:lnTo>
                    <a:pt x="224" y="194"/>
                  </a:lnTo>
                  <a:lnTo>
                    <a:pt x="222" y="192"/>
                  </a:lnTo>
                  <a:lnTo>
                    <a:pt x="220" y="186"/>
                  </a:lnTo>
                  <a:lnTo>
                    <a:pt x="220" y="178"/>
                  </a:lnTo>
                  <a:lnTo>
                    <a:pt x="220" y="170"/>
                  </a:lnTo>
                  <a:lnTo>
                    <a:pt x="220" y="170"/>
                  </a:lnTo>
                  <a:lnTo>
                    <a:pt x="224" y="156"/>
                  </a:lnTo>
                  <a:lnTo>
                    <a:pt x="230" y="146"/>
                  </a:lnTo>
                  <a:lnTo>
                    <a:pt x="238" y="138"/>
                  </a:lnTo>
                  <a:lnTo>
                    <a:pt x="250" y="136"/>
                  </a:lnTo>
                  <a:lnTo>
                    <a:pt x="250" y="136"/>
                  </a:lnTo>
                  <a:lnTo>
                    <a:pt x="252" y="136"/>
                  </a:lnTo>
                  <a:lnTo>
                    <a:pt x="262" y="140"/>
                  </a:lnTo>
                  <a:lnTo>
                    <a:pt x="272" y="140"/>
                  </a:lnTo>
                  <a:lnTo>
                    <a:pt x="284" y="128"/>
                  </a:lnTo>
                  <a:lnTo>
                    <a:pt x="284" y="128"/>
                  </a:lnTo>
                  <a:lnTo>
                    <a:pt x="284" y="128"/>
                  </a:lnTo>
                  <a:lnTo>
                    <a:pt x="284" y="128"/>
                  </a:lnTo>
                  <a:lnTo>
                    <a:pt x="296" y="120"/>
                  </a:lnTo>
                  <a:lnTo>
                    <a:pt x="296" y="108"/>
                  </a:lnTo>
                  <a:lnTo>
                    <a:pt x="296" y="106"/>
                  </a:lnTo>
                  <a:lnTo>
                    <a:pt x="296" y="104"/>
                  </a:lnTo>
                  <a:lnTo>
                    <a:pt x="300" y="102"/>
                  </a:lnTo>
                  <a:lnTo>
                    <a:pt x="304" y="98"/>
                  </a:lnTo>
                  <a:lnTo>
                    <a:pt x="304" y="96"/>
                  </a:lnTo>
                  <a:lnTo>
                    <a:pt x="296" y="84"/>
                  </a:lnTo>
                  <a:lnTo>
                    <a:pt x="296" y="84"/>
                  </a:lnTo>
                  <a:lnTo>
                    <a:pt x="286" y="68"/>
                  </a:lnTo>
                  <a:lnTo>
                    <a:pt x="276" y="52"/>
                  </a:lnTo>
                  <a:lnTo>
                    <a:pt x="276" y="52"/>
                  </a:lnTo>
                  <a:lnTo>
                    <a:pt x="274" y="46"/>
                  </a:lnTo>
                  <a:lnTo>
                    <a:pt x="274" y="40"/>
                  </a:lnTo>
                  <a:lnTo>
                    <a:pt x="276" y="34"/>
                  </a:lnTo>
                  <a:lnTo>
                    <a:pt x="280" y="28"/>
                  </a:lnTo>
                  <a:lnTo>
                    <a:pt x="264" y="20"/>
                  </a:lnTo>
                  <a:lnTo>
                    <a:pt x="240" y="16"/>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66" name="Freeform 22"/>
            <p:cNvSpPr>
              <a:spLocks/>
            </p:cNvSpPr>
            <p:nvPr/>
          </p:nvSpPr>
          <p:spPr bwMode="auto">
            <a:xfrm>
              <a:off x="4724400" y="4437969"/>
              <a:ext cx="447675" cy="546100"/>
            </a:xfrm>
            <a:custGeom>
              <a:avLst/>
              <a:gdLst>
                <a:gd name="T0" fmla="*/ 132 w 282"/>
                <a:gd name="T1" fmla="*/ 24 h 344"/>
                <a:gd name="T2" fmla="*/ 118 w 282"/>
                <a:gd name="T3" fmla="*/ 40 h 344"/>
                <a:gd name="T4" fmla="*/ 92 w 282"/>
                <a:gd name="T5" fmla="*/ 34 h 344"/>
                <a:gd name="T6" fmla="*/ 78 w 282"/>
                <a:gd name="T7" fmla="*/ 42 h 344"/>
                <a:gd name="T8" fmla="*/ 70 w 282"/>
                <a:gd name="T9" fmla="*/ 74 h 344"/>
                <a:gd name="T10" fmla="*/ 74 w 282"/>
                <a:gd name="T11" fmla="*/ 92 h 344"/>
                <a:gd name="T12" fmla="*/ 46 w 282"/>
                <a:gd name="T13" fmla="*/ 116 h 344"/>
                <a:gd name="T14" fmla="*/ 48 w 282"/>
                <a:gd name="T15" fmla="*/ 134 h 344"/>
                <a:gd name="T16" fmla="*/ 56 w 282"/>
                <a:gd name="T17" fmla="*/ 142 h 344"/>
                <a:gd name="T18" fmla="*/ 56 w 282"/>
                <a:gd name="T19" fmla="*/ 148 h 344"/>
                <a:gd name="T20" fmla="*/ 36 w 282"/>
                <a:gd name="T21" fmla="*/ 166 h 344"/>
                <a:gd name="T22" fmla="*/ 36 w 282"/>
                <a:gd name="T23" fmla="*/ 186 h 344"/>
                <a:gd name="T24" fmla="*/ 30 w 282"/>
                <a:gd name="T25" fmla="*/ 190 h 344"/>
                <a:gd name="T26" fmla="*/ 14 w 282"/>
                <a:gd name="T27" fmla="*/ 208 h 344"/>
                <a:gd name="T28" fmla="*/ 16 w 282"/>
                <a:gd name="T29" fmla="*/ 216 h 344"/>
                <a:gd name="T30" fmla="*/ 16 w 282"/>
                <a:gd name="T31" fmla="*/ 236 h 344"/>
                <a:gd name="T32" fmla="*/ 6 w 282"/>
                <a:gd name="T33" fmla="*/ 250 h 344"/>
                <a:gd name="T34" fmla="*/ 0 w 282"/>
                <a:gd name="T35" fmla="*/ 254 h 344"/>
                <a:gd name="T36" fmla="*/ 6 w 282"/>
                <a:gd name="T37" fmla="*/ 272 h 344"/>
                <a:gd name="T38" fmla="*/ 52 w 282"/>
                <a:gd name="T39" fmla="*/ 272 h 344"/>
                <a:gd name="T40" fmla="*/ 70 w 282"/>
                <a:gd name="T41" fmla="*/ 292 h 344"/>
                <a:gd name="T42" fmla="*/ 102 w 282"/>
                <a:gd name="T43" fmla="*/ 342 h 344"/>
                <a:gd name="T44" fmla="*/ 132 w 282"/>
                <a:gd name="T45" fmla="*/ 340 h 344"/>
                <a:gd name="T46" fmla="*/ 152 w 282"/>
                <a:gd name="T47" fmla="*/ 290 h 344"/>
                <a:gd name="T48" fmla="*/ 172 w 282"/>
                <a:gd name="T49" fmla="*/ 292 h 344"/>
                <a:gd name="T50" fmla="*/ 170 w 282"/>
                <a:gd name="T51" fmla="*/ 276 h 344"/>
                <a:gd name="T52" fmla="*/ 194 w 282"/>
                <a:gd name="T53" fmla="*/ 276 h 344"/>
                <a:gd name="T54" fmla="*/ 208 w 282"/>
                <a:gd name="T55" fmla="*/ 256 h 344"/>
                <a:gd name="T56" fmla="*/ 222 w 282"/>
                <a:gd name="T57" fmla="*/ 226 h 344"/>
                <a:gd name="T58" fmla="*/ 218 w 282"/>
                <a:gd name="T59" fmla="*/ 208 h 344"/>
                <a:gd name="T60" fmla="*/ 236 w 282"/>
                <a:gd name="T61" fmla="*/ 194 h 344"/>
                <a:gd name="T62" fmla="*/ 238 w 282"/>
                <a:gd name="T63" fmla="*/ 182 h 344"/>
                <a:gd name="T64" fmla="*/ 244 w 282"/>
                <a:gd name="T65" fmla="*/ 172 h 344"/>
                <a:gd name="T66" fmla="*/ 238 w 282"/>
                <a:gd name="T67" fmla="*/ 154 h 344"/>
                <a:gd name="T68" fmla="*/ 262 w 282"/>
                <a:gd name="T69" fmla="*/ 134 h 344"/>
                <a:gd name="T70" fmla="*/ 234 w 282"/>
                <a:gd name="T71" fmla="*/ 112 h 344"/>
                <a:gd name="T72" fmla="*/ 242 w 282"/>
                <a:gd name="T73" fmla="*/ 108 h 344"/>
                <a:gd name="T74" fmla="*/ 266 w 282"/>
                <a:gd name="T75" fmla="*/ 96 h 344"/>
                <a:gd name="T76" fmla="*/ 282 w 282"/>
                <a:gd name="T77" fmla="*/ 74 h 344"/>
                <a:gd name="T78" fmla="*/ 270 w 282"/>
                <a:gd name="T79" fmla="*/ 66 h 344"/>
                <a:gd name="T80" fmla="*/ 270 w 282"/>
                <a:gd name="T81" fmla="*/ 58 h 344"/>
                <a:gd name="T82" fmla="*/ 266 w 282"/>
                <a:gd name="T83" fmla="*/ 58 h 344"/>
                <a:gd name="T84" fmla="*/ 256 w 282"/>
                <a:gd name="T85" fmla="*/ 64 h 344"/>
                <a:gd name="T86" fmla="*/ 234 w 282"/>
                <a:gd name="T87" fmla="*/ 54 h 344"/>
                <a:gd name="T88" fmla="*/ 226 w 282"/>
                <a:gd name="T89" fmla="*/ 42 h 344"/>
                <a:gd name="T90" fmla="*/ 222 w 282"/>
                <a:gd name="T91" fmla="*/ 50 h 344"/>
                <a:gd name="T92" fmla="*/ 208 w 282"/>
                <a:gd name="T93" fmla="*/ 60 h 344"/>
                <a:gd name="T94" fmla="*/ 186 w 282"/>
                <a:gd name="T95" fmla="*/ 60 h 344"/>
                <a:gd name="T96" fmla="*/ 178 w 282"/>
                <a:gd name="T97" fmla="*/ 54 h 344"/>
                <a:gd name="T98" fmla="*/ 170 w 282"/>
                <a:gd name="T99" fmla="*/ 30 h 344"/>
                <a:gd name="T100" fmla="*/ 160 w 282"/>
                <a:gd name="T101" fmla="*/ 2 h 344"/>
                <a:gd name="T102" fmla="*/ 146 w 282"/>
                <a:gd name="T10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2" h="344">
                  <a:moveTo>
                    <a:pt x="146" y="14"/>
                  </a:moveTo>
                  <a:lnTo>
                    <a:pt x="146" y="14"/>
                  </a:lnTo>
                  <a:lnTo>
                    <a:pt x="132" y="24"/>
                  </a:lnTo>
                  <a:lnTo>
                    <a:pt x="120" y="38"/>
                  </a:lnTo>
                  <a:lnTo>
                    <a:pt x="118" y="38"/>
                  </a:lnTo>
                  <a:lnTo>
                    <a:pt x="118" y="40"/>
                  </a:lnTo>
                  <a:lnTo>
                    <a:pt x="102" y="40"/>
                  </a:lnTo>
                  <a:lnTo>
                    <a:pt x="102" y="40"/>
                  </a:lnTo>
                  <a:lnTo>
                    <a:pt x="92" y="34"/>
                  </a:lnTo>
                  <a:lnTo>
                    <a:pt x="92" y="34"/>
                  </a:lnTo>
                  <a:lnTo>
                    <a:pt x="84" y="38"/>
                  </a:lnTo>
                  <a:lnTo>
                    <a:pt x="78" y="42"/>
                  </a:lnTo>
                  <a:lnTo>
                    <a:pt x="74" y="50"/>
                  </a:lnTo>
                  <a:lnTo>
                    <a:pt x="70" y="60"/>
                  </a:lnTo>
                  <a:lnTo>
                    <a:pt x="70" y="74"/>
                  </a:lnTo>
                  <a:lnTo>
                    <a:pt x="80" y="66"/>
                  </a:lnTo>
                  <a:lnTo>
                    <a:pt x="74" y="92"/>
                  </a:lnTo>
                  <a:lnTo>
                    <a:pt x="74" y="92"/>
                  </a:lnTo>
                  <a:lnTo>
                    <a:pt x="74" y="94"/>
                  </a:lnTo>
                  <a:lnTo>
                    <a:pt x="46" y="116"/>
                  </a:lnTo>
                  <a:lnTo>
                    <a:pt x="46" y="116"/>
                  </a:lnTo>
                  <a:lnTo>
                    <a:pt x="42" y="124"/>
                  </a:lnTo>
                  <a:lnTo>
                    <a:pt x="42" y="128"/>
                  </a:lnTo>
                  <a:lnTo>
                    <a:pt x="48" y="134"/>
                  </a:lnTo>
                  <a:lnTo>
                    <a:pt x="48" y="134"/>
                  </a:lnTo>
                  <a:lnTo>
                    <a:pt x="54" y="140"/>
                  </a:lnTo>
                  <a:lnTo>
                    <a:pt x="56" y="142"/>
                  </a:lnTo>
                  <a:lnTo>
                    <a:pt x="56" y="146"/>
                  </a:lnTo>
                  <a:lnTo>
                    <a:pt x="56" y="146"/>
                  </a:lnTo>
                  <a:lnTo>
                    <a:pt x="56" y="148"/>
                  </a:lnTo>
                  <a:lnTo>
                    <a:pt x="54" y="152"/>
                  </a:lnTo>
                  <a:lnTo>
                    <a:pt x="36" y="166"/>
                  </a:lnTo>
                  <a:lnTo>
                    <a:pt x="36" y="166"/>
                  </a:lnTo>
                  <a:lnTo>
                    <a:pt x="38" y="174"/>
                  </a:lnTo>
                  <a:lnTo>
                    <a:pt x="36" y="184"/>
                  </a:lnTo>
                  <a:lnTo>
                    <a:pt x="36" y="186"/>
                  </a:lnTo>
                  <a:lnTo>
                    <a:pt x="36" y="186"/>
                  </a:lnTo>
                  <a:lnTo>
                    <a:pt x="30" y="190"/>
                  </a:lnTo>
                  <a:lnTo>
                    <a:pt x="30" y="190"/>
                  </a:lnTo>
                  <a:lnTo>
                    <a:pt x="28" y="194"/>
                  </a:lnTo>
                  <a:lnTo>
                    <a:pt x="24" y="200"/>
                  </a:lnTo>
                  <a:lnTo>
                    <a:pt x="14" y="208"/>
                  </a:lnTo>
                  <a:lnTo>
                    <a:pt x="14" y="210"/>
                  </a:lnTo>
                  <a:lnTo>
                    <a:pt x="14" y="210"/>
                  </a:lnTo>
                  <a:lnTo>
                    <a:pt x="16" y="216"/>
                  </a:lnTo>
                  <a:lnTo>
                    <a:pt x="14" y="226"/>
                  </a:lnTo>
                  <a:lnTo>
                    <a:pt x="14" y="226"/>
                  </a:lnTo>
                  <a:lnTo>
                    <a:pt x="16" y="236"/>
                  </a:lnTo>
                  <a:lnTo>
                    <a:pt x="16" y="238"/>
                  </a:lnTo>
                  <a:lnTo>
                    <a:pt x="14" y="242"/>
                  </a:lnTo>
                  <a:lnTo>
                    <a:pt x="6" y="250"/>
                  </a:lnTo>
                  <a:lnTo>
                    <a:pt x="4" y="250"/>
                  </a:lnTo>
                  <a:lnTo>
                    <a:pt x="0" y="252"/>
                  </a:lnTo>
                  <a:lnTo>
                    <a:pt x="0" y="254"/>
                  </a:lnTo>
                  <a:lnTo>
                    <a:pt x="6" y="272"/>
                  </a:lnTo>
                  <a:lnTo>
                    <a:pt x="6" y="272"/>
                  </a:lnTo>
                  <a:lnTo>
                    <a:pt x="6" y="272"/>
                  </a:lnTo>
                  <a:lnTo>
                    <a:pt x="28" y="272"/>
                  </a:lnTo>
                  <a:lnTo>
                    <a:pt x="50" y="272"/>
                  </a:lnTo>
                  <a:lnTo>
                    <a:pt x="52" y="272"/>
                  </a:lnTo>
                  <a:lnTo>
                    <a:pt x="52" y="274"/>
                  </a:lnTo>
                  <a:lnTo>
                    <a:pt x="70" y="290"/>
                  </a:lnTo>
                  <a:lnTo>
                    <a:pt x="70" y="292"/>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62" y="134"/>
                  </a:lnTo>
                  <a:lnTo>
                    <a:pt x="240" y="120"/>
                  </a:lnTo>
                  <a:lnTo>
                    <a:pt x="236" y="116"/>
                  </a:lnTo>
                  <a:lnTo>
                    <a:pt x="234" y="112"/>
                  </a:lnTo>
                  <a:lnTo>
                    <a:pt x="234" y="112"/>
                  </a:lnTo>
                  <a:lnTo>
                    <a:pt x="236" y="108"/>
                  </a:lnTo>
                  <a:lnTo>
                    <a:pt x="242" y="108"/>
                  </a:lnTo>
                  <a:lnTo>
                    <a:pt x="266" y="112"/>
                  </a:lnTo>
                  <a:lnTo>
                    <a:pt x="266" y="98"/>
                  </a:lnTo>
                  <a:lnTo>
                    <a:pt x="266" y="96"/>
                  </a:lnTo>
                  <a:lnTo>
                    <a:pt x="278" y="84"/>
                  </a:lnTo>
                  <a:lnTo>
                    <a:pt x="282" y="74"/>
                  </a:lnTo>
                  <a:lnTo>
                    <a:pt x="282" y="74"/>
                  </a:lnTo>
                  <a:lnTo>
                    <a:pt x="276" y="72"/>
                  </a:lnTo>
                  <a:lnTo>
                    <a:pt x="270" y="66"/>
                  </a:lnTo>
                  <a:lnTo>
                    <a:pt x="270" y="66"/>
                  </a:lnTo>
                  <a:lnTo>
                    <a:pt x="270" y="64"/>
                  </a:lnTo>
                  <a:lnTo>
                    <a:pt x="270" y="60"/>
                  </a:lnTo>
                  <a:lnTo>
                    <a:pt x="270" y="58"/>
                  </a:lnTo>
                  <a:lnTo>
                    <a:pt x="268" y="58"/>
                  </a:lnTo>
                  <a:lnTo>
                    <a:pt x="266" y="58"/>
                  </a:lnTo>
                  <a:lnTo>
                    <a:pt x="266" y="58"/>
                  </a:lnTo>
                  <a:lnTo>
                    <a:pt x="262" y="62"/>
                  </a:lnTo>
                  <a:lnTo>
                    <a:pt x="256" y="64"/>
                  </a:lnTo>
                  <a:lnTo>
                    <a:pt x="256" y="64"/>
                  </a:lnTo>
                  <a:lnTo>
                    <a:pt x="250" y="62"/>
                  </a:lnTo>
                  <a:lnTo>
                    <a:pt x="244" y="62"/>
                  </a:lnTo>
                  <a:lnTo>
                    <a:pt x="234" y="54"/>
                  </a:lnTo>
                  <a:lnTo>
                    <a:pt x="234" y="54"/>
                  </a:lnTo>
                  <a:lnTo>
                    <a:pt x="234" y="54"/>
                  </a:lnTo>
                  <a:lnTo>
                    <a:pt x="226" y="42"/>
                  </a:lnTo>
                  <a:lnTo>
                    <a:pt x="226" y="44"/>
                  </a:lnTo>
                  <a:lnTo>
                    <a:pt x="226" y="44"/>
                  </a:lnTo>
                  <a:lnTo>
                    <a:pt x="222" y="50"/>
                  </a:lnTo>
                  <a:lnTo>
                    <a:pt x="216" y="58"/>
                  </a:lnTo>
                  <a:lnTo>
                    <a:pt x="216" y="58"/>
                  </a:lnTo>
                  <a:lnTo>
                    <a:pt x="208" y="60"/>
                  </a:lnTo>
                  <a:lnTo>
                    <a:pt x="200" y="62"/>
                  </a:lnTo>
                  <a:lnTo>
                    <a:pt x="194" y="62"/>
                  </a:lnTo>
                  <a:lnTo>
                    <a:pt x="186" y="60"/>
                  </a:lnTo>
                  <a:lnTo>
                    <a:pt x="186" y="60"/>
                  </a:lnTo>
                  <a:lnTo>
                    <a:pt x="182" y="58"/>
                  </a:lnTo>
                  <a:lnTo>
                    <a:pt x="178" y="54"/>
                  </a:lnTo>
                  <a:lnTo>
                    <a:pt x="174" y="46"/>
                  </a:lnTo>
                  <a:lnTo>
                    <a:pt x="170" y="30"/>
                  </a:lnTo>
                  <a:lnTo>
                    <a:pt x="170" y="30"/>
                  </a:lnTo>
                  <a:lnTo>
                    <a:pt x="166" y="12"/>
                  </a:lnTo>
                  <a:lnTo>
                    <a:pt x="164" y="6"/>
                  </a:lnTo>
                  <a:lnTo>
                    <a:pt x="160" y="2"/>
                  </a:lnTo>
                  <a:lnTo>
                    <a:pt x="160" y="2"/>
                  </a:lnTo>
                  <a:lnTo>
                    <a:pt x="154" y="0"/>
                  </a:lnTo>
                  <a:lnTo>
                    <a:pt x="146" y="0"/>
                  </a:lnTo>
                  <a:lnTo>
                    <a:pt x="148" y="14"/>
                  </a:lnTo>
                  <a:lnTo>
                    <a:pt x="146" y="14"/>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67" name="Freeform 23"/>
            <p:cNvSpPr>
              <a:spLocks/>
            </p:cNvSpPr>
            <p:nvPr/>
          </p:nvSpPr>
          <p:spPr bwMode="auto">
            <a:xfrm>
              <a:off x="4924425" y="4091894"/>
              <a:ext cx="384175" cy="444500"/>
            </a:xfrm>
            <a:custGeom>
              <a:avLst/>
              <a:gdLst>
                <a:gd name="T0" fmla="*/ 136 w 242"/>
                <a:gd name="T1" fmla="*/ 8 h 280"/>
                <a:gd name="T2" fmla="*/ 116 w 242"/>
                <a:gd name="T3" fmla="*/ 10 h 280"/>
                <a:gd name="T4" fmla="*/ 84 w 242"/>
                <a:gd name="T5" fmla="*/ 4 h 280"/>
                <a:gd name="T6" fmla="*/ 62 w 242"/>
                <a:gd name="T7" fmla="*/ 28 h 280"/>
                <a:gd name="T8" fmla="*/ 54 w 242"/>
                <a:gd name="T9" fmla="*/ 64 h 280"/>
                <a:gd name="T10" fmla="*/ 44 w 242"/>
                <a:gd name="T11" fmla="*/ 74 h 280"/>
                <a:gd name="T12" fmla="*/ 42 w 242"/>
                <a:gd name="T13" fmla="*/ 88 h 280"/>
                <a:gd name="T14" fmla="*/ 32 w 242"/>
                <a:gd name="T15" fmla="*/ 106 h 280"/>
                <a:gd name="T16" fmla="*/ 6 w 242"/>
                <a:gd name="T17" fmla="*/ 140 h 280"/>
                <a:gd name="T18" fmla="*/ 0 w 242"/>
                <a:gd name="T19" fmla="*/ 148 h 280"/>
                <a:gd name="T20" fmla="*/ 20 w 242"/>
                <a:gd name="T21" fmla="*/ 186 h 280"/>
                <a:gd name="T22" fmla="*/ 30 w 242"/>
                <a:gd name="T23" fmla="*/ 202 h 280"/>
                <a:gd name="T24" fmla="*/ 30 w 242"/>
                <a:gd name="T25" fmla="*/ 206 h 280"/>
                <a:gd name="T26" fmla="*/ 28 w 242"/>
                <a:gd name="T27" fmla="*/ 210 h 280"/>
                <a:gd name="T28" fmla="*/ 40 w 242"/>
                <a:gd name="T29" fmla="*/ 214 h 280"/>
                <a:gd name="T30" fmla="*/ 48 w 242"/>
                <a:gd name="T31" fmla="*/ 224 h 280"/>
                <a:gd name="T32" fmla="*/ 56 w 242"/>
                <a:gd name="T33" fmla="*/ 262 h 280"/>
                <a:gd name="T34" fmla="*/ 64 w 242"/>
                <a:gd name="T35" fmla="*/ 270 h 280"/>
                <a:gd name="T36" fmla="*/ 74 w 242"/>
                <a:gd name="T37" fmla="*/ 272 h 280"/>
                <a:gd name="T38" fmla="*/ 84 w 242"/>
                <a:gd name="T39" fmla="*/ 268 h 280"/>
                <a:gd name="T40" fmla="*/ 90 w 242"/>
                <a:gd name="T41" fmla="*/ 260 h 280"/>
                <a:gd name="T42" fmla="*/ 104 w 242"/>
                <a:gd name="T43" fmla="*/ 250 h 280"/>
                <a:gd name="T44" fmla="*/ 122 w 242"/>
                <a:gd name="T45" fmla="*/ 270 h 280"/>
                <a:gd name="T46" fmla="*/ 134 w 242"/>
                <a:gd name="T47" fmla="*/ 272 h 280"/>
                <a:gd name="T48" fmla="*/ 150 w 242"/>
                <a:gd name="T49" fmla="*/ 268 h 280"/>
                <a:gd name="T50" fmla="*/ 166 w 242"/>
                <a:gd name="T51" fmla="*/ 280 h 280"/>
                <a:gd name="T52" fmla="*/ 170 w 242"/>
                <a:gd name="T53" fmla="*/ 246 h 280"/>
                <a:gd name="T54" fmla="*/ 180 w 242"/>
                <a:gd name="T55" fmla="*/ 234 h 280"/>
                <a:gd name="T56" fmla="*/ 172 w 242"/>
                <a:gd name="T57" fmla="*/ 224 h 280"/>
                <a:gd name="T58" fmla="*/ 178 w 242"/>
                <a:gd name="T59" fmla="*/ 220 h 280"/>
                <a:gd name="T60" fmla="*/ 204 w 242"/>
                <a:gd name="T61" fmla="*/ 188 h 280"/>
                <a:gd name="T62" fmla="*/ 204 w 242"/>
                <a:gd name="T63" fmla="*/ 204 h 280"/>
                <a:gd name="T64" fmla="*/ 226 w 242"/>
                <a:gd name="T65" fmla="*/ 172 h 280"/>
                <a:gd name="T66" fmla="*/ 228 w 242"/>
                <a:gd name="T67" fmla="*/ 136 h 280"/>
                <a:gd name="T68" fmla="*/ 214 w 242"/>
                <a:gd name="T69" fmla="*/ 136 h 280"/>
                <a:gd name="T70" fmla="*/ 210 w 242"/>
                <a:gd name="T71" fmla="*/ 128 h 280"/>
                <a:gd name="T72" fmla="*/ 230 w 242"/>
                <a:gd name="T73" fmla="*/ 116 h 280"/>
                <a:gd name="T74" fmla="*/ 240 w 242"/>
                <a:gd name="T75" fmla="*/ 106 h 280"/>
                <a:gd name="T76" fmla="*/ 232 w 242"/>
                <a:gd name="T77" fmla="*/ 70 h 280"/>
                <a:gd name="T78" fmla="*/ 220 w 242"/>
                <a:gd name="T79" fmla="*/ 68 h 280"/>
                <a:gd name="T80" fmla="*/ 220 w 242"/>
                <a:gd name="T81" fmla="*/ 64 h 280"/>
                <a:gd name="T82" fmla="*/ 214 w 242"/>
                <a:gd name="T83" fmla="*/ 54 h 280"/>
                <a:gd name="T84" fmla="*/ 172 w 242"/>
                <a:gd name="T85" fmla="*/ 48 h 280"/>
                <a:gd name="T86" fmla="*/ 156 w 242"/>
                <a:gd name="T87" fmla="*/ 64 h 280"/>
                <a:gd name="T88" fmla="*/ 154 w 242"/>
                <a:gd name="T89" fmla="*/ 36 h 280"/>
                <a:gd name="T90" fmla="*/ 178 w 242"/>
                <a:gd name="T91" fmla="*/ 12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2" h="280">
                  <a:moveTo>
                    <a:pt x="148" y="4"/>
                  </a:moveTo>
                  <a:lnTo>
                    <a:pt x="148" y="4"/>
                  </a:lnTo>
                  <a:lnTo>
                    <a:pt x="136" y="8"/>
                  </a:lnTo>
                  <a:lnTo>
                    <a:pt x="126" y="12"/>
                  </a:lnTo>
                  <a:lnTo>
                    <a:pt x="126" y="12"/>
                  </a:lnTo>
                  <a:lnTo>
                    <a:pt x="116" y="10"/>
                  </a:lnTo>
                  <a:lnTo>
                    <a:pt x="102" y="6"/>
                  </a:lnTo>
                  <a:lnTo>
                    <a:pt x="84" y="4"/>
                  </a:lnTo>
                  <a:lnTo>
                    <a:pt x="84" y="4"/>
                  </a:lnTo>
                  <a:lnTo>
                    <a:pt x="78" y="6"/>
                  </a:lnTo>
                  <a:lnTo>
                    <a:pt x="74" y="12"/>
                  </a:lnTo>
                  <a:lnTo>
                    <a:pt x="62" y="28"/>
                  </a:lnTo>
                  <a:lnTo>
                    <a:pt x="74" y="52"/>
                  </a:lnTo>
                  <a:lnTo>
                    <a:pt x="54" y="64"/>
                  </a:lnTo>
                  <a:lnTo>
                    <a:pt x="54" y="64"/>
                  </a:lnTo>
                  <a:lnTo>
                    <a:pt x="38" y="60"/>
                  </a:lnTo>
                  <a:lnTo>
                    <a:pt x="38" y="60"/>
                  </a:lnTo>
                  <a:lnTo>
                    <a:pt x="44" y="74"/>
                  </a:lnTo>
                  <a:lnTo>
                    <a:pt x="44" y="78"/>
                  </a:lnTo>
                  <a:lnTo>
                    <a:pt x="44" y="82"/>
                  </a:lnTo>
                  <a:lnTo>
                    <a:pt x="42" y="88"/>
                  </a:lnTo>
                  <a:lnTo>
                    <a:pt x="42" y="88"/>
                  </a:lnTo>
                  <a:lnTo>
                    <a:pt x="36" y="100"/>
                  </a:lnTo>
                  <a:lnTo>
                    <a:pt x="32" y="106"/>
                  </a:lnTo>
                  <a:lnTo>
                    <a:pt x="4" y="132"/>
                  </a:lnTo>
                  <a:lnTo>
                    <a:pt x="10" y="136"/>
                  </a:lnTo>
                  <a:lnTo>
                    <a:pt x="6" y="140"/>
                  </a:lnTo>
                  <a:lnTo>
                    <a:pt x="6" y="140"/>
                  </a:lnTo>
                  <a:lnTo>
                    <a:pt x="2" y="144"/>
                  </a:lnTo>
                  <a:lnTo>
                    <a:pt x="0" y="148"/>
                  </a:lnTo>
                  <a:lnTo>
                    <a:pt x="0" y="152"/>
                  </a:lnTo>
                  <a:lnTo>
                    <a:pt x="0" y="156"/>
                  </a:lnTo>
                  <a:lnTo>
                    <a:pt x="20" y="186"/>
                  </a:lnTo>
                  <a:lnTo>
                    <a:pt x="20" y="186"/>
                  </a:lnTo>
                  <a:lnTo>
                    <a:pt x="20" y="186"/>
                  </a:lnTo>
                  <a:lnTo>
                    <a:pt x="30" y="202"/>
                  </a:lnTo>
                  <a:lnTo>
                    <a:pt x="30" y="204"/>
                  </a:lnTo>
                  <a:lnTo>
                    <a:pt x="30" y="204"/>
                  </a:lnTo>
                  <a:lnTo>
                    <a:pt x="30" y="206"/>
                  </a:lnTo>
                  <a:lnTo>
                    <a:pt x="30" y="208"/>
                  </a:lnTo>
                  <a:lnTo>
                    <a:pt x="30" y="208"/>
                  </a:lnTo>
                  <a:lnTo>
                    <a:pt x="28" y="210"/>
                  </a:lnTo>
                  <a:lnTo>
                    <a:pt x="28" y="210"/>
                  </a:lnTo>
                  <a:lnTo>
                    <a:pt x="34" y="210"/>
                  </a:lnTo>
                  <a:lnTo>
                    <a:pt x="40" y="214"/>
                  </a:lnTo>
                  <a:lnTo>
                    <a:pt x="40" y="214"/>
                  </a:lnTo>
                  <a:lnTo>
                    <a:pt x="44" y="218"/>
                  </a:lnTo>
                  <a:lnTo>
                    <a:pt x="48" y="224"/>
                  </a:lnTo>
                  <a:lnTo>
                    <a:pt x="50" y="234"/>
                  </a:lnTo>
                  <a:lnTo>
                    <a:pt x="52" y="246"/>
                  </a:lnTo>
                  <a:lnTo>
                    <a:pt x="56" y="262"/>
                  </a:lnTo>
                  <a:lnTo>
                    <a:pt x="56" y="262"/>
                  </a:lnTo>
                  <a:lnTo>
                    <a:pt x="58" y="266"/>
                  </a:lnTo>
                  <a:lnTo>
                    <a:pt x="64" y="270"/>
                  </a:lnTo>
                  <a:lnTo>
                    <a:pt x="64" y="270"/>
                  </a:lnTo>
                  <a:lnTo>
                    <a:pt x="68" y="272"/>
                  </a:lnTo>
                  <a:lnTo>
                    <a:pt x="74" y="272"/>
                  </a:lnTo>
                  <a:lnTo>
                    <a:pt x="80" y="270"/>
                  </a:lnTo>
                  <a:lnTo>
                    <a:pt x="84" y="268"/>
                  </a:lnTo>
                  <a:lnTo>
                    <a:pt x="84" y="268"/>
                  </a:lnTo>
                  <a:lnTo>
                    <a:pt x="90" y="264"/>
                  </a:lnTo>
                  <a:lnTo>
                    <a:pt x="90" y="260"/>
                  </a:lnTo>
                  <a:lnTo>
                    <a:pt x="90" y="260"/>
                  </a:lnTo>
                  <a:lnTo>
                    <a:pt x="90" y="258"/>
                  </a:lnTo>
                  <a:lnTo>
                    <a:pt x="104" y="248"/>
                  </a:lnTo>
                  <a:lnTo>
                    <a:pt x="104" y="250"/>
                  </a:lnTo>
                  <a:lnTo>
                    <a:pt x="116" y="268"/>
                  </a:lnTo>
                  <a:lnTo>
                    <a:pt x="116" y="268"/>
                  </a:lnTo>
                  <a:lnTo>
                    <a:pt x="122" y="270"/>
                  </a:lnTo>
                  <a:lnTo>
                    <a:pt x="130" y="272"/>
                  </a:lnTo>
                  <a:lnTo>
                    <a:pt x="134" y="272"/>
                  </a:lnTo>
                  <a:lnTo>
                    <a:pt x="134" y="272"/>
                  </a:lnTo>
                  <a:lnTo>
                    <a:pt x="130" y="262"/>
                  </a:lnTo>
                  <a:lnTo>
                    <a:pt x="146" y="268"/>
                  </a:lnTo>
                  <a:lnTo>
                    <a:pt x="150" y="268"/>
                  </a:lnTo>
                  <a:lnTo>
                    <a:pt x="150" y="268"/>
                  </a:lnTo>
                  <a:lnTo>
                    <a:pt x="152" y="270"/>
                  </a:lnTo>
                  <a:lnTo>
                    <a:pt x="166" y="280"/>
                  </a:lnTo>
                  <a:lnTo>
                    <a:pt x="170" y="274"/>
                  </a:lnTo>
                  <a:lnTo>
                    <a:pt x="168" y="248"/>
                  </a:lnTo>
                  <a:lnTo>
                    <a:pt x="170" y="246"/>
                  </a:lnTo>
                  <a:lnTo>
                    <a:pt x="170" y="246"/>
                  </a:lnTo>
                  <a:lnTo>
                    <a:pt x="180" y="234"/>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88"/>
                  </a:lnTo>
                  <a:lnTo>
                    <a:pt x="204" y="190"/>
                  </a:lnTo>
                  <a:lnTo>
                    <a:pt x="204" y="204"/>
                  </a:lnTo>
                  <a:lnTo>
                    <a:pt x="204" y="204"/>
                  </a:lnTo>
                  <a:lnTo>
                    <a:pt x="228" y="184"/>
                  </a:lnTo>
                  <a:lnTo>
                    <a:pt x="226" y="172"/>
                  </a:lnTo>
                  <a:lnTo>
                    <a:pt x="222" y="172"/>
                  </a:lnTo>
                  <a:lnTo>
                    <a:pt x="214" y="174"/>
                  </a:lnTo>
                  <a:lnTo>
                    <a:pt x="228" y="136"/>
                  </a:lnTo>
                  <a:lnTo>
                    <a:pt x="216" y="136"/>
                  </a:lnTo>
                  <a:lnTo>
                    <a:pt x="216" y="136"/>
                  </a:lnTo>
                  <a:lnTo>
                    <a:pt x="214" y="136"/>
                  </a:lnTo>
                  <a:lnTo>
                    <a:pt x="214" y="134"/>
                  </a:lnTo>
                  <a:lnTo>
                    <a:pt x="210" y="128"/>
                  </a:lnTo>
                  <a:lnTo>
                    <a:pt x="210" y="128"/>
                  </a:lnTo>
                  <a:lnTo>
                    <a:pt x="208" y="122"/>
                  </a:lnTo>
                  <a:lnTo>
                    <a:pt x="210" y="116"/>
                  </a:lnTo>
                  <a:lnTo>
                    <a:pt x="230" y="116"/>
                  </a:lnTo>
                  <a:lnTo>
                    <a:pt x="242" y="116"/>
                  </a:lnTo>
                  <a:lnTo>
                    <a:pt x="242" y="116"/>
                  </a:lnTo>
                  <a:lnTo>
                    <a:pt x="240" y="106"/>
                  </a:lnTo>
                  <a:lnTo>
                    <a:pt x="232" y="92"/>
                  </a:lnTo>
                  <a:lnTo>
                    <a:pt x="216" y="86"/>
                  </a:lnTo>
                  <a:lnTo>
                    <a:pt x="232" y="70"/>
                  </a:lnTo>
                  <a:lnTo>
                    <a:pt x="232" y="66"/>
                  </a:lnTo>
                  <a:lnTo>
                    <a:pt x="224" y="68"/>
                  </a:lnTo>
                  <a:lnTo>
                    <a:pt x="220" y="68"/>
                  </a:lnTo>
                  <a:lnTo>
                    <a:pt x="220" y="66"/>
                  </a:lnTo>
                  <a:lnTo>
                    <a:pt x="220" y="66"/>
                  </a:lnTo>
                  <a:lnTo>
                    <a:pt x="220" y="64"/>
                  </a:lnTo>
                  <a:lnTo>
                    <a:pt x="220" y="64"/>
                  </a:lnTo>
                  <a:lnTo>
                    <a:pt x="218" y="58"/>
                  </a:lnTo>
                  <a:lnTo>
                    <a:pt x="214" y="54"/>
                  </a:lnTo>
                  <a:lnTo>
                    <a:pt x="210" y="50"/>
                  </a:lnTo>
                  <a:lnTo>
                    <a:pt x="204" y="48"/>
                  </a:lnTo>
                  <a:lnTo>
                    <a:pt x="172" y="48"/>
                  </a:lnTo>
                  <a:lnTo>
                    <a:pt x="160" y="64"/>
                  </a:lnTo>
                  <a:lnTo>
                    <a:pt x="160" y="64"/>
                  </a:lnTo>
                  <a:lnTo>
                    <a:pt x="156" y="64"/>
                  </a:lnTo>
                  <a:lnTo>
                    <a:pt x="104" y="48"/>
                  </a:lnTo>
                  <a:lnTo>
                    <a:pt x="154" y="36"/>
                  </a:lnTo>
                  <a:lnTo>
                    <a:pt x="154" y="36"/>
                  </a:lnTo>
                  <a:lnTo>
                    <a:pt x="158" y="34"/>
                  </a:lnTo>
                  <a:lnTo>
                    <a:pt x="162" y="30"/>
                  </a:lnTo>
                  <a:lnTo>
                    <a:pt x="178" y="12"/>
                  </a:lnTo>
                  <a:lnTo>
                    <a:pt x="162" y="0"/>
                  </a:lnTo>
                  <a:lnTo>
                    <a:pt x="148" y="4"/>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68" name="Freeform 24"/>
            <p:cNvSpPr>
              <a:spLocks/>
            </p:cNvSpPr>
            <p:nvPr/>
          </p:nvSpPr>
          <p:spPr bwMode="auto">
            <a:xfrm>
              <a:off x="4549775" y="3707719"/>
              <a:ext cx="485775" cy="593725"/>
            </a:xfrm>
            <a:custGeom>
              <a:avLst/>
              <a:gdLst>
                <a:gd name="T0" fmla="*/ 192 w 306"/>
                <a:gd name="T1" fmla="*/ 106 h 374"/>
                <a:gd name="T2" fmla="*/ 180 w 306"/>
                <a:gd name="T3" fmla="*/ 70 h 374"/>
                <a:gd name="T4" fmla="*/ 142 w 306"/>
                <a:gd name="T5" fmla="*/ 46 h 374"/>
                <a:gd name="T6" fmla="*/ 110 w 306"/>
                <a:gd name="T7" fmla="*/ 34 h 374"/>
                <a:gd name="T8" fmla="*/ 96 w 306"/>
                <a:gd name="T9" fmla="*/ 22 h 374"/>
                <a:gd name="T10" fmla="*/ 76 w 306"/>
                <a:gd name="T11" fmla="*/ 2 h 374"/>
                <a:gd name="T12" fmla="*/ 96 w 306"/>
                <a:gd name="T13" fmla="*/ 34 h 374"/>
                <a:gd name="T14" fmla="*/ 86 w 306"/>
                <a:gd name="T15" fmla="*/ 60 h 374"/>
                <a:gd name="T16" fmla="*/ 74 w 306"/>
                <a:gd name="T17" fmla="*/ 72 h 374"/>
                <a:gd name="T18" fmla="*/ 64 w 306"/>
                <a:gd name="T19" fmla="*/ 66 h 374"/>
                <a:gd name="T20" fmla="*/ 38 w 306"/>
                <a:gd name="T21" fmla="*/ 46 h 374"/>
                <a:gd name="T22" fmla="*/ 46 w 306"/>
                <a:gd name="T23" fmla="*/ 70 h 374"/>
                <a:gd name="T24" fmla="*/ 46 w 306"/>
                <a:gd name="T25" fmla="*/ 74 h 374"/>
                <a:gd name="T26" fmla="*/ 28 w 306"/>
                <a:gd name="T27" fmla="*/ 88 h 374"/>
                <a:gd name="T28" fmla="*/ 22 w 306"/>
                <a:gd name="T29" fmla="*/ 94 h 374"/>
                <a:gd name="T30" fmla="*/ 24 w 306"/>
                <a:gd name="T31" fmla="*/ 116 h 374"/>
                <a:gd name="T32" fmla="*/ 18 w 306"/>
                <a:gd name="T33" fmla="*/ 126 h 374"/>
                <a:gd name="T34" fmla="*/ 16 w 306"/>
                <a:gd name="T35" fmla="*/ 126 h 374"/>
                <a:gd name="T36" fmla="*/ 2 w 306"/>
                <a:gd name="T37" fmla="*/ 126 h 374"/>
                <a:gd name="T38" fmla="*/ 18 w 306"/>
                <a:gd name="T39" fmla="*/ 144 h 374"/>
                <a:gd name="T40" fmla="*/ 28 w 306"/>
                <a:gd name="T41" fmla="*/ 162 h 374"/>
                <a:gd name="T42" fmla="*/ 42 w 306"/>
                <a:gd name="T43" fmla="*/ 160 h 374"/>
                <a:gd name="T44" fmla="*/ 60 w 306"/>
                <a:gd name="T45" fmla="*/ 166 h 374"/>
                <a:gd name="T46" fmla="*/ 70 w 306"/>
                <a:gd name="T47" fmla="*/ 178 h 374"/>
                <a:gd name="T48" fmla="*/ 68 w 306"/>
                <a:gd name="T49" fmla="*/ 200 h 374"/>
                <a:gd name="T50" fmla="*/ 72 w 306"/>
                <a:gd name="T51" fmla="*/ 210 h 374"/>
                <a:gd name="T52" fmla="*/ 60 w 306"/>
                <a:gd name="T53" fmla="*/ 218 h 374"/>
                <a:gd name="T54" fmla="*/ 52 w 306"/>
                <a:gd name="T55" fmla="*/ 224 h 374"/>
                <a:gd name="T56" fmla="*/ 50 w 306"/>
                <a:gd name="T57" fmla="*/ 230 h 374"/>
                <a:gd name="T58" fmla="*/ 52 w 306"/>
                <a:gd name="T59" fmla="*/ 254 h 374"/>
                <a:gd name="T60" fmla="*/ 76 w 306"/>
                <a:gd name="T61" fmla="*/ 258 h 374"/>
                <a:gd name="T62" fmla="*/ 102 w 306"/>
                <a:gd name="T63" fmla="*/ 352 h 374"/>
                <a:gd name="T64" fmla="*/ 100 w 306"/>
                <a:gd name="T65" fmla="*/ 364 h 374"/>
                <a:gd name="T66" fmla="*/ 146 w 306"/>
                <a:gd name="T67" fmla="*/ 346 h 374"/>
                <a:gd name="T68" fmla="*/ 134 w 306"/>
                <a:gd name="T69" fmla="*/ 374 h 374"/>
                <a:gd name="T70" fmla="*/ 146 w 306"/>
                <a:gd name="T71" fmla="*/ 366 h 374"/>
                <a:gd name="T72" fmla="*/ 156 w 306"/>
                <a:gd name="T73" fmla="*/ 350 h 374"/>
                <a:gd name="T74" fmla="*/ 174 w 306"/>
                <a:gd name="T75" fmla="*/ 340 h 374"/>
                <a:gd name="T76" fmla="*/ 220 w 306"/>
                <a:gd name="T77" fmla="*/ 360 h 374"/>
                <a:gd name="T78" fmla="*/ 260 w 306"/>
                <a:gd name="T79" fmla="*/ 342 h 374"/>
                <a:gd name="T80" fmla="*/ 272 w 306"/>
                <a:gd name="T81" fmla="*/ 320 h 374"/>
                <a:gd name="T82" fmla="*/ 260 w 306"/>
                <a:gd name="T83" fmla="*/ 296 h 374"/>
                <a:gd name="T84" fmla="*/ 300 w 306"/>
                <a:gd name="T85" fmla="*/ 292 h 374"/>
                <a:gd name="T86" fmla="*/ 306 w 306"/>
                <a:gd name="T87" fmla="*/ 246 h 374"/>
                <a:gd name="T88" fmla="*/ 290 w 306"/>
                <a:gd name="T89" fmla="*/ 226 h 374"/>
                <a:gd name="T90" fmla="*/ 272 w 306"/>
                <a:gd name="T91" fmla="*/ 232 h 374"/>
                <a:gd name="T92" fmla="*/ 256 w 306"/>
                <a:gd name="T93" fmla="*/ 226 h 374"/>
                <a:gd name="T94" fmla="*/ 244 w 306"/>
                <a:gd name="T95" fmla="*/ 210 h 374"/>
                <a:gd name="T96" fmla="*/ 226 w 306"/>
                <a:gd name="T97" fmla="*/ 198 h 374"/>
                <a:gd name="T98" fmla="*/ 216 w 306"/>
                <a:gd name="T99" fmla="*/ 186 h 374"/>
                <a:gd name="T100" fmla="*/ 216 w 306"/>
                <a:gd name="T101" fmla="*/ 180 h 374"/>
                <a:gd name="T102" fmla="*/ 230 w 306"/>
                <a:gd name="T103" fmla="*/ 152 h 374"/>
                <a:gd name="T104" fmla="*/ 234 w 306"/>
                <a:gd name="T105" fmla="*/ 128 h 374"/>
                <a:gd name="T106" fmla="*/ 258 w 306"/>
                <a:gd name="T107" fmla="*/ 130 h 374"/>
                <a:gd name="T108" fmla="*/ 260 w 306"/>
                <a:gd name="T109" fmla="*/ 104 h 374"/>
                <a:gd name="T110" fmla="*/ 230 w 306"/>
                <a:gd name="T111" fmla="*/ 122 h 374"/>
                <a:gd name="T112" fmla="*/ 214 w 306"/>
                <a:gd name="T113" fmla="*/ 120 h 374"/>
                <a:gd name="T114" fmla="*/ 194 w 306"/>
                <a:gd name="T11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6" h="374">
                  <a:moveTo>
                    <a:pt x="192" y="106"/>
                  </a:moveTo>
                  <a:lnTo>
                    <a:pt x="192" y="106"/>
                  </a:lnTo>
                  <a:lnTo>
                    <a:pt x="192" y="106"/>
                  </a:lnTo>
                  <a:lnTo>
                    <a:pt x="192" y="106"/>
                  </a:lnTo>
                  <a:lnTo>
                    <a:pt x="186" y="86"/>
                  </a:lnTo>
                  <a:lnTo>
                    <a:pt x="180" y="70"/>
                  </a:lnTo>
                  <a:lnTo>
                    <a:pt x="174" y="60"/>
                  </a:lnTo>
                  <a:lnTo>
                    <a:pt x="170" y="56"/>
                  </a:lnTo>
                  <a:lnTo>
                    <a:pt x="142" y="46"/>
                  </a:lnTo>
                  <a:lnTo>
                    <a:pt x="142" y="46"/>
                  </a:lnTo>
                  <a:lnTo>
                    <a:pt x="122" y="40"/>
                  </a:lnTo>
                  <a:lnTo>
                    <a:pt x="110" y="34"/>
                  </a:lnTo>
                  <a:lnTo>
                    <a:pt x="110" y="34"/>
                  </a:lnTo>
                  <a:lnTo>
                    <a:pt x="104" y="30"/>
                  </a:lnTo>
                  <a:lnTo>
                    <a:pt x="96" y="22"/>
                  </a:lnTo>
                  <a:lnTo>
                    <a:pt x="80" y="0"/>
                  </a:lnTo>
                  <a:lnTo>
                    <a:pt x="74" y="0"/>
                  </a:lnTo>
                  <a:lnTo>
                    <a:pt x="76" y="2"/>
                  </a:lnTo>
                  <a:lnTo>
                    <a:pt x="76" y="2"/>
                  </a:lnTo>
                  <a:lnTo>
                    <a:pt x="82" y="14"/>
                  </a:lnTo>
                  <a:lnTo>
                    <a:pt x="96" y="34"/>
                  </a:lnTo>
                  <a:lnTo>
                    <a:pt x="98" y="36"/>
                  </a:lnTo>
                  <a:lnTo>
                    <a:pt x="98" y="38"/>
                  </a:lnTo>
                  <a:lnTo>
                    <a:pt x="86" y="60"/>
                  </a:lnTo>
                  <a:lnTo>
                    <a:pt x="86" y="60"/>
                  </a:lnTo>
                  <a:lnTo>
                    <a:pt x="78" y="70"/>
                  </a:lnTo>
                  <a:lnTo>
                    <a:pt x="74" y="72"/>
                  </a:lnTo>
                  <a:lnTo>
                    <a:pt x="72" y="72"/>
                  </a:lnTo>
                  <a:lnTo>
                    <a:pt x="72" y="72"/>
                  </a:lnTo>
                  <a:lnTo>
                    <a:pt x="64" y="66"/>
                  </a:lnTo>
                  <a:lnTo>
                    <a:pt x="52" y="50"/>
                  </a:lnTo>
                  <a:lnTo>
                    <a:pt x="38" y="46"/>
                  </a:lnTo>
                  <a:lnTo>
                    <a:pt x="38" y="46"/>
                  </a:lnTo>
                  <a:lnTo>
                    <a:pt x="40" y="54"/>
                  </a:lnTo>
                  <a:lnTo>
                    <a:pt x="46" y="70"/>
                  </a:lnTo>
                  <a:lnTo>
                    <a:pt x="46" y="70"/>
                  </a:lnTo>
                  <a:lnTo>
                    <a:pt x="46" y="72"/>
                  </a:lnTo>
                  <a:lnTo>
                    <a:pt x="46" y="72"/>
                  </a:lnTo>
                  <a:lnTo>
                    <a:pt x="46" y="74"/>
                  </a:lnTo>
                  <a:lnTo>
                    <a:pt x="44" y="82"/>
                  </a:lnTo>
                  <a:lnTo>
                    <a:pt x="28" y="88"/>
                  </a:lnTo>
                  <a:lnTo>
                    <a:pt x="28" y="88"/>
                  </a:lnTo>
                  <a:lnTo>
                    <a:pt x="24" y="90"/>
                  </a:lnTo>
                  <a:lnTo>
                    <a:pt x="24" y="90"/>
                  </a:lnTo>
                  <a:lnTo>
                    <a:pt x="22" y="94"/>
                  </a:lnTo>
                  <a:lnTo>
                    <a:pt x="22" y="102"/>
                  </a:lnTo>
                  <a:lnTo>
                    <a:pt x="22" y="102"/>
                  </a:lnTo>
                  <a:lnTo>
                    <a:pt x="24" y="116"/>
                  </a:lnTo>
                  <a:lnTo>
                    <a:pt x="20" y="124"/>
                  </a:lnTo>
                  <a:lnTo>
                    <a:pt x="20" y="124"/>
                  </a:lnTo>
                  <a:lnTo>
                    <a:pt x="18" y="126"/>
                  </a:lnTo>
                  <a:lnTo>
                    <a:pt x="16" y="126"/>
                  </a:lnTo>
                  <a:lnTo>
                    <a:pt x="16" y="126"/>
                  </a:lnTo>
                  <a:lnTo>
                    <a:pt x="16" y="126"/>
                  </a:lnTo>
                  <a:lnTo>
                    <a:pt x="0" y="122"/>
                  </a:lnTo>
                  <a:lnTo>
                    <a:pt x="0" y="122"/>
                  </a:lnTo>
                  <a:lnTo>
                    <a:pt x="2" y="126"/>
                  </a:lnTo>
                  <a:lnTo>
                    <a:pt x="8" y="130"/>
                  </a:lnTo>
                  <a:lnTo>
                    <a:pt x="8" y="130"/>
                  </a:lnTo>
                  <a:lnTo>
                    <a:pt x="18" y="144"/>
                  </a:lnTo>
                  <a:lnTo>
                    <a:pt x="28" y="160"/>
                  </a:lnTo>
                  <a:lnTo>
                    <a:pt x="28" y="162"/>
                  </a:lnTo>
                  <a:lnTo>
                    <a:pt x="28" y="162"/>
                  </a:lnTo>
                  <a:lnTo>
                    <a:pt x="36" y="162"/>
                  </a:lnTo>
                  <a:lnTo>
                    <a:pt x="36" y="162"/>
                  </a:lnTo>
                  <a:lnTo>
                    <a:pt x="42" y="160"/>
                  </a:lnTo>
                  <a:lnTo>
                    <a:pt x="48" y="162"/>
                  </a:lnTo>
                  <a:lnTo>
                    <a:pt x="54" y="164"/>
                  </a:lnTo>
                  <a:lnTo>
                    <a:pt x="60" y="166"/>
                  </a:lnTo>
                  <a:lnTo>
                    <a:pt x="70" y="178"/>
                  </a:lnTo>
                  <a:lnTo>
                    <a:pt x="70" y="178"/>
                  </a:lnTo>
                  <a:lnTo>
                    <a:pt x="70" y="178"/>
                  </a:lnTo>
                  <a:lnTo>
                    <a:pt x="70" y="178"/>
                  </a:lnTo>
                  <a:lnTo>
                    <a:pt x="68" y="200"/>
                  </a:lnTo>
                  <a:lnTo>
                    <a:pt x="68" y="200"/>
                  </a:lnTo>
                  <a:lnTo>
                    <a:pt x="72" y="204"/>
                  </a:lnTo>
                  <a:lnTo>
                    <a:pt x="72" y="210"/>
                  </a:lnTo>
                  <a:lnTo>
                    <a:pt x="72" y="210"/>
                  </a:lnTo>
                  <a:lnTo>
                    <a:pt x="68" y="214"/>
                  </a:lnTo>
                  <a:lnTo>
                    <a:pt x="60" y="218"/>
                  </a:lnTo>
                  <a:lnTo>
                    <a:pt x="60" y="218"/>
                  </a:lnTo>
                  <a:lnTo>
                    <a:pt x="56" y="218"/>
                  </a:lnTo>
                  <a:lnTo>
                    <a:pt x="54" y="220"/>
                  </a:lnTo>
                  <a:lnTo>
                    <a:pt x="52" y="224"/>
                  </a:lnTo>
                  <a:lnTo>
                    <a:pt x="50" y="230"/>
                  </a:lnTo>
                  <a:lnTo>
                    <a:pt x="50" y="230"/>
                  </a:lnTo>
                  <a:lnTo>
                    <a:pt x="50" y="230"/>
                  </a:lnTo>
                  <a:lnTo>
                    <a:pt x="50" y="230"/>
                  </a:lnTo>
                  <a:lnTo>
                    <a:pt x="44" y="244"/>
                  </a:lnTo>
                  <a:lnTo>
                    <a:pt x="52" y="254"/>
                  </a:lnTo>
                  <a:lnTo>
                    <a:pt x="74" y="258"/>
                  </a:lnTo>
                  <a:lnTo>
                    <a:pt x="76" y="258"/>
                  </a:lnTo>
                  <a:lnTo>
                    <a:pt x="76" y="258"/>
                  </a:lnTo>
                  <a:lnTo>
                    <a:pt x="86" y="268"/>
                  </a:lnTo>
                  <a:lnTo>
                    <a:pt x="72" y="288"/>
                  </a:lnTo>
                  <a:lnTo>
                    <a:pt x="102" y="352"/>
                  </a:lnTo>
                  <a:lnTo>
                    <a:pt x="104" y="354"/>
                  </a:lnTo>
                  <a:lnTo>
                    <a:pt x="98" y="358"/>
                  </a:lnTo>
                  <a:lnTo>
                    <a:pt x="100" y="364"/>
                  </a:lnTo>
                  <a:lnTo>
                    <a:pt x="100" y="364"/>
                  </a:lnTo>
                  <a:lnTo>
                    <a:pt x="156" y="330"/>
                  </a:lnTo>
                  <a:lnTo>
                    <a:pt x="146" y="346"/>
                  </a:lnTo>
                  <a:lnTo>
                    <a:pt x="146" y="346"/>
                  </a:lnTo>
                  <a:lnTo>
                    <a:pt x="138" y="362"/>
                  </a:lnTo>
                  <a:lnTo>
                    <a:pt x="134" y="374"/>
                  </a:lnTo>
                  <a:lnTo>
                    <a:pt x="134" y="374"/>
                  </a:lnTo>
                  <a:lnTo>
                    <a:pt x="140" y="372"/>
                  </a:lnTo>
                  <a:lnTo>
                    <a:pt x="146" y="366"/>
                  </a:lnTo>
                  <a:lnTo>
                    <a:pt x="152" y="360"/>
                  </a:lnTo>
                  <a:lnTo>
                    <a:pt x="156" y="350"/>
                  </a:lnTo>
                  <a:lnTo>
                    <a:pt x="156" y="350"/>
                  </a:lnTo>
                  <a:lnTo>
                    <a:pt x="158" y="350"/>
                  </a:lnTo>
                  <a:lnTo>
                    <a:pt x="172" y="342"/>
                  </a:lnTo>
                  <a:lnTo>
                    <a:pt x="174" y="340"/>
                  </a:lnTo>
                  <a:lnTo>
                    <a:pt x="196" y="358"/>
                  </a:lnTo>
                  <a:lnTo>
                    <a:pt x="220" y="360"/>
                  </a:lnTo>
                  <a:lnTo>
                    <a:pt x="220" y="360"/>
                  </a:lnTo>
                  <a:lnTo>
                    <a:pt x="232" y="368"/>
                  </a:lnTo>
                  <a:lnTo>
                    <a:pt x="260" y="342"/>
                  </a:lnTo>
                  <a:lnTo>
                    <a:pt x="260" y="342"/>
                  </a:lnTo>
                  <a:lnTo>
                    <a:pt x="264" y="336"/>
                  </a:lnTo>
                  <a:lnTo>
                    <a:pt x="268" y="326"/>
                  </a:lnTo>
                  <a:lnTo>
                    <a:pt x="272" y="320"/>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8" y="234"/>
                  </a:lnTo>
                  <a:lnTo>
                    <a:pt x="290" y="226"/>
                  </a:lnTo>
                  <a:lnTo>
                    <a:pt x="284" y="222"/>
                  </a:lnTo>
                  <a:lnTo>
                    <a:pt x="282" y="222"/>
                  </a:lnTo>
                  <a:lnTo>
                    <a:pt x="272" y="232"/>
                  </a:lnTo>
                  <a:lnTo>
                    <a:pt x="272" y="230"/>
                  </a:lnTo>
                  <a:lnTo>
                    <a:pt x="270" y="230"/>
                  </a:lnTo>
                  <a:lnTo>
                    <a:pt x="256" y="226"/>
                  </a:lnTo>
                  <a:lnTo>
                    <a:pt x="252" y="214"/>
                  </a:lnTo>
                  <a:lnTo>
                    <a:pt x="252" y="214"/>
                  </a:lnTo>
                  <a:lnTo>
                    <a:pt x="244" y="210"/>
                  </a:lnTo>
                  <a:lnTo>
                    <a:pt x="236" y="204"/>
                  </a:lnTo>
                  <a:lnTo>
                    <a:pt x="226" y="198"/>
                  </a:lnTo>
                  <a:lnTo>
                    <a:pt x="226" y="198"/>
                  </a:lnTo>
                  <a:lnTo>
                    <a:pt x="218" y="192"/>
                  </a:lnTo>
                  <a:lnTo>
                    <a:pt x="216" y="190"/>
                  </a:lnTo>
                  <a:lnTo>
                    <a:pt x="216" y="186"/>
                  </a:lnTo>
                  <a:lnTo>
                    <a:pt x="216" y="186"/>
                  </a:lnTo>
                  <a:lnTo>
                    <a:pt x="214" y="184"/>
                  </a:lnTo>
                  <a:lnTo>
                    <a:pt x="216" y="180"/>
                  </a:lnTo>
                  <a:lnTo>
                    <a:pt x="220" y="170"/>
                  </a:lnTo>
                  <a:lnTo>
                    <a:pt x="220" y="170"/>
                  </a:lnTo>
                  <a:lnTo>
                    <a:pt x="230" y="152"/>
                  </a:lnTo>
                  <a:lnTo>
                    <a:pt x="232" y="144"/>
                  </a:lnTo>
                  <a:lnTo>
                    <a:pt x="234" y="138"/>
                  </a:lnTo>
                  <a:lnTo>
                    <a:pt x="234" y="128"/>
                  </a:lnTo>
                  <a:lnTo>
                    <a:pt x="240" y="128"/>
                  </a:lnTo>
                  <a:lnTo>
                    <a:pt x="258" y="130"/>
                  </a:lnTo>
                  <a:lnTo>
                    <a:pt x="258" y="130"/>
                  </a:lnTo>
                  <a:lnTo>
                    <a:pt x="260" y="122"/>
                  </a:lnTo>
                  <a:lnTo>
                    <a:pt x="264" y="106"/>
                  </a:lnTo>
                  <a:lnTo>
                    <a:pt x="260" y="104"/>
                  </a:lnTo>
                  <a:lnTo>
                    <a:pt x="260" y="104"/>
                  </a:lnTo>
                  <a:lnTo>
                    <a:pt x="242" y="116"/>
                  </a:lnTo>
                  <a:lnTo>
                    <a:pt x="230" y="122"/>
                  </a:lnTo>
                  <a:lnTo>
                    <a:pt x="230" y="122"/>
                  </a:lnTo>
                  <a:lnTo>
                    <a:pt x="222" y="122"/>
                  </a:lnTo>
                  <a:lnTo>
                    <a:pt x="214" y="120"/>
                  </a:lnTo>
                  <a:lnTo>
                    <a:pt x="204" y="114"/>
                  </a:lnTo>
                  <a:lnTo>
                    <a:pt x="194" y="108"/>
                  </a:lnTo>
                  <a:lnTo>
                    <a:pt x="194" y="106"/>
                  </a:lnTo>
                  <a:lnTo>
                    <a:pt x="192" y="106"/>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69" name="Freeform 25"/>
            <p:cNvSpPr>
              <a:spLocks/>
            </p:cNvSpPr>
            <p:nvPr/>
          </p:nvSpPr>
          <p:spPr bwMode="auto">
            <a:xfrm>
              <a:off x="4645025" y="3021919"/>
              <a:ext cx="127000" cy="184150"/>
            </a:xfrm>
            <a:custGeom>
              <a:avLst/>
              <a:gdLst>
                <a:gd name="T0" fmla="*/ 46 w 80"/>
                <a:gd name="T1" fmla="*/ 2 h 116"/>
                <a:gd name="T2" fmla="*/ 44 w 80"/>
                <a:gd name="T3" fmla="*/ 0 h 116"/>
                <a:gd name="T4" fmla="*/ 44 w 80"/>
                <a:gd name="T5" fmla="*/ 0 h 116"/>
                <a:gd name="T6" fmla="*/ 40 w 80"/>
                <a:gd name="T7" fmla="*/ 2 h 116"/>
                <a:gd name="T8" fmla="*/ 38 w 80"/>
                <a:gd name="T9" fmla="*/ 4 h 116"/>
                <a:gd name="T10" fmla="*/ 32 w 80"/>
                <a:gd name="T11" fmla="*/ 14 h 116"/>
                <a:gd name="T12" fmla="*/ 28 w 80"/>
                <a:gd name="T13" fmla="*/ 12 h 116"/>
                <a:gd name="T14" fmla="*/ 28 w 80"/>
                <a:gd name="T15" fmla="*/ 12 h 116"/>
                <a:gd name="T16" fmla="*/ 28 w 80"/>
                <a:gd name="T17" fmla="*/ 14 h 116"/>
                <a:gd name="T18" fmla="*/ 22 w 80"/>
                <a:gd name="T19" fmla="*/ 20 h 116"/>
                <a:gd name="T20" fmla="*/ 18 w 80"/>
                <a:gd name="T21" fmla="*/ 22 h 116"/>
                <a:gd name="T22" fmla="*/ 10 w 80"/>
                <a:gd name="T23" fmla="*/ 26 h 116"/>
                <a:gd name="T24" fmla="*/ 8 w 80"/>
                <a:gd name="T25" fmla="*/ 32 h 116"/>
                <a:gd name="T26" fmla="*/ 8 w 80"/>
                <a:gd name="T27" fmla="*/ 32 h 116"/>
                <a:gd name="T28" fmla="*/ 8 w 80"/>
                <a:gd name="T29" fmla="*/ 44 h 116"/>
                <a:gd name="T30" fmla="*/ 6 w 80"/>
                <a:gd name="T31" fmla="*/ 48 h 116"/>
                <a:gd name="T32" fmla="*/ 4 w 80"/>
                <a:gd name="T33" fmla="*/ 50 h 116"/>
                <a:gd name="T34" fmla="*/ 0 w 80"/>
                <a:gd name="T35" fmla="*/ 60 h 116"/>
                <a:gd name="T36" fmla="*/ 0 w 80"/>
                <a:gd name="T37" fmla="*/ 60 h 116"/>
                <a:gd name="T38" fmla="*/ 0 w 80"/>
                <a:gd name="T39" fmla="*/ 66 h 116"/>
                <a:gd name="T40" fmla="*/ 0 w 80"/>
                <a:gd name="T41" fmla="*/ 78 h 116"/>
                <a:gd name="T42" fmla="*/ 4 w 80"/>
                <a:gd name="T43" fmla="*/ 102 h 116"/>
                <a:gd name="T44" fmla="*/ 4 w 80"/>
                <a:gd name="T45" fmla="*/ 102 h 116"/>
                <a:gd name="T46" fmla="*/ 8 w 80"/>
                <a:gd name="T47" fmla="*/ 106 h 116"/>
                <a:gd name="T48" fmla="*/ 18 w 80"/>
                <a:gd name="T49" fmla="*/ 112 h 116"/>
                <a:gd name="T50" fmla="*/ 36 w 80"/>
                <a:gd name="T51" fmla="*/ 116 h 116"/>
                <a:gd name="T52" fmla="*/ 36 w 80"/>
                <a:gd name="T53" fmla="*/ 116 h 116"/>
                <a:gd name="T54" fmla="*/ 44 w 80"/>
                <a:gd name="T55" fmla="*/ 114 h 116"/>
                <a:gd name="T56" fmla="*/ 54 w 80"/>
                <a:gd name="T57" fmla="*/ 110 h 116"/>
                <a:gd name="T58" fmla="*/ 50 w 80"/>
                <a:gd name="T59" fmla="*/ 100 h 116"/>
                <a:gd name="T60" fmla="*/ 50 w 80"/>
                <a:gd name="T61" fmla="*/ 98 h 116"/>
                <a:gd name="T62" fmla="*/ 50 w 80"/>
                <a:gd name="T63" fmla="*/ 98 h 116"/>
                <a:gd name="T64" fmla="*/ 52 w 80"/>
                <a:gd name="T65" fmla="*/ 90 h 116"/>
                <a:gd name="T66" fmla="*/ 52 w 80"/>
                <a:gd name="T67" fmla="*/ 90 h 116"/>
                <a:gd name="T68" fmla="*/ 60 w 80"/>
                <a:gd name="T69" fmla="*/ 74 h 116"/>
                <a:gd name="T70" fmla="*/ 76 w 80"/>
                <a:gd name="T71" fmla="*/ 74 h 116"/>
                <a:gd name="T72" fmla="*/ 80 w 80"/>
                <a:gd name="T73" fmla="*/ 74 h 116"/>
                <a:gd name="T74" fmla="*/ 80 w 80"/>
                <a:gd name="T75" fmla="*/ 74 h 116"/>
                <a:gd name="T76" fmla="*/ 74 w 80"/>
                <a:gd name="T77" fmla="*/ 64 h 116"/>
                <a:gd name="T78" fmla="*/ 64 w 80"/>
                <a:gd name="T79" fmla="*/ 48 h 116"/>
                <a:gd name="T80" fmla="*/ 58 w 80"/>
                <a:gd name="T81" fmla="*/ 40 h 116"/>
                <a:gd name="T82" fmla="*/ 58 w 80"/>
                <a:gd name="T83" fmla="*/ 40 h 116"/>
                <a:gd name="T84" fmla="*/ 54 w 80"/>
                <a:gd name="T85" fmla="*/ 30 h 116"/>
                <a:gd name="T86" fmla="*/ 52 w 80"/>
                <a:gd name="T87" fmla="*/ 18 h 116"/>
                <a:gd name="T88" fmla="*/ 52 w 80"/>
                <a:gd name="T89" fmla="*/ 18 h 116"/>
                <a:gd name="T90" fmla="*/ 48 w 80"/>
                <a:gd name="T91" fmla="*/ 8 h 116"/>
                <a:gd name="T92" fmla="*/ 46 w 80"/>
                <a:gd name="T93" fmla="*/ 2 h 116"/>
                <a:gd name="T94" fmla="*/ 46 w 80"/>
                <a:gd name="T95"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0" h="116">
                  <a:moveTo>
                    <a:pt x="46" y="2"/>
                  </a:moveTo>
                  <a:lnTo>
                    <a:pt x="44" y="0"/>
                  </a:lnTo>
                  <a:lnTo>
                    <a:pt x="44" y="0"/>
                  </a:lnTo>
                  <a:lnTo>
                    <a:pt x="40" y="2"/>
                  </a:lnTo>
                  <a:lnTo>
                    <a:pt x="38" y="4"/>
                  </a:lnTo>
                  <a:lnTo>
                    <a:pt x="32" y="14"/>
                  </a:lnTo>
                  <a:lnTo>
                    <a:pt x="28" y="12"/>
                  </a:lnTo>
                  <a:lnTo>
                    <a:pt x="28" y="12"/>
                  </a:lnTo>
                  <a:lnTo>
                    <a:pt x="28" y="14"/>
                  </a:lnTo>
                  <a:lnTo>
                    <a:pt x="22" y="20"/>
                  </a:lnTo>
                  <a:lnTo>
                    <a:pt x="18" y="22"/>
                  </a:lnTo>
                  <a:lnTo>
                    <a:pt x="10" y="26"/>
                  </a:lnTo>
                  <a:lnTo>
                    <a:pt x="8" y="32"/>
                  </a:lnTo>
                  <a:lnTo>
                    <a:pt x="8" y="32"/>
                  </a:lnTo>
                  <a:lnTo>
                    <a:pt x="8" y="44"/>
                  </a:lnTo>
                  <a:lnTo>
                    <a:pt x="6" y="48"/>
                  </a:lnTo>
                  <a:lnTo>
                    <a:pt x="4" y="50"/>
                  </a:lnTo>
                  <a:lnTo>
                    <a:pt x="0" y="60"/>
                  </a:lnTo>
                  <a:lnTo>
                    <a:pt x="0" y="60"/>
                  </a:lnTo>
                  <a:lnTo>
                    <a:pt x="0" y="66"/>
                  </a:lnTo>
                  <a:lnTo>
                    <a:pt x="0" y="78"/>
                  </a:lnTo>
                  <a:lnTo>
                    <a:pt x="4" y="102"/>
                  </a:lnTo>
                  <a:lnTo>
                    <a:pt x="4" y="102"/>
                  </a:lnTo>
                  <a:lnTo>
                    <a:pt x="8" y="106"/>
                  </a:lnTo>
                  <a:lnTo>
                    <a:pt x="18" y="112"/>
                  </a:lnTo>
                  <a:lnTo>
                    <a:pt x="36" y="116"/>
                  </a:lnTo>
                  <a:lnTo>
                    <a:pt x="36" y="116"/>
                  </a:lnTo>
                  <a:lnTo>
                    <a:pt x="44" y="114"/>
                  </a:lnTo>
                  <a:lnTo>
                    <a:pt x="54" y="110"/>
                  </a:lnTo>
                  <a:lnTo>
                    <a:pt x="50" y="100"/>
                  </a:lnTo>
                  <a:lnTo>
                    <a:pt x="50" y="98"/>
                  </a:lnTo>
                  <a:lnTo>
                    <a:pt x="50" y="98"/>
                  </a:lnTo>
                  <a:lnTo>
                    <a:pt x="52" y="90"/>
                  </a:lnTo>
                  <a:lnTo>
                    <a:pt x="52" y="90"/>
                  </a:lnTo>
                  <a:lnTo>
                    <a:pt x="60" y="74"/>
                  </a:lnTo>
                  <a:lnTo>
                    <a:pt x="76" y="74"/>
                  </a:lnTo>
                  <a:lnTo>
                    <a:pt x="80" y="74"/>
                  </a:lnTo>
                  <a:lnTo>
                    <a:pt x="80" y="74"/>
                  </a:lnTo>
                  <a:lnTo>
                    <a:pt x="74" y="64"/>
                  </a:lnTo>
                  <a:lnTo>
                    <a:pt x="64" y="48"/>
                  </a:lnTo>
                  <a:lnTo>
                    <a:pt x="58" y="40"/>
                  </a:lnTo>
                  <a:lnTo>
                    <a:pt x="58" y="40"/>
                  </a:lnTo>
                  <a:lnTo>
                    <a:pt x="54" y="30"/>
                  </a:lnTo>
                  <a:lnTo>
                    <a:pt x="52" y="18"/>
                  </a:lnTo>
                  <a:lnTo>
                    <a:pt x="52" y="18"/>
                  </a:lnTo>
                  <a:lnTo>
                    <a:pt x="48" y="8"/>
                  </a:lnTo>
                  <a:lnTo>
                    <a:pt x="46" y="2"/>
                  </a:lnTo>
                  <a:lnTo>
                    <a:pt x="46" y="2"/>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70" name="Freeform 26"/>
            <p:cNvSpPr>
              <a:spLocks/>
            </p:cNvSpPr>
            <p:nvPr/>
          </p:nvSpPr>
          <p:spPr bwMode="auto">
            <a:xfrm>
              <a:off x="4518025" y="2939369"/>
              <a:ext cx="168275" cy="180975"/>
            </a:xfrm>
            <a:custGeom>
              <a:avLst/>
              <a:gdLst>
                <a:gd name="T0" fmla="*/ 52 w 106"/>
                <a:gd name="T1" fmla="*/ 26 h 114"/>
                <a:gd name="T2" fmla="*/ 38 w 106"/>
                <a:gd name="T3" fmla="*/ 24 h 114"/>
                <a:gd name="T4" fmla="*/ 38 w 106"/>
                <a:gd name="T5" fmla="*/ 30 h 114"/>
                <a:gd name="T6" fmla="*/ 18 w 106"/>
                <a:gd name="T7" fmla="*/ 38 h 114"/>
                <a:gd name="T8" fmla="*/ 18 w 106"/>
                <a:gd name="T9" fmla="*/ 40 h 114"/>
                <a:gd name="T10" fmla="*/ 18 w 106"/>
                <a:gd name="T11" fmla="*/ 48 h 114"/>
                <a:gd name="T12" fmla="*/ 24 w 106"/>
                <a:gd name="T13" fmla="*/ 58 h 114"/>
                <a:gd name="T14" fmla="*/ 24 w 106"/>
                <a:gd name="T15" fmla="*/ 60 h 114"/>
                <a:gd name="T16" fmla="*/ 4 w 106"/>
                <a:gd name="T17" fmla="*/ 82 h 114"/>
                <a:gd name="T18" fmla="*/ 0 w 106"/>
                <a:gd name="T19" fmla="*/ 86 h 114"/>
                <a:gd name="T20" fmla="*/ 4 w 106"/>
                <a:gd name="T21" fmla="*/ 96 h 114"/>
                <a:gd name="T22" fmla="*/ 20 w 106"/>
                <a:gd name="T23" fmla="*/ 100 h 114"/>
                <a:gd name="T24" fmla="*/ 32 w 106"/>
                <a:gd name="T25" fmla="*/ 102 h 114"/>
                <a:gd name="T26" fmla="*/ 40 w 106"/>
                <a:gd name="T27" fmla="*/ 106 h 114"/>
                <a:gd name="T28" fmla="*/ 48 w 106"/>
                <a:gd name="T29" fmla="*/ 110 h 114"/>
                <a:gd name="T30" fmla="*/ 62 w 106"/>
                <a:gd name="T31" fmla="*/ 114 h 114"/>
                <a:gd name="T32" fmla="*/ 66 w 106"/>
                <a:gd name="T33" fmla="*/ 112 h 114"/>
                <a:gd name="T34" fmla="*/ 78 w 106"/>
                <a:gd name="T35" fmla="*/ 98 h 114"/>
                <a:gd name="T36" fmla="*/ 80 w 106"/>
                <a:gd name="T37" fmla="*/ 66 h 114"/>
                <a:gd name="T38" fmla="*/ 96 w 106"/>
                <a:gd name="T39" fmla="*/ 68 h 114"/>
                <a:gd name="T40" fmla="*/ 102 w 106"/>
                <a:gd name="T41" fmla="*/ 62 h 114"/>
                <a:gd name="T42" fmla="*/ 96 w 106"/>
                <a:gd name="T43" fmla="*/ 30 h 114"/>
                <a:gd name="T44" fmla="*/ 102 w 106"/>
                <a:gd name="T45" fmla="*/ 26 h 114"/>
                <a:gd name="T46" fmla="*/ 106 w 106"/>
                <a:gd name="T47" fmla="*/ 22 h 114"/>
                <a:gd name="T48" fmla="*/ 86 w 106"/>
                <a:gd name="T49" fmla="*/ 18 h 114"/>
                <a:gd name="T50" fmla="*/ 68 w 106"/>
                <a:gd name="T51" fmla="*/ 6 h 114"/>
                <a:gd name="T52" fmla="*/ 62 w 106"/>
                <a:gd name="T53" fmla="*/ 2 h 114"/>
                <a:gd name="T54" fmla="*/ 48 w 106"/>
                <a:gd name="T55" fmla="*/ 2 h 114"/>
                <a:gd name="T56" fmla="*/ 44 w 106"/>
                <a:gd name="T57" fmla="*/ 2 h 114"/>
                <a:gd name="T58" fmla="*/ 50 w 106"/>
                <a:gd name="T59" fmla="*/ 10 h 114"/>
                <a:gd name="T60" fmla="*/ 54 w 106"/>
                <a:gd name="T61" fmla="*/ 16 h 114"/>
                <a:gd name="T62" fmla="*/ 52 w 106"/>
                <a:gd name="T6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8" y="40"/>
                  </a:lnTo>
                  <a:lnTo>
                    <a:pt x="16" y="44"/>
                  </a:lnTo>
                  <a:lnTo>
                    <a:pt x="18" y="48"/>
                  </a:lnTo>
                  <a:lnTo>
                    <a:pt x="24" y="56"/>
                  </a:lnTo>
                  <a:lnTo>
                    <a:pt x="24" y="58"/>
                  </a:lnTo>
                  <a:lnTo>
                    <a:pt x="24" y="60"/>
                  </a:lnTo>
                  <a:lnTo>
                    <a:pt x="24" y="60"/>
                  </a:lnTo>
                  <a:lnTo>
                    <a:pt x="14" y="72"/>
                  </a:lnTo>
                  <a:lnTo>
                    <a:pt x="4" y="82"/>
                  </a:lnTo>
                  <a:lnTo>
                    <a:pt x="4" y="82"/>
                  </a:lnTo>
                  <a:lnTo>
                    <a:pt x="0" y="86"/>
                  </a:lnTo>
                  <a:lnTo>
                    <a:pt x="0" y="90"/>
                  </a:lnTo>
                  <a:lnTo>
                    <a:pt x="4" y="96"/>
                  </a:lnTo>
                  <a:lnTo>
                    <a:pt x="14" y="100"/>
                  </a:lnTo>
                  <a:lnTo>
                    <a:pt x="20" y="100"/>
                  </a:lnTo>
                  <a:lnTo>
                    <a:pt x="20" y="100"/>
                  </a:lnTo>
                  <a:lnTo>
                    <a:pt x="32" y="102"/>
                  </a:lnTo>
                  <a:lnTo>
                    <a:pt x="36" y="102"/>
                  </a:lnTo>
                  <a:lnTo>
                    <a:pt x="40" y="106"/>
                  </a:lnTo>
                  <a:lnTo>
                    <a:pt x="48" y="110"/>
                  </a:lnTo>
                  <a:lnTo>
                    <a:pt x="48" y="110"/>
                  </a:lnTo>
                  <a:lnTo>
                    <a:pt x="56" y="114"/>
                  </a:lnTo>
                  <a:lnTo>
                    <a:pt x="62"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96" y="30"/>
                  </a:lnTo>
                  <a:lnTo>
                    <a:pt x="102" y="26"/>
                  </a:lnTo>
                  <a:lnTo>
                    <a:pt x="106" y="22"/>
                  </a:lnTo>
                  <a:lnTo>
                    <a:pt x="106" y="22"/>
                  </a:lnTo>
                  <a:lnTo>
                    <a:pt x="104" y="18"/>
                  </a:lnTo>
                  <a:lnTo>
                    <a:pt x="86" y="18"/>
                  </a:lnTo>
                  <a:lnTo>
                    <a:pt x="86" y="18"/>
                  </a:lnTo>
                  <a:lnTo>
                    <a:pt x="68" y="6"/>
                  </a:lnTo>
                  <a:lnTo>
                    <a:pt x="68" y="6"/>
                  </a:lnTo>
                  <a:lnTo>
                    <a:pt x="62" y="2"/>
                  </a:lnTo>
                  <a:lnTo>
                    <a:pt x="58" y="0"/>
                  </a:lnTo>
                  <a:lnTo>
                    <a:pt x="48" y="2"/>
                  </a:lnTo>
                  <a:lnTo>
                    <a:pt x="44" y="2"/>
                  </a:lnTo>
                  <a:lnTo>
                    <a:pt x="44" y="2"/>
                  </a:lnTo>
                  <a:lnTo>
                    <a:pt x="44" y="8"/>
                  </a:lnTo>
                  <a:lnTo>
                    <a:pt x="50" y="10"/>
                  </a:lnTo>
                  <a:lnTo>
                    <a:pt x="50" y="10"/>
                  </a:lnTo>
                  <a:lnTo>
                    <a:pt x="54" y="16"/>
                  </a:lnTo>
                  <a:lnTo>
                    <a:pt x="54" y="20"/>
                  </a:lnTo>
                  <a:lnTo>
                    <a:pt x="52" y="24"/>
                  </a:lnTo>
                  <a:lnTo>
                    <a:pt x="52" y="24"/>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71" name="Freeform 27"/>
            <p:cNvSpPr>
              <a:spLocks/>
            </p:cNvSpPr>
            <p:nvPr/>
          </p:nvSpPr>
          <p:spPr bwMode="auto">
            <a:xfrm>
              <a:off x="4803775" y="2580594"/>
              <a:ext cx="596900" cy="568325"/>
            </a:xfrm>
            <a:custGeom>
              <a:avLst/>
              <a:gdLst>
                <a:gd name="T0" fmla="*/ 162 w 376"/>
                <a:gd name="T1" fmla="*/ 60 h 358"/>
                <a:gd name="T2" fmla="*/ 160 w 376"/>
                <a:gd name="T3" fmla="*/ 80 h 358"/>
                <a:gd name="T4" fmla="*/ 140 w 376"/>
                <a:gd name="T5" fmla="*/ 80 h 358"/>
                <a:gd name="T6" fmla="*/ 116 w 376"/>
                <a:gd name="T7" fmla="*/ 92 h 358"/>
                <a:gd name="T8" fmla="*/ 92 w 376"/>
                <a:gd name="T9" fmla="*/ 112 h 358"/>
                <a:gd name="T10" fmla="*/ 70 w 376"/>
                <a:gd name="T11" fmla="*/ 138 h 358"/>
                <a:gd name="T12" fmla="*/ 54 w 376"/>
                <a:gd name="T13" fmla="*/ 148 h 358"/>
                <a:gd name="T14" fmla="*/ 42 w 376"/>
                <a:gd name="T15" fmla="*/ 138 h 358"/>
                <a:gd name="T16" fmla="*/ 24 w 376"/>
                <a:gd name="T17" fmla="*/ 122 h 358"/>
                <a:gd name="T18" fmla="*/ 22 w 376"/>
                <a:gd name="T19" fmla="*/ 184 h 358"/>
                <a:gd name="T20" fmla="*/ 4 w 376"/>
                <a:gd name="T21" fmla="*/ 220 h 358"/>
                <a:gd name="T22" fmla="*/ 2 w 376"/>
                <a:gd name="T23" fmla="*/ 232 h 358"/>
                <a:gd name="T24" fmla="*/ 32 w 376"/>
                <a:gd name="T25" fmla="*/ 238 h 358"/>
                <a:gd name="T26" fmla="*/ 34 w 376"/>
                <a:gd name="T27" fmla="*/ 240 h 358"/>
                <a:gd name="T28" fmla="*/ 46 w 376"/>
                <a:gd name="T29" fmla="*/ 248 h 358"/>
                <a:gd name="T30" fmla="*/ 48 w 376"/>
                <a:gd name="T31" fmla="*/ 248 h 358"/>
                <a:gd name="T32" fmla="*/ 54 w 376"/>
                <a:gd name="T33" fmla="*/ 264 h 358"/>
                <a:gd name="T34" fmla="*/ 92 w 376"/>
                <a:gd name="T35" fmla="*/ 260 h 358"/>
                <a:gd name="T36" fmla="*/ 112 w 376"/>
                <a:gd name="T37" fmla="*/ 224 h 358"/>
                <a:gd name="T38" fmla="*/ 138 w 376"/>
                <a:gd name="T39" fmla="*/ 204 h 358"/>
                <a:gd name="T40" fmla="*/ 154 w 376"/>
                <a:gd name="T41" fmla="*/ 196 h 358"/>
                <a:gd name="T42" fmla="*/ 164 w 376"/>
                <a:gd name="T43" fmla="*/ 194 h 358"/>
                <a:gd name="T44" fmla="*/ 174 w 376"/>
                <a:gd name="T45" fmla="*/ 200 h 358"/>
                <a:gd name="T46" fmla="*/ 188 w 376"/>
                <a:gd name="T47" fmla="*/ 220 h 358"/>
                <a:gd name="T48" fmla="*/ 188 w 376"/>
                <a:gd name="T49" fmla="*/ 254 h 358"/>
                <a:gd name="T50" fmla="*/ 184 w 376"/>
                <a:gd name="T51" fmla="*/ 268 h 358"/>
                <a:gd name="T52" fmla="*/ 174 w 376"/>
                <a:gd name="T53" fmla="*/ 284 h 358"/>
                <a:gd name="T54" fmla="*/ 172 w 376"/>
                <a:gd name="T55" fmla="*/ 312 h 358"/>
                <a:gd name="T56" fmla="*/ 184 w 376"/>
                <a:gd name="T57" fmla="*/ 302 h 358"/>
                <a:gd name="T58" fmla="*/ 194 w 376"/>
                <a:gd name="T59" fmla="*/ 308 h 358"/>
                <a:gd name="T60" fmla="*/ 186 w 376"/>
                <a:gd name="T61" fmla="*/ 324 h 358"/>
                <a:gd name="T62" fmla="*/ 182 w 376"/>
                <a:gd name="T63" fmla="*/ 336 h 358"/>
                <a:gd name="T64" fmla="*/ 176 w 376"/>
                <a:gd name="T65" fmla="*/ 344 h 358"/>
                <a:gd name="T66" fmla="*/ 162 w 376"/>
                <a:gd name="T67" fmla="*/ 348 h 358"/>
                <a:gd name="T68" fmla="*/ 184 w 376"/>
                <a:gd name="T69" fmla="*/ 354 h 358"/>
                <a:gd name="T70" fmla="*/ 198 w 376"/>
                <a:gd name="T71" fmla="*/ 328 h 358"/>
                <a:gd name="T72" fmla="*/ 272 w 376"/>
                <a:gd name="T73" fmla="*/ 260 h 358"/>
                <a:gd name="T74" fmla="*/ 284 w 376"/>
                <a:gd name="T75" fmla="*/ 260 h 358"/>
                <a:gd name="T76" fmla="*/ 312 w 376"/>
                <a:gd name="T77" fmla="*/ 244 h 358"/>
                <a:gd name="T78" fmla="*/ 326 w 376"/>
                <a:gd name="T79" fmla="*/ 208 h 358"/>
                <a:gd name="T80" fmla="*/ 372 w 376"/>
                <a:gd name="T81" fmla="*/ 128 h 358"/>
                <a:gd name="T82" fmla="*/ 364 w 376"/>
                <a:gd name="T83" fmla="*/ 122 h 358"/>
                <a:gd name="T84" fmla="*/ 356 w 376"/>
                <a:gd name="T85" fmla="*/ 122 h 358"/>
                <a:gd name="T86" fmla="*/ 346 w 376"/>
                <a:gd name="T87" fmla="*/ 116 h 358"/>
                <a:gd name="T88" fmla="*/ 342 w 376"/>
                <a:gd name="T89" fmla="*/ 108 h 358"/>
                <a:gd name="T90" fmla="*/ 336 w 376"/>
                <a:gd name="T91" fmla="*/ 62 h 358"/>
                <a:gd name="T92" fmla="*/ 308 w 376"/>
                <a:gd name="T93" fmla="*/ 30 h 358"/>
                <a:gd name="T94" fmla="*/ 306 w 376"/>
                <a:gd name="T95" fmla="*/ 16 h 358"/>
                <a:gd name="T96" fmla="*/ 300 w 376"/>
                <a:gd name="T97" fmla="*/ 10 h 358"/>
                <a:gd name="T98" fmla="*/ 292 w 376"/>
                <a:gd name="T99" fmla="*/ 24 h 358"/>
                <a:gd name="T100" fmla="*/ 274 w 376"/>
                <a:gd name="T101" fmla="*/ 20 h 358"/>
                <a:gd name="T102" fmla="*/ 268 w 376"/>
                <a:gd name="T103" fmla="*/ 8 h 358"/>
                <a:gd name="T104" fmla="*/ 236 w 376"/>
                <a:gd name="T105" fmla="*/ 0 h 358"/>
                <a:gd name="T106" fmla="*/ 234 w 376"/>
                <a:gd name="T107" fmla="*/ 12 h 358"/>
                <a:gd name="T108" fmla="*/ 226 w 376"/>
                <a:gd name="T109" fmla="*/ 30 h 358"/>
                <a:gd name="T110" fmla="*/ 212 w 376"/>
                <a:gd name="T111" fmla="*/ 48 h 358"/>
                <a:gd name="T112" fmla="*/ 186 w 376"/>
                <a:gd name="T113" fmla="*/ 5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58">
                  <a:moveTo>
                    <a:pt x="172" y="46"/>
                  </a:moveTo>
                  <a:lnTo>
                    <a:pt x="162" y="60"/>
                  </a:lnTo>
                  <a:lnTo>
                    <a:pt x="162" y="60"/>
                  </a:lnTo>
                  <a:lnTo>
                    <a:pt x="160" y="64"/>
                  </a:lnTo>
                  <a:lnTo>
                    <a:pt x="160" y="74"/>
                  </a:lnTo>
                  <a:lnTo>
                    <a:pt x="160" y="80"/>
                  </a:lnTo>
                  <a:lnTo>
                    <a:pt x="142" y="80"/>
                  </a:lnTo>
                  <a:lnTo>
                    <a:pt x="140" y="80"/>
                  </a:lnTo>
                  <a:lnTo>
                    <a:pt x="140" y="80"/>
                  </a:lnTo>
                  <a:lnTo>
                    <a:pt x="128" y="76"/>
                  </a:lnTo>
                  <a:lnTo>
                    <a:pt x="116" y="92"/>
                  </a:lnTo>
                  <a:lnTo>
                    <a:pt x="116" y="92"/>
                  </a:lnTo>
                  <a:lnTo>
                    <a:pt x="102" y="100"/>
                  </a:lnTo>
                  <a:lnTo>
                    <a:pt x="92" y="112"/>
                  </a:lnTo>
                  <a:lnTo>
                    <a:pt x="92" y="112"/>
                  </a:lnTo>
                  <a:lnTo>
                    <a:pt x="90" y="116"/>
                  </a:lnTo>
                  <a:lnTo>
                    <a:pt x="90" y="116"/>
                  </a:lnTo>
                  <a:lnTo>
                    <a:pt x="70" y="138"/>
                  </a:lnTo>
                  <a:lnTo>
                    <a:pt x="70" y="140"/>
                  </a:lnTo>
                  <a:lnTo>
                    <a:pt x="68" y="140"/>
                  </a:lnTo>
                  <a:lnTo>
                    <a:pt x="54" y="148"/>
                  </a:lnTo>
                  <a:lnTo>
                    <a:pt x="42" y="140"/>
                  </a:lnTo>
                  <a:lnTo>
                    <a:pt x="42" y="138"/>
                  </a:lnTo>
                  <a:lnTo>
                    <a:pt x="42" y="138"/>
                  </a:lnTo>
                  <a:lnTo>
                    <a:pt x="42" y="138"/>
                  </a:lnTo>
                  <a:lnTo>
                    <a:pt x="30" y="126"/>
                  </a:lnTo>
                  <a:lnTo>
                    <a:pt x="24" y="122"/>
                  </a:lnTo>
                  <a:lnTo>
                    <a:pt x="28" y="156"/>
                  </a:lnTo>
                  <a:lnTo>
                    <a:pt x="34" y="172"/>
                  </a:lnTo>
                  <a:lnTo>
                    <a:pt x="22" y="184"/>
                  </a:lnTo>
                  <a:lnTo>
                    <a:pt x="4" y="208"/>
                  </a:lnTo>
                  <a:lnTo>
                    <a:pt x="4" y="220"/>
                  </a:lnTo>
                  <a:lnTo>
                    <a:pt x="4" y="220"/>
                  </a:lnTo>
                  <a:lnTo>
                    <a:pt x="4" y="220"/>
                  </a:lnTo>
                  <a:lnTo>
                    <a:pt x="0" y="226"/>
                  </a:lnTo>
                  <a:lnTo>
                    <a:pt x="2" y="232"/>
                  </a:lnTo>
                  <a:lnTo>
                    <a:pt x="8" y="232"/>
                  </a:lnTo>
                  <a:lnTo>
                    <a:pt x="32" y="238"/>
                  </a:lnTo>
                  <a:lnTo>
                    <a:pt x="32" y="238"/>
                  </a:lnTo>
                  <a:lnTo>
                    <a:pt x="34" y="238"/>
                  </a:lnTo>
                  <a:lnTo>
                    <a:pt x="34" y="240"/>
                  </a:lnTo>
                  <a:lnTo>
                    <a:pt x="34" y="240"/>
                  </a:lnTo>
                  <a:lnTo>
                    <a:pt x="40" y="244"/>
                  </a:lnTo>
                  <a:lnTo>
                    <a:pt x="46" y="248"/>
                  </a:lnTo>
                  <a:lnTo>
                    <a:pt x="46" y="248"/>
                  </a:lnTo>
                  <a:lnTo>
                    <a:pt x="48" y="248"/>
                  </a:lnTo>
                  <a:lnTo>
                    <a:pt x="48" y="248"/>
                  </a:lnTo>
                  <a:lnTo>
                    <a:pt x="48" y="248"/>
                  </a:lnTo>
                  <a:lnTo>
                    <a:pt x="50" y="252"/>
                  </a:lnTo>
                  <a:lnTo>
                    <a:pt x="52" y="258"/>
                  </a:lnTo>
                  <a:lnTo>
                    <a:pt x="54" y="264"/>
                  </a:lnTo>
                  <a:lnTo>
                    <a:pt x="78" y="272"/>
                  </a:lnTo>
                  <a:lnTo>
                    <a:pt x="86" y="270"/>
                  </a:lnTo>
                  <a:lnTo>
                    <a:pt x="92" y="260"/>
                  </a:lnTo>
                  <a:lnTo>
                    <a:pt x="112" y="224"/>
                  </a:lnTo>
                  <a:lnTo>
                    <a:pt x="112" y="224"/>
                  </a:lnTo>
                  <a:lnTo>
                    <a:pt x="112" y="224"/>
                  </a:lnTo>
                  <a:lnTo>
                    <a:pt x="122" y="212"/>
                  </a:lnTo>
                  <a:lnTo>
                    <a:pt x="122" y="210"/>
                  </a:lnTo>
                  <a:lnTo>
                    <a:pt x="138" y="204"/>
                  </a:lnTo>
                  <a:lnTo>
                    <a:pt x="148" y="202"/>
                  </a:lnTo>
                  <a:lnTo>
                    <a:pt x="148" y="202"/>
                  </a:lnTo>
                  <a:lnTo>
                    <a:pt x="154" y="196"/>
                  </a:lnTo>
                  <a:lnTo>
                    <a:pt x="160" y="192"/>
                  </a:lnTo>
                  <a:lnTo>
                    <a:pt x="160" y="192"/>
                  </a:lnTo>
                  <a:lnTo>
                    <a:pt x="164" y="194"/>
                  </a:lnTo>
                  <a:lnTo>
                    <a:pt x="172" y="198"/>
                  </a:lnTo>
                  <a:lnTo>
                    <a:pt x="174" y="198"/>
                  </a:lnTo>
                  <a:lnTo>
                    <a:pt x="174" y="200"/>
                  </a:lnTo>
                  <a:lnTo>
                    <a:pt x="188" y="220"/>
                  </a:lnTo>
                  <a:lnTo>
                    <a:pt x="188" y="220"/>
                  </a:lnTo>
                  <a:lnTo>
                    <a:pt x="188" y="220"/>
                  </a:lnTo>
                  <a:lnTo>
                    <a:pt x="188" y="222"/>
                  </a:lnTo>
                  <a:lnTo>
                    <a:pt x="190" y="238"/>
                  </a:lnTo>
                  <a:lnTo>
                    <a:pt x="188" y="254"/>
                  </a:lnTo>
                  <a:lnTo>
                    <a:pt x="188" y="254"/>
                  </a:lnTo>
                  <a:lnTo>
                    <a:pt x="184" y="268"/>
                  </a:lnTo>
                  <a:lnTo>
                    <a:pt x="184" y="268"/>
                  </a:lnTo>
                  <a:lnTo>
                    <a:pt x="184" y="270"/>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08"/>
                  </a:lnTo>
                  <a:lnTo>
                    <a:pt x="194" y="320"/>
                  </a:lnTo>
                  <a:lnTo>
                    <a:pt x="192" y="320"/>
                  </a:lnTo>
                  <a:lnTo>
                    <a:pt x="186" y="324"/>
                  </a:lnTo>
                  <a:lnTo>
                    <a:pt x="184" y="328"/>
                  </a:lnTo>
                  <a:lnTo>
                    <a:pt x="184" y="334"/>
                  </a:lnTo>
                  <a:lnTo>
                    <a:pt x="182" y="336"/>
                  </a:lnTo>
                  <a:lnTo>
                    <a:pt x="182" y="336"/>
                  </a:lnTo>
                  <a:lnTo>
                    <a:pt x="178" y="344"/>
                  </a:lnTo>
                  <a:lnTo>
                    <a:pt x="176" y="344"/>
                  </a:lnTo>
                  <a:lnTo>
                    <a:pt x="176" y="344"/>
                  </a:lnTo>
                  <a:lnTo>
                    <a:pt x="168" y="346"/>
                  </a:lnTo>
                  <a:lnTo>
                    <a:pt x="162" y="348"/>
                  </a:lnTo>
                  <a:lnTo>
                    <a:pt x="158" y="356"/>
                  </a:lnTo>
                  <a:lnTo>
                    <a:pt x="158" y="358"/>
                  </a:lnTo>
                  <a:lnTo>
                    <a:pt x="184" y="354"/>
                  </a:lnTo>
                  <a:lnTo>
                    <a:pt x="190" y="350"/>
                  </a:lnTo>
                  <a:lnTo>
                    <a:pt x="198" y="328"/>
                  </a:lnTo>
                  <a:lnTo>
                    <a:pt x="198" y="328"/>
                  </a:lnTo>
                  <a:lnTo>
                    <a:pt x="258" y="266"/>
                  </a:lnTo>
                  <a:lnTo>
                    <a:pt x="260" y="266"/>
                  </a:lnTo>
                  <a:lnTo>
                    <a:pt x="272" y="260"/>
                  </a:lnTo>
                  <a:lnTo>
                    <a:pt x="272" y="260"/>
                  </a:lnTo>
                  <a:lnTo>
                    <a:pt x="272" y="260"/>
                  </a:lnTo>
                  <a:lnTo>
                    <a:pt x="284" y="260"/>
                  </a:lnTo>
                  <a:lnTo>
                    <a:pt x="294" y="258"/>
                  </a:lnTo>
                  <a:lnTo>
                    <a:pt x="304" y="252"/>
                  </a:lnTo>
                  <a:lnTo>
                    <a:pt x="312" y="244"/>
                  </a:lnTo>
                  <a:lnTo>
                    <a:pt x="326" y="208"/>
                  </a:lnTo>
                  <a:lnTo>
                    <a:pt x="326" y="208"/>
                  </a:lnTo>
                  <a:lnTo>
                    <a:pt x="326" y="208"/>
                  </a:lnTo>
                  <a:lnTo>
                    <a:pt x="376" y="156"/>
                  </a:lnTo>
                  <a:lnTo>
                    <a:pt x="376" y="156"/>
                  </a:lnTo>
                  <a:lnTo>
                    <a:pt x="372" y="128"/>
                  </a:lnTo>
                  <a:lnTo>
                    <a:pt x="372" y="128"/>
                  </a:lnTo>
                  <a:lnTo>
                    <a:pt x="368" y="126"/>
                  </a:lnTo>
                  <a:lnTo>
                    <a:pt x="364" y="122"/>
                  </a:lnTo>
                  <a:lnTo>
                    <a:pt x="364" y="120"/>
                  </a:lnTo>
                  <a:lnTo>
                    <a:pt x="364" y="122"/>
                  </a:lnTo>
                  <a:lnTo>
                    <a:pt x="356" y="122"/>
                  </a:lnTo>
                  <a:lnTo>
                    <a:pt x="356" y="122"/>
                  </a:lnTo>
                  <a:lnTo>
                    <a:pt x="350" y="120"/>
                  </a:lnTo>
                  <a:lnTo>
                    <a:pt x="346" y="116"/>
                  </a:lnTo>
                  <a:lnTo>
                    <a:pt x="344" y="110"/>
                  </a:lnTo>
                  <a:lnTo>
                    <a:pt x="344" y="110"/>
                  </a:lnTo>
                  <a:lnTo>
                    <a:pt x="342" y="108"/>
                  </a:lnTo>
                  <a:lnTo>
                    <a:pt x="342" y="66"/>
                  </a:lnTo>
                  <a:lnTo>
                    <a:pt x="342" y="66"/>
                  </a:lnTo>
                  <a:lnTo>
                    <a:pt x="336" y="62"/>
                  </a:lnTo>
                  <a:lnTo>
                    <a:pt x="328" y="56"/>
                  </a:lnTo>
                  <a:lnTo>
                    <a:pt x="316" y="44"/>
                  </a:lnTo>
                  <a:lnTo>
                    <a:pt x="308" y="30"/>
                  </a:lnTo>
                  <a:lnTo>
                    <a:pt x="308" y="30"/>
                  </a:lnTo>
                  <a:lnTo>
                    <a:pt x="306" y="24"/>
                  </a:lnTo>
                  <a:lnTo>
                    <a:pt x="306" y="16"/>
                  </a:lnTo>
                  <a:lnTo>
                    <a:pt x="308" y="12"/>
                  </a:lnTo>
                  <a:lnTo>
                    <a:pt x="302" y="4"/>
                  </a:lnTo>
                  <a:lnTo>
                    <a:pt x="300" y="10"/>
                  </a:lnTo>
                  <a:lnTo>
                    <a:pt x="294" y="24"/>
                  </a:lnTo>
                  <a:lnTo>
                    <a:pt x="292" y="24"/>
                  </a:lnTo>
                  <a:lnTo>
                    <a:pt x="292" y="24"/>
                  </a:lnTo>
                  <a:lnTo>
                    <a:pt x="282" y="24"/>
                  </a:lnTo>
                  <a:lnTo>
                    <a:pt x="274" y="20"/>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26" y="32"/>
                  </a:lnTo>
                  <a:lnTo>
                    <a:pt x="212" y="48"/>
                  </a:lnTo>
                  <a:lnTo>
                    <a:pt x="210" y="48"/>
                  </a:lnTo>
                  <a:lnTo>
                    <a:pt x="208" y="48"/>
                  </a:lnTo>
                  <a:lnTo>
                    <a:pt x="186" y="50"/>
                  </a:lnTo>
                  <a:lnTo>
                    <a:pt x="172" y="46"/>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72" name="Freeform 28"/>
            <p:cNvSpPr>
              <a:spLocks/>
            </p:cNvSpPr>
            <p:nvPr/>
          </p:nvSpPr>
          <p:spPr bwMode="auto">
            <a:xfrm>
              <a:off x="4937125" y="2237694"/>
              <a:ext cx="850900" cy="577850"/>
            </a:xfrm>
            <a:custGeom>
              <a:avLst/>
              <a:gdLst>
                <a:gd name="T0" fmla="*/ 74 w 536"/>
                <a:gd name="T1" fmla="*/ 12 h 364"/>
                <a:gd name="T2" fmla="*/ 60 w 536"/>
                <a:gd name="T3" fmla="*/ 34 h 364"/>
                <a:gd name="T4" fmla="*/ 42 w 536"/>
                <a:gd name="T5" fmla="*/ 48 h 364"/>
                <a:gd name="T6" fmla="*/ 22 w 536"/>
                <a:gd name="T7" fmla="*/ 34 h 364"/>
                <a:gd name="T8" fmla="*/ 18 w 536"/>
                <a:gd name="T9" fmla="*/ 54 h 364"/>
                <a:gd name="T10" fmla="*/ 34 w 536"/>
                <a:gd name="T11" fmla="*/ 64 h 364"/>
                <a:gd name="T12" fmla="*/ 50 w 536"/>
                <a:gd name="T13" fmla="*/ 140 h 364"/>
                <a:gd name="T14" fmla="*/ 76 w 536"/>
                <a:gd name="T15" fmla="*/ 136 h 364"/>
                <a:gd name="T16" fmla="*/ 98 w 536"/>
                <a:gd name="T17" fmla="*/ 132 h 364"/>
                <a:gd name="T18" fmla="*/ 126 w 536"/>
                <a:gd name="T19" fmla="*/ 176 h 364"/>
                <a:gd name="T20" fmla="*/ 120 w 536"/>
                <a:gd name="T21" fmla="*/ 212 h 364"/>
                <a:gd name="T22" fmla="*/ 158 w 536"/>
                <a:gd name="T23" fmla="*/ 208 h 364"/>
                <a:gd name="T24" fmla="*/ 178 w 536"/>
                <a:gd name="T25" fmla="*/ 216 h 364"/>
                <a:gd name="T26" fmla="*/ 192 w 536"/>
                <a:gd name="T27" fmla="*/ 228 h 364"/>
                <a:gd name="T28" fmla="*/ 210 w 536"/>
                <a:gd name="T29" fmla="*/ 218 h 364"/>
                <a:gd name="T30" fmla="*/ 226 w 536"/>
                <a:gd name="T31" fmla="*/ 214 h 364"/>
                <a:gd name="T32" fmla="*/ 232 w 536"/>
                <a:gd name="T33" fmla="*/ 242 h 364"/>
                <a:gd name="T34" fmla="*/ 262 w 536"/>
                <a:gd name="T35" fmla="*/ 274 h 364"/>
                <a:gd name="T36" fmla="*/ 268 w 536"/>
                <a:gd name="T37" fmla="*/ 324 h 364"/>
                <a:gd name="T38" fmla="*/ 276 w 536"/>
                <a:gd name="T39" fmla="*/ 330 h 364"/>
                <a:gd name="T40" fmla="*/ 294 w 536"/>
                <a:gd name="T41" fmla="*/ 338 h 364"/>
                <a:gd name="T42" fmla="*/ 322 w 536"/>
                <a:gd name="T43" fmla="*/ 314 h 364"/>
                <a:gd name="T44" fmla="*/ 344 w 536"/>
                <a:gd name="T45" fmla="*/ 294 h 364"/>
                <a:gd name="T46" fmla="*/ 400 w 536"/>
                <a:gd name="T47" fmla="*/ 272 h 364"/>
                <a:gd name="T48" fmla="*/ 404 w 536"/>
                <a:gd name="T49" fmla="*/ 260 h 364"/>
                <a:gd name="T50" fmla="*/ 430 w 536"/>
                <a:gd name="T51" fmla="*/ 256 h 364"/>
                <a:gd name="T52" fmla="*/ 454 w 536"/>
                <a:gd name="T53" fmla="*/ 228 h 364"/>
                <a:gd name="T54" fmla="*/ 478 w 536"/>
                <a:gd name="T55" fmla="*/ 170 h 364"/>
                <a:gd name="T56" fmla="*/ 524 w 536"/>
                <a:gd name="T57" fmla="*/ 198 h 364"/>
                <a:gd name="T58" fmla="*/ 514 w 536"/>
                <a:gd name="T59" fmla="*/ 172 h 364"/>
                <a:gd name="T60" fmla="*/ 524 w 536"/>
                <a:gd name="T61" fmla="*/ 126 h 364"/>
                <a:gd name="T62" fmla="*/ 492 w 536"/>
                <a:gd name="T63" fmla="*/ 110 h 364"/>
                <a:gd name="T64" fmla="*/ 482 w 536"/>
                <a:gd name="T65" fmla="*/ 108 h 364"/>
                <a:gd name="T66" fmla="*/ 468 w 536"/>
                <a:gd name="T67" fmla="*/ 112 h 364"/>
                <a:gd name="T68" fmla="*/ 446 w 536"/>
                <a:gd name="T69" fmla="*/ 110 h 364"/>
                <a:gd name="T70" fmla="*/ 446 w 536"/>
                <a:gd name="T71" fmla="*/ 136 h 364"/>
                <a:gd name="T72" fmla="*/ 428 w 536"/>
                <a:gd name="T73" fmla="*/ 146 h 364"/>
                <a:gd name="T74" fmla="*/ 414 w 536"/>
                <a:gd name="T75" fmla="*/ 140 h 364"/>
                <a:gd name="T76" fmla="*/ 376 w 536"/>
                <a:gd name="T77" fmla="*/ 108 h 364"/>
                <a:gd name="T78" fmla="*/ 370 w 536"/>
                <a:gd name="T79" fmla="*/ 86 h 364"/>
                <a:gd name="T80" fmla="*/ 368 w 536"/>
                <a:gd name="T81" fmla="*/ 98 h 364"/>
                <a:gd name="T82" fmla="*/ 340 w 536"/>
                <a:gd name="T83" fmla="*/ 116 h 364"/>
                <a:gd name="T84" fmla="*/ 336 w 536"/>
                <a:gd name="T85" fmla="*/ 106 h 364"/>
                <a:gd name="T86" fmla="*/ 316 w 536"/>
                <a:gd name="T87" fmla="*/ 82 h 364"/>
                <a:gd name="T88" fmla="*/ 292 w 536"/>
                <a:gd name="T89" fmla="*/ 82 h 364"/>
                <a:gd name="T90" fmla="*/ 290 w 536"/>
                <a:gd name="T91" fmla="*/ 68 h 364"/>
                <a:gd name="T92" fmla="*/ 254 w 536"/>
                <a:gd name="T93" fmla="*/ 68 h 364"/>
                <a:gd name="T94" fmla="*/ 240 w 536"/>
                <a:gd name="T95" fmla="*/ 72 h 364"/>
                <a:gd name="T96" fmla="*/ 226 w 536"/>
                <a:gd name="T97" fmla="*/ 56 h 364"/>
                <a:gd name="T98" fmla="*/ 202 w 536"/>
                <a:gd name="T99" fmla="*/ 50 h 364"/>
                <a:gd name="T100" fmla="*/ 164 w 536"/>
                <a:gd name="T101" fmla="*/ 54 h 364"/>
                <a:gd name="T102" fmla="*/ 150 w 536"/>
                <a:gd name="T103" fmla="*/ 5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58" y="36"/>
                  </a:lnTo>
                  <a:lnTo>
                    <a:pt x="44" y="48"/>
                  </a:lnTo>
                  <a:lnTo>
                    <a:pt x="42" y="48"/>
                  </a:lnTo>
                  <a:lnTo>
                    <a:pt x="42" y="48"/>
                  </a:lnTo>
                  <a:lnTo>
                    <a:pt x="40" y="48"/>
                  </a:lnTo>
                  <a:lnTo>
                    <a:pt x="40" y="48"/>
                  </a:lnTo>
                  <a:lnTo>
                    <a:pt x="28" y="40"/>
                  </a:lnTo>
                  <a:lnTo>
                    <a:pt x="22" y="34"/>
                  </a:lnTo>
                  <a:lnTo>
                    <a:pt x="22" y="34"/>
                  </a:lnTo>
                  <a:lnTo>
                    <a:pt x="18" y="32"/>
                  </a:lnTo>
                  <a:lnTo>
                    <a:pt x="8" y="34"/>
                  </a:lnTo>
                  <a:lnTo>
                    <a:pt x="0" y="40"/>
                  </a:lnTo>
                  <a:lnTo>
                    <a:pt x="18" y="54"/>
                  </a:lnTo>
                  <a:lnTo>
                    <a:pt x="32" y="60"/>
                  </a:lnTo>
                  <a:lnTo>
                    <a:pt x="32" y="60"/>
                  </a:lnTo>
                  <a:lnTo>
                    <a:pt x="32" y="60"/>
                  </a:lnTo>
                  <a:lnTo>
                    <a:pt x="34" y="62"/>
                  </a:lnTo>
                  <a:lnTo>
                    <a:pt x="34" y="64"/>
                  </a:lnTo>
                  <a:lnTo>
                    <a:pt x="36" y="80"/>
                  </a:lnTo>
                  <a:lnTo>
                    <a:pt x="36" y="80"/>
                  </a:lnTo>
                  <a:lnTo>
                    <a:pt x="36" y="104"/>
                  </a:lnTo>
                  <a:lnTo>
                    <a:pt x="40" y="118"/>
                  </a:lnTo>
                  <a:lnTo>
                    <a:pt x="50" y="140"/>
                  </a:lnTo>
                  <a:lnTo>
                    <a:pt x="60" y="152"/>
                  </a:lnTo>
                  <a:lnTo>
                    <a:pt x="70" y="144"/>
                  </a:lnTo>
                  <a:lnTo>
                    <a:pt x="76" y="136"/>
                  </a:lnTo>
                  <a:lnTo>
                    <a:pt x="76" y="136"/>
                  </a:lnTo>
                  <a:lnTo>
                    <a:pt x="76" y="136"/>
                  </a:lnTo>
                  <a:lnTo>
                    <a:pt x="88" y="122"/>
                  </a:lnTo>
                  <a:lnTo>
                    <a:pt x="98" y="132"/>
                  </a:lnTo>
                  <a:lnTo>
                    <a:pt x="98" y="132"/>
                  </a:lnTo>
                  <a:lnTo>
                    <a:pt x="98" y="132"/>
                  </a:lnTo>
                  <a:lnTo>
                    <a:pt x="98" y="132"/>
                  </a:lnTo>
                  <a:lnTo>
                    <a:pt x="98" y="132"/>
                  </a:lnTo>
                  <a:lnTo>
                    <a:pt x="108" y="152"/>
                  </a:lnTo>
                  <a:lnTo>
                    <a:pt x="120" y="156"/>
                  </a:lnTo>
                  <a:lnTo>
                    <a:pt x="126" y="176"/>
                  </a:lnTo>
                  <a:lnTo>
                    <a:pt x="126" y="176"/>
                  </a:lnTo>
                  <a:lnTo>
                    <a:pt x="126" y="176"/>
                  </a:lnTo>
                  <a:lnTo>
                    <a:pt x="124" y="194"/>
                  </a:lnTo>
                  <a:lnTo>
                    <a:pt x="124" y="196"/>
                  </a:lnTo>
                  <a:lnTo>
                    <a:pt x="124" y="196"/>
                  </a:lnTo>
                  <a:lnTo>
                    <a:pt x="120" y="212"/>
                  </a:lnTo>
                  <a:lnTo>
                    <a:pt x="128" y="220"/>
                  </a:lnTo>
                  <a:lnTo>
                    <a:pt x="138" y="214"/>
                  </a:lnTo>
                  <a:lnTo>
                    <a:pt x="148" y="204"/>
                  </a:lnTo>
                  <a:lnTo>
                    <a:pt x="150" y="206"/>
                  </a:lnTo>
                  <a:lnTo>
                    <a:pt x="158" y="208"/>
                  </a:lnTo>
                  <a:lnTo>
                    <a:pt x="158" y="208"/>
                  </a:lnTo>
                  <a:lnTo>
                    <a:pt x="158" y="208"/>
                  </a:lnTo>
                  <a:lnTo>
                    <a:pt x="168" y="218"/>
                  </a:lnTo>
                  <a:lnTo>
                    <a:pt x="178" y="216"/>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8"/>
                  </a:lnTo>
                  <a:lnTo>
                    <a:pt x="210" y="214"/>
                  </a:lnTo>
                  <a:lnTo>
                    <a:pt x="212" y="210"/>
                  </a:lnTo>
                  <a:lnTo>
                    <a:pt x="220" y="212"/>
                  </a:lnTo>
                  <a:lnTo>
                    <a:pt x="220" y="212"/>
                  </a:lnTo>
                  <a:lnTo>
                    <a:pt x="226" y="214"/>
                  </a:lnTo>
                  <a:lnTo>
                    <a:pt x="230" y="218"/>
                  </a:lnTo>
                  <a:lnTo>
                    <a:pt x="232" y="222"/>
                  </a:lnTo>
                  <a:lnTo>
                    <a:pt x="232" y="228"/>
                  </a:lnTo>
                  <a:lnTo>
                    <a:pt x="232" y="232"/>
                  </a:lnTo>
                  <a:lnTo>
                    <a:pt x="232" y="242"/>
                  </a:lnTo>
                  <a:lnTo>
                    <a:pt x="240" y="256"/>
                  </a:lnTo>
                  <a:lnTo>
                    <a:pt x="250" y="266"/>
                  </a:lnTo>
                  <a:lnTo>
                    <a:pt x="250" y="266"/>
                  </a:lnTo>
                  <a:lnTo>
                    <a:pt x="256" y="272"/>
                  </a:lnTo>
                  <a:lnTo>
                    <a:pt x="262" y="274"/>
                  </a:lnTo>
                  <a:lnTo>
                    <a:pt x="264" y="274"/>
                  </a:lnTo>
                  <a:lnTo>
                    <a:pt x="264" y="274"/>
                  </a:lnTo>
                  <a:lnTo>
                    <a:pt x="266" y="278"/>
                  </a:lnTo>
                  <a:lnTo>
                    <a:pt x="268" y="288"/>
                  </a:lnTo>
                  <a:lnTo>
                    <a:pt x="268" y="324"/>
                  </a:lnTo>
                  <a:lnTo>
                    <a:pt x="268" y="324"/>
                  </a:lnTo>
                  <a:lnTo>
                    <a:pt x="270" y="328"/>
                  </a:lnTo>
                  <a:lnTo>
                    <a:pt x="274" y="330"/>
                  </a:lnTo>
                  <a:lnTo>
                    <a:pt x="276" y="330"/>
                  </a:lnTo>
                  <a:lnTo>
                    <a:pt x="276" y="330"/>
                  </a:lnTo>
                  <a:lnTo>
                    <a:pt x="282" y="330"/>
                  </a:lnTo>
                  <a:lnTo>
                    <a:pt x="288" y="332"/>
                  </a:lnTo>
                  <a:lnTo>
                    <a:pt x="290" y="334"/>
                  </a:lnTo>
                  <a:lnTo>
                    <a:pt x="290" y="334"/>
                  </a:lnTo>
                  <a:lnTo>
                    <a:pt x="294" y="338"/>
                  </a:lnTo>
                  <a:lnTo>
                    <a:pt x="298" y="344"/>
                  </a:lnTo>
                  <a:lnTo>
                    <a:pt x="300" y="364"/>
                  </a:lnTo>
                  <a:lnTo>
                    <a:pt x="318" y="328"/>
                  </a:lnTo>
                  <a:lnTo>
                    <a:pt x="318" y="328"/>
                  </a:lnTo>
                  <a:lnTo>
                    <a:pt x="322" y="314"/>
                  </a:lnTo>
                  <a:lnTo>
                    <a:pt x="326" y="304"/>
                  </a:lnTo>
                  <a:lnTo>
                    <a:pt x="332" y="296"/>
                  </a:lnTo>
                  <a:lnTo>
                    <a:pt x="338" y="294"/>
                  </a:lnTo>
                  <a:lnTo>
                    <a:pt x="338" y="294"/>
                  </a:lnTo>
                  <a:lnTo>
                    <a:pt x="344" y="294"/>
                  </a:lnTo>
                  <a:lnTo>
                    <a:pt x="352" y="294"/>
                  </a:lnTo>
                  <a:lnTo>
                    <a:pt x="372" y="304"/>
                  </a:lnTo>
                  <a:lnTo>
                    <a:pt x="424" y="308"/>
                  </a:lnTo>
                  <a:lnTo>
                    <a:pt x="424" y="296"/>
                  </a:lnTo>
                  <a:lnTo>
                    <a:pt x="400" y="272"/>
                  </a:lnTo>
                  <a:lnTo>
                    <a:pt x="400" y="272"/>
                  </a:lnTo>
                  <a:lnTo>
                    <a:pt x="388" y="264"/>
                  </a:lnTo>
                  <a:lnTo>
                    <a:pt x="386" y="262"/>
                  </a:lnTo>
                  <a:lnTo>
                    <a:pt x="386" y="258"/>
                  </a:lnTo>
                  <a:lnTo>
                    <a:pt x="404" y="260"/>
                  </a:lnTo>
                  <a:lnTo>
                    <a:pt x="404" y="260"/>
                  </a:lnTo>
                  <a:lnTo>
                    <a:pt x="412" y="260"/>
                  </a:lnTo>
                  <a:lnTo>
                    <a:pt x="418" y="260"/>
                  </a:lnTo>
                  <a:lnTo>
                    <a:pt x="424" y="260"/>
                  </a:lnTo>
                  <a:lnTo>
                    <a:pt x="430" y="256"/>
                  </a:lnTo>
                  <a:lnTo>
                    <a:pt x="436" y="252"/>
                  </a:lnTo>
                  <a:lnTo>
                    <a:pt x="442" y="246"/>
                  </a:lnTo>
                  <a:lnTo>
                    <a:pt x="452" y="228"/>
                  </a:lnTo>
                  <a:lnTo>
                    <a:pt x="452" y="228"/>
                  </a:lnTo>
                  <a:lnTo>
                    <a:pt x="454" y="228"/>
                  </a:lnTo>
                  <a:lnTo>
                    <a:pt x="472" y="212"/>
                  </a:lnTo>
                  <a:lnTo>
                    <a:pt x="474" y="174"/>
                  </a:lnTo>
                  <a:lnTo>
                    <a:pt x="474" y="170"/>
                  </a:lnTo>
                  <a:lnTo>
                    <a:pt x="476" y="170"/>
                  </a:lnTo>
                  <a:lnTo>
                    <a:pt x="478" y="170"/>
                  </a:lnTo>
                  <a:lnTo>
                    <a:pt x="492" y="168"/>
                  </a:lnTo>
                  <a:lnTo>
                    <a:pt x="494" y="168"/>
                  </a:lnTo>
                  <a:lnTo>
                    <a:pt x="496"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6" y="126"/>
                  </a:lnTo>
                  <a:lnTo>
                    <a:pt x="524" y="126"/>
                  </a:lnTo>
                  <a:lnTo>
                    <a:pt x="512" y="120"/>
                  </a:lnTo>
                  <a:lnTo>
                    <a:pt x="512" y="120"/>
                  </a:lnTo>
                  <a:lnTo>
                    <a:pt x="504" y="118"/>
                  </a:lnTo>
                  <a:lnTo>
                    <a:pt x="492" y="110"/>
                  </a:lnTo>
                  <a:lnTo>
                    <a:pt x="492" y="110"/>
                  </a:lnTo>
                  <a:lnTo>
                    <a:pt x="486" y="106"/>
                  </a:lnTo>
                  <a:lnTo>
                    <a:pt x="484" y="102"/>
                  </a:lnTo>
                  <a:lnTo>
                    <a:pt x="484" y="104"/>
                  </a:lnTo>
                  <a:lnTo>
                    <a:pt x="484" y="104"/>
                  </a:lnTo>
                  <a:lnTo>
                    <a:pt x="482" y="108"/>
                  </a:lnTo>
                  <a:lnTo>
                    <a:pt x="480" y="108"/>
                  </a:lnTo>
                  <a:lnTo>
                    <a:pt x="480" y="108"/>
                  </a:lnTo>
                  <a:lnTo>
                    <a:pt x="476" y="110"/>
                  </a:lnTo>
                  <a:lnTo>
                    <a:pt x="470" y="112"/>
                  </a:lnTo>
                  <a:lnTo>
                    <a:pt x="468" y="112"/>
                  </a:lnTo>
                  <a:lnTo>
                    <a:pt x="468" y="110"/>
                  </a:lnTo>
                  <a:lnTo>
                    <a:pt x="468" y="110"/>
                  </a:lnTo>
                  <a:lnTo>
                    <a:pt x="456" y="102"/>
                  </a:lnTo>
                  <a:lnTo>
                    <a:pt x="446" y="110"/>
                  </a:lnTo>
                  <a:lnTo>
                    <a:pt x="446" y="110"/>
                  </a:lnTo>
                  <a:lnTo>
                    <a:pt x="440" y="116"/>
                  </a:lnTo>
                  <a:lnTo>
                    <a:pt x="438" y="120"/>
                  </a:lnTo>
                  <a:lnTo>
                    <a:pt x="444" y="132"/>
                  </a:lnTo>
                  <a:lnTo>
                    <a:pt x="444" y="132"/>
                  </a:lnTo>
                  <a:lnTo>
                    <a:pt x="446" y="136"/>
                  </a:lnTo>
                  <a:lnTo>
                    <a:pt x="444" y="138"/>
                  </a:lnTo>
                  <a:lnTo>
                    <a:pt x="444" y="138"/>
                  </a:lnTo>
                  <a:lnTo>
                    <a:pt x="440" y="142"/>
                  </a:lnTo>
                  <a:lnTo>
                    <a:pt x="434" y="144"/>
                  </a:lnTo>
                  <a:lnTo>
                    <a:pt x="428" y="146"/>
                  </a:lnTo>
                  <a:lnTo>
                    <a:pt x="428" y="146"/>
                  </a:lnTo>
                  <a:lnTo>
                    <a:pt x="422" y="148"/>
                  </a:lnTo>
                  <a:lnTo>
                    <a:pt x="418" y="146"/>
                  </a:lnTo>
                  <a:lnTo>
                    <a:pt x="416" y="144"/>
                  </a:lnTo>
                  <a:lnTo>
                    <a:pt x="414" y="140"/>
                  </a:lnTo>
                  <a:lnTo>
                    <a:pt x="392" y="120"/>
                  </a:lnTo>
                  <a:lnTo>
                    <a:pt x="392" y="120"/>
                  </a:lnTo>
                  <a:lnTo>
                    <a:pt x="382" y="114"/>
                  </a:lnTo>
                  <a:lnTo>
                    <a:pt x="376" y="108"/>
                  </a:lnTo>
                  <a:lnTo>
                    <a:pt x="376" y="108"/>
                  </a:lnTo>
                  <a:lnTo>
                    <a:pt x="374" y="104"/>
                  </a:lnTo>
                  <a:lnTo>
                    <a:pt x="374" y="100"/>
                  </a:lnTo>
                  <a:lnTo>
                    <a:pt x="374" y="100"/>
                  </a:lnTo>
                  <a:lnTo>
                    <a:pt x="372" y="92"/>
                  </a:lnTo>
                  <a:lnTo>
                    <a:pt x="370" y="86"/>
                  </a:lnTo>
                  <a:lnTo>
                    <a:pt x="366" y="88"/>
                  </a:lnTo>
                  <a:lnTo>
                    <a:pt x="364" y="90"/>
                  </a:lnTo>
                  <a:lnTo>
                    <a:pt x="364" y="90"/>
                  </a:lnTo>
                  <a:lnTo>
                    <a:pt x="366" y="94"/>
                  </a:lnTo>
                  <a:lnTo>
                    <a:pt x="368" y="98"/>
                  </a:lnTo>
                  <a:lnTo>
                    <a:pt x="368" y="100"/>
                  </a:lnTo>
                  <a:lnTo>
                    <a:pt x="370" y="100"/>
                  </a:lnTo>
                  <a:lnTo>
                    <a:pt x="368" y="102"/>
                  </a:lnTo>
                  <a:lnTo>
                    <a:pt x="358" y="120"/>
                  </a:lnTo>
                  <a:lnTo>
                    <a:pt x="340" y="116"/>
                  </a:lnTo>
                  <a:lnTo>
                    <a:pt x="336" y="114"/>
                  </a:lnTo>
                  <a:lnTo>
                    <a:pt x="336" y="114"/>
                  </a:lnTo>
                  <a:lnTo>
                    <a:pt x="336" y="112"/>
                  </a:lnTo>
                  <a:lnTo>
                    <a:pt x="336" y="112"/>
                  </a:lnTo>
                  <a:lnTo>
                    <a:pt x="336" y="106"/>
                  </a:lnTo>
                  <a:lnTo>
                    <a:pt x="336" y="100"/>
                  </a:lnTo>
                  <a:lnTo>
                    <a:pt x="332" y="94"/>
                  </a:lnTo>
                  <a:lnTo>
                    <a:pt x="318" y="84"/>
                  </a:lnTo>
                  <a:lnTo>
                    <a:pt x="316" y="82"/>
                  </a:lnTo>
                  <a:lnTo>
                    <a:pt x="316" y="82"/>
                  </a:lnTo>
                  <a:lnTo>
                    <a:pt x="314" y="84"/>
                  </a:lnTo>
                  <a:lnTo>
                    <a:pt x="312" y="86"/>
                  </a:lnTo>
                  <a:lnTo>
                    <a:pt x="298" y="84"/>
                  </a:lnTo>
                  <a:lnTo>
                    <a:pt x="298" y="84"/>
                  </a:lnTo>
                  <a:lnTo>
                    <a:pt x="292" y="82"/>
                  </a:lnTo>
                  <a:lnTo>
                    <a:pt x="288" y="80"/>
                  </a:lnTo>
                  <a:lnTo>
                    <a:pt x="288" y="80"/>
                  </a:lnTo>
                  <a:lnTo>
                    <a:pt x="288" y="76"/>
                  </a:lnTo>
                  <a:lnTo>
                    <a:pt x="288" y="70"/>
                  </a:lnTo>
                  <a:lnTo>
                    <a:pt x="290" y="68"/>
                  </a:lnTo>
                  <a:lnTo>
                    <a:pt x="284" y="56"/>
                  </a:lnTo>
                  <a:lnTo>
                    <a:pt x="256" y="58"/>
                  </a:lnTo>
                  <a:lnTo>
                    <a:pt x="256" y="58"/>
                  </a:lnTo>
                  <a:lnTo>
                    <a:pt x="256" y="64"/>
                  </a:lnTo>
                  <a:lnTo>
                    <a:pt x="254" y="68"/>
                  </a:lnTo>
                  <a:lnTo>
                    <a:pt x="254" y="68"/>
                  </a:lnTo>
                  <a:lnTo>
                    <a:pt x="252" y="70"/>
                  </a:lnTo>
                  <a:lnTo>
                    <a:pt x="248" y="72"/>
                  </a:lnTo>
                  <a:lnTo>
                    <a:pt x="248" y="72"/>
                  </a:lnTo>
                  <a:lnTo>
                    <a:pt x="240" y="72"/>
                  </a:lnTo>
                  <a:lnTo>
                    <a:pt x="234" y="68"/>
                  </a:lnTo>
                  <a:lnTo>
                    <a:pt x="234" y="66"/>
                  </a:lnTo>
                  <a:lnTo>
                    <a:pt x="234" y="66"/>
                  </a:lnTo>
                  <a:lnTo>
                    <a:pt x="234" y="66"/>
                  </a:lnTo>
                  <a:lnTo>
                    <a:pt x="226" y="56"/>
                  </a:lnTo>
                  <a:lnTo>
                    <a:pt x="224" y="48"/>
                  </a:lnTo>
                  <a:lnTo>
                    <a:pt x="220" y="40"/>
                  </a:lnTo>
                  <a:lnTo>
                    <a:pt x="212" y="46"/>
                  </a:lnTo>
                  <a:lnTo>
                    <a:pt x="212" y="46"/>
                  </a:lnTo>
                  <a:lnTo>
                    <a:pt x="202" y="50"/>
                  </a:lnTo>
                  <a:lnTo>
                    <a:pt x="200" y="50"/>
                  </a:lnTo>
                  <a:lnTo>
                    <a:pt x="196" y="48"/>
                  </a:lnTo>
                  <a:lnTo>
                    <a:pt x="194" y="46"/>
                  </a:lnTo>
                  <a:lnTo>
                    <a:pt x="186" y="48"/>
                  </a:lnTo>
                  <a:lnTo>
                    <a:pt x="164" y="54"/>
                  </a:lnTo>
                  <a:lnTo>
                    <a:pt x="164" y="54"/>
                  </a:lnTo>
                  <a:lnTo>
                    <a:pt x="158" y="58"/>
                  </a:lnTo>
                  <a:lnTo>
                    <a:pt x="152" y="58"/>
                  </a:lnTo>
                  <a:lnTo>
                    <a:pt x="150" y="58"/>
                  </a:lnTo>
                  <a:lnTo>
                    <a:pt x="150" y="58"/>
                  </a:lnTo>
                  <a:lnTo>
                    <a:pt x="140" y="56"/>
                  </a:lnTo>
                  <a:lnTo>
                    <a:pt x="134" y="52"/>
                  </a:lnTo>
                  <a:lnTo>
                    <a:pt x="120" y="42"/>
                  </a:lnTo>
                  <a:lnTo>
                    <a:pt x="104" y="18"/>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73" name="Freeform 29"/>
            <p:cNvSpPr>
              <a:spLocks/>
            </p:cNvSpPr>
            <p:nvPr/>
          </p:nvSpPr>
          <p:spPr bwMode="auto">
            <a:xfrm>
              <a:off x="4756151" y="1421719"/>
              <a:ext cx="1139824" cy="1035051"/>
            </a:xfrm>
            <a:custGeom>
              <a:avLst/>
              <a:gdLst>
                <a:gd name="T0" fmla="*/ 706 w 718"/>
                <a:gd name="T1" fmla="*/ 302 h 652"/>
                <a:gd name="T2" fmla="*/ 710 w 718"/>
                <a:gd name="T3" fmla="*/ 274 h 652"/>
                <a:gd name="T4" fmla="*/ 692 w 718"/>
                <a:gd name="T5" fmla="*/ 234 h 652"/>
                <a:gd name="T6" fmla="*/ 666 w 718"/>
                <a:gd name="T7" fmla="*/ 248 h 652"/>
                <a:gd name="T8" fmla="*/ 644 w 718"/>
                <a:gd name="T9" fmla="*/ 272 h 652"/>
                <a:gd name="T10" fmla="*/ 618 w 718"/>
                <a:gd name="T11" fmla="*/ 318 h 652"/>
                <a:gd name="T12" fmla="*/ 536 w 718"/>
                <a:gd name="T13" fmla="*/ 334 h 652"/>
                <a:gd name="T14" fmla="*/ 508 w 718"/>
                <a:gd name="T15" fmla="*/ 290 h 652"/>
                <a:gd name="T16" fmla="*/ 496 w 718"/>
                <a:gd name="T17" fmla="*/ 278 h 652"/>
                <a:gd name="T18" fmla="*/ 388 w 718"/>
                <a:gd name="T19" fmla="*/ 236 h 652"/>
                <a:gd name="T20" fmla="*/ 330 w 718"/>
                <a:gd name="T21" fmla="*/ 232 h 652"/>
                <a:gd name="T22" fmla="*/ 258 w 718"/>
                <a:gd name="T23" fmla="*/ 110 h 652"/>
                <a:gd name="T24" fmla="*/ 108 w 718"/>
                <a:gd name="T25" fmla="*/ 12 h 652"/>
                <a:gd name="T26" fmla="*/ 80 w 718"/>
                <a:gd name="T27" fmla="*/ 0 h 652"/>
                <a:gd name="T28" fmla="*/ 34 w 718"/>
                <a:gd name="T29" fmla="*/ 12 h 652"/>
                <a:gd name="T30" fmla="*/ 8 w 718"/>
                <a:gd name="T31" fmla="*/ 38 h 652"/>
                <a:gd name="T32" fmla="*/ 0 w 718"/>
                <a:gd name="T33" fmla="*/ 52 h 652"/>
                <a:gd name="T34" fmla="*/ 10 w 718"/>
                <a:gd name="T35" fmla="*/ 86 h 652"/>
                <a:gd name="T36" fmla="*/ 38 w 718"/>
                <a:gd name="T37" fmla="*/ 76 h 652"/>
                <a:gd name="T38" fmla="*/ 74 w 718"/>
                <a:gd name="T39" fmla="*/ 94 h 652"/>
                <a:gd name="T40" fmla="*/ 96 w 718"/>
                <a:gd name="T41" fmla="*/ 140 h 652"/>
                <a:gd name="T42" fmla="*/ 124 w 718"/>
                <a:gd name="T43" fmla="*/ 148 h 652"/>
                <a:gd name="T44" fmla="*/ 170 w 718"/>
                <a:gd name="T45" fmla="*/ 124 h 652"/>
                <a:gd name="T46" fmla="*/ 214 w 718"/>
                <a:gd name="T47" fmla="*/ 110 h 652"/>
                <a:gd name="T48" fmla="*/ 238 w 718"/>
                <a:gd name="T49" fmla="*/ 196 h 652"/>
                <a:gd name="T50" fmla="*/ 240 w 718"/>
                <a:gd name="T51" fmla="*/ 250 h 652"/>
                <a:gd name="T52" fmla="*/ 232 w 718"/>
                <a:gd name="T53" fmla="*/ 284 h 652"/>
                <a:gd name="T54" fmla="*/ 222 w 718"/>
                <a:gd name="T55" fmla="*/ 312 h 652"/>
                <a:gd name="T56" fmla="*/ 228 w 718"/>
                <a:gd name="T57" fmla="*/ 332 h 652"/>
                <a:gd name="T58" fmla="*/ 206 w 718"/>
                <a:gd name="T59" fmla="*/ 364 h 652"/>
                <a:gd name="T60" fmla="*/ 168 w 718"/>
                <a:gd name="T61" fmla="*/ 402 h 652"/>
                <a:gd name="T62" fmla="*/ 148 w 718"/>
                <a:gd name="T63" fmla="*/ 414 h 652"/>
                <a:gd name="T64" fmla="*/ 160 w 718"/>
                <a:gd name="T65" fmla="*/ 468 h 652"/>
                <a:gd name="T66" fmla="*/ 182 w 718"/>
                <a:gd name="T67" fmla="*/ 512 h 652"/>
                <a:gd name="T68" fmla="*/ 226 w 718"/>
                <a:gd name="T69" fmla="*/ 528 h 652"/>
                <a:gd name="T70" fmla="*/ 254 w 718"/>
                <a:gd name="T71" fmla="*/ 560 h 652"/>
                <a:gd name="T72" fmla="*/ 274 w 718"/>
                <a:gd name="T73" fmla="*/ 560 h 652"/>
                <a:gd name="T74" fmla="*/ 308 w 718"/>
                <a:gd name="T75" fmla="*/ 552 h 652"/>
                <a:gd name="T76" fmla="*/ 334 w 718"/>
                <a:gd name="T77" fmla="*/ 546 h 652"/>
                <a:gd name="T78" fmla="*/ 346 w 718"/>
                <a:gd name="T79" fmla="*/ 562 h 652"/>
                <a:gd name="T80" fmla="*/ 360 w 718"/>
                <a:gd name="T81" fmla="*/ 574 h 652"/>
                <a:gd name="T82" fmla="*/ 364 w 718"/>
                <a:gd name="T83" fmla="*/ 564 h 652"/>
                <a:gd name="T84" fmla="*/ 402 w 718"/>
                <a:gd name="T85" fmla="*/ 562 h 652"/>
                <a:gd name="T86" fmla="*/ 422 w 718"/>
                <a:gd name="T87" fmla="*/ 590 h 652"/>
                <a:gd name="T88" fmla="*/ 426 w 718"/>
                <a:gd name="T89" fmla="*/ 584 h 652"/>
                <a:gd name="T90" fmla="*/ 458 w 718"/>
                <a:gd name="T91" fmla="*/ 624 h 652"/>
                <a:gd name="T92" fmla="*/ 470 w 718"/>
                <a:gd name="T93" fmla="*/ 602 h 652"/>
                <a:gd name="T94" fmla="*/ 478 w 718"/>
                <a:gd name="T95" fmla="*/ 594 h 652"/>
                <a:gd name="T96" fmla="*/ 490 w 718"/>
                <a:gd name="T97" fmla="*/ 594 h 652"/>
                <a:gd name="T98" fmla="*/ 498 w 718"/>
                <a:gd name="T99" fmla="*/ 618 h 652"/>
                <a:gd name="T100" fmla="*/ 538 w 718"/>
                <a:gd name="T101" fmla="*/ 652 h 652"/>
                <a:gd name="T102" fmla="*/ 544 w 718"/>
                <a:gd name="T103" fmla="*/ 638 h 652"/>
                <a:gd name="T104" fmla="*/ 556 w 718"/>
                <a:gd name="T105" fmla="*/ 618 h 652"/>
                <a:gd name="T106" fmla="*/ 592 w 718"/>
                <a:gd name="T107" fmla="*/ 596 h 652"/>
                <a:gd name="T108" fmla="*/ 612 w 718"/>
                <a:gd name="T109" fmla="*/ 606 h 652"/>
                <a:gd name="T110" fmla="*/ 610 w 718"/>
                <a:gd name="T111" fmla="*/ 618 h 652"/>
                <a:gd name="T112" fmla="*/ 640 w 718"/>
                <a:gd name="T113" fmla="*/ 630 h 652"/>
                <a:gd name="T114" fmla="*/ 624 w 718"/>
                <a:gd name="T115" fmla="*/ 562 h 652"/>
                <a:gd name="T116" fmla="*/ 616 w 718"/>
                <a:gd name="T117" fmla="*/ 518 h 652"/>
                <a:gd name="T118" fmla="*/ 650 w 718"/>
                <a:gd name="T119" fmla="*/ 482 h 652"/>
                <a:gd name="T120" fmla="*/ 692 w 718"/>
                <a:gd name="T121" fmla="*/ 486 h 652"/>
                <a:gd name="T122" fmla="*/ 714 w 718"/>
                <a:gd name="T123" fmla="*/ 45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8" h="652">
                  <a:moveTo>
                    <a:pt x="716" y="382"/>
                  </a:moveTo>
                  <a:lnTo>
                    <a:pt x="704" y="302"/>
                  </a:lnTo>
                  <a:lnTo>
                    <a:pt x="706" y="302"/>
                  </a:lnTo>
                  <a:lnTo>
                    <a:pt x="706" y="302"/>
                  </a:lnTo>
                  <a:lnTo>
                    <a:pt x="706" y="302"/>
                  </a:lnTo>
                  <a:lnTo>
                    <a:pt x="712" y="290"/>
                  </a:lnTo>
                  <a:lnTo>
                    <a:pt x="714" y="284"/>
                  </a:lnTo>
                  <a:lnTo>
                    <a:pt x="714" y="280"/>
                  </a:lnTo>
                  <a:lnTo>
                    <a:pt x="710" y="274"/>
                  </a:lnTo>
                  <a:lnTo>
                    <a:pt x="710" y="274"/>
                  </a:lnTo>
                  <a:lnTo>
                    <a:pt x="704" y="270"/>
                  </a:lnTo>
                  <a:lnTo>
                    <a:pt x="700" y="260"/>
                  </a:lnTo>
                  <a:lnTo>
                    <a:pt x="700" y="250"/>
                  </a:lnTo>
                  <a:lnTo>
                    <a:pt x="700" y="234"/>
                  </a:lnTo>
                  <a:lnTo>
                    <a:pt x="692" y="234"/>
                  </a:lnTo>
                  <a:lnTo>
                    <a:pt x="692" y="234"/>
                  </a:lnTo>
                  <a:lnTo>
                    <a:pt x="684" y="236"/>
                  </a:lnTo>
                  <a:lnTo>
                    <a:pt x="674" y="240"/>
                  </a:lnTo>
                  <a:lnTo>
                    <a:pt x="674" y="240"/>
                  </a:lnTo>
                  <a:lnTo>
                    <a:pt x="666" y="248"/>
                  </a:lnTo>
                  <a:lnTo>
                    <a:pt x="662" y="254"/>
                  </a:lnTo>
                  <a:lnTo>
                    <a:pt x="662" y="254"/>
                  </a:lnTo>
                  <a:lnTo>
                    <a:pt x="660" y="262"/>
                  </a:lnTo>
                  <a:lnTo>
                    <a:pt x="652" y="268"/>
                  </a:lnTo>
                  <a:lnTo>
                    <a:pt x="644" y="272"/>
                  </a:lnTo>
                  <a:lnTo>
                    <a:pt x="632" y="276"/>
                  </a:lnTo>
                  <a:lnTo>
                    <a:pt x="628" y="302"/>
                  </a:lnTo>
                  <a:lnTo>
                    <a:pt x="628" y="302"/>
                  </a:lnTo>
                  <a:lnTo>
                    <a:pt x="626" y="302"/>
                  </a:lnTo>
                  <a:lnTo>
                    <a:pt x="618" y="318"/>
                  </a:lnTo>
                  <a:lnTo>
                    <a:pt x="618" y="320"/>
                  </a:lnTo>
                  <a:lnTo>
                    <a:pt x="616" y="320"/>
                  </a:lnTo>
                  <a:lnTo>
                    <a:pt x="616" y="320"/>
                  </a:lnTo>
                  <a:lnTo>
                    <a:pt x="536" y="334"/>
                  </a:lnTo>
                  <a:lnTo>
                    <a:pt x="536" y="334"/>
                  </a:lnTo>
                  <a:lnTo>
                    <a:pt x="534" y="334"/>
                  </a:lnTo>
                  <a:lnTo>
                    <a:pt x="534" y="334"/>
                  </a:lnTo>
                  <a:lnTo>
                    <a:pt x="510" y="308"/>
                  </a:lnTo>
                  <a:lnTo>
                    <a:pt x="518" y="302"/>
                  </a:lnTo>
                  <a:lnTo>
                    <a:pt x="508" y="290"/>
                  </a:lnTo>
                  <a:lnTo>
                    <a:pt x="498" y="282"/>
                  </a:lnTo>
                  <a:lnTo>
                    <a:pt x="496" y="280"/>
                  </a:lnTo>
                  <a:lnTo>
                    <a:pt x="496" y="280"/>
                  </a:lnTo>
                  <a:lnTo>
                    <a:pt x="496" y="280"/>
                  </a:lnTo>
                  <a:lnTo>
                    <a:pt x="496" y="278"/>
                  </a:lnTo>
                  <a:lnTo>
                    <a:pt x="492" y="258"/>
                  </a:lnTo>
                  <a:lnTo>
                    <a:pt x="470" y="258"/>
                  </a:lnTo>
                  <a:lnTo>
                    <a:pt x="470" y="258"/>
                  </a:lnTo>
                  <a:lnTo>
                    <a:pt x="452" y="246"/>
                  </a:lnTo>
                  <a:lnTo>
                    <a:pt x="388" y="236"/>
                  </a:lnTo>
                  <a:lnTo>
                    <a:pt x="336" y="234"/>
                  </a:lnTo>
                  <a:lnTo>
                    <a:pt x="334" y="234"/>
                  </a:lnTo>
                  <a:lnTo>
                    <a:pt x="334" y="234"/>
                  </a:lnTo>
                  <a:lnTo>
                    <a:pt x="332" y="234"/>
                  </a:lnTo>
                  <a:lnTo>
                    <a:pt x="330" y="232"/>
                  </a:lnTo>
                  <a:lnTo>
                    <a:pt x="298" y="164"/>
                  </a:lnTo>
                  <a:lnTo>
                    <a:pt x="298" y="164"/>
                  </a:lnTo>
                  <a:lnTo>
                    <a:pt x="286" y="146"/>
                  </a:lnTo>
                  <a:lnTo>
                    <a:pt x="258" y="110"/>
                  </a:lnTo>
                  <a:lnTo>
                    <a:pt x="258" y="110"/>
                  </a:lnTo>
                  <a:lnTo>
                    <a:pt x="230" y="76"/>
                  </a:lnTo>
                  <a:lnTo>
                    <a:pt x="216" y="62"/>
                  </a:lnTo>
                  <a:lnTo>
                    <a:pt x="170" y="18"/>
                  </a:lnTo>
                  <a:lnTo>
                    <a:pt x="164" y="14"/>
                  </a:lnTo>
                  <a:lnTo>
                    <a:pt x="108" y="12"/>
                  </a:lnTo>
                  <a:lnTo>
                    <a:pt x="106" y="12"/>
                  </a:lnTo>
                  <a:lnTo>
                    <a:pt x="106" y="10"/>
                  </a:lnTo>
                  <a:lnTo>
                    <a:pt x="106" y="10"/>
                  </a:lnTo>
                  <a:lnTo>
                    <a:pt x="94" y="6"/>
                  </a:lnTo>
                  <a:lnTo>
                    <a:pt x="80" y="0"/>
                  </a:lnTo>
                  <a:lnTo>
                    <a:pt x="80" y="0"/>
                  </a:lnTo>
                  <a:lnTo>
                    <a:pt x="76" y="0"/>
                  </a:lnTo>
                  <a:lnTo>
                    <a:pt x="70" y="0"/>
                  </a:lnTo>
                  <a:lnTo>
                    <a:pt x="54" y="4"/>
                  </a:lnTo>
                  <a:lnTo>
                    <a:pt x="34" y="12"/>
                  </a:lnTo>
                  <a:lnTo>
                    <a:pt x="8" y="24"/>
                  </a:lnTo>
                  <a:lnTo>
                    <a:pt x="6" y="26"/>
                  </a:lnTo>
                  <a:lnTo>
                    <a:pt x="8" y="36"/>
                  </a:lnTo>
                  <a:lnTo>
                    <a:pt x="8" y="36"/>
                  </a:lnTo>
                  <a:lnTo>
                    <a:pt x="8" y="38"/>
                  </a:lnTo>
                  <a:lnTo>
                    <a:pt x="8" y="38"/>
                  </a:lnTo>
                  <a:lnTo>
                    <a:pt x="8" y="38"/>
                  </a:lnTo>
                  <a:lnTo>
                    <a:pt x="2" y="52"/>
                  </a:lnTo>
                  <a:lnTo>
                    <a:pt x="2" y="52"/>
                  </a:lnTo>
                  <a:lnTo>
                    <a:pt x="0" y="52"/>
                  </a:lnTo>
                  <a:lnTo>
                    <a:pt x="0" y="62"/>
                  </a:lnTo>
                  <a:lnTo>
                    <a:pt x="0" y="62"/>
                  </a:lnTo>
                  <a:lnTo>
                    <a:pt x="0" y="72"/>
                  </a:lnTo>
                  <a:lnTo>
                    <a:pt x="4" y="82"/>
                  </a:lnTo>
                  <a:lnTo>
                    <a:pt x="10" y="86"/>
                  </a:lnTo>
                  <a:lnTo>
                    <a:pt x="22" y="86"/>
                  </a:lnTo>
                  <a:lnTo>
                    <a:pt x="32" y="88"/>
                  </a:lnTo>
                  <a:lnTo>
                    <a:pt x="36" y="86"/>
                  </a:lnTo>
                  <a:lnTo>
                    <a:pt x="36" y="86"/>
                  </a:lnTo>
                  <a:lnTo>
                    <a:pt x="38" y="76"/>
                  </a:lnTo>
                  <a:lnTo>
                    <a:pt x="42" y="70"/>
                  </a:lnTo>
                  <a:lnTo>
                    <a:pt x="50" y="70"/>
                  </a:lnTo>
                  <a:lnTo>
                    <a:pt x="78" y="78"/>
                  </a:lnTo>
                  <a:lnTo>
                    <a:pt x="84" y="80"/>
                  </a:lnTo>
                  <a:lnTo>
                    <a:pt x="74" y="94"/>
                  </a:lnTo>
                  <a:lnTo>
                    <a:pt x="74" y="114"/>
                  </a:lnTo>
                  <a:lnTo>
                    <a:pt x="74" y="114"/>
                  </a:lnTo>
                  <a:lnTo>
                    <a:pt x="76" y="118"/>
                  </a:lnTo>
                  <a:lnTo>
                    <a:pt x="80" y="124"/>
                  </a:lnTo>
                  <a:lnTo>
                    <a:pt x="96" y="140"/>
                  </a:lnTo>
                  <a:lnTo>
                    <a:pt x="96" y="140"/>
                  </a:lnTo>
                  <a:lnTo>
                    <a:pt x="108" y="148"/>
                  </a:lnTo>
                  <a:lnTo>
                    <a:pt x="116" y="150"/>
                  </a:lnTo>
                  <a:lnTo>
                    <a:pt x="120" y="150"/>
                  </a:lnTo>
                  <a:lnTo>
                    <a:pt x="124" y="148"/>
                  </a:lnTo>
                  <a:lnTo>
                    <a:pt x="138" y="134"/>
                  </a:lnTo>
                  <a:lnTo>
                    <a:pt x="148" y="128"/>
                  </a:lnTo>
                  <a:lnTo>
                    <a:pt x="148" y="128"/>
                  </a:lnTo>
                  <a:lnTo>
                    <a:pt x="148" y="128"/>
                  </a:lnTo>
                  <a:lnTo>
                    <a:pt x="170" y="124"/>
                  </a:lnTo>
                  <a:lnTo>
                    <a:pt x="176" y="110"/>
                  </a:lnTo>
                  <a:lnTo>
                    <a:pt x="194" y="100"/>
                  </a:lnTo>
                  <a:lnTo>
                    <a:pt x="212" y="11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34" y="232"/>
                  </a:lnTo>
                  <a:lnTo>
                    <a:pt x="240" y="250"/>
                  </a:lnTo>
                  <a:lnTo>
                    <a:pt x="242" y="258"/>
                  </a:lnTo>
                  <a:lnTo>
                    <a:pt x="240" y="272"/>
                  </a:lnTo>
                  <a:lnTo>
                    <a:pt x="240" y="272"/>
                  </a:lnTo>
                  <a:lnTo>
                    <a:pt x="240" y="274"/>
                  </a:lnTo>
                  <a:lnTo>
                    <a:pt x="232" y="284"/>
                  </a:lnTo>
                  <a:lnTo>
                    <a:pt x="232" y="286"/>
                  </a:lnTo>
                  <a:lnTo>
                    <a:pt x="232" y="286"/>
                  </a:lnTo>
                  <a:lnTo>
                    <a:pt x="232" y="286"/>
                  </a:lnTo>
                  <a:lnTo>
                    <a:pt x="224" y="294"/>
                  </a:lnTo>
                  <a:lnTo>
                    <a:pt x="222" y="312"/>
                  </a:lnTo>
                  <a:lnTo>
                    <a:pt x="228" y="330"/>
                  </a:lnTo>
                  <a:lnTo>
                    <a:pt x="228" y="330"/>
                  </a:lnTo>
                  <a:lnTo>
                    <a:pt x="228" y="332"/>
                  </a:lnTo>
                  <a:lnTo>
                    <a:pt x="228" y="332"/>
                  </a:lnTo>
                  <a:lnTo>
                    <a:pt x="228" y="332"/>
                  </a:lnTo>
                  <a:lnTo>
                    <a:pt x="222" y="360"/>
                  </a:lnTo>
                  <a:lnTo>
                    <a:pt x="218" y="364"/>
                  </a:lnTo>
                  <a:lnTo>
                    <a:pt x="218" y="364"/>
                  </a:lnTo>
                  <a:lnTo>
                    <a:pt x="214" y="366"/>
                  </a:lnTo>
                  <a:lnTo>
                    <a:pt x="206" y="364"/>
                  </a:lnTo>
                  <a:lnTo>
                    <a:pt x="206" y="364"/>
                  </a:lnTo>
                  <a:lnTo>
                    <a:pt x="198" y="356"/>
                  </a:lnTo>
                  <a:lnTo>
                    <a:pt x="190" y="358"/>
                  </a:lnTo>
                  <a:lnTo>
                    <a:pt x="180" y="370"/>
                  </a:lnTo>
                  <a:lnTo>
                    <a:pt x="168" y="402"/>
                  </a:lnTo>
                  <a:lnTo>
                    <a:pt x="168" y="404"/>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4" y="560"/>
                  </a:lnTo>
                  <a:lnTo>
                    <a:pt x="258" y="562"/>
                  </a:lnTo>
                  <a:lnTo>
                    <a:pt x="262" y="562"/>
                  </a:lnTo>
                  <a:lnTo>
                    <a:pt x="266" y="564"/>
                  </a:lnTo>
                  <a:lnTo>
                    <a:pt x="274" y="560"/>
                  </a:lnTo>
                  <a:lnTo>
                    <a:pt x="274" y="560"/>
                  </a:lnTo>
                  <a:lnTo>
                    <a:pt x="282" y="558"/>
                  </a:lnTo>
                  <a:lnTo>
                    <a:pt x="292" y="554"/>
                  </a:lnTo>
                  <a:lnTo>
                    <a:pt x="296" y="552"/>
                  </a:lnTo>
                  <a:lnTo>
                    <a:pt x="308" y="552"/>
                  </a:lnTo>
                  <a:lnTo>
                    <a:pt x="308" y="552"/>
                  </a:lnTo>
                  <a:lnTo>
                    <a:pt x="312" y="552"/>
                  </a:lnTo>
                  <a:lnTo>
                    <a:pt x="316" y="554"/>
                  </a:lnTo>
                  <a:lnTo>
                    <a:pt x="332" y="544"/>
                  </a:lnTo>
                  <a:lnTo>
                    <a:pt x="334" y="544"/>
                  </a:lnTo>
                  <a:lnTo>
                    <a:pt x="334" y="546"/>
                  </a:lnTo>
                  <a:lnTo>
                    <a:pt x="336" y="544"/>
                  </a:lnTo>
                  <a:lnTo>
                    <a:pt x="338" y="546"/>
                  </a:lnTo>
                  <a:lnTo>
                    <a:pt x="338" y="546"/>
                  </a:lnTo>
                  <a:lnTo>
                    <a:pt x="344" y="556"/>
                  </a:lnTo>
                  <a:lnTo>
                    <a:pt x="346" y="562"/>
                  </a:lnTo>
                  <a:lnTo>
                    <a:pt x="354" y="574"/>
                  </a:lnTo>
                  <a:lnTo>
                    <a:pt x="360" y="576"/>
                  </a:lnTo>
                  <a:lnTo>
                    <a:pt x="360" y="576"/>
                  </a:lnTo>
                  <a:lnTo>
                    <a:pt x="362" y="576"/>
                  </a:lnTo>
                  <a:lnTo>
                    <a:pt x="360" y="574"/>
                  </a:lnTo>
                  <a:lnTo>
                    <a:pt x="360" y="574"/>
                  </a:lnTo>
                  <a:lnTo>
                    <a:pt x="360" y="570"/>
                  </a:lnTo>
                  <a:lnTo>
                    <a:pt x="360" y="566"/>
                  </a:lnTo>
                  <a:lnTo>
                    <a:pt x="360" y="566"/>
                  </a:lnTo>
                  <a:lnTo>
                    <a:pt x="364" y="564"/>
                  </a:lnTo>
                  <a:lnTo>
                    <a:pt x="370" y="562"/>
                  </a:lnTo>
                  <a:lnTo>
                    <a:pt x="398" y="562"/>
                  </a:lnTo>
                  <a:lnTo>
                    <a:pt x="400" y="562"/>
                  </a:lnTo>
                  <a:lnTo>
                    <a:pt x="402" y="562"/>
                  </a:lnTo>
                  <a:lnTo>
                    <a:pt x="402" y="562"/>
                  </a:lnTo>
                  <a:lnTo>
                    <a:pt x="402" y="562"/>
                  </a:lnTo>
                  <a:lnTo>
                    <a:pt x="412" y="580"/>
                  </a:lnTo>
                  <a:lnTo>
                    <a:pt x="410" y="588"/>
                  </a:lnTo>
                  <a:lnTo>
                    <a:pt x="410" y="588"/>
                  </a:lnTo>
                  <a:lnTo>
                    <a:pt x="422" y="590"/>
                  </a:lnTo>
                  <a:lnTo>
                    <a:pt x="422" y="590"/>
                  </a:lnTo>
                  <a:lnTo>
                    <a:pt x="422" y="590"/>
                  </a:lnTo>
                  <a:lnTo>
                    <a:pt x="422" y="588"/>
                  </a:lnTo>
                  <a:lnTo>
                    <a:pt x="422" y="586"/>
                  </a:lnTo>
                  <a:lnTo>
                    <a:pt x="426" y="584"/>
                  </a:lnTo>
                  <a:lnTo>
                    <a:pt x="454" y="602"/>
                  </a:lnTo>
                  <a:lnTo>
                    <a:pt x="454" y="602"/>
                  </a:lnTo>
                  <a:lnTo>
                    <a:pt x="456" y="608"/>
                  </a:lnTo>
                  <a:lnTo>
                    <a:pt x="458" y="612"/>
                  </a:lnTo>
                  <a:lnTo>
                    <a:pt x="458" y="624"/>
                  </a:lnTo>
                  <a:lnTo>
                    <a:pt x="468" y="626"/>
                  </a:lnTo>
                  <a:lnTo>
                    <a:pt x="474" y="616"/>
                  </a:lnTo>
                  <a:lnTo>
                    <a:pt x="474" y="616"/>
                  </a:lnTo>
                  <a:lnTo>
                    <a:pt x="470" y="608"/>
                  </a:lnTo>
                  <a:lnTo>
                    <a:pt x="470" y="602"/>
                  </a:lnTo>
                  <a:lnTo>
                    <a:pt x="470" y="602"/>
                  </a:lnTo>
                  <a:lnTo>
                    <a:pt x="472" y="598"/>
                  </a:lnTo>
                  <a:lnTo>
                    <a:pt x="474" y="596"/>
                  </a:lnTo>
                  <a:lnTo>
                    <a:pt x="478" y="594"/>
                  </a:lnTo>
                  <a:lnTo>
                    <a:pt x="478" y="594"/>
                  </a:lnTo>
                  <a:lnTo>
                    <a:pt x="478" y="592"/>
                  </a:lnTo>
                  <a:lnTo>
                    <a:pt x="480" y="590"/>
                  </a:lnTo>
                  <a:lnTo>
                    <a:pt x="486" y="590"/>
                  </a:lnTo>
                  <a:lnTo>
                    <a:pt x="486" y="590"/>
                  </a:lnTo>
                  <a:lnTo>
                    <a:pt x="490" y="594"/>
                  </a:lnTo>
                  <a:lnTo>
                    <a:pt x="492" y="598"/>
                  </a:lnTo>
                  <a:lnTo>
                    <a:pt x="496" y="614"/>
                  </a:lnTo>
                  <a:lnTo>
                    <a:pt x="496" y="616"/>
                  </a:lnTo>
                  <a:lnTo>
                    <a:pt x="498" y="618"/>
                  </a:lnTo>
                  <a:lnTo>
                    <a:pt x="498" y="618"/>
                  </a:lnTo>
                  <a:lnTo>
                    <a:pt x="502" y="622"/>
                  </a:lnTo>
                  <a:lnTo>
                    <a:pt x="510" y="626"/>
                  </a:lnTo>
                  <a:lnTo>
                    <a:pt x="510" y="626"/>
                  </a:lnTo>
                  <a:lnTo>
                    <a:pt x="512" y="626"/>
                  </a:lnTo>
                  <a:lnTo>
                    <a:pt x="538" y="652"/>
                  </a:lnTo>
                  <a:lnTo>
                    <a:pt x="538" y="652"/>
                  </a:lnTo>
                  <a:lnTo>
                    <a:pt x="550" y="648"/>
                  </a:lnTo>
                  <a:lnTo>
                    <a:pt x="548" y="644"/>
                  </a:lnTo>
                  <a:lnTo>
                    <a:pt x="548" y="644"/>
                  </a:lnTo>
                  <a:lnTo>
                    <a:pt x="544" y="638"/>
                  </a:lnTo>
                  <a:lnTo>
                    <a:pt x="544" y="634"/>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08" y="596"/>
                  </a:lnTo>
                  <a:lnTo>
                    <a:pt x="610" y="600"/>
                  </a:lnTo>
                  <a:lnTo>
                    <a:pt x="612" y="606"/>
                  </a:lnTo>
                  <a:lnTo>
                    <a:pt x="612" y="606"/>
                  </a:lnTo>
                  <a:lnTo>
                    <a:pt x="610" y="610"/>
                  </a:lnTo>
                  <a:lnTo>
                    <a:pt x="606" y="616"/>
                  </a:lnTo>
                  <a:lnTo>
                    <a:pt x="610" y="618"/>
                  </a:lnTo>
                  <a:lnTo>
                    <a:pt x="610" y="618"/>
                  </a:lnTo>
                  <a:lnTo>
                    <a:pt x="620" y="622"/>
                  </a:lnTo>
                  <a:lnTo>
                    <a:pt x="628" y="626"/>
                  </a:lnTo>
                  <a:lnTo>
                    <a:pt x="630" y="626"/>
                  </a:lnTo>
                  <a:lnTo>
                    <a:pt x="630" y="626"/>
                  </a:lnTo>
                  <a:lnTo>
                    <a:pt x="640" y="630"/>
                  </a:lnTo>
                  <a:lnTo>
                    <a:pt x="648" y="630"/>
                  </a:lnTo>
                  <a:lnTo>
                    <a:pt x="636" y="572"/>
                  </a:lnTo>
                  <a:lnTo>
                    <a:pt x="636" y="572"/>
                  </a:lnTo>
                  <a:lnTo>
                    <a:pt x="630" y="568"/>
                  </a:lnTo>
                  <a:lnTo>
                    <a:pt x="624" y="562"/>
                  </a:lnTo>
                  <a:lnTo>
                    <a:pt x="614" y="546"/>
                  </a:lnTo>
                  <a:lnTo>
                    <a:pt x="614" y="546"/>
                  </a:lnTo>
                  <a:lnTo>
                    <a:pt x="610" y="538"/>
                  </a:lnTo>
                  <a:lnTo>
                    <a:pt x="612" y="528"/>
                  </a:lnTo>
                  <a:lnTo>
                    <a:pt x="616" y="518"/>
                  </a:lnTo>
                  <a:lnTo>
                    <a:pt x="624" y="506"/>
                  </a:lnTo>
                  <a:lnTo>
                    <a:pt x="624" y="506"/>
                  </a:lnTo>
                  <a:lnTo>
                    <a:pt x="636" y="494"/>
                  </a:lnTo>
                  <a:lnTo>
                    <a:pt x="650" y="482"/>
                  </a:lnTo>
                  <a:lnTo>
                    <a:pt x="650" y="482"/>
                  </a:lnTo>
                  <a:lnTo>
                    <a:pt x="650" y="482"/>
                  </a:lnTo>
                  <a:lnTo>
                    <a:pt x="662" y="482"/>
                  </a:lnTo>
                  <a:lnTo>
                    <a:pt x="662" y="482"/>
                  </a:lnTo>
                  <a:lnTo>
                    <a:pt x="672" y="486"/>
                  </a:lnTo>
                  <a:lnTo>
                    <a:pt x="692" y="486"/>
                  </a:lnTo>
                  <a:lnTo>
                    <a:pt x="692" y="486"/>
                  </a:lnTo>
                  <a:lnTo>
                    <a:pt x="698" y="482"/>
                  </a:lnTo>
                  <a:lnTo>
                    <a:pt x="704" y="476"/>
                  </a:lnTo>
                  <a:lnTo>
                    <a:pt x="714" y="452"/>
                  </a:lnTo>
                  <a:lnTo>
                    <a:pt x="714" y="452"/>
                  </a:lnTo>
                  <a:lnTo>
                    <a:pt x="718" y="442"/>
                  </a:lnTo>
                  <a:lnTo>
                    <a:pt x="718" y="426"/>
                  </a:lnTo>
                  <a:lnTo>
                    <a:pt x="716" y="382"/>
                  </a:lnTo>
                  <a:lnTo>
                    <a:pt x="716" y="382"/>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74" name="Freeform 30"/>
            <p:cNvSpPr>
              <a:spLocks/>
            </p:cNvSpPr>
            <p:nvPr/>
          </p:nvSpPr>
          <p:spPr bwMode="auto">
            <a:xfrm>
              <a:off x="4530725" y="3279094"/>
              <a:ext cx="688975" cy="431800"/>
            </a:xfrm>
            <a:custGeom>
              <a:avLst/>
              <a:gdLst>
                <a:gd name="T0" fmla="*/ 396 w 434"/>
                <a:gd name="T1" fmla="*/ 8 h 272"/>
                <a:gd name="T2" fmla="*/ 358 w 434"/>
                <a:gd name="T3" fmla="*/ 12 h 272"/>
                <a:gd name="T4" fmla="*/ 314 w 434"/>
                <a:gd name="T5" fmla="*/ 0 h 272"/>
                <a:gd name="T6" fmla="*/ 272 w 434"/>
                <a:gd name="T7" fmla="*/ 60 h 272"/>
                <a:gd name="T8" fmla="*/ 246 w 434"/>
                <a:gd name="T9" fmla="*/ 64 h 272"/>
                <a:gd name="T10" fmla="*/ 218 w 434"/>
                <a:gd name="T11" fmla="*/ 60 h 272"/>
                <a:gd name="T12" fmla="*/ 208 w 434"/>
                <a:gd name="T13" fmla="*/ 2 h 272"/>
                <a:gd name="T14" fmla="*/ 150 w 434"/>
                <a:gd name="T15" fmla="*/ 20 h 272"/>
                <a:gd name="T16" fmla="*/ 144 w 434"/>
                <a:gd name="T17" fmla="*/ 0 h 272"/>
                <a:gd name="T18" fmla="*/ 118 w 434"/>
                <a:gd name="T19" fmla="*/ 20 h 272"/>
                <a:gd name="T20" fmla="*/ 102 w 434"/>
                <a:gd name="T21" fmla="*/ 24 h 272"/>
                <a:gd name="T22" fmla="*/ 12 w 434"/>
                <a:gd name="T23" fmla="*/ 128 h 272"/>
                <a:gd name="T24" fmla="*/ 22 w 434"/>
                <a:gd name="T25" fmla="*/ 152 h 272"/>
                <a:gd name="T26" fmla="*/ 20 w 434"/>
                <a:gd name="T27" fmla="*/ 156 h 272"/>
                <a:gd name="T28" fmla="*/ 24 w 434"/>
                <a:gd name="T29" fmla="*/ 172 h 272"/>
                <a:gd name="T30" fmla="*/ 34 w 434"/>
                <a:gd name="T31" fmla="*/ 206 h 272"/>
                <a:gd name="T32" fmla="*/ 0 w 434"/>
                <a:gd name="T33" fmla="*/ 236 h 272"/>
                <a:gd name="T34" fmla="*/ 18 w 434"/>
                <a:gd name="T35" fmla="*/ 248 h 272"/>
                <a:gd name="T36" fmla="*/ 18 w 434"/>
                <a:gd name="T37" fmla="*/ 252 h 272"/>
                <a:gd name="T38" fmla="*/ 64 w 434"/>
                <a:gd name="T39" fmla="*/ 272 h 272"/>
                <a:gd name="T40" fmla="*/ 92 w 434"/>
                <a:gd name="T41" fmla="*/ 230 h 272"/>
                <a:gd name="T42" fmla="*/ 118 w 434"/>
                <a:gd name="T43" fmla="*/ 242 h 272"/>
                <a:gd name="T44" fmla="*/ 118 w 434"/>
                <a:gd name="T45" fmla="*/ 244 h 272"/>
                <a:gd name="T46" fmla="*/ 118 w 434"/>
                <a:gd name="T47" fmla="*/ 260 h 272"/>
                <a:gd name="T48" fmla="*/ 148 w 434"/>
                <a:gd name="T49" fmla="*/ 264 h 272"/>
                <a:gd name="T50" fmla="*/ 170 w 434"/>
                <a:gd name="T51" fmla="*/ 256 h 272"/>
                <a:gd name="T52" fmla="*/ 184 w 434"/>
                <a:gd name="T53" fmla="*/ 252 h 272"/>
                <a:gd name="T54" fmla="*/ 202 w 434"/>
                <a:gd name="T55" fmla="*/ 258 h 272"/>
                <a:gd name="T56" fmla="*/ 214 w 434"/>
                <a:gd name="T57" fmla="*/ 248 h 272"/>
                <a:gd name="T58" fmla="*/ 220 w 434"/>
                <a:gd name="T59" fmla="*/ 242 h 272"/>
                <a:gd name="T60" fmla="*/ 230 w 434"/>
                <a:gd name="T61" fmla="*/ 228 h 272"/>
                <a:gd name="T62" fmla="*/ 250 w 434"/>
                <a:gd name="T63" fmla="*/ 212 h 272"/>
                <a:gd name="T64" fmla="*/ 258 w 434"/>
                <a:gd name="T65" fmla="*/ 216 h 272"/>
                <a:gd name="T66" fmla="*/ 268 w 434"/>
                <a:gd name="T67" fmla="*/ 176 h 272"/>
                <a:gd name="T68" fmla="*/ 280 w 434"/>
                <a:gd name="T69" fmla="*/ 172 h 272"/>
                <a:gd name="T70" fmla="*/ 298 w 434"/>
                <a:gd name="T71" fmla="*/ 156 h 272"/>
                <a:gd name="T72" fmla="*/ 296 w 434"/>
                <a:gd name="T73" fmla="*/ 138 h 272"/>
                <a:gd name="T74" fmla="*/ 296 w 434"/>
                <a:gd name="T75" fmla="*/ 122 h 272"/>
                <a:gd name="T76" fmla="*/ 302 w 434"/>
                <a:gd name="T77" fmla="*/ 120 h 272"/>
                <a:gd name="T78" fmla="*/ 322 w 434"/>
                <a:gd name="T79" fmla="*/ 112 h 272"/>
                <a:gd name="T80" fmla="*/ 336 w 434"/>
                <a:gd name="T81" fmla="*/ 102 h 272"/>
                <a:gd name="T82" fmla="*/ 328 w 434"/>
                <a:gd name="T83" fmla="*/ 94 h 272"/>
                <a:gd name="T84" fmla="*/ 330 w 434"/>
                <a:gd name="T85" fmla="*/ 86 h 272"/>
                <a:gd name="T86" fmla="*/ 334 w 434"/>
                <a:gd name="T87" fmla="*/ 86 h 272"/>
                <a:gd name="T88" fmla="*/ 404 w 434"/>
                <a:gd name="T89" fmla="*/ 40 h 272"/>
                <a:gd name="T90" fmla="*/ 428 w 434"/>
                <a:gd name="T91" fmla="*/ 48 h 272"/>
                <a:gd name="T92" fmla="*/ 424 w 434"/>
                <a:gd name="T93" fmla="*/ 28 h 272"/>
                <a:gd name="T94" fmla="*/ 432 w 434"/>
                <a:gd name="T95" fmla="*/ 12 h 272"/>
                <a:gd name="T96" fmla="*/ 424 w 434"/>
                <a:gd name="T97" fmla="*/ 14 h 272"/>
                <a:gd name="T98" fmla="*/ 404 w 434"/>
                <a:gd name="T99" fmla="*/ 16 h 272"/>
                <a:gd name="T100" fmla="*/ 400 w 434"/>
                <a:gd name="T10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4" h="272">
                  <a:moveTo>
                    <a:pt x="396" y="8"/>
                  </a:moveTo>
                  <a:lnTo>
                    <a:pt x="396" y="8"/>
                  </a:lnTo>
                  <a:lnTo>
                    <a:pt x="396" y="8"/>
                  </a:lnTo>
                  <a:lnTo>
                    <a:pt x="394" y="12"/>
                  </a:lnTo>
                  <a:lnTo>
                    <a:pt x="388" y="14"/>
                  </a:lnTo>
                  <a:lnTo>
                    <a:pt x="358" y="12"/>
                  </a:lnTo>
                  <a:lnTo>
                    <a:pt x="358" y="12"/>
                  </a:lnTo>
                  <a:lnTo>
                    <a:pt x="330" y="6"/>
                  </a:lnTo>
                  <a:lnTo>
                    <a:pt x="314" y="0"/>
                  </a:lnTo>
                  <a:lnTo>
                    <a:pt x="270" y="42"/>
                  </a:lnTo>
                  <a:lnTo>
                    <a:pt x="272" y="60"/>
                  </a:lnTo>
                  <a:lnTo>
                    <a:pt x="272" y="60"/>
                  </a:lnTo>
                  <a:lnTo>
                    <a:pt x="268" y="62"/>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50" y="20"/>
                  </a:lnTo>
                  <a:lnTo>
                    <a:pt x="148" y="6"/>
                  </a:lnTo>
                  <a:lnTo>
                    <a:pt x="144" y="0"/>
                  </a:lnTo>
                  <a:lnTo>
                    <a:pt x="128" y="8"/>
                  </a:lnTo>
                  <a:lnTo>
                    <a:pt x="120" y="18"/>
                  </a:lnTo>
                  <a:lnTo>
                    <a:pt x="118" y="20"/>
                  </a:lnTo>
                  <a:lnTo>
                    <a:pt x="118" y="20"/>
                  </a:lnTo>
                  <a:lnTo>
                    <a:pt x="102" y="24"/>
                  </a:lnTo>
                  <a:lnTo>
                    <a:pt x="102" y="24"/>
                  </a:lnTo>
                  <a:lnTo>
                    <a:pt x="78" y="48"/>
                  </a:lnTo>
                  <a:lnTo>
                    <a:pt x="56" y="70"/>
                  </a:lnTo>
                  <a:lnTo>
                    <a:pt x="12" y="128"/>
                  </a:lnTo>
                  <a:lnTo>
                    <a:pt x="22" y="148"/>
                  </a:lnTo>
                  <a:lnTo>
                    <a:pt x="22" y="152"/>
                  </a:lnTo>
                  <a:lnTo>
                    <a:pt x="22" y="152"/>
                  </a:lnTo>
                  <a:lnTo>
                    <a:pt x="20" y="152"/>
                  </a:lnTo>
                  <a:lnTo>
                    <a:pt x="20" y="152"/>
                  </a:lnTo>
                  <a:lnTo>
                    <a:pt x="20" y="156"/>
                  </a:lnTo>
                  <a:lnTo>
                    <a:pt x="20" y="160"/>
                  </a:lnTo>
                  <a:lnTo>
                    <a:pt x="24" y="172"/>
                  </a:lnTo>
                  <a:lnTo>
                    <a:pt x="24" y="172"/>
                  </a:lnTo>
                  <a:lnTo>
                    <a:pt x="32" y="188"/>
                  </a:lnTo>
                  <a:lnTo>
                    <a:pt x="34" y="198"/>
                  </a:lnTo>
                  <a:lnTo>
                    <a:pt x="34" y="206"/>
                  </a:lnTo>
                  <a:lnTo>
                    <a:pt x="34" y="208"/>
                  </a:lnTo>
                  <a:lnTo>
                    <a:pt x="0" y="228"/>
                  </a:lnTo>
                  <a:lnTo>
                    <a:pt x="0" y="236"/>
                  </a:lnTo>
                  <a:lnTo>
                    <a:pt x="16" y="244"/>
                  </a:lnTo>
                  <a:lnTo>
                    <a:pt x="16" y="244"/>
                  </a:lnTo>
                  <a:lnTo>
                    <a:pt x="18" y="248"/>
                  </a:lnTo>
                  <a:lnTo>
                    <a:pt x="18" y="248"/>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2"/>
                  </a:lnTo>
                  <a:lnTo>
                    <a:pt x="118" y="244"/>
                  </a:lnTo>
                  <a:lnTo>
                    <a:pt x="118" y="244"/>
                  </a:lnTo>
                  <a:lnTo>
                    <a:pt x="116" y="250"/>
                  </a:lnTo>
                  <a:lnTo>
                    <a:pt x="116" y="256"/>
                  </a:lnTo>
                  <a:lnTo>
                    <a:pt x="118" y="260"/>
                  </a:lnTo>
                  <a:lnTo>
                    <a:pt x="124" y="264"/>
                  </a:lnTo>
                  <a:lnTo>
                    <a:pt x="148" y="264"/>
                  </a:lnTo>
                  <a:lnTo>
                    <a:pt x="148" y="264"/>
                  </a:lnTo>
                  <a:lnTo>
                    <a:pt x="160" y="260"/>
                  </a:lnTo>
                  <a:lnTo>
                    <a:pt x="170" y="256"/>
                  </a:lnTo>
                  <a:lnTo>
                    <a:pt x="170" y="256"/>
                  </a:lnTo>
                  <a:lnTo>
                    <a:pt x="172" y="252"/>
                  </a:lnTo>
                  <a:lnTo>
                    <a:pt x="176" y="252"/>
                  </a:lnTo>
                  <a:lnTo>
                    <a:pt x="184" y="252"/>
                  </a:lnTo>
                  <a:lnTo>
                    <a:pt x="184" y="252"/>
                  </a:lnTo>
                  <a:lnTo>
                    <a:pt x="198" y="256"/>
                  </a:lnTo>
                  <a:lnTo>
                    <a:pt x="202" y="258"/>
                  </a:lnTo>
                  <a:lnTo>
                    <a:pt x="208" y="264"/>
                  </a:lnTo>
                  <a:lnTo>
                    <a:pt x="212" y="250"/>
                  </a:lnTo>
                  <a:lnTo>
                    <a:pt x="214" y="248"/>
                  </a:lnTo>
                  <a:lnTo>
                    <a:pt x="216" y="248"/>
                  </a:lnTo>
                  <a:lnTo>
                    <a:pt x="216" y="248"/>
                  </a:lnTo>
                  <a:lnTo>
                    <a:pt x="220" y="242"/>
                  </a:lnTo>
                  <a:lnTo>
                    <a:pt x="224" y="236"/>
                  </a:lnTo>
                  <a:lnTo>
                    <a:pt x="224" y="236"/>
                  </a:lnTo>
                  <a:lnTo>
                    <a:pt x="230" y="228"/>
                  </a:lnTo>
                  <a:lnTo>
                    <a:pt x="238" y="220"/>
                  </a:lnTo>
                  <a:lnTo>
                    <a:pt x="248" y="214"/>
                  </a:lnTo>
                  <a:lnTo>
                    <a:pt x="250" y="212"/>
                  </a:lnTo>
                  <a:lnTo>
                    <a:pt x="250" y="214"/>
                  </a:lnTo>
                  <a:lnTo>
                    <a:pt x="252" y="214"/>
                  </a:lnTo>
                  <a:lnTo>
                    <a:pt x="258" y="216"/>
                  </a:lnTo>
                  <a:lnTo>
                    <a:pt x="258" y="216"/>
                  </a:lnTo>
                  <a:lnTo>
                    <a:pt x="260" y="216"/>
                  </a:lnTo>
                  <a:lnTo>
                    <a:pt x="268" y="176"/>
                  </a:lnTo>
                  <a:lnTo>
                    <a:pt x="268" y="176"/>
                  </a:lnTo>
                  <a:lnTo>
                    <a:pt x="280" y="172"/>
                  </a:lnTo>
                  <a:lnTo>
                    <a:pt x="280" y="172"/>
                  </a:lnTo>
                  <a:lnTo>
                    <a:pt x="290" y="166"/>
                  </a:lnTo>
                  <a:lnTo>
                    <a:pt x="296" y="160"/>
                  </a:lnTo>
                  <a:lnTo>
                    <a:pt x="298" y="156"/>
                  </a:lnTo>
                  <a:lnTo>
                    <a:pt x="300" y="150"/>
                  </a:lnTo>
                  <a:lnTo>
                    <a:pt x="296" y="138"/>
                  </a:lnTo>
                  <a:lnTo>
                    <a:pt x="296" y="138"/>
                  </a:lnTo>
                  <a:lnTo>
                    <a:pt x="294" y="128"/>
                  </a:lnTo>
                  <a:lnTo>
                    <a:pt x="296" y="122"/>
                  </a:lnTo>
                  <a:lnTo>
                    <a:pt x="296" y="122"/>
                  </a:lnTo>
                  <a:lnTo>
                    <a:pt x="298" y="120"/>
                  </a:lnTo>
                  <a:lnTo>
                    <a:pt x="302"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34" y="86"/>
                  </a:lnTo>
                  <a:lnTo>
                    <a:pt x="342" y="84"/>
                  </a:lnTo>
                  <a:lnTo>
                    <a:pt x="352" y="76"/>
                  </a:lnTo>
                  <a:lnTo>
                    <a:pt x="404" y="40"/>
                  </a:lnTo>
                  <a:lnTo>
                    <a:pt x="404" y="40"/>
                  </a:lnTo>
                  <a:lnTo>
                    <a:pt x="420" y="48"/>
                  </a:lnTo>
                  <a:lnTo>
                    <a:pt x="428" y="48"/>
                  </a:lnTo>
                  <a:lnTo>
                    <a:pt x="424" y="30"/>
                  </a:lnTo>
                  <a:lnTo>
                    <a:pt x="424" y="28"/>
                  </a:lnTo>
                  <a:lnTo>
                    <a:pt x="424" y="28"/>
                  </a:lnTo>
                  <a:lnTo>
                    <a:pt x="424" y="28"/>
                  </a:lnTo>
                  <a:lnTo>
                    <a:pt x="434" y="12"/>
                  </a:lnTo>
                  <a:lnTo>
                    <a:pt x="432" y="12"/>
                  </a:lnTo>
                  <a:lnTo>
                    <a:pt x="426" y="12"/>
                  </a:lnTo>
                  <a:lnTo>
                    <a:pt x="426" y="14"/>
                  </a:lnTo>
                  <a:lnTo>
                    <a:pt x="424" y="14"/>
                  </a:lnTo>
                  <a:lnTo>
                    <a:pt x="408" y="16"/>
                  </a:lnTo>
                  <a:lnTo>
                    <a:pt x="404" y="16"/>
                  </a:lnTo>
                  <a:lnTo>
                    <a:pt x="404" y="16"/>
                  </a:lnTo>
                  <a:lnTo>
                    <a:pt x="404" y="16"/>
                  </a:lnTo>
                  <a:lnTo>
                    <a:pt x="404" y="12"/>
                  </a:lnTo>
                  <a:lnTo>
                    <a:pt x="400" y="8"/>
                  </a:lnTo>
                  <a:lnTo>
                    <a:pt x="396" y="8"/>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75" name="Freeform 31"/>
            <p:cNvSpPr>
              <a:spLocks/>
            </p:cNvSpPr>
            <p:nvPr/>
          </p:nvSpPr>
          <p:spPr bwMode="auto">
            <a:xfrm>
              <a:off x="5175250" y="3996644"/>
              <a:ext cx="107950" cy="95250"/>
            </a:xfrm>
            <a:custGeom>
              <a:avLst/>
              <a:gdLst>
                <a:gd name="T0" fmla="*/ 62 w 68"/>
                <a:gd name="T1" fmla="*/ 32 h 60"/>
                <a:gd name="T2" fmla="*/ 68 w 68"/>
                <a:gd name="T3" fmla="*/ 24 h 60"/>
                <a:gd name="T4" fmla="*/ 68 w 68"/>
                <a:gd name="T5" fmla="*/ 24 h 60"/>
                <a:gd name="T6" fmla="*/ 68 w 68"/>
                <a:gd name="T7" fmla="*/ 24 h 60"/>
                <a:gd name="T8" fmla="*/ 68 w 68"/>
                <a:gd name="T9" fmla="*/ 24 h 60"/>
                <a:gd name="T10" fmla="*/ 48 w 68"/>
                <a:gd name="T11" fmla="*/ 8 h 60"/>
                <a:gd name="T12" fmla="*/ 48 w 68"/>
                <a:gd name="T13" fmla="*/ 8 h 60"/>
                <a:gd name="T14" fmla="*/ 40 w 68"/>
                <a:gd name="T15" fmla="*/ 4 h 60"/>
                <a:gd name="T16" fmla="*/ 34 w 68"/>
                <a:gd name="T17" fmla="*/ 0 h 60"/>
                <a:gd name="T18" fmla="*/ 28 w 68"/>
                <a:gd name="T19" fmla="*/ 0 h 60"/>
                <a:gd name="T20" fmla="*/ 22 w 68"/>
                <a:gd name="T21" fmla="*/ 0 h 60"/>
                <a:gd name="T22" fmla="*/ 14 w 68"/>
                <a:gd name="T23" fmla="*/ 2 h 60"/>
                <a:gd name="T24" fmla="*/ 14 w 68"/>
                <a:gd name="T25" fmla="*/ 20 h 60"/>
                <a:gd name="T26" fmla="*/ 14 w 68"/>
                <a:gd name="T27" fmla="*/ 20 h 60"/>
                <a:gd name="T28" fmla="*/ 10 w 68"/>
                <a:gd name="T29" fmla="*/ 28 h 60"/>
                <a:gd name="T30" fmla="*/ 4 w 68"/>
                <a:gd name="T31" fmla="*/ 36 h 60"/>
                <a:gd name="T32" fmla="*/ 0 w 68"/>
                <a:gd name="T33" fmla="*/ 40 h 60"/>
                <a:gd name="T34" fmla="*/ 8 w 68"/>
                <a:gd name="T35" fmla="*/ 48 h 60"/>
                <a:gd name="T36" fmla="*/ 10 w 68"/>
                <a:gd name="T37" fmla="*/ 48 h 60"/>
                <a:gd name="T38" fmla="*/ 12 w 68"/>
                <a:gd name="T39" fmla="*/ 56 h 60"/>
                <a:gd name="T40" fmla="*/ 22 w 68"/>
                <a:gd name="T41" fmla="*/ 60 h 60"/>
                <a:gd name="T42" fmla="*/ 22 w 68"/>
                <a:gd name="T43" fmla="*/ 60 h 60"/>
                <a:gd name="T44" fmla="*/ 28 w 68"/>
                <a:gd name="T45" fmla="*/ 56 h 60"/>
                <a:gd name="T46" fmla="*/ 34 w 68"/>
                <a:gd name="T47" fmla="*/ 54 h 60"/>
                <a:gd name="T48" fmla="*/ 52 w 68"/>
                <a:gd name="T49" fmla="*/ 58 h 60"/>
                <a:gd name="T50" fmla="*/ 52 w 68"/>
                <a:gd name="T51" fmla="*/ 52 h 60"/>
                <a:gd name="T52" fmla="*/ 52 w 68"/>
                <a:gd name="T53" fmla="*/ 52 h 60"/>
                <a:gd name="T54" fmla="*/ 54 w 68"/>
                <a:gd name="T55" fmla="*/ 44 h 60"/>
                <a:gd name="T56" fmla="*/ 56 w 68"/>
                <a:gd name="T57" fmla="*/ 38 h 60"/>
                <a:gd name="T58" fmla="*/ 58 w 68"/>
                <a:gd name="T59" fmla="*/ 34 h 60"/>
                <a:gd name="T60" fmla="*/ 62 w 68"/>
                <a:gd name="T61" fmla="*/ 32 h 60"/>
                <a:gd name="T62" fmla="*/ 62 w 68"/>
                <a:gd name="T63"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8" h="60">
                  <a:moveTo>
                    <a:pt x="62" y="32"/>
                  </a:moveTo>
                  <a:lnTo>
                    <a:pt x="68" y="24"/>
                  </a:lnTo>
                  <a:lnTo>
                    <a:pt x="68" y="24"/>
                  </a:lnTo>
                  <a:lnTo>
                    <a:pt x="68" y="24"/>
                  </a:lnTo>
                  <a:lnTo>
                    <a:pt x="68" y="24"/>
                  </a:lnTo>
                  <a:lnTo>
                    <a:pt x="48" y="8"/>
                  </a:lnTo>
                  <a:lnTo>
                    <a:pt x="48" y="8"/>
                  </a:lnTo>
                  <a:lnTo>
                    <a:pt x="40" y="4"/>
                  </a:lnTo>
                  <a:lnTo>
                    <a:pt x="34" y="0"/>
                  </a:lnTo>
                  <a:lnTo>
                    <a:pt x="28" y="0"/>
                  </a:lnTo>
                  <a:lnTo>
                    <a:pt x="22" y="0"/>
                  </a:lnTo>
                  <a:lnTo>
                    <a:pt x="14" y="2"/>
                  </a:lnTo>
                  <a:lnTo>
                    <a:pt x="14" y="20"/>
                  </a:lnTo>
                  <a:lnTo>
                    <a:pt x="14" y="20"/>
                  </a:lnTo>
                  <a:lnTo>
                    <a:pt x="10" y="28"/>
                  </a:lnTo>
                  <a:lnTo>
                    <a:pt x="4" y="36"/>
                  </a:lnTo>
                  <a:lnTo>
                    <a:pt x="0" y="40"/>
                  </a:lnTo>
                  <a:lnTo>
                    <a:pt x="8" y="48"/>
                  </a:lnTo>
                  <a:lnTo>
                    <a:pt x="10" y="48"/>
                  </a:lnTo>
                  <a:lnTo>
                    <a:pt x="12" y="56"/>
                  </a:lnTo>
                  <a:lnTo>
                    <a:pt x="22" y="60"/>
                  </a:lnTo>
                  <a:lnTo>
                    <a:pt x="22" y="60"/>
                  </a:lnTo>
                  <a:lnTo>
                    <a:pt x="28" y="56"/>
                  </a:lnTo>
                  <a:lnTo>
                    <a:pt x="34" y="54"/>
                  </a:lnTo>
                  <a:lnTo>
                    <a:pt x="52" y="58"/>
                  </a:lnTo>
                  <a:lnTo>
                    <a:pt x="52" y="52"/>
                  </a:lnTo>
                  <a:lnTo>
                    <a:pt x="52" y="52"/>
                  </a:lnTo>
                  <a:lnTo>
                    <a:pt x="54" y="44"/>
                  </a:lnTo>
                  <a:lnTo>
                    <a:pt x="56" y="38"/>
                  </a:lnTo>
                  <a:lnTo>
                    <a:pt x="58" y="34"/>
                  </a:lnTo>
                  <a:lnTo>
                    <a:pt x="62" y="32"/>
                  </a:lnTo>
                  <a:lnTo>
                    <a:pt x="62" y="32"/>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76" name="Freeform 32"/>
            <p:cNvSpPr>
              <a:spLocks/>
            </p:cNvSpPr>
            <p:nvPr/>
          </p:nvSpPr>
          <p:spPr bwMode="auto">
            <a:xfrm>
              <a:off x="4670425" y="3631519"/>
              <a:ext cx="600075" cy="463550"/>
            </a:xfrm>
            <a:custGeom>
              <a:avLst/>
              <a:gdLst>
                <a:gd name="T0" fmla="*/ 258 w 378"/>
                <a:gd name="T1" fmla="*/ 78 h 292"/>
                <a:gd name="T2" fmla="*/ 240 w 378"/>
                <a:gd name="T3" fmla="*/ 46 h 292"/>
                <a:gd name="T4" fmla="*/ 204 w 378"/>
                <a:gd name="T5" fmla="*/ 38 h 292"/>
                <a:gd name="T6" fmla="*/ 194 w 378"/>
                <a:gd name="T7" fmla="*/ 28 h 292"/>
                <a:gd name="T8" fmla="*/ 166 w 378"/>
                <a:gd name="T9" fmla="*/ 16 h 292"/>
                <a:gd name="T10" fmla="*/ 164 w 378"/>
                <a:gd name="T11" fmla="*/ 0 h 292"/>
                <a:gd name="T12" fmla="*/ 148 w 378"/>
                <a:gd name="T13" fmla="*/ 12 h 292"/>
                <a:gd name="T14" fmla="*/ 140 w 378"/>
                <a:gd name="T15" fmla="*/ 26 h 292"/>
                <a:gd name="T16" fmla="*/ 126 w 378"/>
                <a:gd name="T17" fmla="*/ 46 h 292"/>
                <a:gd name="T18" fmla="*/ 120 w 378"/>
                <a:gd name="T19" fmla="*/ 52 h 292"/>
                <a:gd name="T20" fmla="*/ 108 w 378"/>
                <a:gd name="T21" fmla="*/ 42 h 292"/>
                <a:gd name="T22" fmla="*/ 96 w 378"/>
                <a:gd name="T23" fmla="*/ 38 h 292"/>
                <a:gd name="T24" fmla="*/ 76 w 378"/>
                <a:gd name="T25" fmla="*/ 46 h 292"/>
                <a:gd name="T26" fmla="*/ 32 w 378"/>
                <a:gd name="T27" fmla="*/ 50 h 292"/>
                <a:gd name="T28" fmla="*/ 20 w 378"/>
                <a:gd name="T29" fmla="*/ 32 h 292"/>
                <a:gd name="T30" fmla="*/ 4 w 378"/>
                <a:gd name="T31" fmla="*/ 34 h 292"/>
                <a:gd name="T32" fmla="*/ 2 w 378"/>
                <a:gd name="T33" fmla="*/ 36 h 292"/>
                <a:gd name="T34" fmla="*/ 8 w 378"/>
                <a:gd name="T35" fmla="*/ 42 h 292"/>
                <a:gd name="T36" fmla="*/ 10 w 378"/>
                <a:gd name="T37" fmla="*/ 42 h 292"/>
                <a:gd name="T38" fmla="*/ 40 w 378"/>
                <a:gd name="T39" fmla="*/ 76 h 292"/>
                <a:gd name="T40" fmla="*/ 98 w 378"/>
                <a:gd name="T41" fmla="*/ 96 h 292"/>
                <a:gd name="T42" fmla="*/ 118 w 378"/>
                <a:gd name="T43" fmla="*/ 128 h 292"/>
                <a:gd name="T44" fmla="*/ 140 w 378"/>
                <a:gd name="T45" fmla="*/ 158 h 292"/>
                <a:gd name="T46" fmla="*/ 152 w 378"/>
                <a:gd name="T47" fmla="*/ 162 h 292"/>
                <a:gd name="T48" fmla="*/ 182 w 378"/>
                <a:gd name="T49" fmla="*/ 142 h 292"/>
                <a:gd name="T50" fmla="*/ 200 w 378"/>
                <a:gd name="T51" fmla="*/ 146 h 292"/>
                <a:gd name="T52" fmla="*/ 198 w 378"/>
                <a:gd name="T53" fmla="*/ 152 h 292"/>
                <a:gd name="T54" fmla="*/ 168 w 378"/>
                <a:gd name="T55" fmla="*/ 186 h 292"/>
                <a:gd name="T56" fmla="*/ 166 w 378"/>
                <a:gd name="T57" fmla="*/ 194 h 292"/>
                <a:gd name="T58" fmla="*/ 152 w 378"/>
                <a:gd name="T59" fmla="*/ 222 h 292"/>
                <a:gd name="T60" fmla="*/ 166 w 378"/>
                <a:gd name="T61" fmla="*/ 246 h 292"/>
                <a:gd name="T62" fmla="*/ 178 w 378"/>
                <a:gd name="T63" fmla="*/ 254 h 292"/>
                <a:gd name="T64" fmla="*/ 194 w 378"/>
                <a:gd name="T65" fmla="*/ 270 h 292"/>
                <a:gd name="T66" fmla="*/ 204 w 378"/>
                <a:gd name="T67" fmla="*/ 262 h 292"/>
                <a:gd name="T68" fmla="*/ 214 w 378"/>
                <a:gd name="T69" fmla="*/ 264 h 292"/>
                <a:gd name="T70" fmla="*/ 230 w 378"/>
                <a:gd name="T71" fmla="*/ 278 h 292"/>
                <a:gd name="T72" fmla="*/ 238 w 378"/>
                <a:gd name="T73" fmla="*/ 286 h 292"/>
                <a:gd name="T74" fmla="*/ 248 w 378"/>
                <a:gd name="T75" fmla="*/ 284 h 292"/>
                <a:gd name="T76" fmla="*/ 304 w 378"/>
                <a:gd name="T77" fmla="*/ 286 h 292"/>
                <a:gd name="T78" fmla="*/ 312 w 378"/>
                <a:gd name="T79" fmla="*/ 272 h 292"/>
                <a:gd name="T80" fmla="*/ 316 w 378"/>
                <a:gd name="T81" fmla="*/ 262 h 292"/>
                <a:gd name="T82" fmla="*/ 324 w 378"/>
                <a:gd name="T83" fmla="*/ 248 h 292"/>
                <a:gd name="T84" fmla="*/ 324 w 378"/>
                <a:gd name="T85" fmla="*/ 232 h 292"/>
                <a:gd name="T86" fmla="*/ 330 w 378"/>
                <a:gd name="T87" fmla="*/ 226 h 292"/>
                <a:gd name="T88" fmla="*/ 348 w 378"/>
                <a:gd name="T89" fmla="*/ 222 h 292"/>
                <a:gd name="T90" fmla="*/ 378 w 378"/>
                <a:gd name="T91" fmla="*/ 238 h 292"/>
                <a:gd name="T92" fmla="*/ 362 w 378"/>
                <a:gd name="T93" fmla="*/ 196 h 292"/>
                <a:gd name="T94" fmla="*/ 348 w 378"/>
                <a:gd name="T95" fmla="*/ 194 h 292"/>
                <a:gd name="T96" fmla="*/ 312 w 378"/>
                <a:gd name="T97" fmla="*/ 172 h 292"/>
                <a:gd name="T98" fmla="*/ 292 w 378"/>
                <a:gd name="T99" fmla="*/ 146 h 292"/>
                <a:gd name="T100" fmla="*/ 270 w 378"/>
                <a:gd name="T101"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292">
                  <a:moveTo>
                    <a:pt x="264" y="86"/>
                  </a:moveTo>
                  <a:lnTo>
                    <a:pt x="264" y="86"/>
                  </a:lnTo>
                  <a:lnTo>
                    <a:pt x="258" y="78"/>
                  </a:lnTo>
                  <a:lnTo>
                    <a:pt x="252" y="70"/>
                  </a:lnTo>
                  <a:lnTo>
                    <a:pt x="240" y="46"/>
                  </a:lnTo>
                  <a:lnTo>
                    <a:pt x="240" y="46"/>
                  </a:lnTo>
                  <a:lnTo>
                    <a:pt x="226" y="44"/>
                  </a:lnTo>
                  <a:lnTo>
                    <a:pt x="214" y="42"/>
                  </a:lnTo>
                  <a:lnTo>
                    <a:pt x="204" y="38"/>
                  </a:lnTo>
                  <a:lnTo>
                    <a:pt x="198" y="34"/>
                  </a:lnTo>
                  <a:lnTo>
                    <a:pt x="198" y="34"/>
                  </a:lnTo>
                  <a:lnTo>
                    <a:pt x="194" y="28"/>
                  </a:lnTo>
                  <a:lnTo>
                    <a:pt x="188" y="24"/>
                  </a:lnTo>
                  <a:lnTo>
                    <a:pt x="170" y="18"/>
                  </a:lnTo>
                  <a:lnTo>
                    <a:pt x="166" y="16"/>
                  </a:lnTo>
                  <a:lnTo>
                    <a:pt x="170" y="2"/>
                  </a:lnTo>
                  <a:lnTo>
                    <a:pt x="168" y="2"/>
                  </a:lnTo>
                  <a:lnTo>
                    <a:pt x="164" y="0"/>
                  </a:lnTo>
                  <a:lnTo>
                    <a:pt x="164" y="0"/>
                  </a:lnTo>
                  <a:lnTo>
                    <a:pt x="152" y="8"/>
                  </a:lnTo>
                  <a:lnTo>
                    <a:pt x="148" y="12"/>
                  </a:lnTo>
                  <a:lnTo>
                    <a:pt x="144" y="16"/>
                  </a:lnTo>
                  <a:lnTo>
                    <a:pt x="144" y="16"/>
                  </a:lnTo>
                  <a:lnTo>
                    <a:pt x="140" y="26"/>
                  </a:lnTo>
                  <a:lnTo>
                    <a:pt x="132" y="32"/>
                  </a:lnTo>
                  <a:lnTo>
                    <a:pt x="132" y="32"/>
                  </a:lnTo>
                  <a:lnTo>
                    <a:pt x="126" y="46"/>
                  </a:lnTo>
                  <a:lnTo>
                    <a:pt x="124" y="50"/>
                  </a:lnTo>
                  <a:lnTo>
                    <a:pt x="120" y="52"/>
                  </a:lnTo>
                  <a:lnTo>
                    <a:pt x="120" y="52"/>
                  </a:lnTo>
                  <a:lnTo>
                    <a:pt x="118" y="52"/>
                  </a:lnTo>
                  <a:lnTo>
                    <a:pt x="116" y="48"/>
                  </a:lnTo>
                  <a:lnTo>
                    <a:pt x="108" y="42"/>
                  </a:lnTo>
                  <a:lnTo>
                    <a:pt x="108" y="42"/>
                  </a:lnTo>
                  <a:lnTo>
                    <a:pt x="102" y="40"/>
                  </a:lnTo>
                  <a:lnTo>
                    <a:pt x="96" y="38"/>
                  </a:lnTo>
                  <a:lnTo>
                    <a:pt x="88" y="40"/>
                  </a:lnTo>
                  <a:lnTo>
                    <a:pt x="88" y="40"/>
                  </a:lnTo>
                  <a:lnTo>
                    <a:pt x="76" y="46"/>
                  </a:lnTo>
                  <a:lnTo>
                    <a:pt x="62" y="50"/>
                  </a:lnTo>
                  <a:lnTo>
                    <a:pt x="32" y="50"/>
                  </a:lnTo>
                  <a:lnTo>
                    <a:pt x="32" y="50"/>
                  </a:lnTo>
                  <a:lnTo>
                    <a:pt x="26" y="44"/>
                  </a:lnTo>
                  <a:lnTo>
                    <a:pt x="22" y="38"/>
                  </a:lnTo>
                  <a:lnTo>
                    <a:pt x="20" y="32"/>
                  </a:lnTo>
                  <a:lnTo>
                    <a:pt x="20" y="22"/>
                  </a:lnTo>
                  <a:lnTo>
                    <a:pt x="8" y="18"/>
                  </a:lnTo>
                  <a:lnTo>
                    <a:pt x="4" y="34"/>
                  </a:lnTo>
                  <a:lnTo>
                    <a:pt x="4" y="34"/>
                  </a:lnTo>
                  <a:lnTo>
                    <a:pt x="4" y="36"/>
                  </a:lnTo>
                  <a:lnTo>
                    <a:pt x="2" y="36"/>
                  </a:lnTo>
                  <a:lnTo>
                    <a:pt x="0" y="40"/>
                  </a:lnTo>
                  <a:lnTo>
                    <a:pt x="8" y="42"/>
                  </a:lnTo>
                  <a:lnTo>
                    <a:pt x="8" y="42"/>
                  </a:lnTo>
                  <a:lnTo>
                    <a:pt x="10" y="42"/>
                  </a:lnTo>
                  <a:lnTo>
                    <a:pt x="10" y="42"/>
                  </a:lnTo>
                  <a:lnTo>
                    <a:pt x="10" y="42"/>
                  </a:lnTo>
                  <a:lnTo>
                    <a:pt x="28" y="66"/>
                  </a:lnTo>
                  <a:lnTo>
                    <a:pt x="40" y="76"/>
                  </a:lnTo>
                  <a:lnTo>
                    <a:pt x="40" y="76"/>
                  </a:lnTo>
                  <a:lnTo>
                    <a:pt x="68" y="86"/>
                  </a:lnTo>
                  <a:lnTo>
                    <a:pt x="98" y="96"/>
                  </a:lnTo>
                  <a:lnTo>
                    <a:pt x="98" y="96"/>
                  </a:lnTo>
                  <a:lnTo>
                    <a:pt x="104" y="102"/>
                  </a:lnTo>
                  <a:lnTo>
                    <a:pt x="112" y="112"/>
                  </a:lnTo>
                  <a:lnTo>
                    <a:pt x="118" y="128"/>
                  </a:lnTo>
                  <a:lnTo>
                    <a:pt x="124" y="150"/>
                  </a:lnTo>
                  <a:lnTo>
                    <a:pt x="124" y="150"/>
                  </a:lnTo>
                  <a:lnTo>
                    <a:pt x="140" y="158"/>
                  </a:lnTo>
                  <a:lnTo>
                    <a:pt x="146" y="162"/>
                  </a:lnTo>
                  <a:lnTo>
                    <a:pt x="152" y="162"/>
                  </a:lnTo>
                  <a:lnTo>
                    <a:pt x="152" y="162"/>
                  </a:lnTo>
                  <a:lnTo>
                    <a:pt x="180" y="144"/>
                  </a:lnTo>
                  <a:lnTo>
                    <a:pt x="180" y="144"/>
                  </a:lnTo>
                  <a:lnTo>
                    <a:pt x="182" y="142"/>
                  </a:lnTo>
                  <a:lnTo>
                    <a:pt x="184" y="144"/>
                  </a:lnTo>
                  <a:lnTo>
                    <a:pt x="198" y="146"/>
                  </a:lnTo>
                  <a:lnTo>
                    <a:pt x="200" y="146"/>
                  </a:lnTo>
                  <a:lnTo>
                    <a:pt x="200" y="150"/>
                  </a:lnTo>
                  <a:lnTo>
                    <a:pt x="198" y="152"/>
                  </a:lnTo>
                  <a:lnTo>
                    <a:pt x="198" y="152"/>
                  </a:lnTo>
                  <a:lnTo>
                    <a:pt x="192" y="174"/>
                  </a:lnTo>
                  <a:lnTo>
                    <a:pt x="186" y="186"/>
                  </a:lnTo>
                  <a:lnTo>
                    <a:pt x="168" y="186"/>
                  </a:lnTo>
                  <a:lnTo>
                    <a:pt x="168" y="186"/>
                  </a:lnTo>
                  <a:lnTo>
                    <a:pt x="168" y="186"/>
                  </a:lnTo>
                  <a:lnTo>
                    <a:pt x="166" y="194"/>
                  </a:lnTo>
                  <a:lnTo>
                    <a:pt x="164" y="202"/>
                  </a:lnTo>
                  <a:lnTo>
                    <a:pt x="152" y="222"/>
                  </a:lnTo>
                  <a:lnTo>
                    <a:pt x="152" y="222"/>
                  </a:lnTo>
                  <a:lnTo>
                    <a:pt x="148" y="228"/>
                  </a:lnTo>
                  <a:lnTo>
                    <a:pt x="148" y="234"/>
                  </a:lnTo>
                  <a:lnTo>
                    <a:pt x="166" y="246"/>
                  </a:lnTo>
                  <a:lnTo>
                    <a:pt x="166" y="246"/>
                  </a:lnTo>
                  <a:lnTo>
                    <a:pt x="172" y="252"/>
                  </a:lnTo>
                  <a:lnTo>
                    <a:pt x="178" y="254"/>
                  </a:lnTo>
                  <a:lnTo>
                    <a:pt x="182" y="254"/>
                  </a:lnTo>
                  <a:lnTo>
                    <a:pt x="186" y="266"/>
                  </a:lnTo>
                  <a:lnTo>
                    <a:pt x="194" y="270"/>
                  </a:lnTo>
                  <a:lnTo>
                    <a:pt x="200" y="266"/>
                  </a:lnTo>
                  <a:lnTo>
                    <a:pt x="200" y="266"/>
                  </a:lnTo>
                  <a:lnTo>
                    <a:pt x="204" y="262"/>
                  </a:lnTo>
                  <a:lnTo>
                    <a:pt x="208" y="262"/>
                  </a:lnTo>
                  <a:lnTo>
                    <a:pt x="208" y="262"/>
                  </a:lnTo>
                  <a:lnTo>
                    <a:pt x="214" y="264"/>
                  </a:lnTo>
                  <a:lnTo>
                    <a:pt x="218" y="266"/>
                  </a:lnTo>
                  <a:lnTo>
                    <a:pt x="224" y="270"/>
                  </a:lnTo>
                  <a:lnTo>
                    <a:pt x="230" y="278"/>
                  </a:lnTo>
                  <a:lnTo>
                    <a:pt x="230" y="278"/>
                  </a:lnTo>
                  <a:lnTo>
                    <a:pt x="236" y="286"/>
                  </a:lnTo>
                  <a:lnTo>
                    <a:pt x="238" y="286"/>
                  </a:lnTo>
                  <a:lnTo>
                    <a:pt x="238" y="286"/>
                  </a:lnTo>
                  <a:lnTo>
                    <a:pt x="242" y="284"/>
                  </a:lnTo>
                  <a:lnTo>
                    <a:pt x="248" y="284"/>
                  </a:lnTo>
                  <a:lnTo>
                    <a:pt x="264" y="288"/>
                  </a:lnTo>
                  <a:lnTo>
                    <a:pt x="284" y="292"/>
                  </a:lnTo>
                  <a:lnTo>
                    <a:pt x="304" y="286"/>
                  </a:lnTo>
                  <a:lnTo>
                    <a:pt x="312" y="282"/>
                  </a:lnTo>
                  <a:lnTo>
                    <a:pt x="318" y="278"/>
                  </a:lnTo>
                  <a:lnTo>
                    <a:pt x="312" y="272"/>
                  </a:lnTo>
                  <a:lnTo>
                    <a:pt x="312" y="272"/>
                  </a:lnTo>
                  <a:lnTo>
                    <a:pt x="312" y="268"/>
                  </a:lnTo>
                  <a:lnTo>
                    <a:pt x="316" y="262"/>
                  </a:lnTo>
                  <a:lnTo>
                    <a:pt x="316" y="262"/>
                  </a:lnTo>
                  <a:lnTo>
                    <a:pt x="322" y="256"/>
                  </a:lnTo>
                  <a:lnTo>
                    <a:pt x="324" y="248"/>
                  </a:lnTo>
                  <a:lnTo>
                    <a:pt x="324" y="238"/>
                  </a:lnTo>
                  <a:lnTo>
                    <a:pt x="324" y="238"/>
                  </a:lnTo>
                  <a:lnTo>
                    <a:pt x="324" y="232"/>
                  </a:lnTo>
                  <a:lnTo>
                    <a:pt x="326" y="230"/>
                  </a:lnTo>
                  <a:lnTo>
                    <a:pt x="326" y="230"/>
                  </a:lnTo>
                  <a:lnTo>
                    <a:pt x="330" y="226"/>
                  </a:lnTo>
                  <a:lnTo>
                    <a:pt x="340" y="222"/>
                  </a:lnTo>
                  <a:lnTo>
                    <a:pt x="340" y="222"/>
                  </a:lnTo>
                  <a:lnTo>
                    <a:pt x="348" y="222"/>
                  </a:lnTo>
                  <a:lnTo>
                    <a:pt x="356" y="226"/>
                  </a:lnTo>
                  <a:lnTo>
                    <a:pt x="366" y="230"/>
                  </a:lnTo>
                  <a:lnTo>
                    <a:pt x="378" y="238"/>
                  </a:lnTo>
                  <a:lnTo>
                    <a:pt x="372" y="222"/>
                  </a:lnTo>
                  <a:lnTo>
                    <a:pt x="364" y="210"/>
                  </a:lnTo>
                  <a:lnTo>
                    <a:pt x="362" y="196"/>
                  </a:lnTo>
                  <a:lnTo>
                    <a:pt x="348" y="194"/>
                  </a:lnTo>
                  <a:lnTo>
                    <a:pt x="348" y="194"/>
                  </a:lnTo>
                  <a:lnTo>
                    <a:pt x="348" y="194"/>
                  </a:lnTo>
                  <a:lnTo>
                    <a:pt x="348" y="194"/>
                  </a:lnTo>
                  <a:lnTo>
                    <a:pt x="348" y="194"/>
                  </a:lnTo>
                  <a:lnTo>
                    <a:pt x="312" y="172"/>
                  </a:lnTo>
                  <a:lnTo>
                    <a:pt x="294" y="170"/>
                  </a:lnTo>
                  <a:lnTo>
                    <a:pt x="294" y="166"/>
                  </a:lnTo>
                  <a:lnTo>
                    <a:pt x="292" y="146"/>
                  </a:lnTo>
                  <a:lnTo>
                    <a:pt x="292" y="146"/>
                  </a:lnTo>
                  <a:lnTo>
                    <a:pt x="276" y="106"/>
                  </a:lnTo>
                  <a:lnTo>
                    <a:pt x="270" y="94"/>
                  </a:lnTo>
                  <a:lnTo>
                    <a:pt x="264" y="86"/>
                  </a:lnTo>
                  <a:lnTo>
                    <a:pt x="264" y="86"/>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77" name="Freeform 33"/>
            <p:cNvSpPr>
              <a:spLocks/>
            </p:cNvSpPr>
            <p:nvPr/>
          </p:nvSpPr>
          <p:spPr bwMode="auto">
            <a:xfrm>
              <a:off x="4356100" y="2745694"/>
              <a:ext cx="558800" cy="796925"/>
            </a:xfrm>
            <a:custGeom>
              <a:avLst/>
              <a:gdLst>
                <a:gd name="T0" fmla="*/ 312 w 352"/>
                <a:gd name="T1" fmla="*/ 144 h 502"/>
                <a:gd name="T2" fmla="*/ 272 w 352"/>
                <a:gd name="T3" fmla="*/ 120 h 502"/>
                <a:gd name="T4" fmla="*/ 280 w 352"/>
                <a:gd name="T5" fmla="*/ 94 h 502"/>
                <a:gd name="T6" fmla="*/ 234 w 352"/>
                <a:gd name="T7" fmla="*/ 76 h 502"/>
                <a:gd name="T8" fmla="*/ 234 w 352"/>
                <a:gd name="T9" fmla="*/ 36 h 502"/>
                <a:gd name="T10" fmla="*/ 224 w 352"/>
                <a:gd name="T11" fmla="*/ 40 h 502"/>
                <a:gd name="T12" fmla="*/ 206 w 352"/>
                <a:gd name="T13" fmla="*/ 8 h 502"/>
                <a:gd name="T14" fmla="*/ 178 w 352"/>
                <a:gd name="T15" fmla="*/ 16 h 502"/>
                <a:gd name="T16" fmla="*/ 146 w 352"/>
                <a:gd name="T17" fmla="*/ 64 h 502"/>
                <a:gd name="T18" fmla="*/ 118 w 352"/>
                <a:gd name="T19" fmla="*/ 76 h 502"/>
                <a:gd name="T20" fmla="*/ 92 w 352"/>
                <a:gd name="T21" fmla="*/ 70 h 502"/>
                <a:gd name="T22" fmla="*/ 76 w 352"/>
                <a:gd name="T23" fmla="*/ 100 h 502"/>
                <a:gd name="T24" fmla="*/ 48 w 352"/>
                <a:gd name="T25" fmla="*/ 92 h 502"/>
                <a:gd name="T26" fmla="*/ 34 w 352"/>
                <a:gd name="T27" fmla="*/ 64 h 502"/>
                <a:gd name="T28" fmla="*/ 16 w 352"/>
                <a:gd name="T29" fmla="*/ 96 h 502"/>
                <a:gd name="T30" fmla="*/ 8 w 352"/>
                <a:gd name="T31" fmla="*/ 108 h 502"/>
                <a:gd name="T32" fmla="*/ 30 w 352"/>
                <a:gd name="T33" fmla="*/ 168 h 502"/>
                <a:gd name="T34" fmla="*/ 30 w 352"/>
                <a:gd name="T35" fmla="*/ 196 h 502"/>
                <a:gd name="T36" fmla="*/ 42 w 352"/>
                <a:gd name="T37" fmla="*/ 224 h 502"/>
                <a:gd name="T38" fmla="*/ 48 w 352"/>
                <a:gd name="T39" fmla="*/ 240 h 502"/>
                <a:gd name="T40" fmla="*/ 38 w 352"/>
                <a:gd name="T41" fmla="*/ 284 h 502"/>
                <a:gd name="T42" fmla="*/ 8 w 352"/>
                <a:gd name="T43" fmla="*/ 332 h 502"/>
                <a:gd name="T44" fmla="*/ 48 w 352"/>
                <a:gd name="T45" fmla="*/ 378 h 502"/>
                <a:gd name="T46" fmla="*/ 32 w 352"/>
                <a:gd name="T47" fmla="*/ 416 h 502"/>
                <a:gd name="T48" fmla="*/ 20 w 352"/>
                <a:gd name="T49" fmla="*/ 450 h 502"/>
                <a:gd name="T50" fmla="*/ 12 w 352"/>
                <a:gd name="T51" fmla="*/ 466 h 502"/>
                <a:gd name="T52" fmla="*/ 26 w 352"/>
                <a:gd name="T53" fmla="*/ 482 h 502"/>
                <a:gd name="T54" fmla="*/ 28 w 352"/>
                <a:gd name="T55" fmla="*/ 488 h 502"/>
                <a:gd name="T56" fmla="*/ 30 w 352"/>
                <a:gd name="T57" fmla="*/ 492 h 502"/>
                <a:gd name="T58" fmla="*/ 94 w 352"/>
                <a:gd name="T59" fmla="*/ 496 h 502"/>
                <a:gd name="T60" fmla="*/ 114 w 352"/>
                <a:gd name="T61" fmla="*/ 464 h 502"/>
                <a:gd name="T62" fmla="*/ 208 w 352"/>
                <a:gd name="T63" fmla="*/ 352 h 502"/>
                <a:gd name="T64" fmla="*/ 240 w 352"/>
                <a:gd name="T65" fmla="*/ 332 h 502"/>
                <a:gd name="T66" fmla="*/ 234 w 352"/>
                <a:gd name="T67" fmla="*/ 312 h 502"/>
                <a:gd name="T68" fmla="*/ 218 w 352"/>
                <a:gd name="T69" fmla="*/ 296 h 502"/>
                <a:gd name="T70" fmla="*/ 180 w 352"/>
                <a:gd name="T71" fmla="*/ 276 h 502"/>
                <a:gd name="T72" fmla="*/ 170 w 352"/>
                <a:gd name="T73" fmla="*/ 242 h 502"/>
                <a:gd name="T74" fmla="*/ 116 w 352"/>
                <a:gd name="T75" fmla="*/ 228 h 502"/>
                <a:gd name="T76" fmla="*/ 98 w 352"/>
                <a:gd name="T77" fmla="*/ 218 h 502"/>
                <a:gd name="T78" fmla="*/ 98 w 352"/>
                <a:gd name="T79" fmla="*/ 202 h 502"/>
                <a:gd name="T80" fmla="*/ 118 w 352"/>
                <a:gd name="T81" fmla="*/ 180 h 502"/>
                <a:gd name="T82" fmla="*/ 114 w 352"/>
                <a:gd name="T83" fmla="*/ 158 h 502"/>
                <a:gd name="T84" fmla="*/ 134 w 352"/>
                <a:gd name="T85" fmla="*/ 148 h 502"/>
                <a:gd name="T86" fmla="*/ 148 w 352"/>
                <a:gd name="T87" fmla="*/ 140 h 502"/>
                <a:gd name="T88" fmla="*/ 148 w 352"/>
                <a:gd name="T89" fmla="*/ 118 h 502"/>
                <a:gd name="T90" fmla="*/ 172 w 352"/>
                <a:gd name="T91" fmla="*/ 120 h 502"/>
                <a:gd name="T92" fmla="*/ 214 w 352"/>
                <a:gd name="T93" fmla="*/ 144 h 502"/>
                <a:gd name="T94" fmla="*/ 204 w 352"/>
                <a:gd name="T95" fmla="*/ 154 h 502"/>
                <a:gd name="T96" fmla="*/ 226 w 352"/>
                <a:gd name="T97" fmla="*/ 168 h 502"/>
                <a:gd name="T98" fmla="*/ 236 w 352"/>
                <a:gd name="T99" fmla="*/ 180 h 502"/>
                <a:gd name="T100" fmla="*/ 252 w 352"/>
                <a:gd name="T101" fmla="*/ 220 h 502"/>
                <a:gd name="T102" fmla="*/ 314 w 352"/>
                <a:gd name="T103" fmla="*/ 236 h 502"/>
                <a:gd name="T104" fmla="*/ 336 w 352"/>
                <a:gd name="T105" fmla="*/ 188 h 502"/>
                <a:gd name="T106" fmla="*/ 352 w 352"/>
                <a:gd name="T107" fmla="*/ 176 h 502"/>
                <a:gd name="T108" fmla="*/ 326 w 352"/>
                <a:gd name="T109"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2" h="502">
                  <a:moveTo>
                    <a:pt x="324" y="152"/>
                  </a:moveTo>
                  <a:lnTo>
                    <a:pt x="318" y="148"/>
                  </a:ln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68" y="92"/>
                  </a:lnTo>
                  <a:lnTo>
                    <a:pt x="246" y="88"/>
                  </a:lnTo>
                  <a:lnTo>
                    <a:pt x="246" y="88"/>
                  </a:lnTo>
                  <a:lnTo>
                    <a:pt x="234" y="76"/>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56" y="48"/>
                  </a:lnTo>
                  <a:lnTo>
                    <a:pt x="146" y="64"/>
                  </a:lnTo>
                  <a:lnTo>
                    <a:pt x="146" y="66"/>
                  </a:lnTo>
                  <a:lnTo>
                    <a:pt x="144" y="66"/>
                  </a:lnTo>
                  <a:lnTo>
                    <a:pt x="142" y="66"/>
                  </a:lnTo>
                  <a:lnTo>
                    <a:pt x="130" y="68"/>
                  </a:lnTo>
                  <a:lnTo>
                    <a:pt x="118" y="76"/>
                  </a:lnTo>
                  <a:lnTo>
                    <a:pt x="118" y="78"/>
                  </a:lnTo>
                  <a:lnTo>
                    <a:pt x="118" y="78"/>
                  </a:lnTo>
                  <a:lnTo>
                    <a:pt x="116" y="78"/>
                  </a:lnTo>
                  <a:lnTo>
                    <a:pt x="114" y="78"/>
                  </a:lnTo>
                  <a:lnTo>
                    <a:pt x="92" y="70"/>
                  </a:lnTo>
                  <a:lnTo>
                    <a:pt x="90" y="78"/>
                  </a:lnTo>
                  <a:lnTo>
                    <a:pt x="90" y="80"/>
                  </a:lnTo>
                  <a:lnTo>
                    <a:pt x="80" y="96"/>
                  </a:lnTo>
                  <a:lnTo>
                    <a:pt x="80" y="96"/>
                  </a:lnTo>
                  <a:lnTo>
                    <a:pt x="76" y="100"/>
                  </a:lnTo>
                  <a:lnTo>
                    <a:pt x="74" y="100"/>
                  </a:lnTo>
                  <a:lnTo>
                    <a:pt x="64" y="100"/>
                  </a:lnTo>
                  <a:lnTo>
                    <a:pt x="50" y="94"/>
                  </a:lnTo>
                  <a:lnTo>
                    <a:pt x="48" y="92"/>
                  </a:lnTo>
                  <a:lnTo>
                    <a:pt x="48" y="92"/>
                  </a:lnTo>
                  <a:lnTo>
                    <a:pt x="48" y="90"/>
                  </a:lnTo>
                  <a:lnTo>
                    <a:pt x="46" y="72"/>
                  </a:lnTo>
                  <a:lnTo>
                    <a:pt x="42" y="56"/>
                  </a:lnTo>
                  <a:lnTo>
                    <a:pt x="38" y="52"/>
                  </a:lnTo>
                  <a:lnTo>
                    <a:pt x="34" y="64"/>
                  </a:lnTo>
                  <a:lnTo>
                    <a:pt x="34" y="64"/>
                  </a:lnTo>
                  <a:lnTo>
                    <a:pt x="34" y="64"/>
                  </a:lnTo>
                  <a:lnTo>
                    <a:pt x="24" y="76"/>
                  </a:lnTo>
                  <a:lnTo>
                    <a:pt x="16" y="96"/>
                  </a:lnTo>
                  <a:lnTo>
                    <a:pt x="16" y="96"/>
                  </a:lnTo>
                  <a:lnTo>
                    <a:pt x="16" y="96"/>
                  </a:lnTo>
                  <a:lnTo>
                    <a:pt x="16" y="96"/>
                  </a:lnTo>
                  <a:lnTo>
                    <a:pt x="14" y="96"/>
                  </a:lnTo>
                  <a:lnTo>
                    <a:pt x="8" y="108"/>
                  </a:lnTo>
                  <a:lnTo>
                    <a:pt x="8" y="108"/>
                  </a:lnTo>
                  <a:lnTo>
                    <a:pt x="6" y="114"/>
                  </a:lnTo>
                  <a:lnTo>
                    <a:pt x="0" y="122"/>
                  </a:lnTo>
                  <a:lnTo>
                    <a:pt x="6" y="140"/>
                  </a:lnTo>
                  <a:lnTo>
                    <a:pt x="30" y="168"/>
                  </a:lnTo>
                  <a:lnTo>
                    <a:pt x="30" y="168"/>
                  </a:lnTo>
                  <a:lnTo>
                    <a:pt x="38" y="184"/>
                  </a:lnTo>
                  <a:lnTo>
                    <a:pt x="38" y="186"/>
                  </a:lnTo>
                  <a:lnTo>
                    <a:pt x="36" y="188"/>
                  </a:lnTo>
                  <a:lnTo>
                    <a:pt x="36" y="188"/>
                  </a:lnTo>
                  <a:lnTo>
                    <a:pt x="30" y="196"/>
                  </a:lnTo>
                  <a:lnTo>
                    <a:pt x="28" y="196"/>
                  </a:lnTo>
                  <a:lnTo>
                    <a:pt x="12" y="200"/>
                  </a:lnTo>
                  <a:lnTo>
                    <a:pt x="14" y="212"/>
                  </a:lnTo>
                  <a:lnTo>
                    <a:pt x="26" y="220"/>
                  </a:lnTo>
                  <a:lnTo>
                    <a:pt x="42" y="224"/>
                  </a:lnTo>
                  <a:lnTo>
                    <a:pt x="48" y="240"/>
                  </a:lnTo>
                  <a:lnTo>
                    <a:pt x="48" y="240"/>
                  </a:lnTo>
                  <a:lnTo>
                    <a:pt x="48" y="240"/>
                  </a:lnTo>
                  <a:lnTo>
                    <a:pt x="48" y="240"/>
                  </a:lnTo>
                  <a:lnTo>
                    <a:pt x="48" y="240"/>
                  </a:lnTo>
                  <a:lnTo>
                    <a:pt x="44" y="268"/>
                  </a:lnTo>
                  <a:lnTo>
                    <a:pt x="44" y="268"/>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78"/>
                  </a:lnTo>
                  <a:lnTo>
                    <a:pt x="48" y="380"/>
                  </a:lnTo>
                  <a:lnTo>
                    <a:pt x="34" y="408"/>
                  </a:lnTo>
                  <a:lnTo>
                    <a:pt x="32" y="416"/>
                  </a:lnTo>
                  <a:lnTo>
                    <a:pt x="32" y="416"/>
                  </a:lnTo>
                  <a:lnTo>
                    <a:pt x="24" y="434"/>
                  </a:lnTo>
                  <a:lnTo>
                    <a:pt x="20" y="448"/>
                  </a:lnTo>
                  <a:lnTo>
                    <a:pt x="20" y="450"/>
                  </a:lnTo>
                  <a:lnTo>
                    <a:pt x="20" y="450"/>
                  </a:lnTo>
                  <a:lnTo>
                    <a:pt x="20" y="450"/>
                  </a:lnTo>
                  <a:lnTo>
                    <a:pt x="14" y="456"/>
                  </a:lnTo>
                  <a:lnTo>
                    <a:pt x="12" y="462"/>
                  </a:lnTo>
                  <a:lnTo>
                    <a:pt x="12" y="462"/>
                  </a:lnTo>
                  <a:lnTo>
                    <a:pt x="12" y="464"/>
                  </a:lnTo>
                  <a:lnTo>
                    <a:pt x="12" y="466"/>
                  </a:lnTo>
                  <a:lnTo>
                    <a:pt x="14" y="468"/>
                  </a:lnTo>
                  <a:lnTo>
                    <a:pt x="22" y="476"/>
                  </a:lnTo>
                  <a:lnTo>
                    <a:pt x="22" y="476"/>
                  </a:lnTo>
                  <a:lnTo>
                    <a:pt x="22" y="476"/>
                  </a:lnTo>
                  <a:lnTo>
                    <a:pt x="26" y="482"/>
                  </a:lnTo>
                  <a:lnTo>
                    <a:pt x="26" y="482"/>
                  </a:lnTo>
                  <a:lnTo>
                    <a:pt x="26" y="482"/>
                  </a:lnTo>
                  <a:lnTo>
                    <a:pt x="28" y="484"/>
                  </a:lnTo>
                  <a:lnTo>
                    <a:pt x="28" y="484"/>
                  </a:lnTo>
                  <a:lnTo>
                    <a:pt x="28" y="488"/>
                  </a:lnTo>
                  <a:lnTo>
                    <a:pt x="28" y="488"/>
                  </a:lnTo>
                  <a:lnTo>
                    <a:pt x="28" y="488"/>
                  </a:lnTo>
                  <a:lnTo>
                    <a:pt x="28" y="488"/>
                  </a:lnTo>
                  <a:lnTo>
                    <a:pt x="28" y="488"/>
                  </a:lnTo>
                  <a:lnTo>
                    <a:pt x="30" y="492"/>
                  </a:lnTo>
                  <a:lnTo>
                    <a:pt x="36" y="496"/>
                  </a:lnTo>
                  <a:lnTo>
                    <a:pt x="66" y="502"/>
                  </a:lnTo>
                  <a:lnTo>
                    <a:pt x="66" y="502"/>
                  </a:lnTo>
                  <a:lnTo>
                    <a:pt x="80" y="500"/>
                  </a:lnTo>
                  <a:lnTo>
                    <a:pt x="94" y="496"/>
                  </a:lnTo>
                  <a:lnTo>
                    <a:pt x="94" y="496"/>
                  </a:lnTo>
                  <a:lnTo>
                    <a:pt x="108" y="492"/>
                  </a:lnTo>
                  <a:lnTo>
                    <a:pt x="122" y="492"/>
                  </a:lnTo>
                  <a:lnTo>
                    <a:pt x="122" y="486"/>
                  </a:lnTo>
                  <a:lnTo>
                    <a:pt x="114" y="464"/>
                  </a:lnTo>
                  <a:lnTo>
                    <a:pt x="112" y="464"/>
                  </a:lnTo>
                  <a:lnTo>
                    <a:pt x="114" y="464"/>
                  </a:lnTo>
                  <a:lnTo>
                    <a:pt x="158" y="400"/>
                  </a:lnTo>
                  <a:lnTo>
                    <a:pt x="208" y="352"/>
                  </a:lnTo>
                  <a:lnTo>
                    <a:pt x="208" y="352"/>
                  </a:lnTo>
                  <a:lnTo>
                    <a:pt x="224" y="348"/>
                  </a:lnTo>
                  <a:lnTo>
                    <a:pt x="232" y="338"/>
                  </a:lnTo>
                  <a:lnTo>
                    <a:pt x="232" y="338"/>
                  </a:lnTo>
                  <a:lnTo>
                    <a:pt x="232" y="338"/>
                  </a:lnTo>
                  <a:lnTo>
                    <a:pt x="240" y="332"/>
                  </a:lnTo>
                  <a:lnTo>
                    <a:pt x="250" y="328"/>
                  </a:lnTo>
                  <a:lnTo>
                    <a:pt x="246" y="324"/>
                  </a:lnTo>
                  <a:lnTo>
                    <a:pt x="234" y="312"/>
                  </a:lnTo>
                  <a:lnTo>
                    <a:pt x="234" y="312"/>
                  </a:lnTo>
                  <a:lnTo>
                    <a:pt x="234" y="312"/>
                  </a:lnTo>
                  <a:lnTo>
                    <a:pt x="226" y="302"/>
                  </a:lnTo>
                  <a:lnTo>
                    <a:pt x="226" y="300"/>
                  </a:lnTo>
                  <a:lnTo>
                    <a:pt x="226" y="300"/>
                  </a:lnTo>
                  <a:lnTo>
                    <a:pt x="230" y="294"/>
                  </a:lnTo>
                  <a:lnTo>
                    <a:pt x="218" y="296"/>
                  </a:lnTo>
                  <a:lnTo>
                    <a:pt x="196" y="292"/>
                  </a:lnTo>
                  <a:lnTo>
                    <a:pt x="196" y="292"/>
                  </a:lnTo>
                  <a:lnTo>
                    <a:pt x="186" y="284"/>
                  </a:lnTo>
                  <a:lnTo>
                    <a:pt x="182" y="280"/>
                  </a:lnTo>
                  <a:lnTo>
                    <a:pt x="180" y="276"/>
                  </a:lnTo>
                  <a:lnTo>
                    <a:pt x="180" y="276"/>
                  </a:lnTo>
                  <a:lnTo>
                    <a:pt x="176" y="256"/>
                  </a:lnTo>
                  <a:lnTo>
                    <a:pt x="174" y="238"/>
                  </a:lnTo>
                  <a:lnTo>
                    <a:pt x="174" y="238"/>
                  </a:lnTo>
                  <a:lnTo>
                    <a:pt x="170" y="242"/>
                  </a:lnTo>
                  <a:lnTo>
                    <a:pt x="164" y="244"/>
                  </a:lnTo>
                  <a:lnTo>
                    <a:pt x="146" y="240"/>
                  </a:lnTo>
                  <a:lnTo>
                    <a:pt x="136" y="232"/>
                  </a:lnTo>
                  <a:lnTo>
                    <a:pt x="122" y="228"/>
                  </a:lnTo>
                  <a:lnTo>
                    <a:pt x="116" y="228"/>
                  </a:lnTo>
                  <a:lnTo>
                    <a:pt x="116" y="228"/>
                  </a:lnTo>
                  <a:lnTo>
                    <a:pt x="110" y="226"/>
                  </a:lnTo>
                  <a:lnTo>
                    <a:pt x="104" y="224"/>
                  </a:lnTo>
                  <a:lnTo>
                    <a:pt x="104" y="224"/>
                  </a:lnTo>
                  <a:lnTo>
                    <a:pt x="98" y="218"/>
                  </a:lnTo>
                  <a:lnTo>
                    <a:pt x="96" y="214"/>
                  </a:lnTo>
                  <a:lnTo>
                    <a:pt x="96" y="214"/>
                  </a:lnTo>
                  <a:lnTo>
                    <a:pt x="96" y="210"/>
                  </a:lnTo>
                  <a:lnTo>
                    <a:pt x="96" y="206"/>
                  </a:lnTo>
                  <a:lnTo>
                    <a:pt x="98" y="202"/>
                  </a:lnTo>
                  <a:lnTo>
                    <a:pt x="102" y="200"/>
                  </a:lnTo>
                  <a:lnTo>
                    <a:pt x="102" y="200"/>
                  </a:lnTo>
                  <a:lnTo>
                    <a:pt x="110" y="192"/>
                  </a:lnTo>
                  <a:lnTo>
                    <a:pt x="118" y="180"/>
                  </a:lnTo>
                  <a:lnTo>
                    <a:pt x="118" y="180"/>
                  </a:lnTo>
                  <a:lnTo>
                    <a:pt x="116" y="176"/>
                  </a:lnTo>
                  <a:lnTo>
                    <a:pt x="114" y="170"/>
                  </a:lnTo>
                  <a:lnTo>
                    <a:pt x="112" y="164"/>
                  </a:lnTo>
                  <a:lnTo>
                    <a:pt x="114" y="160"/>
                  </a:lnTo>
                  <a:lnTo>
                    <a:pt x="114" y="158"/>
                  </a:lnTo>
                  <a:lnTo>
                    <a:pt x="114" y="158"/>
                  </a:lnTo>
                  <a:lnTo>
                    <a:pt x="116" y="156"/>
                  </a:lnTo>
                  <a:lnTo>
                    <a:pt x="120" y="152"/>
                  </a:lnTo>
                  <a:lnTo>
                    <a:pt x="134" y="148"/>
                  </a:lnTo>
                  <a:lnTo>
                    <a:pt x="134" y="148"/>
                  </a:lnTo>
                  <a:lnTo>
                    <a:pt x="136" y="142"/>
                  </a:lnTo>
                  <a:lnTo>
                    <a:pt x="138" y="140"/>
                  </a:lnTo>
                  <a:lnTo>
                    <a:pt x="150" y="140"/>
                  </a:lnTo>
                  <a:lnTo>
                    <a:pt x="148" y="140"/>
                  </a:lnTo>
                  <a:lnTo>
                    <a:pt x="148" y="140"/>
                  </a:lnTo>
                  <a:lnTo>
                    <a:pt x="142" y="136"/>
                  </a:lnTo>
                  <a:lnTo>
                    <a:pt x="140" y="132"/>
                  </a:lnTo>
                  <a:lnTo>
                    <a:pt x="140" y="128"/>
                  </a:lnTo>
                  <a:lnTo>
                    <a:pt x="142" y="122"/>
                  </a:lnTo>
                  <a:lnTo>
                    <a:pt x="148" y="118"/>
                  </a:lnTo>
                  <a:lnTo>
                    <a:pt x="148" y="118"/>
                  </a:lnTo>
                  <a:lnTo>
                    <a:pt x="154" y="116"/>
                  </a:lnTo>
                  <a:lnTo>
                    <a:pt x="160" y="116"/>
                  </a:lnTo>
                  <a:lnTo>
                    <a:pt x="166" y="118"/>
                  </a:lnTo>
                  <a:lnTo>
                    <a:pt x="172" y="120"/>
                  </a:lnTo>
                  <a:lnTo>
                    <a:pt x="190" y="134"/>
                  </a:lnTo>
                  <a:lnTo>
                    <a:pt x="208" y="134"/>
                  </a:lnTo>
                  <a:lnTo>
                    <a:pt x="214" y="138"/>
                  </a:lnTo>
                  <a:lnTo>
                    <a:pt x="214" y="144"/>
                  </a:lnTo>
                  <a:lnTo>
                    <a:pt x="214" y="144"/>
                  </a:lnTo>
                  <a:lnTo>
                    <a:pt x="214" y="150"/>
                  </a:lnTo>
                  <a:lnTo>
                    <a:pt x="210" y="152"/>
                  </a:lnTo>
                  <a:lnTo>
                    <a:pt x="210" y="152"/>
                  </a:lnTo>
                  <a:lnTo>
                    <a:pt x="206" y="152"/>
                  </a:lnTo>
                  <a:lnTo>
                    <a:pt x="204" y="154"/>
                  </a:lnTo>
                  <a:lnTo>
                    <a:pt x="202" y="160"/>
                  </a:lnTo>
                  <a:lnTo>
                    <a:pt x="210" y="180"/>
                  </a:lnTo>
                  <a:lnTo>
                    <a:pt x="210" y="180"/>
                  </a:lnTo>
                  <a:lnTo>
                    <a:pt x="218" y="170"/>
                  </a:lnTo>
                  <a:lnTo>
                    <a:pt x="226" y="168"/>
                  </a:lnTo>
                  <a:lnTo>
                    <a:pt x="226" y="168"/>
                  </a:lnTo>
                  <a:lnTo>
                    <a:pt x="230" y="168"/>
                  </a:lnTo>
                  <a:lnTo>
                    <a:pt x="234" y="172"/>
                  </a:lnTo>
                  <a:lnTo>
                    <a:pt x="234" y="172"/>
                  </a:lnTo>
                  <a:lnTo>
                    <a:pt x="236" y="180"/>
                  </a:lnTo>
                  <a:lnTo>
                    <a:pt x="240" y="190"/>
                  </a:lnTo>
                  <a:lnTo>
                    <a:pt x="240" y="190"/>
                  </a:lnTo>
                  <a:lnTo>
                    <a:pt x="242" y="202"/>
                  </a:lnTo>
                  <a:lnTo>
                    <a:pt x="246" y="210"/>
                  </a:lnTo>
                  <a:lnTo>
                    <a:pt x="252" y="220"/>
                  </a:lnTo>
                  <a:lnTo>
                    <a:pt x="252" y="220"/>
                  </a:lnTo>
                  <a:lnTo>
                    <a:pt x="264" y="236"/>
                  </a:lnTo>
                  <a:lnTo>
                    <a:pt x="268" y="248"/>
                  </a:lnTo>
                  <a:lnTo>
                    <a:pt x="300" y="244"/>
                  </a:lnTo>
                  <a:lnTo>
                    <a:pt x="314" y="236"/>
                  </a:lnTo>
                  <a:lnTo>
                    <a:pt x="326" y="220"/>
                  </a:lnTo>
                  <a:lnTo>
                    <a:pt x="332" y="204"/>
                  </a:lnTo>
                  <a:lnTo>
                    <a:pt x="332" y="204"/>
                  </a:lnTo>
                  <a:lnTo>
                    <a:pt x="332" y="204"/>
                  </a:lnTo>
                  <a:lnTo>
                    <a:pt x="336" y="188"/>
                  </a:lnTo>
                  <a:lnTo>
                    <a:pt x="336" y="186"/>
                  </a:lnTo>
                  <a:lnTo>
                    <a:pt x="336" y="184"/>
                  </a:lnTo>
                  <a:lnTo>
                    <a:pt x="338" y="184"/>
                  </a:lnTo>
                  <a:lnTo>
                    <a:pt x="350" y="176"/>
                  </a:lnTo>
                  <a:lnTo>
                    <a:pt x="352" y="176"/>
                  </a:lnTo>
                  <a:lnTo>
                    <a:pt x="350" y="174"/>
                  </a:lnTo>
                  <a:lnTo>
                    <a:pt x="330" y="168"/>
                  </a:lnTo>
                  <a:lnTo>
                    <a:pt x="330" y="168"/>
                  </a:lnTo>
                  <a:lnTo>
                    <a:pt x="330" y="168"/>
                  </a:lnTo>
                  <a:lnTo>
                    <a:pt x="326" y="156"/>
                  </a:lnTo>
                  <a:lnTo>
                    <a:pt x="324" y="152"/>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78" name="Freeform 34"/>
            <p:cNvSpPr>
              <a:spLocks/>
            </p:cNvSpPr>
            <p:nvPr/>
          </p:nvSpPr>
          <p:spPr bwMode="auto">
            <a:xfrm>
              <a:off x="4102100" y="3510869"/>
              <a:ext cx="587375" cy="581025"/>
            </a:xfrm>
            <a:custGeom>
              <a:avLst/>
              <a:gdLst>
                <a:gd name="T0" fmla="*/ 20 w 370"/>
                <a:gd name="T1" fmla="*/ 146 h 366"/>
                <a:gd name="T2" fmla="*/ 0 w 370"/>
                <a:gd name="T3" fmla="*/ 182 h 366"/>
                <a:gd name="T4" fmla="*/ 10 w 370"/>
                <a:gd name="T5" fmla="*/ 210 h 366"/>
                <a:gd name="T6" fmla="*/ 30 w 370"/>
                <a:gd name="T7" fmla="*/ 222 h 366"/>
                <a:gd name="T8" fmla="*/ 54 w 370"/>
                <a:gd name="T9" fmla="*/ 276 h 366"/>
                <a:gd name="T10" fmla="*/ 82 w 370"/>
                <a:gd name="T11" fmla="*/ 290 h 366"/>
                <a:gd name="T12" fmla="*/ 86 w 370"/>
                <a:gd name="T13" fmla="*/ 290 h 366"/>
                <a:gd name="T14" fmla="*/ 152 w 370"/>
                <a:gd name="T15" fmla="*/ 302 h 366"/>
                <a:gd name="T16" fmla="*/ 204 w 370"/>
                <a:gd name="T17" fmla="*/ 306 h 366"/>
                <a:gd name="T18" fmla="*/ 214 w 370"/>
                <a:gd name="T19" fmla="*/ 312 h 366"/>
                <a:gd name="T20" fmla="*/ 214 w 370"/>
                <a:gd name="T21" fmla="*/ 332 h 366"/>
                <a:gd name="T22" fmla="*/ 234 w 370"/>
                <a:gd name="T23" fmla="*/ 342 h 366"/>
                <a:gd name="T24" fmla="*/ 250 w 370"/>
                <a:gd name="T25" fmla="*/ 338 h 366"/>
                <a:gd name="T26" fmla="*/ 266 w 370"/>
                <a:gd name="T27" fmla="*/ 350 h 366"/>
                <a:gd name="T28" fmla="*/ 280 w 370"/>
                <a:gd name="T29" fmla="*/ 364 h 366"/>
                <a:gd name="T30" fmla="*/ 290 w 370"/>
                <a:gd name="T31" fmla="*/ 360 h 366"/>
                <a:gd name="T32" fmla="*/ 314 w 370"/>
                <a:gd name="T33" fmla="*/ 358 h 366"/>
                <a:gd name="T34" fmla="*/ 326 w 370"/>
                <a:gd name="T35" fmla="*/ 342 h 366"/>
                <a:gd name="T36" fmla="*/ 342 w 370"/>
                <a:gd name="T37" fmla="*/ 332 h 366"/>
                <a:gd name="T38" fmla="*/ 342 w 370"/>
                <a:gd name="T39" fmla="*/ 326 h 366"/>
                <a:gd name="T40" fmla="*/ 344 w 370"/>
                <a:gd name="T41" fmla="*/ 306 h 366"/>
                <a:gd name="T42" fmla="*/ 328 w 370"/>
                <a:gd name="T43" fmla="*/ 294 h 366"/>
                <a:gd name="T44" fmla="*/ 310 w 370"/>
                <a:gd name="T45" fmla="*/ 296 h 366"/>
                <a:gd name="T46" fmla="*/ 302 w 370"/>
                <a:gd name="T47" fmla="*/ 294 h 366"/>
                <a:gd name="T48" fmla="*/ 302 w 370"/>
                <a:gd name="T49" fmla="*/ 286 h 366"/>
                <a:gd name="T50" fmla="*/ 282 w 370"/>
                <a:gd name="T51" fmla="*/ 262 h 366"/>
                <a:gd name="T52" fmla="*/ 272 w 370"/>
                <a:gd name="T53" fmla="*/ 244 h 366"/>
                <a:gd name="T54" fmla="*/ 298 w 370"/>
                <a:gd name="T55" fmla="*/ 240 h 366"/>
                <a:gd name="T56" fmla="*/ 296 w 370"/>
                <a:gd name="T57" fmla="*/ 216 h 366"/>
                <a:gd name="T58" fmla="*/ 300 w 370"/>
                <a:gd name="T59" fmla="*/ 210 h 366"/>
                <a:gd name="T60" fmla="*/ 318 w 370"/>
                <a:gd name="T61" fmla="*/ 200 h 366"/>
                <a:gd name="T62" fmla="*/ 312 w 370"/>
                <a:gd name="T63" fmla="*/ 178 h 366"/>
                <a:gd name="T64" fmla="*/ 318 w 370"/>
                <a:gd name="T65" fmla="*/ 162 h 366"/>
                <a:gd name="T66" fmla="*/ 338 w 370"/>
                <a:gd name="T67" fmla="*/ 166 h 366"/>
                <a:gd name="T68" fmla="*/ 340 w 370"/>
                <a:gd name="T69" fmla="*/ 168 h 366"/>
                <a:gd name="T70" fmla="*/ 370 w 370"/>
                <a:gd name="T71" fmla="*/ 162 h 366"/>
                <a:gd name="T72" fmla="*/ 348 w 370"/>
                <a:gd name="T73" fmla="*/ 128 h 366"/>
                <a:gd name="T74" fmla="*/ 302 w 370"/>
                <a:gd name="T75" fmla="*/ 126 h 366"/>
                <a:gd name="T76" fmla="*/ 302 w 370"/>
                <a:gd name="T77" fmla="*/ 126 h 366"/>
                <a:gd name="T78" fmla="*/ 280 w 370"/>
                <a:gd name="T79" fmla="*/ 110 h 366"/>
                <a:gd name="T80" fmla="*/ 260 w 370"/>
                <a:gd name="T81" fmla="*/ 78 h 366"/>
                <a:gd name="T82" fmla="*/ 292 w 370"/>
                <a:gd name="T83" fmla="*/ 44 h 366"/>
                <a:gd name="T84" fmla="*/ 258 w 370"/>
                <a:gd name="T85" fmla="*/ 22 h 366"/>
                <a:gd name="T86" fmla="*/ 226 w 370"/>
                <a:gd name="T87" fmla="*/ 28 h 366"/>
                <a:gd name="T88" fmla="*/ 196 w 370"/>
                <a:gd name="T89" fmla="*/ 14 h 366"/>
                <a:gd name="T90" fmla="*/ 188 w 370"/>
                <a:gd name="T91" fmla="*/ 6 h 366"/>
                <a:gd name="T92" fmla="*/ 188 w 370"/>
                <a:gd name="T93" fmla="*/ 6 h 366"/>
                <a:gd name="T94" fmla="*/ 186 w 370"/>
                <a:gd name="T95" fmla="*/ 0 h 366"/>
                <a:gd name="T96" fmla="*/ 182 w 370"/>
                <a:gd name="T97" fmla="*/ 28 h 366"/>
                <a:gd name="T98" fmla="*/ 182 w 370"/>
                <a:gd name="T99" fmla="*/ 36 h 366"/>
                <a:gd name="T100" fmla="*/ 184 w 370"/>
                <a:gd name="T101" fmla="*/ 46 h 366"/>
                <a:gd name="T102" fmla="*/ 184 w 370"/>
                <a:gd name="T103" fmla="*/ 68 h 366"/>
                <a:gd name="T104" fmla="*/ 172 w 370"/>
                <a:gd name="T105" fmla="*/ 78 h 366"/>
                <a:gd name="T106" fmla="*/ 170 w 370"/>
                <a:gd name="T107" fmla="*/ 98 h 366"/>
                <a:gd name="T108" fmla="*/ 98 w 370"/>
                <a:gd name="T109"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0" h="366">
                  <a:moveTo>
                    <a:pt x="82" y="120"/>
                  </a:moveTo>
                  <a:lnTo>
                    <a:pt x="80" y="120"/>
                  </a:lnTo>
                  <a:lnTo>
                    <a:pt x="20" y="146"/>
                  </a:lnTo>
                  <a:lnTo>
                    <a:pt x="2" y="162"/>
                  </a:lnTo>
                  <a:lnTo>
                    <a:pt x="2" y="162"/>
                  </a:lnTo>
                  <a:lnTo>
                    <a:pt x="0" y="182"/>
                  </a:lnTo>
                  <a:lnTo>
                    <a:pt x="2" y="196"/>
                  </a:lnTo>
                  <a:lnTo>
                    <a:pt x="4" y="206"/>
                  </a:lnTo>
                  <a:lnTo>
                    <a:pt x="10" y="210"/>
                  </a:lnTo>
                  <a:lnTo>
                    <a:pt x="28" y="222"/>
                  </a:lnTo>
                  <a:lnTo>
                    <a:pt x="30" y="222"/>
                  </a:lnTo>
                  <a:lnTo>
                    <a:pt x="30" y="222"/>
                  </a:lnTo>
                  <a:lnTo>
                    <a:pt x="34" y="252"/>
                  </a:lnTo>
                  <a:lnTo>
                    <a:pt x="34" y="252"/>
                  </a:lnTo>
                  <a:lnTo>
                    <a:pt x="54" y="276"/>
                  </a:lnTo>
                  <a:lnTo>
                    <a:pt x="60" y="282"/>
                  </a:lnTo>
                  <a:lnTo>
                    <a:pt x="66" y="286"/>
                  </a:lnTo>
                  <a:lnTo>
                    <a:pt x="82" y="290"/>
                  </a:lnTo>
                  <a:lnTo>
                    <a:pt x="86" y="290"/>
                  </a:lnTo>
                  <a:lnTo>
                    <a:pt x="86" y="290"/>
                  </a:lnTo>
                  <a:lnTo>
                    <a:pt x="86" y="290"/>
                  </a:lnTo>
                  <a:lnTo>
                    <a:pt x="92" y="296"/>
                  </a:lnTo>
                  <a:lnTo>
                    <a:pt x="104" y="300"/>
                  </a:lnTo>
                  <a:lnTo>
                    <a:pt x="152" y="302"/>
                  </a:lnTo>
                  <a:lnTo>
                    <a:pt x="152" y="302"/>
                  </a:lnTo>
                  <a:lnTo>
                    <a:pt x="194" y="304"/>
                  </a:lnTo>
                  <a:lnTo>
                    <a:pt x="204" y="306"/>
                  </a:lnTo>
                  <a:lnTo>
                    <a:pt x="210" y="310"/>
                  </a:lnTo>
                  <a:lnTo>
                    <a:pt x="210" y="310"/>
                  </a:lnTo>
                  <a:lnTo>
                    <a:pt x="214" y="312"/>
                  </a:lnTo>
                  <a:lnTo>
                    <a:pt x="214" y="318"/>
                  </a:lnTo>
                  <a:lnTo>
                    <a:pt x="214" y="332"/>
                  </a:lnTo>
                  <a:lnTo>
                    <a:pt x="214" y="332"/>
                  </a:lnTo>
                  <a:lnTo>
                    <a:pt x="214" y="342"/>
                  </a:lnTo>
                  <a:lnTo>
                    <a:pt x="216" y="346"/>
                  </a:lnTo>
                  <a:lnTo>
                    <a:pt x="234" y="342"/>
                  </a:lnTo>
                  <a:lnTo>
                    <a:pt x="234" y="342"/>
                  </a:lnTo>
                  <a:lnTo>
                    <a:pt x="242" y="340"/>
                  </a:lnTo>
                  <a:lnTo>
                    <a:pt x="250" y="338"/>
                  </a:lnTo>
                  <a:lnTo>
                    <a:pt x="256" y="340"/>
                  </a:lnTo>
                  <a:lnTo>
                    <a:pt x="258" y="342"/>
                  </a:lnTo>
                  <a:lnTo>
                    <a:pt x="266" y="350"/>
                  </a:lnTo>
                  <a:lnTo>
                    <a:pt x="266" y="350"/>
                  </a:lnTo>
                  <a:lnTo>
                    <a:pt x="278" y="362"/>
                  </a:lnTo>
                  <a:lnTo>
                    <a:pt x="280" y="364"/>
                  </a:lnTo>
                  <a:lnTo>
                    <a:pt x="282" y="366"/>
                  </a:lnTo>
                  <a:lnTo>
                    <a:pt x="282" y="366"/>
                  </a:lnTo>
                  <a:lnTo>
                    <a:pt x="290" y="360"/>
                  </a:lnTo>
                  <a:lnTo>
                    <a:pt x="298" y="350"/>
                  </a:lnTo>
                  <a:lnTo>
                    <a:pt x="300" y="348"/>
                  </a:lnTo>
                  <a:lnTo>
                    <a:pt x="314" y="358"/>
                  </a:lnTo>
                  <a:lnTo>
                    <a:pt x="324" y="350"/>
                  </a:lnTo>
                  <a:lnTo>
                    <a:pt x="324" y="350"/>
                  </a:lnTo>
                  <a:lnTo>
                    <a:pt x="326" y="342"/>
                  </a:lnTo>
                  <a:lnTo>
                    <a:pt x="330" y="338"/>
                  </a:lnTo>
                  <a:lnTo>
                    <a:pt x="334" y="334"/>
                  </a:lnTo>
                  <a:lnTo>
                    <a:pt x="342" y="332"/>
                  </a:lnTo>
                  <a:lnTo>
                    <a:pt x="346" y="330"/>
                  </a:lnTo>
                  <a:lnTo>
                    <a:pt x="344" y="328"/>
                  </a:lnTo>
                  <a:lnTo>
                    <a:pt x="342" y="326"/>
                  </a:lnTo>
                  <a:lnTo>
                    <a:pt x="342" y="326"/>
                  </a:lnTo>
                  <a:lnTo>
                    <a:pt x="344" y="306"/>
                  </a:lnTo>
                  <a:lnTo>
                    <a:pt x="344" y="306"/>
                  </a:lnTo>
                  <a:lnTo>
                    <a:pt x="338" y="300"/>
                  </a:lnTo>
                  <a:lnTo>
                    <a:pt x="334" y="296"/>
                  </a:lnTo>
                  <a:lnTo>
                    <a:pt x="328" y="294"/>
                  </a:lnTo>
                  <a:lnTo>
                    <a:pt x="320" y="294"/>
                  </a:lnTo>
                  <a:lnTo>
                    <a:pt x="320" y="294"/>
                  </a:lnTo>
                  <a:lnTo>
                    <a:pt x="310" y="296"/>
                  </a:lnTo>
                  <a:lnTo>
                    <a:pt x="306" y="296"/>
                  </a:lnTo>
                  <a:lnTo>
                    <a:pt x="302" y="294"/>
                  </a:lnTo>
                  <a:lnTo>
                    <a:pt x="302" y="294"/>
                  </a:lnTo>
                  <a:lnTo>
                    <a:pt x="302" y="290"/>
                  </a:lnTo>
                  <a:lnTo>
                    <a:pt x="302" y="286"/>
                  </a:lnTo>
                  <a:lnTo>
                    <a:pt x="302" y="286"/>
                  </a:lnTo>
                  <a:lnTo>
                    <a:pt x="292" y="272"/>
                  </a:lnTo>
                  <a:lnTo>
                    <a:pt x="282" y="262"/>
                  </a:lnTo>
                  <a:lnTo>
                    <a:pt x="282" y="262"/>
                  </a:lnTo>
                  <a:lnTo>
                    <a:pt x="278" y="256"/>
                  </a:lnTo>
                  <a:lnTo>
                    <a:pt x="274" y="250"/>
                  </a:lnTo>
                  <a:lnTo>
                    <a:pt x="272" y="244"/>
                  </a:lnTo>
                  <a:lnTo>
                    <a:pt x="274" y="238"/>
                  </a:lnTo>
                  <a:lnTo>
                    <a:pt x="274" y="236"/>
                  </a:lnTo>
                  <a:lnTo>
                    <a:pt x="298" y="240"/>
                  </a:lnTo>
                  <a:lnTo>
                    <a:pt x="296" y="226"/>
                  </a:lnTo>
                  <a:lnTo>
                    <a:pt x="296" y="226"/>
                  </a:lnTo>
                  <a:lnTo>
                    <a:pt x="296" y="216"/>
                  </a:lnTo>
                  <a:lnTo>
                    <a:pt x="298" y="212"/>
                  </a:lnTo>
                  <a:lnTo>
                    <a:pt x="300" y="210"/>
                  </a:lnTo>
                  <a:lnTo>
                    <a:pt x="300" y="210"/>
                  </a:lnTo>
                  <a:lnTo>
                    <a:pt x="304" y="206"/>
                  </a:lnTo>
                  <a:lnTo>
                    <a:pt x="310" y="204"/>
                  </a:lnTo>
                  <a:lnTo>
                    <a:pt x="318" y="200"/>
                  </a:lnTo>
                  <a:lnTo>
                    <a:pt x="318" y="196"/>
                  </a:lnTo>
                  <a:lnTo>
                    <a:pt x="318" y="196"/>
                  </a:lnTo>
                  <a:lnTo>
                    <a:pt x="312" y="178"/>
                  </a:lnTo>
                  <a:lnTo>
                    <a:pt x="312" y="170"/>
                  </a:lnTo>
                  <a:lnTo>
                    <a:pt x="312" y="166"/>
                  </a:lnTo>
                  <a:lnTo>
                    <a:pt x="318" y="162"/>
                  </a:lnTo>
                  <a:lnTo>
                    <a:pt x="318" y="162"/>
                  </a:lnTo>
                  <a:lnTo>
                    <a:pt x="324" y="162"/>
                  </a:lnTo>
                  <a:lnTo>
                    <a:pt x="338" y="166"/>
                  </a:lnTo>
                  <a:lnTo>
                    <a:pt x="338" y="166"/>
                  </a:lnTo>
                  <a:lnTo>
                    <a:pt x="340" y="166"/>
                  </a:lnTo>
                  <a:lnTo>
                    <a:pt x="340" y="168"/>
                  </a:lnTo>
                  <a:lnTo>
                    <a:pt x="340" y="168"/>
                  </a:lnTo>
                  <a:lnTo>
                    <a:pt x="356" y="186"/>
                  </a:lnTo>
                  <a:lnTo>
                    <a:pt x="370" y="162"/>
                  </a:lnTo>
                  <a:lnTo>
                    <a:pt x="370" y="162"/>
                  </a:lnTo>
                  <a:lnTo>
                    <a:pt x="356" y="140"/>
                  </a:lnTo>
                  <a:lnTo>
                    <a:pt x="348" y="128"/>
                  </a:lnTo>
                  <a:lnTo>
                    <a:pt x="336" y="136"/>
                  </a:lnTo>
                  <a:lnTo>
                    <a:pt x="334" y="134"/>
                  </a:lnTo>
                  <a:lnTo>
                    <a:pt x="302" y="126"/>
                  </a:lnTo>
                  <a:lnTo>
                    <a:pt x="302" y="126"/>
                  </a:lnTo>
                  <a:lnTo>
                    <a:pt x="302" y="126"/>
                  </a:lnTo>
                  <a:lnTo>
                    <a:pt x="302" y="126"/>
                  </a:lnTo>
                  <a:lnTo>
                    <a:pt x="292" y="122"/>
                  </a:lnTo>
                  <a:lnTo>
                    <a:pt x="286" y="116"/>
                  </a:lnTo>
                  <a:lnTo>
                    <a:pt x="280" y="110"/>
                  </a:lnTo>
                  <a:lnTo>
                    <a:pt x="278" y="106"/>
                  </a:lnTo>
                  <a:lnTo>
                    <a:pt x="260" y="96"/>
                  </a:lnTo>
                  <a:lnTo>
                    <a:pt x="260" y="78"/>
                  </a:lnTo>
                  <a:lnTo>
                    <a:pt x="294" y="58"/>
                  </a:lnTo>
                  <a:lnTo>
                    <a:pt x="294" y="58"/>
                  </a:lnTo>
                  <a:lnTo>
                    <a:pt x="292" y="44"/>
                  </a:lnTo>
                  <a:lnTo>
                    <a:pt x="286" y="30"/>
                  </a:lnTo>
                  <a:lnTo>
                    <a:pt x="282" y="18"/>
                  </a:lnTo>
                  <a:lnTo>
                    <a:pt x="258" y="22"/>
                  </a:lnTo>
                  <a:lnTo>
                    <a:pt x="258" y="22"/>
                  </a:lnTo>
                  <a:lnTo>
                    <a:pt x="242" y="26"/>
                  </a:lnTo>
                  <a:lnTo>
                    <a:pt x="226" y="28"/>
                  </a:lnTo>
                  <a:lnTo>
                    <a:pt x="200" y="22"/>
                  </a:lnTo>
                  <a:lnTo>
                    <a:pt x="200" y="14"/>
                  </a:lnTo>
                  <a:lnTo>
                    <a:pt x="196" y="14"/>
                  </a:lnTo>
                  <a:lnTo>
                    <a:pt x="190" y="10"/>
                  </a:lnTo>
                  <a:lnTo>
                    <a:pt x="188" y="6"/>
                  </a:lnTo>
                  <a:lnTo>
                    <a:pt x="188" y="6"/>
                  </a:lnTo>
                  <a:lnTo>
                    <a:pt x="188" y="6"/>
                  </a:lnTo>
                  <a:lnTo>
                    <a:pt x="188" y="6"/>
                  </a:lnTo>
                  <a:lnTo>
                    <a:pt x="188" y="6"/>
                  </a:lnTo>
                  <a:lnTo>
                    <a:pt x="186" y="2"/>
                  </a:lnTo>
                  <a:lnTo>
                    <a:pt x="186" y="2"/>
                  </a:lnTo>
                  <a:lnTo>
                    <a:pt x="186" y="0"/>
                  </a:lnTo>
                  <a:lnTo>
                    <a:pt x="186" y="0"/>
                  </a:lnTo>
                  <a:lnTo>
                    <a:pt x="184" y="22"/>
                  </a:lnTo>
                  <a:lnTo>
                    <a:pt x="182" y="28"/>
                  </a:lnTo>
                  <a:lnTo>
                    <a:pt x="182" y="28"/>
                  </a:lnTo>
                  <a:lnTo>
                    <a:pt x="180" y="34"/>
                  </a:lnTo>
                  <a:lnTo>
                    <a:pt x="182" y="36"/>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70" y="98"/>
                  </a:lnTo>
                  <a:lnTo>
                    <a:pt x="148" y="106"/>
                  </a:lnTo>
                  <a:lnTo>
                    <a:pt x="132" y="110"/>
                  </a:lnTo>
                  <a:lnTo>
                    <a:pt x="98" y="106"/>
                  </a:lnTo>
                  <a:lnTo>
                    <a:pt x="82" y="120"/>
                  </a:lnTo>
                  <a:lnTo>
                    <a:pt x="82" y="120"/>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79" name="Freeform 35"/>
            <p:cNvSpPr>
              <a:spLocks/>
            </p:cNvSpPr>
            <p:nvPr/>
          </p:nvSpPr>
          <p:spPr bwMode="auto">
            <a:xfrm>
              <a:off x="5207000" y="4752294"/>
              <a:ext cx="168275" cy="406400"/>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24 w 106"/>
                <a:gd name="T13" fmla="*/ 70 h 256"/>
                <a:gd name="T14" fmla="*/ 10 w 106"/>
                <a:gd name="T15" fmla="*/ 98 h 256"/>
                <a:gd name="T16" fmla="*/ 4 w 106"/>
                <a:gd name="T17" fmla="*/ 104 h 256"/>
                <a:gd name="T18" fmla="*/ 0 w 106"/>
                <a:gd name="T19" fmla="*/ 108 h 256"/>
                <a:gd name="T20" fmla="*/ 6 w 106"/>
                <a:gd name="T21" fmla="*/ 152 h 256"/>
                <a:gd name="T22" fmla="*/ 6 w 106"/>
                <a:gd name="T23" fmla="*/ 154 h 256"/>
                <a:gd name="T24" fmla="*/ 6 w 106"/>
                <a:gd name="T25" fmla="*/ 154 h 256"/>
                <a:gd name="T26" fmla="*/ 2 w 106"/>
                <a:gd name="T27" fmla="*/ 184 h 256"/>
                <a:gd name="T28" fmla="*/ 2 w 106"/>
                <a:gd name="T29" fmla="*/ 184 h 256"/>
                <a:gd name="T30" fmla="*/ 2 w 106"/>
                <a:gd name="T31" fmla="*/ 196 h 256"/>
                <a:gd name="T32" fmla="*/ 2 w 106"/>
                <a:gd name="T33" fmla="*/ 200 h 256"/>
                <a:gd name="T34" fmla="*/ 4 w 106"/>
                <a:gd name="T35" fmla="*/ 202 h 256"/>
                <a:gd name="T36" fmla="*/ 36 w 106"/>
                <a:gd name="T37" fmla="*/ 224 h 256"/>
                <a:gd name="T38" fmla="*/ 36 w 106"/>
                <a:gd name="T39" fmla="*/ 224 h 256"/>
                <a:gd name="T40" fmla="*/ 38 w 106"/>
                <a:gd name="T41" fmla="*/ 224 h 256"/>
                <a:gd name="T42" fmla="*/ 38 w 106"/>
                <a:gd name="T43" fmla="*/ 226 h 256"/>
                <a:gd name="T44" fmla="*/ 38 w 106"/>
                <a:gd name="T45" fmla="*/ 226 h 256"/>
                <a:gd name="T46" fmla="*/ 38 w 106"/>
                <a:gd name="T47" fmla="*/ 226 h 256"/>
                <a:gd name="T48" fmla="*/ 42 w 106"/>
                <a:gd name="T49" fmla="*/ 236 h 256"/>
                <a:gd name="T50" fmla="*/ 50 w 106"/>
                <a:gd name="T51" fmla="*/ 248 h 256"/>
                <a:gd name="T52" fmla="*/ 50 w 106"/>
                <a:gd name="T53" fmla="*/ 248 h 256"/>
                <a:gd name="T54" fmla="*/ 56 w 106"/>
                <a:gd name="T55" fmla="*/ 252 h 256"/>
                <a:gd name="T56" fmla="*/ 62 w 106"/>
                <a:gd name="T57" fmla="*/ 256 h 256"/>
                <a:gd name="T58" fmla="*/ 66 w 106"/>
                <a:gd name="T59" fmla="*/ 204 h 256"/>
                <a:gd name="T60" fmla="*/ 66 w 106"/>
                <a:gd name="T61" fmla="*/ 202 h 256"/>
                <a:gd name="T62" fmla="*/ 90 w 106"/>
                <a:gd name="T63" fmla="*/ 146 h 256"/>
                <a:gd name="T64" fmla="*/ 98 w 106"/>
                <a:gd name="T65" fmla="*/ 80 h 256"/>
                <a:gd name="T66" fmla="*/ 98 w 106"/>
                <a:gd name="T67" fmla="*/ 78 h 256"/>
                <a:gd name="T68" fmla="*/ 98 w 106"/>
                <a:gd name="T69" fmla="*/ 78 h 256"/>
                <a:gd name="T70" fmla="*/ 106 w 106"/>
                <a:gd name="T71" fmla="*/ 60 h 256"/>
                <a:gd name="T72" fmla="*/ 100 w 106"/>
                <a:gd name="T73" fmla="*/ 44 h 256"/>
                <a:gd name="T74" fmla="*/ 100 w 106"/>
                <a:gd name="T75" fmla="*/ 44 h 256"/>
                <a:gd name="T76" fmla="*/ 98 w 106"/>
                <a:gd name="T77" fmla="*/ 44 h 256"/>
                <a:gd name="T78" fmla="*/ 98 w 106"/>
                <a:gd name="T79" fmla="*/ 24 h 256"/>
                <a:gd name="T80" fmla="*/ 98 w 106"/>
                <a:gd name="T81" fmla="*/ 22 h 256"/>
                <a:gd name="T82" fmla="*/ 98 w 106"/>
                <a:gd name="T83" fmla="*/ 22 h 256"/>
                <a:gd name="T84" fmla="*/ 102 w 106"/>
                <a:gd name="T85" fmla="*/ 16 h 256"/>
                <a:gd name="T86" fmla="*/ 106 w 106"/>
                <a:gd name="T87" fmla="*/ 12 h 256"/>
                <a:gd name="T88" fmla="*/ 80 w 106"/>
                <a:gd name="T8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256">
                  <a:moveTo>
                    <a:pt x="80" y="0"/>
                  </a:moveTo>
                  <a:lnTo>
                    <a:pt x="80" y="0"/>
                  </a:lnTo>
                  <a:lnTo>
                    <a:pt x="62" y="14"/>
                  </a:lnTo>
                  <a:lnTo>
                    <a:pt x="46" y="32"/>
                  </a:lnTo>
                  <a:lnTo>
                    <a:pt x="34" y="50"/>
                  </a:lnTo>
                  <a:lnTo>
                    <a:pt x="24" y="70"/>
                  </a:lnTo>
                  <a:lnTo>
                    <a:pt x="24" y="70"/>
                  </a:lnTo>
                  <a:lnTo>
                    <a:pt x="10" y="98"/>
                  </a:lnTo>
                  <a:lnTo>
                    <a:pt x="4" y="104"/>
                  </a:lnTo>
                  <a:lnTo>
                    <a:pt x="0" y="108"/>
                  </a:lnTo>
                  <a:lnTo>
                    <a:pt x="6" y="152"/>
                  </a:lnTo>
                  <a:lnTo>
                    <a:pt x="6" y="154"/>
                  </a:lnTo>
                  <a:lnTo>
                    <a:pt x="6" y="154"/>
                  </a:lnTo>
                  <a:lnTo>
                    <a:pt x="2" y="184"/>
                  </a:lnTo>
                  <a:lnTo>
                    <a:pt x="2" y="184"/>
                  </a:lnTo>
                  <a:lnTo>
                    <a:pt x="2" y="196"/>
                  </a:lnTo>
                  <a:lnTo>
                    <a:pt x="2" y="200"/>
                  </a:lnTo>
                  <a:lnTo>
                    <a:pt x="4" y="202"/>
                  </a:lnTo>
                  <a:lnTo>
                    <a:pt x="36" y="224"/>
                  </a:lnTo>
                  <a:lnTo>
                    <a:pt x="36" y="224"/>
                  </a:lnTo>
                  <a:lnTo>
                    <a:pt x="38" y="224"/>
                  </a:lnTo>
                  <a:lnTo>
                    <a:pt x="38" y="226"/>
                  </a:lnTo>
                  <a:lnTo>
                    <a:pt x="38" y="226"/>
                  </a:lnTo>
                  <a:lnTo>
                    <a:pt x="38" y="226"/>
                  </a:lnTo>
                  <a:lnTo>
                    <a:pt x="42" y="236"/>
                  </a:lnTo>
                  <a:lnTo>
                    <a:pt x="50" y="248"/>
                  </a:lnTo>
                  <a:lnTo>
                    <a:pt x="50" y="248"/>
                  </a:lnTo>
                  <a:lnTo>
                    <a:pt x="56" y="252"/>
                  </a:lnTo>
                  <a:lnTo>
                    <a:pt x="62" y="256"/>
                  </a:lnTo>
                  <a:lnTo>
                    <a:pt x="66" y="204"/>
                  </a:lnTo>
                  <a:lnTo>
                    <a:pt x="66" y="202"/>
                  </a:lnTo>
                  <a:lnTo>
                    <a:pt x="90" y="146"/>
                  </a:lnTo>
                  <a:lnTo>
                    <a:pt x="98" y="80"/>
                  </a:lnTo>
                  <a:lnTo>
                    <a:pt x="98" y="78"/>
                  </a:lnTo>
                  <a:lnTo>
                    <a:pt x="98" y="78"/>
                  </a:lnTo>
                  <a:lnTo>
                    <a:pt x="106" y="60"/>
                  </a:lnTo>
                  <a:lnTo>
                    <a:pt x="100" y="44"/>
                  </a:lnTo>
                  <a:lnTo>
                    <a:pt x="100" y="44"/>
                  </a:lnTo>
                  <a:lnTo>
                    <a:pt x="98" y="44"/>
                  </a:lnTo>
                  <a:lnTo>
                    <a:pt x="98" y="24"/>
                  </a:lnTo>
                  <a:lnTo>
                    <a:pt x="98" y="22"/>
                  </a:lnTo>
                  <a:lnTo>
                    <a:pt x="98" y="22"/>
                  </a:lnTo>
                  <a:lnTo>
                    <a:pt x="102" y="16"/>
                  </a:lnTo>
                  <a:lnTo>
                    <a:pt x="106" y="12"/>
                  </a:lnTo>
                  <a:lnTo>
                    <a:pt x="80" y="0"/>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sp>
          <p:nvSpPr>
            <p:cNvPr id="80" name="Freeform 36"/>
            <p:cNvSpPr>
              <a:spLocks/>
            </p:cNvSpPr>
            <p:nvPr/>
          </p:nvSpPr>
          <p:spPr bwMode="auto">
            <a:xfrm>
              <a:off x="3968750" y="5473019"/>
              <a:ext cx="254000" cy="222250"/>
            </a:xfrm>
            <a:custGeom>
              <a:avLst/>
              <a:gdLst>
                <a:gd name="T0" fmla="*/ 72 w 160"/>
                <a:gd name="T1" fmla="*/ 14 h 140"/>
                <a:gd name="T2" fmla="*/ 70 w 160"/>
                <a:gd name="T3" fmla="*/ 18 h 140"/>
                <a:gd name="T4" fmla="*/ 70 w 160"/>
                <a:gd name="T5" fmla="*/ 18 h 140"/>
                <a:gd name="T6" fmla="*/ 68 w 160"/>
                <a:gd name="T7" fmla="*/ 20 h 140"/>
                <a:gd name="T8" fmla="*/ 36 w 160"/>
                <a:gd name="T9" fmla="*/ 28 h 140"/>
                <a:gd name="T10" fmla="*/ 38 w 160"/>
                <a:gd name="T11" fmla="*/ 32 h 140"/>
                <a:gd name="T12" fmla="*/ 48 w 160"/>
                <a:gd name="T13" fmla="*/ 44 h 140"/>
                <a:gd name="T14" fmla="*/ 48 w 160"/>
                <a:gd name="T15" fmla="*/ 44 h 140"/>
                <a:gd name="T16" fmla="*/ 44 w 160"/>
                <a:gd name="T17" fmla="*/ 46 h 140"/>
                <a:gd name="T18" fmla="*/ 30 w 160"/>
                <a:gd name="T19" fmla="*/ 54 h 140"/>
                <a:gd name="T20" fmla="*/ 6 w 160"/>
                <a:gd name="T21" fmla="*/ 72 h 140"/>
                <a:gd name="T22" fmla="*/ 6 w 160"/>
                <a:gd name="T23" fmla="*/ 72 h 140"/>
                <a:gd name="T24" fmla="*/ 2 w 160"/>
                <a:gd name="T25" fmla="*/ 80 h 140"/>
                <a:gd name="T26" fmla="*/ 0 w 160"/>
                <a:gd name="T27" fmla="*/ 92 h 140"/>
                <a:gd name="T28" fmla="*/ 4 w 160"/>
                <a:gd name="T29" fmla="*/ 108 h 140"/>
                <a:gd name="T30" fmla="*/ 10 w 160"/>
                <a:gd name="T31" fmla="*/ 126 h 140"/>
                <a:gd name="T32" fmla="*/ 34 w 160"/>
                <a:gd name="T33" fmla="*/ 128 h 140"/>
                <a:gd name="T34" fmla="*/ 36 w 160"/>
                <a:gd name="T35" fmla="*/ 128 h 140"/>
                <a:gd name="T36" fmla="*/ 36 w 160"/>
                <a:gd name="T37" fmla="*/ 128 h 140"/>
                <a:gd name="T38" fmla="*/ 60 w 160"/>
                <a:gd name="T39" fmla="*/ 140 h 140"/>
                <a:gd name="T40" fmla="*/ 86 w 160"/>
                <a:gd name="T41" fmla="*/ 136 h 140"/>
                <a:gd name="T42" fmla="*/ 86 w 160"/>
                <a:gd name="T43" fmla="*/ 136 h 140"/>
                <a:gd name="T44" fmla="*/ 94 w 160"/>
                <a:gd name="T45" fmla="*/ 132 h 140"/>
                <a:gd name="T46" fmla="*/ 102 w 160"/>
                <a:gd name="T47" fmla="*/ 126 h 140"/>
                <a:gd name="T48" fmla="*/ 112 w 160"/>
                <a:gd name="T49" fmla="*/ 118 h 140"/>
                <a:gd name="T50" fmla="*/ 122 w 160"/>
                <a:gd name="T51" fmla="*/ 106 h 140"/>
                <a:gd name="T52" fmla="*/ 124 w 160"/>
                <a:gd name="T53" fmla="*/ 106 h 140"/>
                <a:gd name="T54" fmla="*/ 126 w 160"/>
                <a:gd name="T55" fmla="*/ 104 h 140"/>
                <a:gd name="T56" fmla="*/ 136 w 160"/>
                <a:gd name="T57" fmla="*/ 100 h 140"/>
                <a:gd name="T58" fmla="*/ 134 w 160"/>
                <a:gd name="T59" fmla="*/ 66 h 140"/>
                <a:gd name="T60" fmla="*/ 134 w 160"/>
                <a:gd name="T61" fmla="*/ 66 h 140"/>
                <a:gd name="T62" fmla="*/ 148 w 160"/>
                <a:gd name="T63" fmla="*/ 44 h 140"/>
                <a:gd name="T64" fmla="*/ 148 w 160"/>
                <a:gd name="T65" fmla="*/ 44 h 140"/>
                <a:gd name="T66" fmla="*/ 148 w 160"/>
                <a:gd name="T67" fmla="*/ 44 h 140"/>
                <a:gd name="T68" fmla="*/ 160 w 160"/>
                <a:gd name="T69" fmla="*/ 34 h 140"/>
                <a:gd name="T70" fmla="*/ 160 w 160"/>
                <a:gd name="T71" fmla="*/ 34 h 140"/>
                <a:gd name="T72" fmla="*/ 160 w 160"/>
                <a:gd name="T73" fmla="*/ 22 h 140"/>
                <a:gd name="T74" fmla="*/ 158 w 160"/>
                <a:gd name="T75" fmla="*/ 14 h 140"/>
                <a:gd name="T76" fmla="*/ 156 w 160"/>
                <a:gd name="T77" fmla="*/ 10 h 140"/>
                <a:gd name="T78" fmla="*/ 156 w 160"/>
                <a:gd name="T79" fmla="*/ 10 h 140"/>
                <a:gd name="T80" fmla="*/ 152 w 160"/>
                <a:gd name="T81" fmla="*/ 2 h 140"/>
                <a:gd name="T82" fmla="*/ 146 w 160"/>
                <a:gd name="T83" fmla="*/ 0 h 140"/>
                <a:gd name="T84" fmla="*/ 146 w 160"/>
                <a:gd name="T85" fmla="*/ 12 h 140"/>
                <a:gd name="T86" fmla="*/ 126 w 160"/>
                <a:gd name="T87" fmla="*/ 8 h 140"/>
                <a:gd name="T88" fmla="*/ 116 w 160"/>
                <a:gd name="T89" fmla="*/ 14 h 140"/>
                <a:gd name="T90" fmla="*/ 114 w 160"/>
                <a:gd name="T91" fmla="*/ 14 h 140"/>
                <a:gd name="T92" fmla="*/ 114 w 160"/>
                <a:gd name="T93" fmla="*/ 14 h 140"/>
                <a:gd name="T94" fmla="*/ 72 w 160"/>
                <a:gd name="T95"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40">
                  <a:moveTo>
                    <a:pt x="72" y="14"/>
                  </a:moveTo>
                  <a:lnTo>
                    <a:pt x="70" y="18"/>
                  </a:lnTo>
                  <a:lnTo>
                    <a:pt x="70" y="18"/>
                  </a:lnTo>
                  <a:lnTo>
                    <a:pt x="68" y="20"/>
                  </a:lnTo>
                  <a:lnTo>
                    <a:pt x="36" y="28"/>
                  </a:lnTo>
                  <a:lnTo>
                    <a:pt x="38" y="32"/>
                  </a:lnTo>
                  <a:lnTo>
                    <a:pt x="48" y="44"/>
                  </a:lnTo>
                  <a:lnTo>
                    <a:pt x="48" y="44"/>
                  </a:lnTo>
                  <a:lnTo>
                    <a:pt x="44" y="46"/>
                  </a:lnTo>
                  <a:lnTo>
                    <a:pt x="30" y="54"/>
                  </a:lnTo>
                  <a:lnTo>
                    <a:pt x="6" y="72"/>
                  </a:lnTo>
                  <a:lnTo>
                    <a:pt x="6" y="72"/>
                  </a:lnTo>
                  <a:lnTo>
                    <a:pt x="2" y="80"/>
                  </a:lnTo>
                  <a:lnTo>
                    <a:pt x="0" y="92"/>
                  </a:lnTo>
                  <a:lnTo>
                    <a:pt x="4" y="108"/>
                  </a:lnTo>
                  <a:lnTo>
                    <a:pt x="10" y="126"/>
                  </a:lnTo>
                  <a:lnTo>
                    <a:pt x="34" y="128"/>
                  </a:lnTo>
                  <a:lnTo>
                    <a:pt x="36" y="128"/>
                  </a:lnTo>
                  <a:lnTo>
                    <a:pt x="36" y="128"/>
                  </a:lnTo>
                  <a:lnTo>
                    <a:pt x="60" y="140"/>
                  </a:lnTo>
                  <a:lnTo>
                    <a:pt x="86" y="136"/>
                  </a:lnTo>
                  <a:lnTo>
                    <a:pt x="86" y="136"/>
                  </a:lnTo>
                  <a:lnTo>
                    <a:pt x="94" y="132"/>
                  </a:lnTo>
                  <a:lnTo>
                    <a:pt x="102" y="126"/>
                  </a:lnTo>
                  <a:lnTo>
                    <a:pt x="112" y="118"/>
                  </a:lnTo>
                  <a:lnTo>
                    <a:pt x="122" y="106"/>
                  </a:lnTo>
                  <a:lnTo>
                    <a:pt x="124" y="106"/>
                  </a:lnTo>
                  <a:lnTo>
                    <a:pt x="126" y="104"/>
                  </a:lnTo>
                  <a:lnTo>
                    <a:pt x="136" y="100"/>
                  </a:lnTo>
                  <a:lnTo>
                    <a:pt x="134" y="66"/>
                  </a:lnTo>
                  <a:lnTo>
                    <a:pt x="134" y="66"/>
                  </a:lnTo>
                  <a:lnTo>
                    <a:pt x="148" y="44"/>
                  </a:lnTo>
                  <a:lnTo>
                    <a:pt x="148" y="44"/>
                  </a:lnTo>
                  <a:lnTo>
                    <a:pt x="148" y="44"/>
                  </a:lnTo>
                  <a:lnTo>
                    <a:pt x="160" y="34"/>
                  </a:lnTo>
                  <a:lnTo>
                    <a:pt x="160" y="34"/>
                  </a:lnTo>
                  <a:lnTo>
                    <a:pt x="160" y="22"/>
                  </a:lnTo>
                  <a:lnTo>
                    <a:pt x="158" y="14"/>
                  </a:lnTo>
                  <a:lnTo>
                    <a:pt x="156" y="10"/>
                  </a:lnTo>
                  <a:lnTo>
                    <a:pt x="156" y="10"/>
                  </a:lnTo>
                  <a:lnTo>
                    <a:pt x="152" y="2"/>
                  </a:lnTo>
                  <a:lnTo>
                    <a:pt x="146" y="0"/>
                  </a:lnTo>
                  <a:lnTo>
                    <a:pt x="146" y="12"/>
                  </a:lnTo>
                  <a:lnTo>
                    <a:pt x="126" y="8"/>
                  </a:lnTo>
                  <a:lnTo>
                    <a:pt x="116" y="14"/>
                  </a:lnTo>
                  <a:lnTo>
                    <a:pt x="114" y="14"/>
                  </a:lnTo>
                  <a:lnTo>
                    <a:pt x="114" y="14"/>
                  </a:lnTo>
                  <a:lnTo>
                    <a:pt x="72" y="14"/>
                  </a:lnTo>
                  <a:close/>
                </a:path>
              </a:pathLst>
            </a:cu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blipFill dpi="0" rotWithShape="1">
                  <a:blip r:embed="rId3">
                    <a:extLst>
                      <a:ext uri="{28A0092B-C50C-407E-A947-70E740481C1C}">
                        <a14:useLocalDpi xmlns:a14="http://schemas.microsoft.com/office/drawing/2010/main" val="0"/>
                      </a:ext>
                    </a:extLst>
                  </a:blip>
                  <a:srcRect/>
                  <a:stretch>
                    <a:fillRect/>
                  </a:stretch>
                </a:blipFill>
                <a:effectLst/>
                <a:uLnTx/>
                <a:uFillTx/>
                <a:latin typeface="微软雅黑" panose="020B0503020204020204" pitchFamily="34" charset="-122"/>
                <a:ea typeface="微软雅黑" panose="020B0503020204020204" pitchFamily="34" charset="-122"/>
                <a:cs typeface="+mn-cs"/>
              </a:endParaRPr>
            </a:p>
          </p:txBody>
        </p:sp>
      </p:grpSp>
      <p:cxnSp>
        <p:nvCxnSpPr>
          <p:cNvPr id="81" name="直接连接符 80"/>
          <p:cNvCxnSpPr/>
          <p:nvPr/>
        </p:nvCxnSpPr>
        <p:spPr>
          <a:xfrm>
            <a:off x="5304701" y="1558289"/>
            <a:ext cx="0" cy="3615139"/>
          </a:xfrm>
          <a:prstGeom prst="line">
            <a:avLst/>
          </a:prstGeom>
          <a:noFill/>
          <a:ln w="9525" cap="flat" cmpd="sng" algn="ctr">
            <a:solidFill>
              <a:sysClr val="window" lastClr="FFFFFF"/>
            </a:solidFill>
            <a:prstDash val="solid"/>
          </a:ln>
          <a:effectLst/>
        </p:spPr>
      </p:cxnSp>
      <p:grpSp>
        <p:nvGrpSpPr>
          <p:cNvPr id="82" name="组合 81"/>
          <p:cNvGrpSpPr/>
          <p:nvPr/>
        </p:nvGrpSpPr>
        <p:grpSpPr>
          <a:xfrm>
            <a:off x="5695855" y="3386438"/>
            <a:ext cx="2628387" cy="694807"/>
            <a:chOff x="8509753" y="2844225"/>
            <a:chExt cx="3505429" cy="926648"/>
          </a:xfrm>
        </p:grpSpPr>
        <p:sp>
          <p:nvSpPr>
            <p:cNvPr id="83" name="文本框 337"/>
            <p:cNvSpPr txBox="1"/>
            <p:nvPr/>
          </p:nvSpPr>
          <p:spPr>
            <a:xfrm>
              <a:off x="8509753" y="2844225"/>
              <a:ext cx="1105163" cy="636064"/>
            </a:xfrm>
            <a:prstGeom prst="rect">
              <a:avLst/>
            </a:prstGeom>
            <a:noFill/>
          </p:spPr>
          <p:txBody>
            <a:bodyPr wrap="square" rtlCol="0">
              <a:spAutoFit/>
            </a:bodyPr>
            <a:lstStyle/>
            <a:p>
              <a:pPr defTabSz="405037" fontAlgn="auto">
                <a:spcBef>
                  <a:spcPts val="0"/>
                </a:spcBef>
                <a:spcAft>
                  <a:spcPts val="0"/>
                </a:spcAft>
              </a:pPr>
              <a:r>
                <a:rPr lang="en-US" altLang="zh-CN" sz="2499" dirty="0">
                  <a:solidFill>
                    <a:prstClr val="white"/>
                  </a:solidFill>
                  <a:latin typeface="微软雅黑" panose="020B0503020204020204" pitchFamily="34" charset="-122"/>
                  <a:ea typeface="微软雅黑" panose="020B0503020204020204" pitchFamily="34" charset="-122"/>
                </a:rPr>
                <a:t>03</a:t>
              </a:r>
              <a:endParaRPr lang="zh-CN" altLang="en-US" sz="2499" dirty="0">
                <a:solidFill>
                  <a:prstClr val="white"/>
                </a:solidFill>
                <a:latin typeface="微软雅黑" panose="020B0503020204020204" pitchFamily="34" charset="-122"/>
                <a:ea typeface="微软雅黑" panose="020B0503020204020204" pitchFamily="34" charset="-122"/>
              </a:endParaRPr>
            </a:p>
          </p:txBody>
        </p:sp>
        <p:sp>
          <p:nvSpPr>
            <p:cNvPr id="84" name="文本框 338"/>
            <p:cNvSpPr txBox="1"/>
            <p:nvPr/>
          </p:nvSpPr>
          <p:spPr>
            <a:xfrm>
              <a:off x="9370050" y="2844226"/>
              <a:ext cx="2645132" cy="926647"/>
            </a:xfrm>
            <a:prstGeom prst="rect">
              <a:avLst/>
            </a:prstGeom>
            <a:noFill/>
          </p:spPr>
          <p:txBody>
            <a:bodyPr wrap="square" rtlCol="0">
              <a:spAutoFit/>
            </a:bodyPr>
            <a:lstStyle/>
            <a:p>
              <a:pPr defTabSz="405037" fontAlgn="auto">
                <a:spcBef>
                  <a:spcPts val="45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标题文字</a:t>
              </a:r>
              <a:endParaRPr lang="en-US" altLang="zh-CN" sz="1500" dirty="0">
                <a:solidFill>
                  <a:prstClr val="white"/>
                </a:solidFill>
                <a:latin typeface="微软雅黑" panose="020B0503020204020204" pitchFamily="34" charset="-122"/>
                <a:ea typeface="微软雅黑" panose="020B0503020204020204" pitchFamily="34" charset="-122"/>
              </a:endParaRPr>
            </a:p>
            <a:p>
              <a:pPr defTabSz="405037" fontAlgn="auto">
                <a:spcBef>
                  <a:spcPts val="450"/>
                </a:spcBef>
                <a:spcAft>
                  <a:spcPts val="0"/>
                </a:spcAft>
              </a:pPr>
              <a:r>
                <a:rPr lang="zh-CN" altLang="en-US" sz="999" dirty="0">
                  <a:solidFill>
                    <a:prstClr val="white"/>
                  </a:solidFill>
                  <a:latin typeface="微软雅黑" panose="020B0503020204020204" pitchFamily="34" charset="-122"/>
                  <a:ea typeface="微软雅黑" panose="020B0503020204020204" pitchFamily="34" charset="-122"/>
                </a:rPr>
                <a:t>在此处添加文字，在此处添加文在此处添加文字字。</a:t>
              </a:r>
            </a:p>
          </p:txBody>
        </p:sp>
      </p:grpSp>
      <p:grpSp>
        <p:nvGrpSpPr>
          <p:cNvPr id="85" name="组合 84"/>
          <p:cNvGrpSpPr/>
          <p:nvPr/>
        </p:nvGrpSpPr>
        <p:grpSpPr>
          <a:xfrm>
            <a:off x="5698732" y="2522567"/>
            <a:ext cx="2553522" cy="694807"/>
            <a:chOff x="8513588" y="2844225"/>
            <a:chExt cx="3405582" cy="926648"/>
          </a:xfrm>
        </p:grpSpPr>
        <p:sp>
          <p:nvSpPr>
            <p:cNvPr id="86" name="文本框 340"/>
            <p:cNvSpPr txBox="1"/>
            <p:nvPr/>
          </p:nvSpPr>
          <p:spPr>
            <a:xfrm>
              <a:off x="8513588" y="2844225"/>
              <a:ext cx="1105162" cy="636064"/>
            </a:xfrm>
            <a:prstGeom prst="rect">
              <a:avLst/>
            </a:prstGeom>
            <a:noFill/>
          </p:spPr>
          <p:txBody>
            <a:bodyPr wrap="square" rtlCol="0">
              <a:spAutoFit/>
            </a:bodyPr>
            <a:lstStyle/>
            <a:p>
              <a:pPr defTabSz="405037" fontAlgn="auto">
                <a:spcBef>
                  <a:spcPts val="0"/>
                </a:spcBef>
                <a:spcAft>
                  <a:spcPts val="0"/>
                </a:spcAft>
              </a:pPr>
              <a:r>
                <a:rPr lang="en-US" altLang="zh-CN" sz="2499" dirty="0">
                  <a:solidFill>
                    <a:prstClr val="white"/>
                  </a:solidFill>
                  <a:latin typeface="微软雅黑" panose="020B0503020204020204" pitchFamily="34" charset="-122"/>
                  <a:ea typeface="微软雅黑" panose="020B0503020204020204" pitchFamily="34" charset="-122"/>
                </a:rPr>
                <a:t>02</a:t>
              </a:r>
              <a:endParaRPr lang="zh-CN" altLang="en-US" sz="2499" dirty="0">
                <a:solidFill>
                  <a:prstClr val="white"/>
                </a:solidFill>
                <a:latin typeface="微软雅黑" panose="020B0503020204020204" pitchFamily="34" charset="-122"/>
                <a:ea typeface="微软雅黑" panose="020B0503020204020204" pitchFamily="34" charset="-122"/>
              </a:endParaRPr>
            </a:p>
          </p:txBody>
        </p:sp>
        <p:sp>
          <p:nvSpPr>
            <p:cNvPr id="87" name="文本框 341"/>
            <p:cNvSpPr txBox="1"/>
            <p:nvPr/>
          </p:nvSpPr>
          <p:spPr>
            <a:xfrm>
              <a:off x="9370052" y="2844226"/>
              <a:ext cx="2549118" cy="926647"/>
            </a:xfrm>
            <a:prstGeom prst="rect">
              <a:avLst/>
            </a:prstGeom>
            <a:noFill/>
          </p:spPr>
          <p:txBody>
            <a:bodyPr wrap="square" rtlCol="0">
              <a:spAutoFit/>
            </a:bodyPr>
            <a:lstStyle/>
            <a:p>
              <a:pPr defTabSz="405037" fontAlgn="auto">
                <a:spcBef>
                  <a:spcPts val="45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标题文字</a:t>
              </a:r>
              <a:endParaRPr lang="en-US" altLang="zh-CN" sz="1500" dirty="0">
                <a:solidFill>
                  <a:prstClr val="white"/>
                </a:solidFill>
                <a:latin typeface="微软雅黑" panose="020B0503020204020204" pitchFamily="34" charset="-122"/>
                <a:ea typeface="微软雅黑" panose="020B0503020204020204" pitchFamily="34" charset="-122"/>
              </a:endParaRPr>
            </a:p>
            <a:p>
              <a:pPr defTabSz="405037" fontAlgn="auto">
                <a:spcBef>
                  <a:spcPts val="450"/>
                </a:spcBef>
                <a:spcAft>
                  <a:spcPts val="0"/>
                </a:spcAft>
              </a:pPr>
              <a:r>
                <a:rPr lang="zh-CN" altLang="en-US" sz="999" dirty="0">
                  <a:solidFill>
                    <a:prstClr val="white"/>
                  </a:solidFill>
                  <a:latin typeface="微软雅黑" panose="020B0503020204020204" pitchFamily="34" charset="-122"/>
                  <a:ea typeface="微软雅黑" panose="020B0503020204020204" pitchFamily="34" charset="-122"/>
                </a:rPr>
                <a:t>在此处添加文字，在此处添加在此处添加文字文字。</a:t>
              </a:r>
            </a:p>
          </p:txBody>
        </p:sp>
      </p:grpSp>
      <p:grpSp>
        <p:nvGrpSpPr>
          <p:cNvPr id="88" name="组合 87"/>
          <p:cNvGrpSpPr/>
          <p:nvPr/>
        </p:nvGrpSpPr>
        <p:grpSpPr>
          <a:xfrm>
            <a:off x="5695855" y="1702270"/>
            <a:ext cx="2628387" cy="694807"/>
            <a:chOff x="8509753" y="2844225"/>
            <a:chExt cx="3505429" cy="926647"/>
          </a:xfrm>
        </p:grpSpPr>
        <p:sp>
          <p:nvSpPr>
            <p:cNvPr id="89" name="文本框 343"/>
            <p:cNvSpPr txBox="1"/>
            <p:nvPr/>
          </p:nvSpPr>
          <p:spPr>
            <a:xfrm>
              <a:off x="8509753" y="2844225"/>
              <a:ext cx="1105163" cy="636063"/>
            </a:xfrm>
            <a:prstGeom prst="rect">
              <a:avLst/>
            </a:prstGeom>
            <a:noFill/>
          </p:spPr>
          <p:txBody>
            <a:bodyPr wrap="square" rtlCol="0">
              <a:spAutoFit/>
            </a:bodyPr>
            <a:lstStyle/>
            <a:p>
              <a:pPr defTabSz="405037" fontAlgn="auto">
                <a:spcBef>
                  <a:spcPts val="0"/>
                </a:spcBef>
                <a:spcAft>
                  <a:spcPts val="0"/>
                </a:spcAft>
              </a:pPr>
              <a:r>
                <a:rPr lang="en-US" altLang="zh-CN" sz="2499" dirty="0">
                  <a:solidFill>
                    <a:prstClr val="white"/>
                  </a:solidFill>
                  <a:latin typeface="微软雅黑" panose="020B0503020204020204" pitchFamily="34" charset="-122"/>
                  <a:ea typeface="微软雅黑" panose="020B0503020204020204" pitchFamily="34" charset="-122"/>
                </a:rPr>
                <a:t>01</a:t>
              </a:r>
              <a:endParaRPr lang="zh-CN" altLang="en-US" sz="2499" dirty="0">
                <a:solidFill>
                  <a:prstClr val="white"/>
                </a:solidFill>
                <a:latin typeface="微软雅黑" panose="020B0503020204020204" pitchFamily="34" charset="-122"/>
                <a:ea typeface="微软雅黑" panose="020B0503020204020204" pitchFamily="34" charset="-122"/>
              </a:endParaRPr>
            </a:p>
          </p:txBody>
        </p:sp>
        <p:sp>
          <p:nvSpPr>
            <p:cNvPr id="90" name="文本框 344"/>
            <p:cNvSpPr txBox="1"/>
            <p:nvPr/>
          </p:nvSpPr>
          <p:spPr>
            <a:xfrm>
              <a:off x="9370050" y="2844226"/>
              <a:ext cx="2645132" cy="926646"/>
            </a:xfrm>
            <a:prstGeom prst="rect">
              <a:avLst/>
            </a:prstGeom>
            <a:noFill/>
          </p:spPr>
          <p:txBody>
            <a:bodyPr wrap="square" rtlCol="0">
              <a:spAutoFit/>
            </a:bodyPr>
            <a:lstStyle/>
            <a:p>
              <a:pPr defTabSz="405037" fontAlgn="auto">
                <a:spcBef>
                  <a:spcPts val="45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标题文字</a:t>
              </a:r>
              <a:endParaRPr lang="en-US" altLang="zh-CN" sz="1500" dirty="0">
                <a:solidFill>
                  <a:prstClr val="white"/>
                </a:solidFill>
                <a:latin typeface="微软雅黑" panose="020B0503020204020204" pitchFamily="34" charset="-122"/>
                <a:ea typeface="微软雅黑" panose="020B0503020204020204" pitchFamily="34" charset="-122"/>
              </a:endParaRPr>
            </a:p>
            <a:p>
              <a:pPr defTabSz="405037" fontAlgn="auto">
                <a:spcBef>
                  <a:spcPts val="450"/>
                </a:spcBef>
                <a:spcAft>
                  <a:spcPts val="0"/>
                </a:spcAft>
              </a:pPr>
              <a:r>
                <a:rPr lang="zh-CN" altLang="en-US" sz="999" dirty="0">
                  <a:solidFill>
                    <a:prstClr val="white"/>
                  </a:solidFill>
                  <a:latin typeface="微软雅黑" panose="020B0503020204020204" pitchFamily="34" charset="-122"/>
                  <a:ea typeface="微软雅黑" panose="020B0503020204020204" pitchFamily="34" charset="-122"/>
                </a:rPr>
                <a:t>在此处添加文字，在此处添加文字在此处添加文字。</a:t>
              </a:r>
            </a:p>
          </p:txBody>
        </p:sp>
      </p:grpSp>
      <p:grpSp>
        <p:nvGrpSpPr>
          <p:cNvPr id="91" name="组合 90"/>
          <p:cNvGrpSpPr/>
          <p:nvPr/>
        </p:nvGrpSpPr>
        <p:grpSpPr>
          <a:xfrm>
            <a:off x="5732627" y="4250309"/>
            <a:ext cx="2591615" cy="694807"/>
            <a:chOff x="8558797" y="2844225"/>
            <a:chExt cx="3456387" cy="926648"/>
          </a:xfrm>
        </p:grpSpPr>
        <p:sp>
          <p:nvSpPr>
            <p:cNvPr id="92" name="文本框 346"/>
            <p:cNvSpPr txBox="1"/>
            <p:nvPr/>
          </p:nvSpPr>
          <p:spPr>
            <a:xfrm>
              <a:off x="8558797" y="2844225"/>
              <a:ext cx="1105161" cy="636064"/>
            </a:xfrm>
            <a:prstGeom prst="rect">
              <a:avLst/>
            </a:prstGeom>
            <a:noFill/>
          </p:spPr>
          <p:txBody>
            <a:bodyPr wrap="square" rtlCol="0">
              <a:spAutoFit/>
            </a:bodyPr>
            <a:lstStyle/>
            <a:p>
              <a:pPr defTabSz="405037" fontAlgn="auto">
                <a:spcBef>
                  <a:spcPts val="0"/>
                </a:spcBef>
                <a:spcAft>
                  <a:spcPts val="0"/>
                </a:spcAft>
              </a:pPr>
              <a:r>
                <a:rPr lang="en-US" altLang="zh-CN" sz="2499" dirty="0">
                  <a:solidFill>
                    <a:prstClr val="white"/>
                  </a:solidFill>
                  <a:latin typeface="微软雅黑" panose="020B0503020204020204" pitchFamily="34" charset="-122"/>
                  <a:ea typeface="微软雅黑" panose="020B0503020204020204" pitchFamily="34" charset="-122"/>
                </a:rPr>
                <a:t>04</a:t>
              </a:r>
              <a:endParaRPr lang="zh-CN" altLang="en-US" sz="2499" dirty="0">
                <a:solidFill>
                  <a:prstClr val="white"/>
                </a:solidFill>
                <a:latin typeface="微软雅黑" panose="020B0503020204020204" pitchFamily="34" charset="-122"/>
                <a:ea typeface="微软雅黑" panose="020B0503020204020204" pitchFamily="34" charset="-122"/>
              </a:endParaRPr>
            </a:p>
          </p:txBody>
        </p:sp>
        <p:sp>
          <p:nvSpPr>
            <p:cNvPr id="93" name="文本框 347"/>
            <p:cNvSpPr txBox="1"/>
            <p:nvPr/>
          </p:nvSpPr>
          <p:spPr>
            <a:xfrm>
              <a:off x="9370050" y="2844226"/>
              <a:ext cx="2645134" cy="926647"/>
            </a:xfrm>
            <a:prstGeom prst="rect">
              <a:avLst/>
            </a:prstGeom>
            <a:noFill/>
          </p:spPr>
          <p:txBody>
            <a:bodyPr wrap="square" rtlCol="0">
              <a:spAutoFit/>
            </a:bodyPr>
            <a:lstStyle/>
            <a:p>
              <a:pPr defTabSz="405037" fontAlgn="auto">
                <a:spcBef>
                  <a:spcPts val="45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标题文字</a:t>
              </a:r>
              <a:endParaRPr lang="en-US" altLang="zh-CN" sz="1500" dirty="0">
                <a:solidFill>
                  <a:prstClr val="white"/>
                </a:solidFill>
                <a:latin typeface="微软雅黑" panose="020B0503020204020204" pitchFamily="34" charset="-122"/>
                <a:ea typeface="微软雅黑" panose="020B0503020204020204" pitchFamily="34" charset="-122"/>
              </a:endParaRPr>
            </a:p>
            <a:p>
              <a:pPr defTabSz="405037" fontAlgn="auto">
                <a:spcBef>
                  <a:spcPts val="450"/>
                </a:spcBef>
                <a:spcAft>
                  <a:spcPts val="0"/>
                </a:spcAft>
              </a:pPr>
              <a:r>
                <a:rPr lang="zh-CN" altLang="en-US" sz="999" dirty="0">
                  <a:solidFill>
                    <a:prstClr val="white"/>
                  </a:solidFill>
                  <a:latin typeface="微软雅黑" panose="020B0503020204020204" pitchFamily="34" charset="-122"/>
                  <a:ea typeface="微软雅黑" panose="020B0503020204020204" pitchFamily="34" charset="-122"/>
                </a:rPr>
                <a:t>在此处添加文字，在此处添加文在此处添加文字字。</a:t>
              </a: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81"/>
                                        </p:tgtEl>
                                        <p:attrNameLst>
                                          <p:attrName>style.visibility</p:attrName>
                                        </p:attrNameLst>
                                      </p:cBhvr>
                                      <p:to>
                                        <p:strVal val="visible"/>
                                      </p:to>
                                    </p:set>
                                    <p:animEffect transition="in" filter="wipe(down)">
                                      <p:cBhvr>
                                        <p:cTn id="13" dur="500"/>
                                        <p:tgtEl>
                                          <p:spTgt spid="81"/>
                                        </p:tgtEl>
                                      </p:cBhvr>
                                    </p:animEffect>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88"/>
                                        </p:tgtEl>
                                        <p:attrNameLst>
                                          <p:attrName>style.visibility</p:attrName>
                                        </p:attrNameLst>
                                      </p:cBhvr>
                                      <p:to>
                                        <p:strVal val="visible"/>
                                      </p:to>
                                    </p:set>
                                    <p:anim calcmode="lin" valueType="num">
                                      <p:cBhvr additive="base">
                                        <p:cTn id="17" dur="500" fill="hold"/>
                                        <p:tgtEl>
                                          <p:spTgt spid="88"/>
                                        </p:tgtEl>
                                        <p:attrNameLst>
                                          <p:attrName>ppt_x</p:attrName>
                                        </p:attrNameLst>
                                      </p:cBhvr>
                                      <p:tavLst>
                                        <p:tav tm="0">
                                          <p:val>
                                            <p:strVal val="1+#ppt_w/2"/>
                                          </p:val>
                                        </p:tav>
                                        <p:tav tm="100000">
                                          <p:val>
                                            <p:strVal val="#ppt_x"/>
                                          </p:val>
                                        </p:tav>
                                      </p:tavLst>
                                    </p:anim>
                                    <p:anim calcmode="lin" valueType="num">
                                      <p:cBhvr additive="base">
                                        <p:cTn id="18" dur="500" fill="hold"/>
                                        <p:tgtEl>
                                          <p:spTgt spid="8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85"/>
                                        </p:tgtEl>
                                        <p:attrNameLst>
                                          <p:attrName>style.visibility</p:attrName>
                                        </p:attrNameLst>
                                      </p:cBhvr>
                                      <p:to>
                                        <p:strVal val="visible"/>
                                      </p:to>
                                    </p:set>
                                    <p:anim calcmode="lin" valueType="num">
                                      <p:cBhvr additive="base">
                                        <p:cTn id="22" dur="500" fill="hold"/>
                                        <p:tgtEl>
                                          <p:spTgt spid="85"/>
                                        </p:tgtEl>
                                        <p:attrNameLst>
                                          <p:attrName>ppt_x</p:attrName>
                                        </p:attrNameLst>
                                      </p:cBhvr>
                                      <p:tavLst>
                                        <p:tav tm="0">
                                          <p:val>
                                            <p:strVal val="1+#ppt_w/2"/>
                                          </p:val>
                                        </p:tav>
                                        <p:tav tm="100000">
                                          <p:val>
                                            <p:strVal val="#ppt_x"/>
                                          </p:val>
                                        </p:tav>
                                      </p:tavLst>
                                    </p:anim>
                                    <p:anim calcmode="lin" valueType="num">
                                      <p:cBhvr additive="base">
                                        <p:cTn id="23" dur="500" fill="hold"/>
                                        <p:tgtEl>
                                          <p:spTgt spid="8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82"/>
                                        </p:tgtEl>
                                        <p:attrNameLst>
                                          <p:attrName>style.visibility</p:attrName>
                                        </p:attrNameLst>
                                      </p:cBhvr>
                                      <p:to>
                                        <p:strVal val="visible"/>
                                      </p:to>
                                    </p:set>
                                    <p:anim calcmode="lin" valueType="num">
                                      <p:cBhvr additive="base">
                                        <p:cTn id="27" dur="500" fill="hold"/>
                                        <p:tgtEl>
                                          <p:spTgt spid="82"/>
                                        </p:tgtEl>
                                        <p:attrNameLst>
                                          <p:attrName>ppt_x</p:attrName>
                                        </p:attrNameLst>
                                      </p:cBhvr>
                                      <p:tavLst>
                                        <p:tav tm="0">
                                          <p:val>
                                            <p:strVal val="1+#ppt_w/2"/>
                                          </p:val>
                                        </p:tav>
                                        <p:tav tm="100000">
                                          <p:val>
                                            <p:strVal val="#ppt_x"/>
                                          </p:val>
                                        </p:tav>
                                      </p:tavLst>
                                    </p:anim>
                                    <p:anim calcmode="lin" valueType="num">
                                      <p:cBhvr additive="base">
                                        <p:cTn id="28" dur="500" fill="hold"/>
                                        <p:tgtEl>
                                          <p:spTgt spid="8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91"/>
                                        </p:tgtEl>
                                        <p:attrNameLst>
                                          <p:attrName>style.visibility</p:attrName>
                                        </p:attrNameLst>
                                      </p:cBhvr>
                                      <p:to>
                                        <p:strVal val="visible"/>
                                      </p:to>
                                    </p:set>
                                    <p:anim calcmode="lin" valueType="num">
                                      <p:cBhvr additive="base">
                                        <p:cTn id="32" dur="500" fill="hold"/>
                                        <p:tgtEl>
                                          <p:spTgt spid="91"/>
                                        </p:tgtEl>
                                        <p:attrNameLst>
                                          <p:attrName>ppt_x</p:attrName>
                                        </p:attrNameLst>
                                      </p:cBhvr>
                                      <p:tavLst>
                                        <p:tav tm="0">
                                          <p:val>
                                            <p:strVal val="1+#ppt_w/2"/>
                                          </p:val>
                                        </p:tav>
                                        <p:tav tm="100000">
                                          <p:val>
                                            <p:strVal val="#ppt_x"/>
                                          </p:val>
                                        </p:tav>
                                      </p:tavLst>
                                    </p:anim>
                                    <p:anim calcmode="lin" valueType="num">
                                      <p:cBhvr additive="base">
                                        <p:cTn id="33" dur="5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直接连接符 39"/>
          <p:cNvCxnSpPr/>
          <p:nvPr/>
        </p:nvCxnSpPr>
        <p:spPr>
          <a:xfrm flipH="1">
            <a:off x="4652349" y="3529064"/>
            <a:ext cx="176326" cy="345262"/>
          </a:xfrm>
          <a:prstGeom prst="line">
            <a:avLst/>
          </a:prstGeom>
          <a:noFill/>
          <a:ln w="9525" cap="flat" cmpd="sng" algn="ctr">
            <a:solidFill>
              <a:sysClr val="window" lastClr="FFFFFF"/>
            </a:solidFill>
            <a:prstDash val="dash"/>
          </a:ln>
          <a:effectLst/>
        </p:spPr>
      </p:cxnSp>
      <p:cxnSp>
        <p:nvCxnSpPr>
          <p:cNvPr id="41" name="直接连接符 40"/>
          <p:cNvCxnSpPr/>
          <p:nvPr/>
        </p:nvCxnSpPr>
        <p:spPr>
          <a:xfrm flipH="1" flipV="1">
            <a:off x="4037139" y="1804481"/>
            <a:ext cx="431936" cy="436071"/>
          </a:xfrm>
          <a:prstGeom prst="line">
            <a:avLst/>
          </a:prstGeom>
          <a:noFill/>
          <a:ln w="9525" cap="flat" cmpd="sng" algn="ctr">
            <a:solidFill>
              <a:sysClr val="window" lastClr="FFFFFF"/>
            </a:solidFill>
            <a:prstDash val="dash"/>
            <a:headEnd type="oval" w="med" len="med"/>
            <a:tailEnd type="oval" w="med" len="med"/>
          </a:ln>
          <a:effectLst/>
        </p:spPr>
      </p:cxnSp>
      <p:cxnSp>
        <p:nvCxnSpPr>
          <p:cNvPr id="42" name="直接连接符 41"/>
          <p:cNvCxnSpPr/>
          <p:nvPr/>
        </p:nvCxnSpPr>
        <p:spPr>
          <a:xfrm flipV="1">
            <a:off x="4566429" y="1696498"/>
            <a:ext cx="257553" cy="544055"/>
          </a:xfrm>
          <a:prstGeom prst="line">
            <a:avLst/>
          </a:prstGeom>
          <a:noFill/>
          <a:ln w="9525" cap="flat" cmpd="sng" algn="ctr">
            <a:solidFill>
              <a:sysClr val="window" lastClr="FFFFFF"/>
            </a:solidFill>
            <a:prstDash val="dash"/>
            <a:headEnd type="oval" w="med" len="med"/>
            <a:tailEnd type="oval" w="med" len="med"/>
          </a:ln>
          <a:effectLst/>
        </p:spPr>
      </p:cxnSp>
      <p:cxnSp>
        <p:nvCxnSpPr>
          <p:cNvPr id="43" name="直接连接符 42"/>
          <p:cNvCxnSpPr/>
          <p:nvPr/>
        </p:nvCxnSpPr>
        <p:spPr>
          <a:xfrm>
            <a:off x="4823983" y="1696497"/>
            <a:ext cx="270730" cy="215968"/>
          </a:xfrm>
          <a:prstGeom prst="line">
            <a:avLst/>
          </a:prstGeom>
          <a:noFill/>
          <a:ln w="9525" cap="flat" cmpd="sng" algn="ctr">
            <a:solidFill>
              <a:sysClr val="window" lastClr="FFFFFF"/>
            </a:solidFill>
            <a:prstDash val="dash"/>
          </a:ln>
          <a:effectLst/>
        </p:spPr>
      </p:cxnSp>
      <p:grpSp>
        <p:nvGrpSpPr>
          <p:cNvPr id="44" name="组合 43"/>
          <p:cNvGrpSpPr/>
          <p:nvPr/>
        </p:nvGrpSpPr>
        <p:grpSpPr>
          <a:xfrm>
            <a:off x="5091147" y="1879903"/>
            <a:ext cx="215968" cy="215968"/>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46" name="椭圆 45"/>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cxnSp>
        <p:nvCxnSpPr>
          <p:cNvPr id="47" name="直接连接符 46"/>
          <p:cNvCxnSpPr/>
          <p:nvPr/>
        </p:nvCxnSpPr>
        <p:spPr>
          <a:xfrm flipH="1" flipV="1">
            <a:off x="3035661" y="2182424"/>
            <a:ext cx="3308878" cy="1556252"/>
          </a:xfrm>
          <a:prstGeom prst="line">
            <a:avLst/>
          </a:prstGeom>
          <a:noFill/>
          <a:ln w="3175" cap="flat" cmpd="sng" algn="ctr">
            <a:solidFill>
              <a:sysClr val="window" lastClr="FFFFFF"/>
            </a:solidFill>
            <a:prstDash val="dash"/>
          </a:ln>
          <a:effectLst/>
        </p:spPr>
      </p:cxnSp>
      <p:cxnSp>
        <p:nvCxnSpPr>
          <p:cNvPr id="48" name="直接连接符 47"/>
          <p:cNvCxnSpPr/>
          <p:nvPr/>
        </p:nvCxnSpPr>
        <p:spPr>
          <a:xfrm flipV="1">
            <a:off x="2911990" y="2218477"/>
            <a:ext cx="3308878" cy="1556252"/>
          </a:xfrm>
          <a:prstGeom prst="line">
            <a:avLst/>
          </a:prstGeom>
          <a:noFill/>
          <a:ln w="3175" cap="flat" cmpd="sng" algn="ctr">
            <a:solidFill>
              <a:sysClr val="window" lastClr="FFFFFF"/>
            </a:solidFill>
            <a:prstDash val="dash"/>
          </a:ln>
          <a:effectLst/>
        </p:spPr>
      </p:cxnSp>
      <p:grpSp>
        <p:nvGrpSpPr>
          <p:cNvPr id="49" name="组合 48"/>
          <p:cNvGrpSpPr/>
          <p:nvPr/>
        </p:nvGrpSpPr>
        <p:grpSpPr>
          <a:xfrm>
            <a:off x="3914155" y="2102600"/>
            <a:ext cx="1532708" cy="1532708"/>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1" name="椭圆 50"/>
            <p:cNvSpPr/>
            <p:nvPr/>
          </p:nvSpPr>
          <p:spPr>
            <a:xfrm>
              <a:off x="392112" y="760412"/>
              <a:ext cx="3825877" cy="3825877"/>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52" name="KSO_Shape"/>
          <p:cNvSpPr>
            <a:spLocks/>
          </p:cNvSpPr>
          <p:nvPr/>
        </p:nvSpPr>
        <p:spPr bwMode="auto">
          <a:xfrm>
            <a:off x="4215322" y="2422318"/>
            <a:ext cx="795845" cy="795845"/>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53" name="组合 52"/>
          <p:cNvGrpSpPr/>
          <p:nvPr/>
        </p:nvGrpSpPr>
        <p:grpSpPr>
          <a:xfrm>
            <a:off x="6034841" y="1664380"/>
            <a:ext cx="2020118" cy="908997"/>
            <a:chOff x="1591195" y="3531392"/>
            <a:chExt cx="1721136" cy="774463"/>
          </a:xfrm>
          <a:blipFill dpi="0" rotWithShape="1">
            <a:blip r:embed="rId2">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54"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56" name="组合 55"/>
          <p:cNvGrpSpPr/>
          <p:nvPr/>
        </p:nvGrpSpPr>
        <p:grpSpPr>
          <a:xfrm>
            <a:off x="6034841" y="3130585"/>
            <a:ext cx="2020118" cy="908997"/>
            <a:chOff x="1591195" y="3531392"/>
            <a:chExt cx="1721136" cy="774463"/>
          </a:xfrm>
          <a:blipFill dpi="0" rotWithShape="1">
            <a:blip r:embed="rId4">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57"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8"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59" name="组合 58"/>
          <p:cNvGrpSpPr/>
          <p:nvPr/>
        </p:nvGrpSpPr>
        <p:grpSpPr>
          <a:xfrm>
            <a:off x="1175614" y="1578768"/>
            <a:ext cx="2074110" cy="908997"/>
            <a:chOff x="1591195" y="3531392"/>
            <a:chExt cx="1721136" cy="774463"/>
          </a:xfrm>
          <a:blipFill dpi="0" rotWithShape="1">
            <a:blip r:embed="rId5">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60"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1"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62" name="组合 61"/>
          <p:cNvGrpSpPr/>
          <p:nvPr/>
        </p:nvGrpSpPr>
        <p:grpSpPr>
          <a:xfrm>
            <a:off x="1149735" y="3130585"/>
            <a:ext cx="2074110" cy="908997"/>
            <a:chOff x="1591195" y="3531392"/>
            <a:chExt cx="1721136" cy="774463"/>
          </a:xfrm>
          <a:blipFill dpi="0" rotWithShape="1">
            <a:blip r:embed="rId6">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63"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4"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65" name="TextBox 64"/>
          <p:cNvSpPr txBox="1"/>
          <p:nvPr/>
        </p:nvSpPr>
        <p:spPr>
          <a:xfrm>
            <a:off x="1391534" y="1710961"/>
            <a:ext cx="1069524" cy="276999"/>
          </a:xfrm>
          <a:prstGeom prst="rect">
            <a:avLst/>
          </a:prstGeom>
          <a:noFill/>
        </p:spPr>
        <p:txBody>
          <a:bodyPr wrap="none" rtlCol="0">
            <a:spAutoFit/>
          </a:bodyPr>
          <a:lstStyle/>
          <a:p>
            <a:pPr defTabSz="405037" fontAlgn="auto">
              <a:spcBef>
                <a:spcPts val="0"/>
              </a:spcBef>
              <a:spcAft>
                <a:spcPts val="0"/>
              </a:spcAft>
            </a:pPr>
            <a:r>
              <a:rPr lang="zh-CN" altLang="en-US" sz="1200" b="1" dirty="0">
                <a:solidFill>
                  <a:prstClr val="white"/>
                </a:solidFill>
                <a:latin typeface="微软雅黑" panose="020B0503020204020204" pitchFamily="34" charset="-122"/>
                <a:ea typeface="微软雅黑" panose="020B0503020204020204" pitchFamily="34" charset="-122"/>
                <a:cs typeface="方正兰亭细黑_GBK_M" pitchFamily="2" charset="2"/>
              </a:rPr>
              <a:t>输入标题</a:t>
            </a:r>
            <a:r>
              <a:rPr lang="en-US" altLang="zh-CN" sz="1200" dirty="0">
                <a:solidFill>
                  <a:prstClr val="white"/>
                </a:solidFill>
                <a:latin typeface="微软雅黑" panose="020B0503020204020204" pitchFamily="34" charset="-122"/>
                <a:ea typeface="微软雅黑" panose="020B0503020204020204" pitchFamily="34" charset="-122"/>
                <a:cs typeface="方正兰亭细黑_GBK_M" pitchFamily="2" charset="2"/>
              </a:rPr>
              <a:t>----</a:t>
            </a:r>
          </a:p>
        </p:txBody>
      </p:sp>
      <p:sp>
        <p:nvSpPr>
          <p:cNvPr id="66" name="TextBox 65"/>
          <p:cNvSpPr txBox="1"/>
          <p:nvPr/>
        </p:nvSpPr>
        <p:spPr>
          <a:xfrm>
            <a:off x="6322438" y="3316255"/>
            <a:ext cx="1069524" cy="276999"/>
          </a:xfrm>
          <a:prstGeom prst="rect">
            <a:avLst/>
          </a:prstGeom>
          <a:noFill/>
        </p:spPr>
        <p:txBody>
          <a:bodyPr wrap="none" rtlCol="0">
            <a:spAutoFit/>
          </a:bodyPr>
          <a:lstStyle/>
          <a:p>
            <a:pPr defTabSz="405037" fontAlgn="auto">
              <a:spcBef>
                <a:spcPts val="0"/>
              </a:spcBef>
              <a:spcAft>
                <a:spcPts val="0"/>
              </a:spcAft>
            </a:pPr>
            <a:r>
              <a:rPr lang="zh-CN" altLang="en-US" sz="1200" b="1" dirty="0">
                <a:solidFill>
                  <a:prstClr val="white"/>
                </a:solidFill>
                <a:latin typeface="微软雅黑" panose="020B0503020204020204" pitchFamily="34" charset="-122"/>
                <a:ea typeface="微软雅黑" panose="020B0503020204020204" pitchFamily="34" charset="-122"/>
                <a:cs typeface="方正兰亭细黑_GBK_M" pitchFamily="2" charset="2"/>
              </a:rPr>
              <a:t>输入标题</a:t>
            </a:r>
            <a:r>
              <a:rPr lang="en-US" altLang="zh-CN" sz="1200" b="1" dirty="0">
                <a:solidFill>
                  <a:prstClr val="white"/>
                </a:solidFill>
                <a:latin typeface="微软雅黑" panose="020B0503020204020204" pitchFamily="34" charset="-122"/>
                <a:ea typeface="微软雅黑" panose="020B0503020204020204" pitchFamily="34" charset="-122"/>
                <a:cs typeface="方正兰亭细黑_GBK_M" pitchFamily="2" charset="2"/>
              </a:rPr>
              <a:t>----</a:t>
            </a:r>
          </a:p>
        </p:txBody>
      </p:sp>
      <p:sp>
        <p:nvSpPr>
          <p:cNvPr id="67" name="TextBox 66"/>
          <p:cNvSpPr txBox="1"/>
          <p:nvPr/>
        </p:nvSpPr>
        <p:spPr>
          <a:xfrm>
            <a:off x="6314466" y="1760940"/>
            <a:ext cx="1069524" cy="276999"/>
          </a:xfrm>
          <a:prstGeom prst="rect">
            <a:avLst/>
          </a:prstGeom>
          <a:noFill/>
        </p:spPr>
        <p:txBody>
          <a:bodyPr wrap="none" rtlCol="0">
            <a:spAutoFit/>
          </a:bodyPr>
          <a:lstStyle/>
          <a:p>
            <a:pPr defTabSz="405037" fontAlgn="auto">
              <a:spcBef>
                <a:spcPts val="0"/>
              </a:spcBef>
              <a:spcAft>
                <a:spcPts val="0"/>
              </a:spcAft>
            </a:pPr>
            <a:r>
              <a:rPr lang="zh-CN" altLang="en-US" sz="1200" b="1" dirty="0">
                <a:solidFill>
                  <a:prstClr val="white"/>
                </a:solidFill>
                <a:latin typeface="微软雅黑" panose="020B0503020204020204" pitchFamily="34" charset="-122"/>
                <a:ea typeface="微软雅黑" panose="020B0503020204020204" pitchFamily="34" charset="-122"/>
                <a:cs typeface="方正兰亭细黑_GBK_M" pitchFamily="2" charset="2"/>
              </a:rPr>
              <a:t>输入标题</a:t>
            </a:r>
            <a:r>
              <a:rPr lang="en-US" altLang="zh-CN" sz="1200" dirty="0">
                <a:solidFill>
                  <a:prstClr val="white"/>
                </a:solidFill>
                <a:latin typeface="微软雅黑" panose="020B0503020204020204" pitchFamily="34" charset="-122"/>
                <a:ea typeface="微软雅黑" panose="020B0503020204020204" pitchFamily="34" charset="-122"/>
                <a:cs typeface="方正兰亭细黑_GBK_M" pitchFamily="2" charset="2"/>
              </a:rPr>
              <a:t>----</a:t>
            </a:r>
          </a:p>
        </p:txBody>
      </p:sp>
      <p:sp>
        <p:nvSpPr>
          <p:cNvPr id="68" name="TextBox 67"/>
          <p:cNvSpPr txBox="1"/>
          <p:nvPr/>
        </p:nvSpPr>
        <p:spPr>
          <a:xfrm>
            <a:off x="1410578" y="3316255"/>
            <a:ext cx="1069524" cy="276999"/>
          </a:xfrm>
          <a:prstGeom prst="rect">
            <a:avLst/>
          </a:prstGeom>
          <a:noFill/>
        </p:spPr>
        <p:txBody>
          <a:bodyPr wrap="none" rtlCol="0">
            <a:spAutoFit/>
          </a:bodyPr>
          <a:lstStyle/>
          <a:p>
            <a:pPr defTabSz="405037" fontAlgn="auto">
              <a:spcBef>
                <a:spcPts val="0"/>
              </a:spcBef>
              <a:spcAft>
                <a:spcPts val="0"/>
              </a:spcAft>
            </a:pPr>
            <a:r>
              <a:rPr lang="zh-CN" altLang="en-US" sz="1200" b="1" dirty="0">
                <a:solidFill>
                  <a:prstClr val="white"/>
                </a:solidFill>
                <a:latin typeface="微软雅黑" panose="020B0503020204020204" pitchFamily="34" charset="-122"/>
                <a:ea typeface="微软雅黑" panose="020B0503020204020204" pitchFamily="34" charset="-122"/>
                <a:cs typeface="方正兰亭细黑_GBK_M" pitchFamily="2" charset="2"/>
              </a:rPr>
              <a:t>输入标题</a:t>
            </a:r>
            <a:r>
              <a:rPr lang="en-US" altLang="zh-CN" sz="1200" b="1" dirty="0">
                <a:solidFill>
                  <a:prstClr val="white"/>
                </a:solidFill>
                <a:latin typeface="微软雅黑" panose="020B0503020204020204" pitchFamily="34" charset="-122"/>
                <a:ea typeface="微软雅黑" panose="020B0503020204020204" pitchFamily="34" charset="-122"/>
                <a:cs typeface="方正兰亭细黑_GBK_M" pitchFamily="2" charset="2"/>
              </a:rPr>
              <a:t>----</a:t>
            </a:r>
          </a:p>
        </p:txBody>
      </p:sp>
      <p:sp>
        <p:nvSpPr>
          <p:cNvPr id="69" name="TextBox 68"/>
          <p:cNvSpPr txBox="1"/>
          <p:nvPr/>
        </p:nvSpPr>
        <p:spPr>
          <a:xfrm>
            <a:off x="1400104" y="1990404"/>
            <a:ext cx="1800493" cy="415498"/>
          </a:xfrm>
          <a:prstGeom prst="rect">
            <a:avLst/>
          </a:prstGeom>
          <a:noFill/>
        </p:spPr>
        <p:txBody>
          <a:bodyPr wrap="none" rtlCol="0">
            <a:spAutoFit/>
          </a:bodyPr>
          <a:lstStyle/>
          <a:p>
            <a:pPr defTabSz="405037" fontAlgn="auto">
              <a:spcBef>
                <a:spcPts val="0"/>
              </a:spcBef>
              <a:spcAft>
                <a:spcPts val="0"/>
              </a:spcAft>
            </a:pPr>
            <a:r>
              <a:rPr lang="zh-CN" altLang="en-US" sz="1050" dirty="0">
                <a:solidFill>
                  <a:prstClr val="white"/>
                </a:solidFill>
                <a:latin typeface="微软雅黑" panose="020B0503020204020204" pitchFamily="34" charset="-122"/>
                <a:ea typeface="微软雅黑" panose="020B0503020204020204" pitchFamily="34" charset="-122"/>
                <a:cs typeface="方正兰亭细黑_GBK_M" pitchFamily="2" charset="2"/>
              </a:rPr>
              <a:t>请在此处做详细的文字介绍</a:t>
            </a:r>
            <a:endParaRPr lang="en-US" altLang="zh-CN" sz="1050" dirty="0">
              <a:solidFill>
                <a:prstClr val="white"/>
              </a:solidFill>
              <a:latin typeface="微软雅黑" panose="020B0503020204020204" pitchFamily="34" charset="-122"/>
              <a:ea typeface="微软雅黑" panose="020B0503020204020204" pitchFamily="34" charset="-122"/>
              <a:cs typeface="方正兰亭细黑_GBK_M" pitchFamily="2" charset="2"/>
            </a:endParaRPr>
          </a:p>
          <a:p>
            <a:pPr defTabSz="405037" fontAlgn="auto">
              <a:spcBef>
                <a:spcPts val="0"/>
              </a:spcBef>
              <a:spcAft>
                <a:spcPts val="0"/>
              </a:spcAft>
            </a:pPr>
            <a:r>
              <a:rPr lang="zh-CN" altLang="en-US" sz="1050" dirty="0">
                <a:solidFill>
                  <a:prstClr val="white"/>
                </a:solidFill>
                <a:latin typeface="微软雅黑" panose="020B0503020204020204" pitchFamily="34" charset="-122"/>
                <a:ea typeface="微软雅黑" panose="020B0503020204020204" pitchFamily="34" charset="-122"/>
                <a:cs typeface="方正兰亭细黑_GBK_M" pitchFamily="2" charset="2"/>
              </a:rPr>
              <a:t>表达图表的含义。</a:t>
            </a:r>
            <a:endParaRPr lang="en-US" altLang="zh-CN" sz="1050" dirty="0">
              <a:solidFill>
                <a:prstClr val="white"/>
              </a:solidFill>
              <a:latin typeface="微软雅黑" panose="020B0503020204020204" pitchFamily="34" charset="-122"/>
              <a:ea typeface="微软雅黑" panose="020B0503020204020204" pitchFamily="34" charset="-122"/>
              <a:cs typeface="方正兰亭细黑_GBK_M" pitchFamily="2" charset="2"/>
            </a:endParaRPr>
          </a:p>
        </p:txBody>
      </p:sp>
      <p:sp>
        <p:nvSpPr>
          <p:cNvPr id="70" name="TextBox 69"/>
          <p:cNvSpPr txBox="1"/>
          <p:nvPr/>
        </p:nvSpPr>
        <p:spPr>
          <a:xfrm>
            <a:off x="6304801" y="2044396"/>
            <a:ext cx="1800493" cy="415498"/>
          </a:xfrm>
          <a:prstGeom prst="rect">
            <a:avLst/>
          </a:prstGeom>
          <a:noFill/>
        </p:spPr>
        <p:txBody>
          <a:bodyPr wrap="none" rtlCol="0">
            <a:spAutoFit/>
          </a:bodyPr>
          <a:lstStyle/>
          <a:p>
            <a:pPr defTabSz="405037" fontAlgn="auto">
              <a:spcBef>
                <a:spcPts val="0"/>
              </a:spcBef>
              <a:spcAft>
                <a:spcPts val="0"/>
              </a:spcAft>
            </a:pPr>
            <a:r>
              <a:rPr lang="zh-CN" altLang="en-US" sz="1050" dirty="0">
                <a:solidFill>
                  <a:prstClr val="white"/>
                </a:solidFill>
                <a:latin typeface="微软雅黑" panose="020B0503020204020204" pitchFamily="34" charset="-122"/>
                <a:ea typeface="微软雅黑" panose="020B0503020204020204" pitchFamily="34" charset="-122"/>
                <a:cs typeface="方正兰亭细黑_GBK_M" pitchFamily="2" charset="2"/>
              </a:rPr>
              <a:t>请在此处做详细的文字介绍</a:t>
            </a:r>
            <a:endParaRPr lang="en-US" altLang="zh-CN" sz="1050" dirty="0">
              <a:solidFill>
                <a:prstClr val="white"/>
              </a:solidFill>
              <a:latin typeface="微软雅黑" panose="020B0503020204020204" pitchFamily="34" charset="-122"/>
              <a:ea typeface="微软雅黑" panose="020B0503020204020204" pitchFamily="34" charset="-122"/>
              <a:cs typeface="方正兰亭细黑_GBK_M" pitchFamily="2" charset="2"/>
            </a:endParaRPr>
          </a:p>
          <a:p>
            <a:pPr defTabSz="405037" fontAlgn="auto">
              <a:spcBef>
                <a:spcPts val="0"/>
              </a:spcBef>
              <a:spcAft>
                <a:spcPts val="0"/>
              </a:spcAft>
            </a:pPr>
            <a:r>
              <a:rPr lang="zh-CN" altLang="en-US" sz="1050" dirty="0">
                <a:solidFill>
                  <a:prstClr val="white"/>
                </a:solidFill>
                <a:latin typeface="微软雅黑" panose="020B0503020204020204" pitchFamily="34" charset="-122"/>
                <a:ea typeface="微软雅黑" panose="020B0503020204020204" pitchFamily="34" charset="-122"/>
                <a:cs typeface="方正兰亭细黑_GBK_M" pitchFamily="2" charset="2"/>
              </a:rPr>
              <a:t>表达图表的含义。</a:t>
            </a:r>
            <a:endParaRPr lang="en-US" altLang="zh-CN" sz="1050" dirty="0">
              <a:solidFill>
                <a:prstClr val="white"/>
              </a:solidFill>
              <a:latin typeface="微软雅黑" panose="020B0503020204020204" pitchFamily="34" charset="-122"/>
              <a:ea typeface="微软雅黑" panose="020B0503020204020204" pitchFamily="34" charset="-122"/>
              <a:cs typeface="方正兰亭细黑_GBK_M" pitchFamily="2" charset="2"/>
            </a:endParaRPr>
          </a:p>
        </p:txBody>
      </p:sp>
      <p:sp>
        <p:nvSpPr>
          <p:cNvPr id="71" name="TextBox 70"/>
          <p:cNvSpPr txBox="1"/>
          <p:nvPr/>
        </p:nvSpPr>
        <p:spPr>
          <a:xfrm>
            <a:off x="1391534" y="3568971"/>
            <a:ext cx="1800493" cy="415498"/>
          </a:xfrm>
          <a:prstGeom prst="rect">
            <a:avLst/>
          </a:prstGeom>
          <a:noFill/>
        </p:spPr>
        <p:txBody>
          <a:bodyPr wrap="none" rtlCol="0">
            <a:spAutoFit/>
          </a:bodyPr>
          <a:lstStyle/>
          <a:p>
            <a:pPr defTabSz="405037" fontAlgn="auto">
              <a:spcBef>
                <a:spcPts val="0"/>
              </a:spcBef>
              <a:spcAft>
                <a:spcPts val="0"/>
              </a:spcAft>
            </a:pPr>
            <a:r>
              <a:rPr lang="zh-CN" altLang="en-US" sz="1050" dirty="0">
                <a:solidFill>
                  <a:prstClr val="white"/>
                </a:solidFill>
                <a:latin typeface="微软雅黑" panose="020B0503020204020204" pitchFamily="34" charset="-122"/>
                <a:ea typeface="微软雅黑" panose="020B0503020204020204" pitchFamily="34" charset="-122"/>
                <a:cs typeface="方正兰亭细黑_GBK_M" pitchFamily="2" charset="2"/>
              </a:rPr>
              <a:t>请在此处做详细的文字介绍</a:t>
            </a:r>
            <a:endParaRPr lang="en-US" altLang="zh-CN" sz="1050" dirty="0">
              <a:solidFill>
                <a:prstClr val="white"/>
              </a:solidFill>
              <a:latin typeface="微软雅黑" panose="020B0503020204020204" pitchFamily="34" charset="-122"/>
              <a:ea typeface="微软雅黑" panose="020B0503020204020204" pitchFamily="34" charset="-122"/>
              <a:cs typeface="方正兰亭细黑_GBK_M" pitchFamily="2" charset="2"/>
            </a:endParaRPr>
          </a:p>
          <a:p>
            <a:pPr defTabSz="405037" fontAlgn="auto">
              <a:spcBef>
                <a:spcPts val="0"/>
              </a:spcBef>
              <a:spcAft>
                <a:spcPts val="0"/>
              </a:spcAft>
            </a:pPr>
            <a:r>
              <a:rPr lang="zh-CN" altLang="en-US" sz="1050" dirty="0">
                <a:solidFill>
                  <a:prstClr val="white"/>
                </a:solidFill>
                <a:latin typeface="微软雅黑" panose="020B0503020204020204" pitchFamily="34" charset="-122"/>
                <a:ea typeface="微软雅黑" panose="020B0503020204020204" pitchFamily="34" charset="-122"/>
                <a:cs typeface="方正兰亭细黑_GBK_M" pitchFamily="2" charset="2"/>
              </a:rPr>
              <a:t>表达图表的含义。</a:t>
            </a:r>
            <a:endParaRPr lang="en-US" altLang="zh-CN" sz="1050" dirty="0">
              <a:solidFill>
                <a:prstClr val="white"/>
              </a:solidFill>
              <a:latin typeface="微软雅黑" panose="020B0503020204020204" pitchFamily="34" charset="-122"/>
              <a:ea typeface="微软雅黑" panose="020B0503020204020204" pitchFamily="34" charset="-122"/>
              <a:cs typeface="方正兰亭细黑_GBK_M" pitchFamily="2" charset="2"/>
            </a:endParaRPr>
          </a:p>
        </p:txBody>
      </p:sp>
      <p:sp>
        <p:nvSpPr>
          <p:cNvPr id="72" name="TextBox 71"/>
          <p:cNvSpPr txBox="1"/>
          <p:nvPr/>
        </p:nvSpPr>
        <p:spPr>
          <a:xfrm>
            <a:off x="6304801" y="3579404"/>
            <a:ext cx="1800493" cy="415498"/>
          </a:xfrm>
          <a:prstGeom prst="rect">
            <a:avLst/>
          </a:prstGeom>
          <a:noFill/>
        </p:spPr>
        <p:txBody>
          <a:bodyPr wrap="none" rtlCol="0">
            <a:spAutoFit/>
          </a:bodyPr>
          <a:lstStyle/>
          <a:p>
            <a:pPr defTabSz="405037" fontAlgn="auto">
              <a:spcBef>
                <a:spcPts val="0"/>
              </a:spcBef>
              <a:spcAft>
                <a:spcPts val="0"/>
              </a:spcAft>
            </a:pPr>
            <a:r>
              <a:rPr lang="zh-CN" altLang="en-US" sz="1050" dirty="0">
                <a:solidFill>
                  <a:prstClr val="white"/>
                </a:solidFill>
                <a:latin typeface="微软雅黑" panose="020B0503020204020204" pitchFamily="34" charset="-122"/>
                <a:ea typeface="微软雅黑" panose="020B0503020204020204" pitchFamily="34" charset="-122"/>
                <a:cs typeface="方正兰亭细黑_GBK_M" pitchFamily="2" charset="2"/>
              </a:rPr>
              <a:t>请在此处做详细的文字介绍</a:t>
            </a:r>
            <a:endParaRPr lang="en-US" altLang="zh-CN" sz="1050" dirty="0">
              <a:solidFill>
                <a:prstClr val="white"/>
              </a:solidFill>
              <a:latin typeface="微软雅黑" panose="020B0503020204020204" pitchFamily="34" charset="-122"/>
              <a:ea typeface="微软雅黑" panose="020B0503020204020204" pitchFamily="34" charset="-122"/>
              <a:cs typeface="方正兰亭细黑_GBK_M" pitchFamily="2" charset="2"/>
            </a:endParaRPr>
          </a:p>
          <a:p>
            <a:pPr defTabSz="405037" fontAlgn="auto">
              <a:spcBef>
                <a:spcPts val="0"/>
              </a:spcBef>
              <a:spcAft>
                <a:spcPts val="0"/>
              </a:spcAft>
            </a:pPr>
            <a:r>
              <a:rPr lang="zh-CN" altLang="en-US" sz="1050" dirty="0">
                <a:solidFill>
                  <a:prstClr val="white"/>
                </a:solidFill>
                <a:latin typeface="微软雅黑" panose="020B0503020204020204" pitchFamily="34" charset="-122"/>
                <a:ea typeface="微软雅黑" panose="020B0503020204020204" pitchFamily="34" charset="-122"/>
                <a:cs typeface="方正兰亭细黑_GBK_M" pitchFamily="2" charset="2"/>
              </a:rPr>
              <a:t>表达图表的含义。</a:t>
            </a:r>
            <a:endParaRPr lang="en-US" altLang="zh-CN" sz="1050" dirty="0">
              <a:solidFill>
                <a:prstClr val="white"/>
              </a:solidFill>
              <a:latin typeface="微软雅黑" panose="020B0503020204020204" pitchFamily="34" charset="-122"/>
              <a:ea typeface="微软雅黑" panose="020B0503020204020204" pitchFamily="34" charset="-122"/>
              <a:cs typeface="方正兰亭细黑_GBK_M" pitchFamily="2" charset="2"/>
            </a:endParaRPr>
          </a:p>
        </p:txBody>
      </p:sp>
      <p:sp>
        <p:nvSpPr>
          <p:cNvPr id="73" name="TextBox 72"/>
          <p:cNvSpPr txBox="1"/>
          <p:nvPr/>
        </p:nvSpPr>
        <p:spPr>
          <a:xfrm>
            <a:off x="1315179" y="4652119"/>
            <a:ext cx="6599868" cy="577081"/>
          </a:xfrm>
          <a:prstGeom prst="rect">
            <a:avLst/>
          </a:prstGeom>
          <a:noFill/>
        </p:spPr>
        <p:txBody>
          <a:bodyPr wrap="square" rtlCol="0">
            <a:spAutoFit/>
          </a:bodyPr>
          <a:lstStyle/>
          <a:p>
            <a:pPr defTabSz="405037" fontAlgn="auto">
              <a:spcBef>
                <a:spcPts val="0"/>
              </a:spcBef>
              <a:spcAft>
                <a:spcPts val="0"/>
              </a:spcAft>
            </a:pPr>
            <a:r>
              <a:rPr lang="zh-CN" altLang="en-US" sz="1050" dirty="0">
                <a:solidFill>
                  <a:prstClr val="white"/>
                </a:solidFill>
                <a:latin typeface="微软雅黑" panose="020B0503020204020204" pitchFamily="34" charset="-122"/>
                <a:ea typeface="微软雅黑" panose="020B0503020204020204" pitchFamily="34" charset="-122"/>
                <a:cs typeface="方正兰亭细黑_GBK_M" pitchFamily="2" charset="2"/>
              </a:rPr>
              <a:t>请在这里做详细的文字说明，表达图表的含义。请在这里做详细的文字说明，表达图表的含义。请在这里</a:t>
            </a:r>
            <a:endParaRPr lang="en-US" altLang="zh-CN" sz="1050" dirty="0">
              <a:solidFill>
                <a:prstClr val="white"/>
              </a:solidFill>
              <a:latin typeface="微软雅黑" panose="020B0503020204020204" pitchFamily="34" charset="-122"/>
              <a:ea typeface="微软雅黑" panose="020B0503020204020204" pitchFamily="34" charset="-122"/>
              <a:cs typeface="方正兰亭细黑_GBK_M" pitchFamily="2" charset="2"/>
            </a:endParaRPr>
          </a:p>
          <a:p>
            <a:pPr defTabSz="405037" fontAlgn="auto">
              <a:spcBef>
                <a:spcPts val="0"/>
              </a:spcBef>
              <a:spcAft>
                <a:spcPts val="0"/>
              </a:spcAft>
            </a:pPr>
            <a:r>
              <a:rPr lang="zh-CN" altLang="en-US" sz="1050" dirty="0">
                <a:solidFill>
                  <a:prstClr val="white"/>
                </a:solidFill>
                <a:latin typeface="微软雅黑" panose="020B0503020204020204" pitchFamily="34" charset="-122"/>
                <a:ea typeface="微软雅黑" panose="020B0503020204020204" pitchFamily="34" charset="-122"/>
                <a:cs typeface="方正兰亭细黑_GBK_M" pitchFamily="2" charset="2"/>
              </a:rPr>
              <a:t>做详细的文字说明，表达图表的含义。请在这里做详细的文字说明，表达图表的含义。请在这里做详细的</a:t>
            </a:r>
            <a:endParaRPr lang="en-US" altLang="zh-CN" sz="1050" dirty="0">
              <a:solidFill>
                <a:prstClr val="white"/>
              </a:solidFill>
              <a:latin typeface="微软雅黑" panose="020B0503020204020204" pitchFamily="34" charset="-122"/>
              <a:ea typeface="微软雅黑" panose="020B0503020204020204" pitchFamily="34" charset="-122"/>
              <a:cs typeface="方正兰亭细黑_GBK_M" pitchFamily="2" charset="2"/>
            </a:endParaRPr>
          </a:p>
          <a:p>
            <a:pPr defTabSz="405037" fontAlgn="auto">
              <a:spcBef>
                <a:spcPts val="0"/>
              </a:spcBef>
              <a:spcAft>
                <a:spcPts val="0"/>
              </a:spcAft>
            </a:pPr>
            <a:r>
              <a:rPr lang="zh-CN" altLang="en-US" sz="1050" dirty="0">
                <a:solidFill>
                  <a:prstClr val="white"/>
                </a:solidFill>
                <a:latin typeface="微软雅黑" panose="020B0503020204020204" pitchFamily="34" charset="-122"/>
                <a:ea typeface="微软雅黑" panose="020B0503020204020204" pitchFamily="34" charset="-122"/>
                <a:cs typeface="方正兰亭细黑_GBK_M" pitchFamily="2" charset="2"/>
              </a:rPr>
              <a:t>文字说明，表达图表的含义。请在这里做详细的文字说明，表达图表的含义。</a:t>
            </a:r>
          </a:p>
        </p:txBody>
      </p:sp>
      <p:cxnSp>
        <p:nvCxnSpPr>
          <p:cNvPr id="74" name="直接连接符 73"/>
          <p:cNvCxnSpPr/>
          <p:nvPr/>
        </p:nvCxnSpPr>
        <p:spPr>
          <a:xfrm flipH="1" flipV="1">
            <a:off x="4145123" y="3812290"/>
            <a:ext cx="424083" cy="127027"/>
          </a:xfrm>
          <a:prstGeom prst="line">
            <a:avLst/>
          </a:prstGeom>
          <a:noFill/>
          <a:ln w="9525" cap="flat" cmpd="sng" algn="ctr">
            <a:solidFill>
              <a:sysClr val="window" lastClr="FFFFFF"/>
            </a:solidFill>
            <a:prstDash val="dash"/>
            <a:headEnd type="oval" w="med" len="med"/>
            <a:tailEnd type="oval" w="med" len="med"/>
          </a:ln>
          <a:effectLst/>
        </p:spPr>
      </p:cxnSp>
      <p:grpSp>
        <p:nvGrpSpPr>
          <p:cNvPr id="75" name="组合 74"/>
          <p:cNvGrpSpPr/>
          <p:nvPr/>
        </p:nvGrpSpPr>
        <p:grpSpPr>
          <a:xfrm>
            <a:off x="4519523" y="3849353"/>
            <a:ext cx="265651" cy="265651"/>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77" name="椭圆 76"/>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50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500" fill="hold"/>
                                        <p:tgtEl>
                                          <p:spTgt spid="52"/>
                                        </p:tgtEl>
                                        <p:attrNameLst>
                                          <p:attrName>ppt_x</p:attrName>
                                        </p:attrNameLst>
                                      </p:cBhvr>
                                      <p:tavLst>
                                        <p:tav tm="0">
                                          <p:val>
                                            <p:strVal val="#ppt_x"/>
                                          </p:val>
                                        </p:tav>
                                        <p:tav tm="100000">
                                          <p:val>
                                            <p:strVal val="#ppt_x"/>
                                          </p:val>
                                        </p:tav>
                                      </p:tavLst>
                                    </p:anim>
                                    <p:anim calcmode="lin" valueType="num">
                                      <p:cBhvr additive="base">
                                        <p:cTn id="13" dur="500" fill="hold"/>
                                        <p:tgtEl>
                                          <p:spTgt spid="52"/>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down)">
                                      <p:cBhvr>
                                        <p:cTn id="17" dur="500"/>
                                        <p:tgtEl>
                                          <p:spTgt spid="41"/>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wipe(down)">
                                      <p:cBhvr>
                                        <p:cTn id="21" dur="500"/>
                                        <p:tgtEl>
                                          <p:spTgt spid="42"/>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wipe(up)">
                                      <p:cBhvr>
                                        <p:cTn id="25" dur="500"/>
                                        <p:tgtEl>
                                          <p:spTgt spid="43"/>
                                        </p:tgtEl>
                                      </p:cBhvr>
                                    </p:animEffect>
                                  </p:childTnLst>
                                </p:cTn>
                              </p:par>
                              <p:par>
                                <p:cTn id="26" presetID="53" presetClass="entr" presetSubtype="16" fill="hold" nodeType="withEffect">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cBhvr>
                                        <p:cTn id="28" dur="500" fill="hold"/>
                                        <p:tgtEl>
                                          <p:spTgt spid="44"/>
                                        </p:tgtEl>
                                        <p:attrNameLst>
                                          <p:attrName>ppt_w</p:attrName>
                                        </p:attrNameLst>
                                      </p:cBhvr>
                                      <p:tavLst>
                                        <p:tav tm="0">
                                          <p:val>
                                            <p:fltVal val="0"/>
                                          </p:val>
                                        </p:tav>
                                        <p:tav tm="100000">
                                          <p:val>
                                            <p:strVal val="#ppt_w"/>
                                          </p:val>
                                        </p:tav>
                                      </p:tavLst>
                                    </p:anim>
                                    <p:anim calcmode="lin" valueType="num">
                                      <p:cBhvr>
                                        <p:cTn id="29" dur="500" fill="hold"/>
                                        <p:tgtEl>
                                          <p:spTgt spid="44"/>
                                        </p:tgtEl>
                                        <p:attrNameLst>
                                          <p:attrName>ppt_h</p:attrName>
                                        </p:attrNameLst>
                                      </p:cBhvr>
                                      <p:tavLst>
                                        <p:tav tm="0">
                                          <p:val>
                                            <p:fltVal val="0"/>
                                          </p:val>
                                        </p:tav>
                                        <p:tav tm="100000">
                                          <p:val>
                                            <p:strVal val="#ppt_h"/>
                                          </p:val>
                                        </p:tav>
                                      </p:tavLst>
                                    </p:anim>
                                    <p:animEffect transition="in" filter="fade">
                                      <p:cBhvr>
                                        <p:cTn id="30" dur="500"/>
                                        <p:tgtEl>
                                          <p:spTgt spid="44"/>
                                        </p:tgtEl>
                                      </p:cBhvr>
                                    </p:animEffect>
                                  </p:childTnLst>
                                </p:cTn>
                              </p:par>
                            </p:childTnLst>
                          </p:cTn>
                        </p:par>
                        <p:par>
                          <p:cTn id="31" fill="hold">
                            <p:stCondLst>
                              <p:cond delay="3000"/>
                            </p:stCondLst>
                            <p:childTnLst>
                              <p:par>
                                <p:cTn id="32" presetID="22" presetClass="entr" presetSubtype="1" fill="hold" nodeType="after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wipe(up)">
                                      <p:cBhvr>
                                        <p:cTn id="34" dur="500"/>
                                        <p:tgtEl>
                                          <p:spTgt spid="40"/>
                                        </p:tgtEl>
                                      </p:cBhvr>
                                    </p:animEffect>
                                  </p:childTnLst>
                                </p:cTn>
                              </p:par>
                              <p:par>
                                <p:cTn id="35" presetID="53" presetClass="entr" presetSubtype="16" fill="hold" nodeType="withEffect">
                                  <p:stCondLst>
                                    <p:cond delay="0"/>
                                  </p:stCondLst>
                                  <p:childTnLst>
                                    <p:set>
                                      <p:cBhvr>
                                        <p:cTn id="36" dur="1" fill="hold">
                                          <p:stCondLst>
                                            <p:cond delay="0"/>
                                          </p:stCondLst>
                                        </p:cTn>
                                        <p:tgtEl>
                                          <p:spTgt spid="75"/>
                                        </p:tgtEl>
                                        <p:attrNameLst>
                                          <p:attrName>style.visibility</p:attrName>
                                        </p:attrNameLst>
                                      </p:cBhvr>
                                      <p:to>
                                        <p:strVal val="visible"/>
                                      </p:to>
                                    </p:set>
                                    <p:anim calcmode="lin" valueType="num">
                                      <p:cBhvr>
                                        <p:cTn id="37" dur="500" fill="hold"/>
                                        <p:tgtEl>
                                          <p:spTgt spid="75"/>
                                        </p:tgtEl>
                                        <p:attrNameLst>
                                          <p:attrName>ppt_w</p:attrName>
                                        </p:attrNameLst>
                                      </p:cBhvr>
                                      <p:tavLst>
                                        <p:tav tm="0">
                                          <p:val>
                                            <p:fltVal val="0"/>
                                          </p:val>
                                        </p:tav>
                                        <p:tav tm="100000">
                                          <p:val>
                                            <p:strVal val="#ppt_w"/>
                                          </p:val>
                                        </p:tav>
                                      </p:tavLst>
                                    </p:anim>
                                    <p:anim calcmode="lin" valueType="num">
                                      <p:cBhvr>
                                        <p:cTn id="38" dur="500" fill="hold"/>
                                        <p:tgtEl>
                                          <p:spTgt spid="75"/>
                                        </p:tgtEl>
                                        <p:attrNameLst>
                                          <p:attrName>ppt_h</p:attrName>
                                        </p:attrNameLst>
                                      </p:cBhvr>
                                      <p:tavLst>
                                        <p:tav tm="0">
                                          <p:val>
                                            <p:fltVal val="0"/>
                                          </p:val>
                                        </p:tav>
                                        <p:tav tm="100000">
                                          <p:val>
                                            <p:strVal val="#ppt_h"/>
                                          </p:val>
                                        </p:tav>
                                      </p:tavLst>
                                    </p:anim>
                                    <p:animEffect transition="in" filter="fade">
                                      <p:cBhvr>
                                        <p:cTn id="39" dur="500"/>
                                        <p:tgtEl>
                                          <p:spTgt spid="75"/>
                                        </p:tgtEl>
                                      </p:cBhvr>
                                    </p:animEffect>
                                  </p:childTnLst>
                                </p:cTn>
                              </p:par>
                            </p:childTnLst>
                          </p:cTn>
                        </p:par>
                        <p:par>
                          <p:cTn id="40" fill="hold">
                            <p:stCondLst>
                              <p:cond delay="3500"/>
                            </p:stCondLst>
                            <p:childTnLst>
                              <p:par>
                                <p:cTn id="41" presetID="22" presetClass="entr" presetSubtype="4" fill="hold"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wipe(down)">
                                      <p:cBhvr>
                                        <p:cTn id="43" dur="500"/>
                                        <p:tgtEl>
                                          <p:spTgt spid="74"/>
                                        </p:tgtEl>
                                      </p:cBhvr>
                                    </p:animEffect>
                                  </p:childTnLst>
                                </p:cTn>
                              </p:par>
                            </p:childTnLst>
                          </p:cTn>
                        </p:par>
                        <p:par>
                          <p:cTn id="44" fill="hold">
                            <p:stCondLst>
                              <p:cond delay="4000"/>
                            </p:stCondLst>
                            <p:childTnLst>
                              <p:par>
                                <p:cTn id="45" presetID="16" presetClass="entr" presetSubtype="37"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barn(outVertical)">
                                      <p:cBhvr>
                                        <p:cTn id="47" dur="500"/>
                                        <p:tgtEl>
                                          <p:spTgt spid="47"/>
                                        </p:tgtEl>
                                      </p:cBhvr>
                                    </p:animEffect>
                                  </p:childTnLst>
                                </p:cTn>
                              </p:par>
                              <p:par>
                                <p:cTn id="48" presetID="53" presetClass="entr" presetSubtype="16" fill="hold" nodeType="withEffect">
                                  <p:stCondLst>
                                    <p:cond delay="0"/>
                                  </p:stCondLst>
                                  <p:childTnLst>
                                    <p:set>
                                      <p:cBhvr>
                                        <p:cTn id="49" dur="1" fill="hold">
                                          <p:stCondLst>
                                            <p:cond delay="0"/>
                                          </p:stCondLst>
                                        </p:cTn>
                                        <p:tgtEl>
                                          <p:spTgt spid="59"/>
                                        </p:tgtEl>
                                        <p:attrNameLst>
                                          <p:attrName>style.visibility</p:attrName>
                                        </p:attrNameLst>
                                      </p:cBhvr>
                                      <p:to>
                                        <p:strVal val="visible"/>
                                      </p:to>
                                    </p:set>
                                    <p:anim calcmode="lin" valueType="num">
                                      <p:cBhvr>
                                        <p:cTn id="50" dur="500" fill="hold"/>
                                        <p:tgtEl>
                                          <p:spTgt spid="59"/>
                                        </p:tgtEl>
                                        <p:attrNameLst>
                                          <p:attrName>ppt_w</p:attrName>
                                        </p:attrNameLst>
                                      </p:cBhvr>
                                      <p:tavLst>
                                        <p:tav tm="0">
                                          <p:val>
                                            <p:fltVal val="0"/>
                                          </p:val>
                                        </p:tav>
                                        <p:tav tm="100000">
                                          <p:val>
                                            <p:strVal val="#ppt_w"/>
                                          </p:val>
                                        </p:tav>
                                      </p:tavLst>
                                    </p:anim>
                                    <p:anim calcmode="lin" valueType="num">
                                      <p:cBhvr>
                                        <p:cTn id="51" dur="500" fill="hold"/>
                                        <p:tgtEl>
                                          <p:spTgt spid="59"/>
                                        </p:tgtEl>
                                        <p:attrNameLst>
                                          <p:attrName>ppt_h</p:attrName>
                                        </p:attrNameLst>
                                      </p:cBhvr>
                                      <p:tavLst>
                                        <p:tav tm="0">
                                          <p:val>
                                            <p:fltVal val="0"/>
                                          </p:val>
                                        </p:tav>
                                        <p:tav tm="100000">
                                          <p:val>
                                            <p:strVal val="#ppt_h"/>
                                          </p:val>
                                        </p:tav>
                                      </p:tavLst>
                                    </p:anim>
                                    <p:animEffect transition="in" filter="fade">
                                      <p:cBhvr>
                                        <p:cTn id="52" dur="500"/>
                                        <p:tgtEl>
                                          <p:spTgt spid="59"/>
                                        </p:tgtEl>
                                      </p:cBhvr>
                                    </p:animEffect>
                                  </p:childTnLst>
                                </p:cTn>
                              </p:par>
                              <p:par>
                                <p:cTn id="53" presetID="53" presetClass="entr" presetSubtype="16" fill="hold" nodeType="withEffect">
                                  <p:stCondLst>
                                    <p:cond delay="300"/>
                                  </p:stCondLst>
                                  <p:childTnLst>
                                    <p:set>
                                      <p:cBhvr>
                                        <p:cTn id="54" dur="1" fill="hold">
                                          <p:stCondLst>
                                            <p:cond delay="0"/>
                                          </p:stCondLst>
                                        </p:cTn>
                                        <p:tgtEl>
                                          <p:spTgt spid="56"/>
                                        </p:tgtEl>
                                        <p:attrNameLst>
                                          <p:attrName>style.visibility</p:attrName>
                                        </p:attrNameLst>
                                      </p:cBhvr>
                                      <p:to>
                                        <p:strVal val="visible"/>
                                      </p:to>
                                    </p:set>
                                    <p:anim calcmode="lin" valueType="num">
                                      <p:cBhvr>
                                        <p:cTn id="55" dur="500" fill="hold"/>
                                        <p:tgtEl>
                                          <p:spTgt spid="56"/>
                                        </p:tgtEl>
                                        <p:attrNameLst>
                                          <p:attrName>ppt_w</p:attrName>
                                        </p:attrNameLst>
                                      </p:cBhvr>
                                      <p:tavLst>
                                        <p:tav tm="0">
                                          <p:val>
                                            <p:fltVal val="0"/>
                                          </p:val>
                                        </p:tav>
                                        <p:tav tm="100000">
                                          <p:val>
                                            <p:strVal val="#ppt_w"/>
                                          </p:val>
                                        </p:tav>
                                      </p:tavLst>
                                    </p:anim>
                                    <p:anim calcmode="lin" valueType="num">
                                      <p:cBhvr>
                                        <p:cTn id="56" dur="500" fill="hold"/>
                                        <p:tgtEl>
                                          <p:spTgt spid="56"/>
                                        </p:tgtEl>
                                        <p:attrNameLst>
                                          <p:attrName>ppt_h</p:attrName>
                                        </p:attrNameLst>
                                      </p:cBhvr>
                                      <p:tavLst>
                                        <p:tav tm="0">
                                          <p:val>
                                            <p:fltVal val="0"/>
                                          </p:val>
                                        </p:tav>
                                        <p:tav tm="100000">
                                          <p:val>
                                            <p:strVal val="#ppt_h"/>
                                          </p:val>
                                        </p:tav>
                                      </p:tavLst>
                                    </p:anim>
                                    <p:animEffect transition="in" filter="fade">
                                      <p:cBhvr>
                                        <p:cTn id="57" dur="500"/>
                                        <p:tgtEl>
                                          <p:spTgt spid="56"/>
                                        </p:tgtEl>
                                      </p:cBhvr>
                                    </p:animEffect>
                                  </p:childTnLst>
                                </p:cTn>
                              </p:par>
                            </p:childTnLst>
                          </p:cTn>
                        </p:par>
                        <p:par>
                          <p:cTn id="58" fill="hold">
                            <p:stCondLst>
                              <p:cond delay="4800"/>
                            </p:stCondLst>
                            <p:childTnLst>
                              <p:par>
                                <p:cTn id="59" presetID="12" presetClass="entr" presetSubtype="4" fill="hold" grpId="0" nodeType="afterEffect">
                                  <p:stCondLst>
                                    <p:cond delay="0"/>
                                  </p:stCondLst>
                                  <p:childTnLst>
                                    <p:set>
                                      <p:cBhvr>
                                        <p:cTn id="60" dur="1" fill="hold">
                                          <p:stCondLst>
                                            <p:cond delay="0"/>
                                          </p:stCondLst>
                                        </p:cTn>
                                        <p:tgtEl>
                                          <p:spTgt spid="66"/>
                                        </p:tgtEl>
                                        <p:attrNameLst>
                                          <p:attrName>style.visibility</p:attrName>
                                        </p:attrNameLst>
                                      </p:cBhvr>
                                      <p:to>
                                        <p:strVal val="visible"/>
                                      </p:to>
                                    </p:set>
                                    <p:anim calcmode="lin" valueType="num">
                                      <p:cBhvr additive="base">
                                        <p:cTn id="61" dur="500"/>
                                        <p:tgtEl>
                                          <p:spTgt spid="66"/>
                                        </p:tgtEl>
                                        <p:attrNameLst>
                                          <p:attrName>ppt_y</p:attrName>
                                        </p:attrNameLst>
                                      </p:cBhvr>
                                      <p:tavLst>
                                        <p:tav tm="0">
                                          <p:val>
                                            <p:strVal val="#ppt_y+#ppt_h*1.125000"/>
                                          </p:val>
                                        </p:tav>
                                        <p:tav tm="100000">
                                          <p:val>
                                            <p:strVal val="#ppt_y"/>
                                          </p:val>
                                        </p:tav>
                                      </p:tavLst>
                                    </p:anim>
                                    <p:animEffect transition="in" filter="wipe(up)">
                                      <p:cBhvr>
                                        <p:cTn id="62" dur="500"/>
                                        <p:tgtEl>
                                          <p:spTgt spid="66"/>
                                        </p:tgtEl>
                                      </p:cBhvr>
                                    </p:animEffect>
                                  </p:childTnLst>
                                </p:cTn>
                              </p:par>
                              <p:par>
                                <p:cTn id="63" presetID="12" presetClass="entr" presetSubtype="4" fill="hold" grpId="0" nodeType="withEffect">
                                  <p:stCondLst>
                                    <p:cond delay="0"/>
                                  </p:stCondLst>
                                  <p:childTnLst>
                                    <p:set>
                                      <p:cBhvr>
                                        <p:cTn id="64" dur="1" fill="hold">
                                          <p:stCondLst>
                                            <p:cond delay="0"/>
                                          </p:stCondLst>
                                        </p:cTn>
                                        <p:tgtEl>
                                          <p:spTgt spid="72"/>
                                        </p:tgtEl>
                                        <p:attrNameLst>
                                          <p:attrName>style.visibility</p:attrName>
                                        </p:attrNameLst>
                                      </p:cBhvr>
                                      <p:to>
                                        <p:strVal val="visible"/>
                                      </p:to>
                                    </p:set>
                                    <p:anim calcmode="lin" valueType="num">
                                      <p:cBhvr additive="base">
                                        <p:cTn id="65" dur="500"/>
                                        <p:tgtEl>
                                          <p:spTgt spid="72"/>
                                        </p:tgtEl>
                                        <p:attrNameLst>
                                          <p:attrName>ppt_y</p:attrName>
                                        </p:attrNameLst>
                                      </p:cBhvr>
                                      <p:tavLst>
                                        <p:tav tm="0">
                                          <p:val>
                                            <p:strVal val="#ppt_y+#ppt_h*1.125000"/>
                                          </p:val>
                                        </p:tav>
                                        <p:tav tm="100000">
                                          <p:val>
                                            <p:strVal val="#ppt_y"/>
                                          </p:val>
                                        </p:tav>
                                      </p:tavLst>
                                    </p:anim>
                                    <p:animEffect transition="in" filter="wipe(up)">
                                      <p:cBhvr>
                                        <p:cTn id="66" dur="500"/>
                                        <p:tgtEl>
                                          <p:spTgt spid="72"/>
                                        </p:tgtEl>
                                      </p:cBhvr>
                                    </p:animEffect>
                                  </p:childTnLst>
                                </p:cTn>
                              </p:par>
                              <p:par>
                                <p:cTn id="67" presetID="12" presetClass="entr" presetSubtype="4" fill="hold" grpId="0" nodeType="withEffect">
                                  <p:stCondLst>
                                    <p:cond delay="0"/>
                                  </p:stCondLst>
                                  <p:childTnLst>
                                    <p:set>
                                      <p:cBhvr>
                                        <p:cTn id="68" dur="1" fill="hold">
                                          <p:stCondLst>
                                            <p:cond delay="0"/>
                                          </p:stCondLst>
                                        </p:cTn>
                                        <p:tgtEl>
                                          <p:spTgt spid="69"/>
                                        </p:tgtEl>
                                        <p:attrNameLst>
                                          <p:attrName>style.visibility</p:attrName>
                                        </p:attrNameLst>
                                      </p:cBhvr>
                                      <p:to>
                                        <p:strVal val="visible"/>
                                      </p:to>
                                    </p:set>
                                    <p:anim calcmode="lin" valueType="num">
                                      <p:cBhvr additive="base">
                                        <p:cTn id="69" dur="500"/>
                                        <p:tgtEl>
                                          <p:spTgt spid="69"/>
                                        </p:tgtEl>
                                        <p:attrNameLst>
                                          <p:attrName>ppt_y</p:attrName>
                                        </p:attrNameLst>
                                      </p:cBhvr>
                                      <p:tavLst>
                                        <p:tav tm="0">
                                          <p:val>
                                            <p:strVal val="#ppt_y+#ppt_h*1.125000"/>
                                          </p:val>
                                        </p:tav>
                                        <p:tav tm="100000">
                                          <p:val>
                                            <p:strVal val="#ppt_y"/>
                                          </p:val>
                                        </p:tav>
                                      </p:tavLst>
                                    </p:anim>
                                    <p:animEffect transition="in" filter="wipe(up)">
                                      <p:cBhvr>
                                        <p:cTn id="70" dur="500"/>
                                        <p:tgtEl>
                                          <p:spTgt spid="69"/>
                                        </p:tgtEl>
                                      </p:cBhvr>
                                    </p:animEffect>
                                  </p:childTnLst>
                                </p:cTn>
                              </p:par>
                              <p:par>
                                <p:cTn id="71" presetID="12" presetClass="entr" presetSubtype="4" fill="hold" grpId="0" nodeType="withEffect">
                                  <p:stCondLst>
                                    <p:cond delay="0"/>
                                  </p:stCondLst>
                                  <p:childTnLst>
                                    <p:set>
                                      <p:cBhvr>
                                        <p:cTn id="72" dur="1" fill="hold">
                                          <p:stCondLst>
                                            <p:cond delay="0"/>
                                          </p:stCondLst>
                                        </p:cTn>
                                        <p:tgtEl>
                                          <p:spTgt spid="65"/>
                                        </p:tgtEl>
                                        <p:attrNameLst>
                                          <p:attrName>style.visibility</p:attrName>
                                        </p:attrNameLst>
                                      </p:cBhvr>
                                      <p:to>
                                        <p:strVal val="visible"/>
                                      </p:to>
                                    </p:set>
                                    <p:anim calcmode="lin" valueType="num">
                                      <p:cBhvr additive="base">
                                        <p:cTn id="73" dur="500"/>
                                        <p:tgtEl>
                                          <p:spTgt spid="65"/>
                                        </p:tgtEl>
                                        <p:attrNameLst>
                                          <p:attrName>ppt_y</p:attrName>
                                        </p:attrNameLst>
                                      </p:cBhvr>
                                      <p:tavLst>
                                        <p:tav tm="0">
                                          <p:val>
                                            <p:strVal val="#ppt_y+#ppt_h*1.125000"/>
                                          </p:val>
                                        </p:tav>
                                        <p:tav tm="100000">
                                          <p:val>
                                            <p:strVal val="#ppt_y"/>
                                          </p:val>
                                        </p:tav>
                                      </p:tavLst>
                                    </p:anim>
                                    <p:animEffect transition="in" filter="wipe(up)">
                                      <p:cBhvr>
                                        <p:cTn id="74" dur="500"/>
                                        <p:tgtEl>
                                          <p:spTgt spid="65"/>
                                        </p:tgtEl>
                                      </p:cBhvr>
                                    </p:animEffect>
                                  </p:childTnLst>
                                </p:cTn>
                              </p:par>
                            </p:childTnLst>
                          </p:cTn>
                        </p:par>
                        <p:par>
                          <p:cTn id="75" fill="hold">
                            <p:stCondLst>
                              <p:cond delay="5300"/>
                            </p:stCondLst>
                            <p:childTnLst>
                              <p:par>
                                <p:cTn id="76" presetID="16" presetClass="entr" presetSubtype="37" fill="hold" nodeType="afterEffect">
                                  <p:stCondLst>
                                    <p:cond delay="0"/>
                                  </p:stCondLst>
                                  <p:childTnLst>
                                    <p:set>
                                      <p:cBhvr>
                                        <p:cTn id="77" dur="1" fill="hold">
                                          <p:stCondLst>
                                            <p:cond delay="0"/>
                                          </p:stCondLst>
                                        </p:cTn>
                                        <p:tgtEl>
                                          <p:spTgt spid="48"/>
                                        </p:tgtEl>
                                        <p:attrNameLst>
                                          <p:attrName>style.visibility</p:attrName>
                                        </p:attrNameLst>
                                      </p:cBhvr>
                                      <p:to>
                                        <p:strVal val="visible"/>
                                      </p:to>
                                    </p:set>
                                    <p:animEffect transition="in" filter="barn(outVertical)">
                                      <p:cBhvr>
                                        <p:cTn id="78" dur="500"/>
                                        <p:tgtEl>
                                          <p:spTgt spid="48"/>
                                        </p:tgtEl>
                                      </p:cBhvr>
                                    </p:animEffect>
                                  </p:childTnLst>
                                </p:cTn>
                              </p:par>
                              <p:par>
                                <p:cTn id="79" presetID="53" presetClass="entr" presetSubtype="16" fill="hold" nodeType="withEffect">
                                  <p:stCondLst>
                                    <p:cond delay="0"/>
                                  </p:stCondLst>
                                  <p:childTnLst>
                                    <p:set>
                                      <p:cBhvr>
                                        <p:cTn id="80" dur="1" fill="hold">
                                          <p:stCondLst>
                                            <p:cond delay="0"/>
                                          </p:stCondLst>
                                        </p:cTn>
                                        <p:tgtEl>
                                          <p:spTgt spid="62"/>
                                        </p:tgtEl>
                                        <p:attrNameLst>
                                          <p:attrName>style.visibility</p:attrName>
                                        </p:attrNameLst>
                                      </p:cBhvr>
                                      <p:to>
                                        <p:strVal val="visible"/>
                                      </p:to>
                                    </p:set>
                                    <p:anim calcmode="lin" valueType="num">
                                      <p:cBhvr>
                                        <p:cTn id="81" dur="500" fill="hold"/>
                                        <p:tgtEl>
                                          <p:spTgt spid="62"/>
                                        </p:tgtEl>
                                        <p:attrNameLst>
                                          <p:attrName>ppt_w</p:attrName>
                                        </p:attrNameLst>
                                      </p:cBhvr>
                                      <p:tavLst>
                                        <p:tav tm="0">
                                          <p:val>
                                            <p:fltVal val="0"/>
                                          </p:val>
                                        </p:tav>
                                        <p:tav tm="100000">
                                          <p:val>
                                            <p:strVal val="#ppt_w"/>
                                          </p:val>
                                        </p:tav>
                                      </p:tavLst>
                                    </p:anim>
                                    <p:anim calcmode="lin" valueType="num">
                                      <p:cBhvr>
                                        <p:cTn id="82" dur="500" fill="hold"/>
                                        <p:tgtEl>
                                          <p:spTgt spid="62"/>
                                        </p:tgtEl>
                                        <p:attrNameLst>
                                          <p:attrName>ppt_h</p:attrName>
                                        </p:attrNameLst>
                                      </p:cBhvr>
                                      <p:tavLst>
                                        <p:tav tm="0">
                                          <p:val>
                                            <p:fltVal val="0"/>
                                          </p:val>
                                        </p:tav>
                                        <p:tav tm="100000">
                                          <p:val>
                                            <p:strVal val="#ppt_h"/>
                                          </p:val>
                                        </p:tav>
                                      </p:tavLst>
                                    </p:anim>
                                    <p:animEffect transition="in" filter="fade">
                                      <p:cBhvr>
                                        <p:cTn id="83" dur="500"/>
                                        <p:tgtEl>
                                          <p:spTgt spid="62"/>
                                        </p:tgtEl>
                                      </p:cBhvr>
                                    </p:animEffect>
                                  </p:childTnLst>
                                </p:cTn>
                              </p:par>
                              <p:par>
                                <p:cTn id="84" presetID="53" presetClass="entr" presetSubtype="16" fill="hold" nodeType="withEffect">
                                  <p:stCondLst>
                                    <p:cond delay="300"/>
                                  </p:stCondLst>
                                  <p:childTnLst>
                                    <p:set>
                                      <p:cBhvr>
                                        <p:cTn id="85" dur="1" fill="hold">
                                          <p:stCondLst>
                                            <p:cond delay="0"/>
                                          </p:stCondLst>
                                        </p:cTn>
                                        <p:tgtEl>
                                          <p:spTgt spid="53"/>
                                        </p:tgtEl>
                                        <p:attrNameLst>
                                          <p:attrName>style.visibility</p:attrName>
                                        </p:attrNameLst>
                                      </p:cBhvr>
                                      <p:to>
                                        <p:strVal val="visible"/>
                                      </p:to>
                                    </p:set>
                                    <p:anim calcmode="lin" valueType="num">
                                      <p:cBhvr>
                                        <p:cTn id="86" dur="500" fill="hold"/>
                                        <p:tgtEl>
                                          <p:spTgt spid="53"/>
                                        </p:tgtEl>
                                        <p:attrNameLst>
                                          <p:attrName>ppt_w</p:attrName>
                                        </p:attrNameLst>
                                      </p:cBhvr>
                                      <p:tavLst>
                                        <p:tav tm="0">
                                          <p:val>
                                            <p:fltVal val="0"/>
                                          </p:val>
                                        </p:tav>
                                        <p:tav tm="100000">
                                          <p:val>
                                            <p:strVal val="#ppt_w"/>
                                          </p:val>
                                        </p:tav>
                                      </p:tavLst>
                                    </p:anim>
                                    <p:anim calcmode="lin" valueType="num">
                                      <p:cBhvr>
                                        <p:cTn id="87" dur="500" fill="hold"/>
                                        <p:tgtEl>
                                          <p:spTgt spid="53"/>
                                        </p:tgtEl>
                                        <p:attrNameLst>
                                          <p:attrName>ppt_h</p:attrName>
                                        </p:attrNameLst>
                                      </p:cBhvr>
                                      <p:tavLst>
                                        <p:tav tm="0">
                                          <p:val>
                                            <p:fltVal val="0"/>
                                          </p:val>
                                        </p:tav>
                                        <p:tav tm="100000">
                                          <p:val>
                                            <p:strVal val="#ppt_h"/>
                                          </p:val>
                                        </p:tav>
                                      </p:tavLst>
                                    </p:anim>
                                    <p:animEffect transition="in" filter="fade">
                                      <p:cBhvr>
                                        <p:cTn id="88" dur="500"/>
                                        <p:tgtEl>
                                          <p:spTgt spid="53"/>
                                        </p:tgtEl>
                                      </p:cBhvr>
                                    </p:animEffect>
                                  </p:childTnLst>
                                </p:cTn>
                              </p:par>
                            </p:childTnLst>
                          </p:cTn>
                        </p:par>
                        <p:par>
                          <p:cTn id="89" fill="hold">
                            <p:stCondLst>
                              <p:cond delay="6100"/>
                            </p:stCondLst>
                            <p:childTnLst>
                              <p:par>
                                <p:cTn id="90" presetID="12" presetClass="entr" presetSubtype="4" fill="hold" grpId="0" nodeType="afterEffect">
                                  <p:stCondLst>
                                    <p:cond delay="0"/>
                                  </p:stCondLst>
                                  <p:childTnLst>
                                    <p:set>
                                      <p:cBhvr>
                                        <p:cTn id="91" dur="1" fill="hold">
                                          <p:stCondLst>
                                            <p:cond delay="0"/>
                                          </p:stCondLst>
                                        </p:cTn>
                                        <p:tgtEl>
                                          <p:spTgt spid="71"/>
                                        </p:tgtEl>
                                        <p:attrNameLst>
                                          <p:attrName>style.visibility</p:attrName>
                                        </p:attrNameLst>
                                      </p:cBhvr>
                                      <p:to>
                                        <p:strVal val="visible"/>
                                      </p:to>
                                    </p:set>
                                    <p:anim calcmode="lin" valueType="num">
                                      <p:cBhvr additive="base">
                                        <p:cTn id="92" dur="500"/>
                                        <p:tgtEl>
                                          <p:spTgt spid="71"/>
                                        </p:tgtEl>
                                        <p:attrNameLst>
                                          <p:attrName>ppt_y</p:attrName>
                                        </p:attrNameLst>
                                      </p:cBhvr>
                                      <p:tavLst>
                                        <p:tav tm="0">
                                          <p:val>
                                            <p:strVal val="#ppt_y+#ppt_h*1.125000"/>
                                          </p:val>
                                        </p:tav>
                                        <p:tav tm="100000">
                                          <p:val>
                                            <p:strVal val="#ppt_y"/>
                                          </p:val>
                                        </p:tav>
                                      </p:tavLst>
                                    </p:anim>
                                    <p:animEffect transition="in" filter="wipe(up)">
                                      <p:cBhvr>
                                        <p:cTn id="93" dur="500"/>
                                        <p:tgtEl>
                                          <p:spTgt spid="71"/>
                                        </p:tgtEl>
                                      </p:cBhvr>
                                    </p:animEffect>
                                  </p:childTnLst>
                                </p:cTn>
                              </p:par>
                              <p:par>
                                <p:cTn id="94" presetID="12" presetClass="entr" presetSubtype="4" fill="hold" grpId="0" nodeType="withEffect">
                                  <p:stCondLst>
                                    <p:cond delay="0"/>
                                  </p:stCondLst>
                                  <p:childTnLst>
                                    <p:set>
                                      <p:cBhvr>
                                        <p:cTn id="95" dur="1" fill="hold">
                                          <p:stCondLst>
                                            <p:cond delay="0"/>
                                          </p:stCondLst>
                                        </p:cTn>
                                        <p:tgtEl>
                                          <p:spTgt spid="68"/>
                                        </p:tgtEl>
                                        <p:attrNameLst>
                                          <p:attrName>style.visibility</p:attrName>
                                        </p:attrNameLst>
                                      </p:cBhvr>
                                      <p:to>
                                        <p:strVal val="visible"/>
                                      </p:to>
                                    </p:set>
                                    <p:anim calcmode="lin" valueType="num">
                                      <p:cBhvr additive="base">
                                        <p:cTn id="96" dur="500"/>
                                        <p:tgtEl>
                                          <p:spTgt spid="68"/>
                                        </p:tgtEl>
                                        <p:attrNameLst>
                                          <p:attrName>ppt_y</p:attrName>
                                        </p:attrNameLst>
                                      </p:cBhvr>
                                      <p:tavLst>
                                        <p:tav tm="0">
                                          <p:val>
                                            <p:strVal val="#ppt_y+#ppt_h*1.125000"/>
                                          </p:val>
                                        </p:tav>
                                        <p:tav tm="100000">
                                          <p:val>
                                            <p:strVal val="#ppt_y"/>
                                          </p:val>
                                        </p:tav>
                                      </p:tavLst>
                                    </p:anim>
                                    <p:animEffect transition="in" filter="wipe(up)">
                                      <p:cBhvr>
                                        <p:cTn id="97" dur="500"/>
                                        <p:tgtEl>
                                          <p:spTgt spid="68"/>
                                        </p:tgtEl>
                                      </p:cBhvr>
                                    </p:animEffect>
                                  </p:childTnLst>
                                </p:cTn>
                              </p:par>
                              <p:par>
                                <p:cTn id="98" presetID="12" presetClass="entr" presetSubtype="4" fill="hold" grpId="0" nodeType="withEffect">
                                  <p:stCondLst>
                                    <p:cond delay="0"/>
                                  </p:stCondLst>
                                  <p:childTnLst>
                                    <p:set>
                                      <p:cBhvr>
                                        <p:cTn id="99" dur="1" fill="hold">
                                          <p:stCondLst>
                                            <p:cond delay="0"/>
                                          </p:stCondLst>
                                        </p:cTn>
                                        <p:tgtEl>
                                          <p:spTgt spid="67"/>
                                        </p:tgtEl>
                                        <p:attrNameLst>
                                          <p:attrName>style.visibility</p:attrName>
                                        </p:attrNameLst>
                                      </p:cBhvr>
                                      <p:to>
                                        <p:strVal val="visible"/>
                                      </p:to>
                                    </p:set>
                                    <p:anim calcmode="lin" valueType="num">
                                      <p:cBhvr additive="base">
                                        <p:cTn id="100" dur="500"/>
                                        <p:tgtEl>
                                          <p:spTgt spid="67"/>
                                        </p:tgtEl>
                                        <p:attrNameLst>
                                          <p:attrName>ppt_y</p:attrName>
                                        </p:attrNameLst>
                                      </p:cBhvr>
                                      <p:tavLst>
                                        <p:tav tm="0">
                                          <p:val>
                                            <p:strVal val="#ppt_y+#ppt_h*1.125000"/>
                                          </p:val>
                                        </p:tav>
                                        <p:tav tm="100000">
                                          <p:val>
                                            <p:strVal val="#ppt_y"/>
                                          </p:val>
                                        </p:tav>
                                      </p:tavLst>
                                    </p:anim>
                                    <p:animEffect transition="in" filter="wipe(up)">
                                      <p:cBhvr>
                                        <p:cTn id="101" dur="500"/>
                                        <p:tgtEl>
                                          <p:spTgt spid="67"/>
                                        </p:tgtEl>
                                      </p:cBhvr>
                                    </p:animEffect>
                                  </p:childTnLst>
                                </p:cTn>
                              </p:par>
                              <p:par>
                                <p:cTn id="102" presetID="12" presetClass="entr" presetSubtype="4" fill="hold" grpId="0" nodeType="withEffect">
                                  <p:stCondLst>
                                    <p:cond delay="0"/>
                                  </p:stCondLst>
                                  <p:childTnLst>
                                    <p:set>
                                      <p:cBhvr>
                                        <p:cTn id="103" dur="1" fill="hold">
                                          <p:stCondLst>
                                            <p:cond delay="0"/>
                                          </p:stCondLst>
                                        </p:cTn>
                                        <p:tgtEl>
                                          <p:spTgt spid="70"/>
                                        </p:tgtEl>
                                        <p:attrNameLst>
                                          <p:attrName>style.visibility</p:attrName>
                                        </p:attrNameLst>
                                      </p:cBhvr>
                                      <p:to>
                                        <p:strVal val="visible"/>
                                      </p:to>
                                    </p:set>
                                    <p:anim calcmode="lin" valueType="num">
                                      <p:cBhvr additive="base">
                                        <p:cTn id="104" dur="500"/>
                                        <p:tgtEl>
                                          <p:spTgt spid="70"/>
                                        </p:tgtEl>
                                        <p:attrNameLst>
                                          <p:attrName>ppt_y</p:attrName>
                                        </p:attrNameLst>
                                      </p:cBhvr>
                                      <p:tavLst>
                                        <p:tav tm="0">
                                          <p:val>
                                            <p:strVal val="#ppt_y+#ppt_h*1.125000"/>
                                          </p:val>
                                        </p:tav>
                                        <p:tav tm="100000">
                                          <p:val>
                                            <p:strVal val="#ppt_y"/>
                                          </p:val>
                                        </p:tav>
                                      </p:tavLst>
                                    </p:anim>
                                    <p:animEffect transition="in" filter="wipe(up)">
                                      <p:cBhvr>
                                        <p:cTn id="105" dur="500"/>
                                        <p:tgtEl>
                                          <p:spTgt spid="70"/>
                                        </p:tgtEl>
                                      </p:cBhvr>
                                    </p:animEffect>
                                  </p:childTnLst>
                                </p:cTn>
                              </p:par>
                            </p:childTnLst>
                          </p:cTn>
                        </p:par>
                        <p:par>
                          <p:cTn id="106" fill="hold">
                            <p:stCondLst>
                              <p:cond delay="6600"/>
                            </p:stCondLst>
                            <p:childTnLst>
                              <p:par>
                                <p:cTn id="107" presetID="18" presetClass="entr" presetSubtype="3" fill="hold" grpId="0" nodeType="afterEffect">
                                  <p:stCondLst>
                                    <p:cond delay="0"/>
                                  </p:stCondLst>
                                  <p:childTnLst>
                                    <p:set>
                                      <p:cBhvr>
                                        <p:cTn id="108" dur="1" fill="hold">
                                          <p:stCondLst>
                                            <p:cond delay="0"/>
                                          </p:stCondLst>
                                        </p:cTn>
                                        <p:tgtEl>
                                          <p:spTgt spid="73"/>
                                        </p:tgtEl>
                                        <p:attrNameLst>
                                          <p:attrName>style.visibility</p:attrName>
                                        </p:attrNameLst>
                                      </p:cBhvr>
                                      <p:to>
                                        <p:strVal val="visible"/>
                                      </p:to>
                                    </p:set>
                                    <p:animEffect transition="in" filter="strips(upRight)">
                                      <p:cBhvr>
                                        <p:cTn id="109"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5" grpId="0"/>
      <p:bldP spid="66" grpId="0"/>
      <p:bldP spid="67" grpId="0"/>
      <p:bldP spid="68" grpId="0"/>
      <p:bldP spid="69" grpId="0"/>
      <p:bldP spid="70" grpId="0"/>
      <p:bldP spid="71" grpId="0"/>
      <p:bldP spid="72" grpId="0"/>
      <p:bldP spid="7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椭圆 67"/>
          <p:cNvSpPr/>
          <p:nvPr/>
        </p:nvSpPr>
        <p:spPr>
          <a:xfrm>
            <a:off x="2989230" y="2115358"/>
            <a:ext cx="1969623" cy="1969623"/>
          </a:xfrm>
          <a:prstGeom prst="ellipse">
            <a:avLst/>
          </a:prstGeom>
          <a:noFill/>
          <a:ln w="12700" cap="flat" cmpd="sng" algn="ctr">
            <a:solidFill>
              <a:sysClr val="window" lastClr="FFFFFF"/>
            </a:solidFill>
            <a:prstDash val="sysDash"/>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414455"/>
              </a:solidFill>
              <a:effectLst/>
              <a:uLnTx/>
              <a:uFillTx/>
              <a:latin typeface="Calibri"/>
              <a:ea typeface="宋体"/>
              <a:cs typeface="+mn-cs"/>
            </a:endParaRPr>
          </a:p>
        </p:txBody>
      </p:sp>
      <p:sp>
        <p:nvSpPr>
          <p:cNvPr id="69" name="椭圆 68"/>
          <p:cNvSpPr/>
          <p:nvPr/>
        </p:nvSpPr>
        <p:spPr>
          <a:xfrm>
            <a:off x="4177053" y="2115358"/>
            <a:ext cx="1969623" cy="1969623"/>
          </a:xfrm>
          <a:prstGeom prst="ellipse">
            <a:avLst/>
          </a:prstGeom>
          <a:noFill/>
          <a:ln w="12700" cap="flat" cmpd="sng" algn="ctr">
            <a:solidFill>
              <a:sysClr val="window" lastClr="FFFFFF"/>
            </a:solidFill>
            <a:prstDash val="sysDash"/>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414455"/>
              </a:solidFill>
              <a:effectLst/>
              <a:uLnTx/>
              <a:uFillTx/>
              <a:latin typeface="Calibri"/>
              <a:ea typeface="宋体"/>
              <a:cs typeface="+mn-cs"/>
            </a:endParaRPr>
          </a:p>
        </p:txBody>
      </p:sp>
      <p:grpSp>
        <p:nvGrpSpPr>
          <p:cNvPr id="70" name="组合 69"/>
          <p:cNvGrpSpPr/>
          <p:nvPr/>
        </p:nvGrpSpPr>
        <p:grpSpPr>
          <a:xfrm>
            <a:off x="3947145" y="2599442"/>
            <a:ext cx="1201763" cy="1083526"/>
            <a:chOff x="4702856" y="2924944"/>
            <a:chExt cx="1401009" cy="1263169"/>
          </a:xfrm>
          <a:blipFill dpi="0" rotWithShape="1">
            <a:blip r:embed="rId2">
              <a:extLst>
                <a:ext uri="{28A0092B-C50C-407E-A947-70E740481C1C}">
                  <a14:useLocalDpi xmlns:a14="http://schemas.microsoft.com/office/drawing/2010/main" val="0"/>
                </a:ext>
              </a:extLst>
            </a:blip>
            <a:srcRect/>
            <a:stretch>
              <a:fillRect/>
            </a:stretch>
          </a:blipFill>
        </p:grpSpPr>
        <p:grpSp>
          <p:nvGrpSpPr>
            <p:cNvPr id="71" name="组合 70"/>
            <p:cNvGrpSpPr/>
            <p:nvPr/>
          </p:nvGrpSpPr>
          <p:grpSpPr>
            <a:xfrm>
              <a:off x="4702856" y="2924944"/>
              <a:ext cx="1401009" cy="1263169"/>
              <a:chOff x="5424755" y="1340768"/>
              <a:chExt cx="670560" cy="604586"/>
            </a:xfrm>
            <a:grpFill/>
          </p:grpSpPr>
          <p:grpSp>
            <p:nvGrpSpPr>
              <p:cNvPr id="73" name="组合 72"/>
              <p:cNvGrpSpPr/>
              <p:nvPr/>
            </p:nvGrpSpPr>
            <p:grpSpPr>
              <a:xfrm>
                <a:off x="5424755" y="1340768"/>
                <a:ext cx="670560" cy="604586"/>
                <a:chOff x="3720691" y="2824413"/>
                <a:chExt cx="1341120" cy="1209172"/>
              </a:xfrm>
              <a:grpFill/>
            </p:grpSpPr>
            <p:sp>
              <p:nvSpPr>
                <p:cNvPr id="75"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76" name="Freeform 5"/>
                <p:cNvSpPr>
                  <a:spLocks/>
                </p:cNvSpPr>
                <p:nvPr/>
              </p:nvSpPr>
              <p:spPr bwMode="auto">
                <a:xfrm rot="1855731">
                  <a:off x="3764580" y="2863368"/>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74"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72" name="矩形 71"/>
            <p:cNvSpPr/>
            <p:nvPr/>
          </p:nvSpPr>
          <p:spPr>
            <a:xfrm>
              <a:off x="4801443" y="3356992"/>
              <a:ext cx="1296145" cy="295985"/>
            </a:xfrm>
            <a:prstGeom prst="rect">
              <a:avLst/>
            </a:prstGeom>
            <a:noFill/>
          </p:spPr>
          <p:txBody>
            <a:bodyPr wrap="square" lIns="68555" tIns="34278" rIns="68555" bIns="34278">
              <a:spAutoFit/>
            </a:bodyPr>
            <a:lstStyle/>
            <a:p>
              <a:pPr algn="ct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grpSp>
      <p:grpSp>
        <p:nvGrpSpPr>
          <p:cNvPr id="77" name="组合 76"/>
          <p:cNvGrpSpPr/>
          <p:nvPr/>
        </p:nvGrpSpPr>
        <p:grpSpPr>
          <a:xfrm>
            <a:off x="3250991" y="2026167"/>
            <a:ext cx="502789" cy="453321"/>
            <a:chOff x="5424755" y="1340768"/>
            <a:chExt cx="670560" cy="604586"/>
          </a:xfrm>
          <a:blipFill dpi="0" rotWithShape="1">
            <a:blip r:embed="rId3">
              <a:extLst>
                <a:ext uri="{28A0092B-C50C-407E-A947-70E740481C1C}">
                  <a14:useLocalDpi xmlns:a14="http://schemas.microsoft.com/office/drawing/2010/main" val="0"/>
                </a:ext>
              </a:extLst>
            </a:blip>
            <a:srcRect/>
            <a:stretch>
              <a:fillRect/>
            </a:stretch>
          </a:blipFill>
        </p:grpSpPr>
        <p:grpSp>
          <p:nvGrpSpPr>
            <p:cNvPr id="78" name="组合 77"/>
            <p:cNvGrpSpPr/>
            <p:nvPr/>
          </p:nvGrpSpPr>
          <p:grpSpPr>
            <a:xfrm>
              <a:off x="5424755" y="1340768"/>
              <a:ext cx="670560" cy="604586"/>
              <a:chOff x="5424755" y="1340768"/>
              <a:chExt cx="670560" cy="604586"/>
            </a:xfrm>
            <a:grpFill/>
          </p:grpSpPr>
          <p:grpSp>
            <p:nvGrpSpPr>
              <p:cNvPr id="80" name="组合 79"/>
              <p:cNvGrpSpPr/>
              <p:nvPr/>
            </p:nvGrpSpPr>
            <p:grpSpPr>
              <a:xfrm>
                <a:off x="5424755" y="1340768"/>
                <a:ext cx="670560" cy="604586"/>
                <a:chOff x="3720691" y="2824413"/>
                <a:chExt cx="1341120" cy="1209172"/>
              </a:xfrm>
              <a:grpFill/>
            </p:grpSpPr>
            <p:sp>
              <p:nvSpPr>
                <p:cNvPr id="8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8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81"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79"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01</a:t>
              </a:r>
              <a:endParaRPr lang="zh-CN" altLang="en-US"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84" name="组合 83"/>
          <p:cNvGrpSpPr/>
          <p:nvPr/>
        </p:nvGrpSpPr>
        <p:grpSpPr>
          <a:xfrm>
            <a:off x="2756401" y="2888210"/>
            <a:ext cx="502789" cy="453321"/>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85" name="组合 84"/>
            <p:cNvGrpSpPr/>
            <p:nvPr/>
          </p:nvGrpSpPr>
          <p:grpSpPr>
            <a:xfrm>
              <a:off x="5424755" y="1340768"/>
              <a:ext cx="670560" cy="604586"/>
              <a:chOff x="5424755" y="1340768"/>
              <a:chExt cx="670560" cy="604586"/>
            </a:xfrm>
            <a:grpFill/>
          </p:grpSpPr>
          <p:grpSp>
            <p:nvGrpSpPr>
              <p:cNvPr id="87" name="组合 86"/>
              <p:cNvGrpSpPr/>
              <p:nvPr/>
            </p:nvGrpSpPr>
            <p:grpSpPr>
              <a:xfrm>
                <a:off x="5424755" y="1340768"/>
                <a:ext cx="670560" cy="604586"/>
                <a:chOff x="3720691" y="2824413"/>
                <a:chExt cx="1341120" cy="1209172"/>
              </a:xfrm>
              <a:grpFill/>
            </p:grpSpPr>
            <p:sp>
              <p:nvSpPr>
                <p:cNvPr id="89"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90"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88"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86"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02</a:t>
              </a:r>
              <a:endParaRPr lang="zh-CN" altLang="en-US"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91" name="组合 90"/>
          <p:cNvGrpSpPr/>
          <p:nvPr/>
        </p:nvGrpSpPr>
        <p:grpSpPr>
          <a:xfrm>
            <a:off x="3242328" y="3698089"/>
            <a:ext cx="502789" cy="453321"/>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92" name="组合 91"/>
            <p:cNvGrpSpPr/>
            <p:nvPr/>
          </p:nvGrpSpPr>
          <p:grpSpPr>
            <a:xfrm>
              <a:off x="5424755" y="1340768"/>
              <a:ext cx="670560" cy="604586"/>
              <a:chOff x="5424755" y="1340768"/>
              <a:chExt cx="670560" cy="604586"/>
            </a:xfrm>
            <a:grpFill/>
          </p:grpSpPr>
          <p:grpSp>
            <p:nvGrpSpPr>
              <p:cNvPr id="94" name="组合 93"/>
              <p:cNvGrpSpPr/>
              <p:nvPr/>
            </p:nvGrpSpPr>
            <p:grpSpPr>
              <a:xfrm>
                <a:off x="5424755" y="1340768"/>
                <a:ext cx="670560" cy="604586"/>
                <a:chOff x="3720691" y="2824413"/>
                <a:chExt cx="1341120" cy="1209172"/>
              </a:xfrm>
              <a:grpFill/>
            </p:grpSpPr>
            <p:sp>
              <p:nvSpPr>
                <p:cNvPr id="96"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97"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95"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93"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03</a:t>
              </a:r>
              <a:endParaRPr lang="zh-CN" altLang="en-US"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98" name="组合 97"/>
          <p:cNvGrpSpPr/>
          <p:nvPr/>
        </p:nvGrpSpPr>
        <p:grpSpPr>
          <a:xfrm>
            <a:off x="5402006" y="2024339"/>
            <a:ext cx="502789" cy="453321"/>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99" name="组合 98"/>
            <p:cNvGrpSpPr/>
            <p:nvPr/>
          </p:nvGrpSpPr>
          <p:grpSpPr>
            <a:xfrm>
              <a:off x="5424755" y="1340768"/>
              <a:ext cx="670560" cy="604586"/>
              <a:chOff x="5424755" y="1340768"/>
              <a:chExt cx="670560" cy="604586"/>
            </a:xfrm>
            <a:grpFill/>
          </p:grpSpPr>
          <p:grpSp>
            <p:nvGrpSpPr>
              <p:cNvPr id="101" name="组合 100"/>
              <p:cNvGrpSpPr/>
              <p:nvPr/>
            </p:nvGrpSpPr>
            <p:grpSpPr>
              <a:xfrm>
                <a:off x="5424755" y="1340768"/>
                <a:ext cx="670560" cy="604586"/>
                <a:chOff x="3720691" y="2824413"/>
                <a:chExt cx="1341120" cy="1209172"/>
              </a:xfrm>
              <a:grpFill/>
            </p:grpSpPr>
            <p:sp>
              <p:nvSpPr>
                <p:cNvPr id="10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10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102"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100"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04</a:t>
              </a:r>
              <a:endParaRPr lang="zh-CN" altLang="en-US"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105" name="组合 104"/>
          <p:cNvGrpSpPr/>
          <p:nvPr/>
        </p:nvGrpSpPr>
        <p:grpSpPr>
          <a:xfrm>
            <a:off x="5850803" y="2871245"/>
            <a:ext cx="502789" cy="453321"/>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106" name="组合 105"/>
            <p:cNvGrpSpPr/>
            <p:nvPr/>
          </p:nvGrpSpPr>
          <p:grpSpPr>
            <a:xfrm>
              <a:off x="5424755" y="1340768"/>
              <a:ext cx="670560" cy="604586"/>
              <a:chOff x="5424755" y="1340768"/>
              <a:chExt cx="670560" cy="604586"/>
            </a:xfrm>
            <a:grpFill/>
          </p:grpSpPr>
          <p:grpSp>
            <p:nvGrpSpPr>
              <p:cNvPr id="108" name="组合 107"/>
              <p:cNvGrpSpPr/>
              <p:nvPr/>
            </p:nvGrpSpPr>
            <p:grpSpPr>
              <a:xfrm>
                <a:off x="5424755" y="1340768"/>
                <a:ext cx="670560" cy="604586"/>
                <a:chOff x="3720691" y="2824413"/>
                <a:chExt cx="1341120" cy="1209172"/>
              </a:xfrm>
              <a:grpFill/>
            </p:grpSpPr>
            <p:sp>
              <p:nvSpPr>
                <p:cNvPr id="110"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111"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109"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107"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05</a:t>
              </a:r>
              <a:endParaRPr lang="zh-CN" altLang="en-US"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112" name="组合 111"/>
          <p:cNvGrpSpPr/>
          <p:nvPr/>
        </p:nvGrpSpPr>
        <p:grpSpPr>
          <a:xfrm>
            <a:off x="5402006" y="3659739"/>
            <a:ext cx="502789" cy="453321"/>
            <a:chOff x="5424755" y="1340768"/>
            <a:chExt cx="670560" cy="604586"/>
          </a:xfrm>
          <a:blipFill dpi="0" rotWithShape="1">
            <a:blip r:embed="rId3">
              <a:extLst>
                <a:ext uri="{28A0092B-C50C-407E-A947-70E740481C1C}">
                  <a14:useLocalDpi xmlns:a14="http://schemas.microsoft.com/office/drawing/2010/main" val="0"/>
                </a:ext>
              </a:extLst>
            </a:blip>
            <a:srcRect/>
            <a:stretch>
              <a:fillRect/>
            </a:stretch>
          </a:blipFill>
        </p:grpSpPr>
        <p:grpSp>
          <p:nvGrpSpPr>
            <p:cNvPr id="113" name="组合 112"/>
            <p:cNvGrpSpPr/>
            <p:nvPr/>
          </p:nvGrpSpPr>
          <p:grpSpPr>
            <a:xfrm>
              <a:off x="5424755" y="1340768"/>
              <a:ext cx="670560" cy="604586"/>
              <a:chOff x="5424755" y="1340768"/>
              <a:chExt cx="670560" cy="604586"/>
            </a:xfrm>
            <a:grpFill/>
          </p:grpSpPr>
          <p:grpSp>
            <p:nvGrpSpPr>
              <p:cNvPr id="115" name="组合 114"/>
              <p:cNvGrpSpPr/>
              <p:nvPr/>
            </p:nvGrpSpPr>
            <p:grpSpPr>
              <a:xfrm>
                <a:off x="5424755" y="1340768"/>
                <a:ext cx="670560" cy="604586"/>
                <a:chOff x="3720691" y="2824413"/>
                <a:chExt cx="1341120" cy="1209172"/>
              </a:xfrm>
              <a:grpFill/>
            </p:grpSpPr>
            <p:sp>
              <p:nvSpPr>
                <p:cNvPr id="117"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118"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116"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114"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06</a:t>
              </a:r>
              <a:endParaRPr lang="zh-CN" altLang="en-US"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119" name="矩形 47"/>
          <p:cNvSpPr>
            <a:spLocks noChangeArrowheads="1"/>
          </p:cNvSpPr>
          <p:nvPr/>
        </p:nvSpPr>
        <p:spPr bwMode="auto">
          <a:xfrm>
            <a:off x="1252820" y="2097331"/>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在此录入上述图表的描述说</a:t>
            </a:r>
            <a:endParaRPr kumimoji="0" lang="en-US" altLang="zh-CN"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endParaRPr>
          </a:p>
          <a:p>
            <a:pPr marL="0" marR="0" lvl="0" indent="0" algn="r"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明，录入上述图表的描述说明</a:t>
            </a:r>
            <a:r>
              <a:rPr kumimoji="0" lang="zh-CN" altLang="en-US" sz="105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a:t>
            </a:r>
          </a:p>
        </p:txBody>
      </p:sp>
      <p:sp>
        <p:nvSpPr>
          <p:cNvPr id="120" name="矩形 47"/>
          <p:cNvSpPr>
            <a:spLocks noChangeArrowheads="1"/>
          </p:cNvSpPr>
          <p:nvPr/>
        </p:nvSpPr>
        <p:spPr bwMode="auto">
          <a:xfrm>
            <a:off x="775560" y="3015194"/>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在此录入上述图表的描述说</a:t>
            </a:r>
            <a:endParaRPr kumimoji="0" lang="en-US" altLang="zh-CN"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endParaRPr>
          </a:p>
          <a:p>
            <a:pPr marL="0" marR="0" lvl="0" indent="0" algn="r"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明，录入上述图表的描述说明</a:t>
            </a:r>
            <a:r>
              <a:rPr kumimoji="0" lang="zh-CN" altLang="en-US" sz="105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a:t>
            </a:r>
          </a:p>
        </p:txBody>
      </p:sp>
      <p:sp>
        <p:nvSpPr>
          <p:cNvPr id="121" name="矩形 47"/>
          <p:cNvSpPr>
            <a:spLocks noChangeArrowheads="1"/>
          </p:cNvSpPr>
          <p:nvPr/>
        </p:nvSpPr>
        <p:spPr bwMode="auto">
          <a:xfrm>
            <a:off x="1252820" y="3980088"/>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在此录入上述图表的描述说</a:t>
            </a:r>
            <a:endParaRPr kumimoji="0" lang="en-US" altLang="zh-CN"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endParaRPr>
          </a:p>
          <a:p>
            <a:pPr marL="0" marR="0" lvl="0" indent="0" algn="r"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明，录入上述图表的描述说明</a:t>
            </a:r>
            <a:r>
              <a:rPr kumimoji="0" lang="zh-CN" altLang="en-US" sz="105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a:t>
            </a:r>
          </a:p>
        </p:txBody>
      </p:sp>
      <p:sp>
        <p:nvSpPr>
          <p:cNvPr id="122" name="矩形 47"/>
          <p:cNvSpPr>
            <a:spLocks noChangeArrowheads="1"/>
          </p:cNvSpPr>
          <p:nvPr/>
        </p:nvSpPr>
        <p:spPr bwMode="auto">
          <a:xfrm>
            <a:off x="6058475" y="2097331"/>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在此录入上述图表的描述说</a:t>
            </a:r>
            <a:endParaRPr kumimoji="0" lang="en-US" altLang="zh-CN"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endParaRPr>
          </a:p>
          <a:p>
            <a:pPr marL="0" marR="0" lvl="0" indent="0"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明，录入上述图表的描述说明</a:t>
            </a:r>
            <a:r>
              <a:rPr kumimoji="0" lang="zh-CN" altLang="en-US" sz="105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a:t>
            </a:r>
          </a:p>
        </p:txBody>
      </p:sp>
      <p:sp>
        <p:nvSpPr>
          <p:cNvPr id="123" name="矩形 47"/>
          <p:cNvSpPr>
            <a:spLocks noChangeArrowheads="1"/>
          </p:cNvSpPr>
          <p:nvPr/>
        </p:nvSpPr>
        <p:spPr bwMode="auto">
          <a:xfrm>
            <a:off x="6490038" y="3015194"/>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在此录入上述图表的描述说</a:t>
            </a:r>
            <a:endParaRPr kumimoji="0" lang="en-US" altLang="zh-CN"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endParaRPr>
          </a:p>
          <a:p>
            <a:pPr marL="0" marR="0" lvl="0" indent="0"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明，录入上述图表的描述说明</a:t>
            </a:r>
            <a:r>
              <a:rPr kumimoji="0" lang="zh-CN" altLang="en-US" sz="105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a:t>
            </a:r>
          </a:p>
        </p:txBody>
      </p:sp>
      <p:sp>
        <p:nvSpPr>
          <p:cNvPr id="124" name="矩形 47"/>
          <p:cNvSpPr>
            <a:spLocks noChangeArrowheads="1"/>
          </p:cNvSpPr>
          <p:nvPr/>
        </p:nvSpPr>
        <p:spPr bwMode="auto">
          <a:xfrm>
            <a:off x="6058103" y="3872104"/>
            <a:ext cx="18983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在此录入上述图表的描述说</a:t>
            </a:r>
            <a:endParaRPr kumimoji="0" lang="en-US" altLang="zh-CN"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endParaRPr>
          </a:p>
          <a:p>
            <a:pPr marL="0" marR="0" lvl="0" indent="0"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明，录入上述图表的描述说明</a:t>
            </a:r>
            <a:r>
              <a:rPr kumimoji="0" lang="zh-CN" altLang="en-US" sz="105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a:t>
            </a:r>
          </a:p>
        </p:txBody>
      </p:sp>
      <p:cxnSp>
        <p:nvCxnSpPr>
          <p:cNvPr id="125" name="直接箭头连接符 124"/>
          <p:cNvCxnSpPr/>
          <p:nvPr/>
        </p:nvCxnSpPr>
        <p:spPr>
          <a:xfrm>
            <a:off x="3745117" y="2385318"/>
            <a:ext cx="298338" cy="313718"/>
          </a:xfrm>
          <a:prstGeom prst="straightConnector1">
            <a:avLst/>
          </a:prstGeom>
          <a:noFill/>
          <a:ln w="9525" cap="flat" cmpd="sng" algn="ctr">
            <a:solidFill>
              <a:sysClr val="window" lastClr="FFFFFF"/>
            </a:solidFill>
            <a:prstDash val="solid"/>
            <a:tailEnd type="arrow"/>
          </a:ln>
          <a:effectLst/>
        </p:spPr>
      </p:cxnSp>
      <p:cxnSp>
        <p:nvCxnSpPr>
          <p:cNvPr id="126" name="直接箭头连接符 125"/>
          <p:cNvCxnSpPr/>
          <p:nvPr/>
        </p:nvCxnSpPr>
        <p:spPr>
          <a:xfrm>
            <a:off x="3367173" y="3087213"/>
            <a:ext cx="458695" cy="0"/>
          </a:xfrm>
          <a:prstGeom prst="straightConnector1">
            <a:avLst/>
          </a:prstGeom>
          <a:noFill/>
          <a:ln w="9525" cap="flat" cmpd="sng" algn="ctr">
            <a:solidFill>
              <a:sysClr val="window" lastClr="FFFFFF"/>
            </a:solidFill>
            <a:prstDash val="solid"/>
            <a:tailEnd type="arrow"/>
          </a:ln>
          <a:effectLst/>
        </p:spPr>
      </p:cxnSp>
      <p:cxnSp>
        <p:nvCxnSpPr>
          <p:cNvPr id="127" name="直接箭头连接符 126"/>
          <p:cNvCxnSpPr/>
          <p:nvPr/>
        </p:nvCxnSpPr>
        <p:spPr>
          <a:xfrm flipV="1">
            <a:off x="3691125" y="3562758"/>
            <a:ext cx="340585" cy="165397"/>
          </a:xfrm>
          <a:prstGeom prst="straightConnector1">
            <a:avLst/>
          </a:prstGeom>
          <a:noFill/>
          <a:ln w="9525" cap="flat" cmpd="sng" algn="ctr">
            <a:solidFill>
              <a:sysClr val="window" lastClr="FFFFFF"/>
            </a:solidFill>
            <a:prstDash val="solid"/>
            <a:tailEnd type="arrow"/>
          </a:ln>
          <a:effectLst/>
        </p:spPr>
      </p:cxnSp>
      <p:cxnSp>
        <p:nvCxnSpPr>
          <p:cNvPr id="128" name="直接箭头连接符 127"/>
          <p:cNvCxnSpPr/>
          <p:nvPr/>
        </p:nvCxnSpPr>
        <p:spPr>
          <a:xfrm flipH="1">
            <a:off x="5143524" y="2458881"/>
            <a:ext cx="354949" cy="240155"/>
          </a:xfrm>
          <a:prstGeom prst="straightConnector1">
            <a:avLst/>
          </a:prstGeom>
          <a:noFill/>
          <a:ln w="9525" cap="flat" cmpd="sng" algn="ctr">
            <a:solidFill>
              <a:sysClr val="window" lastClr="FFFFFF"/>
            </a:solidFill>
            <a:prstDash val="solid"/>
            <a:tailEnd type="arrow"/>
          </a:ln>
          <a:effectLst/>
        </p:spPr>
      </p:cxnSp>
      <p:cxnSp>
        <p:nvCxnSpPr>
          <p:cNvPr id="129" name="直接箭头连接符 128"/>
          <p:cNvCxnSpPr/>
          <p:nvPr/>
        </p:nvCxnSpPr>
        <p:spPr>
          <a:xfrm flipH="1">
            <a:off x="5257794" y="3141205"/>
            <a:ext cx="485025" cy="0"/>
          </a:xfrm>
          <a:prstGeom prst="straightConnector1">
            <a:avLst/>
          </a:prstGeom>
          <a:noFill/>
          <a:ln w="9525" cap="flat" cmpd="sng" algn="ctr">
            <a:solidFill>
              <a:sysClr val="window" lastClr="FFFFFF"/>
            </a:solidFill>
            <a:prstDash val="solid"/>
            <a:tailEnd type="arrow"/>
          </a:ln>
          <a:effectLst/>
        </p:spPr>
      </p:cxnSp>
      <p:cxnSp>
        <p:nvCxnSpPr>
          <p:cNvPr id="130" name="直接箭头连接符 129"/>
          <p:cNvCxnSpPr>
            <a:stCxn id="117" idx="8"/>
          </p:cNvCxnSpPr>
          <p:nvPr/>
        </p:nvCxnSpPr>
        <p:spPr>
          <a:xfrm flipH="1" flipV="1">
            <a:off x="5094917" y="3519149"/>
            <a:ext cx="361266" cy="220132"/>
          </a:xfrm>
          <a:prstGeom prst="straightConnector1">
            <a:avLst/>
          </a:prstGeom>
          <a:noFill/>
          <a:ln w="9525" cap="flat" cmpd="sng" algn="ctr">
            <a:solidFill>
              <a:sysClr val="window" lastClr="FFFFFF"/>
            </a:solidFill>
            <a:prstDash val="solid"/>
            <a:tailEnd type="arrow"/>
          </a:ln>
          <a:effectLst/>
        </p:spPr>
      </p:cxnSp>
      <p:grpSp>
        <p:nvGrpSpPr>
          <p:cNvPr id="131" name="组合 130"/>
          <p:cNvGrpSpPr/>
          <p:nvPr/>
        </p:nvGrpSpPr>
        <p:grpSpPr>
          <a:xfrm>
            <a:off x="6768666" y="3573141"/>
            <a:ext cx="208734" cy="138347"/>
            <a:chOff x="9482595" y="2565731"/>
            <a:chExt cx="278384" cy="184511"/>
          </a:xfrm>
          <a:blipFill dpi="0" rotWithShape="1">
            <a:blip r:embed="rId6">
              <a:extLst>
                <a:ext uri="{28A0092B-C50C-407E-A947-70E740481C1C}">
                  <a14:useLocalDpi xmlns:a14="http://schemas.microsoft.com/office/drawing/2010/main" val="0"/>
                </a:ext>
              </a:extLst>
            </a:blip>
            <a:srcRect/>
            <a:stretch>
              <a:fillRect/>
            </a:stretch>
          </a:blipFill>
        </p:grpSpPr>
        <p:sp>
          <p:nvSpPr>
            <p:cNvPr id="132" name="椭圆 131"/>
            <p:cNvSpPr/>
            <p:nvPr/>
          </p:nvSpPr>
          <p:spPr>
            <a:xfrm>
              <a:off x="9482595" y="2565731"/>
              <a:ext cx="71376" cy="71376"/>
            </a:xfrm>
            <a:prstGeom prst="ellipse">
              <a:avLst/>
            </a:prstGeom>
            <a:grp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33" name="椭圆 132"/>
            <p:cNvSpPr/>
            <p:nvPr/>
          </p:nvSpPr>
          <p:spPr>
            <a:xfrm>
              <a:off x="9625979" y="2615242"/>
              <a:ext cx="135000" cy="135000"/>
            </a:xfrm>
            <a:prstGeom prst="ellipse">
              <a:avLst/>
            </a:prstGeom>
            <a:grp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75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1+#ppt_h/2"/>
                                          </p:val>
                                        </p:tav>
                                        <p:tav tm="100000">
                                          <p:val>
                                            <p:strVal val="#ppt_y"/>
                                          </p:val>
                                        </p:tav>
                                      </p:tavLst>
                                    </p:anim>
                                  </p:childTnLst>
                                </p:cTn>
                              </p:par>
                              <p:par>
                                <p:cTn id="9" presetID="22" presetClass="entr" presetSubtype="4" fill="hold" grpId="0" nodeType="withEffect">
                                  <p:stCondLst>
                                    <p:cond delay="1250"/>
                                  </p:stCondLst>
                                  <p:childTnLst>
                                    <p:set>
                                      <p:cBhvr>
                                        <p:cTn id="10" dur="1" fill="hold">
                                          <p:stCondLst>
                                            <p:cond delay="0"/>
                                          </p:stCondLst>
                                        </p:cTn>
                                        <p:tgtEl>
                                          <p:spTgt spid="68"/>
                                        </p:tgtEl>
                                        <p:attrNameLst>
                                          <p:attrName>style.visibility</p:attrName>
                                        </p:attrNameLst>
                                      </p:cBhvr>
                                      <p:to>
                                        <p:strVal val="visible"/>
                                      </p:to>
                                    </p:set>
                                    <p:animEffect transition="in" filter="wipe(down)">
                                      <p:cBhvr>
                                        <p:cTn id="11" dur="500"/>
                                        <p:tgtEl>
                                          <p:spTgt spid="68"/>
                                        </p:tgtEl>
                                      </p:cBhvr>
                                    </p:animEffect>
                                  </p:childTnLst>
                                </p:cTn>
                              </p:par>
                              <p:par>
                                <p:cTn id="12" presetID="22" presetClass="entr" presetSubtype="4" fill="hold" grpId="0" nodeType="withEffect">
                                  <p:stCondLst>
                                    <p:cond delay="1250"/>
                                  </p:stCondLst>
                                  <p:childTnLst>
                                    <p:set>
                                      <p:cBhvr>
                                        <p:cTn id="13" dur="1" fill="hold">
                                          <p:stCondLst>
                                            <p:cond delay="0"/>
                                          </p:stCondLst>
                                        </p:cTn>
                                        <p:tgtEl>
                                          <p:spTgt spid="69"/>
                                        </p:tgtEl>
                                        <p:attrNameLst>
                                          <p:attrName>style.visibility</p:attrName>
                                        </p:attrNameLst>
                                      </p:cBhvr>
                                      <p:to>
                                        <p:strVal val="visible"/>
                                      </p:to>
                                    </p:set>
                                    <p:animEffect transition="in" filter="wipe(down)">
                                      <p:cBhvr>
                                        <p:cTn id="14" dur="500"/>
                                        <p:tgtEl>
                                          <p:spTgt spid="69"/>
                                        </p:tgtEl>
                                      </p:cBhvr>
                                    </p:animEffect>
                                  </p:childTnLst>
                                </p:cTn>
                              </p:par>
                            </p:childTnLst>
                          </p:cTn>
                        </p:par>
                        <p:par>
                          <p:cTn id="15" fill="hold">
                            <p:stCondLst>
                              <p:cond delay="1750"/>
                            </p:stCondLst>
                            <p:childTnLst>
                              <p:par>
                                <p:cTn id="16" presetID="49" presetClass="entr" presetSubtype="0" decel="100000" fill="hold" nodeType="afterEffect">
                                  <p:stCondLst>
                                    <p:cond delay="0"/>
                                  </p:stCondLst>
                                  <p:childTnLst>
                                    <p:set>
                                      <p:cBhvr>
                                        <p:cTn id="17" dur="1" fill="hold">
                                          <p:stCondLst>
                                            <p:cond delay="0"/>
                                          </p:stCondLst>
                                        </p:cTn>
                                        <p:tgtEl>
                                          <p:spTgt spid="77"/>
                                        </p:tgtEl>
                                        <p:attrNameLst>
                                          <p:attrName>style.visibility</p:attrName>
                                        </p:attrNameLst>
                                      </p:cBhvr>
                                      <p:to>
                                        <p:strVal val="visible"/>
                                      </p:to>
                                    </p:set>
                                    <p:anim calcmode="lin" valueType="num">
                                      <p:cBhvr>
                                        <p:cTn id="18" dur="500" fill="hold"/>
                                        <p:tgtEl>
                                          <p:spTgt spid="77"/>
                                        </p:tgtEl>
                                        <p:attrNameLst>
                                          <p:attrName>ppt_w</p:attrName>
                                        </p:attrNameLst>
                                      </p:cBhvr>
                                      <p:tavLst>
                                        <p:tav tm="0">
                                          <p:val>
                                            <p:fltVal val="0"/>
                                          </p:val>
                                        </p:tav>
                                        <p:tav tm="100000">
                                          <p:val>
                                            <p:strVal val="#ppt_w"/>
                                          </p:val>
                                        </p:tav>
                                      </p:tavLst>
                                    </p:anim>
                                    <p:anim calcmode="lin" valueType="num">
                                      <p:cBhvr>
                                        <p:cTn id="19" dur="500" fill="hold"/>
                                        <p:tgtEl>
                                          <p:spTgt spid="77"/>
                                        </p:tgtEl>
                                        <p:attrNameLst>
                                          <p:attrName>ppt_h</p:attrName>
                                        </p:attrNameLst>
                                      </p:cBhvr>
                                      <p:tavLst>
                                        <p:tav tm="0">
                                          <p:val>
                                            <p:fltVal val="0"/>
                                          </p:val>
                                        </p:tav>
                                        <p:tav tm="100000">
                                          <p:val>
                                            <p:strVal val="#ppt_h"/>
                                          </p:val>
                                        </p:tav>
                                      </p:tavLst>
                                    </p:anim>
                                    <p:anim calcmode="lin" valueType="num">
                                      <p:cBhvr>
                                        <p:cTn id="20" dur="500" fill="hold"/>
                                        <p:tgtEl>
                                          <p:spTgt spid="77"/>
                                        </p:tgtEl>
                                        <p:attrNameLst>
                                          <p:attrName>style.rotation</p:attrName>
                                        </p:attrNameLst>
                                      </p:cBhvr>
                                      <p:tavLst>
                                        <p:tav tm="0">
                                          <p:val>
                                            <p:fltVal val="360"/>
                                          </p:val>
                                        </p:tav>
                                        <p:tav tm="100000">
                                          <p:val>
                                            <p:fltVal val="0"/>
                                          </p:val>
                                        </p:tav>
                                      </p:tavLst>
                                    </p:anim>
                                    <p:animEffect transition="in" filter="fade">
                                      <p:cBhvr>
                                        <p:cTn id="21" dur="500"/>
                                        <p:tgtEl>
                                          <p:spTgt spid="77"/>
                                        </p:tgtEl>
                                      </p:cBhvr>
                                    </p:animEffect>
                                  </p:childTnLst>
                                </p:cTn>
                              </p:par>
                            </p:childTnLst>
                          </p:cTn>
                        </p:par>
                        <p:par>
                          <p:cTn id="22" fill="hold">
                            <p:stCondLst>
                              <p:cond delay="2250"/>
                            </p:stCondLst>
                            <p:childTnLst>
                              <p:par>
                                <p:cTn id="23" presetID="49" presetClass="entr" presetSubtype="0" decel="100000" fill="hold" nodeType="afterEffect">
                                  <p:stCondLst>
                                    <p:cond delay="0"/>
                                  </p:stCondLst>
                                  <p:childTnLst>
                                    <p:set>
                                      <p:cBhvr>
                                        <p:cTn id="24" dur="1" fill="hold">
                                          <p:stCondLst>
                                            <p:cond delay="0"/>
                                          </p:stCondLst>
                                        </p:cTn>
                                        <p:tgtEl>
                                          <p:spTgt spid="84"/>
                                        </p:tgtEl>
                                        <p:attrNameLst>
                                          <p:attrName>style.visibility</p:attrName>
                                        </p:attrNameLst>
                                      </p:cBhvr>
                                      <p:to>
                                        <p:strVal val="visible"/>
                                      </p:to>
                                    </p:set>
                                    <p:anim calcmode="lin" valueType="num">
                                      <p:cBhvr>
                                        <p:cTn id="25" dur="500" fill="hold"/>
                                        <p:tgtEl>
                                          <p:spTgt spid="84"/>
                                        </p:tgtEl>
                                        <p:attrNameLst>
                                          <p:attrName>ppt_w</p:attrName>
                                        </p:attrNameLst>
                                      </p:cBhvr>
                                      <p:tavLst>
                                        <p:tav tm="0">
                                          <p:val>
                                            <p:fltVal val="0"/>
                                          </p:val>
                                        </p:tav>
                                        <p:tav tm="100000">
                                          <p:val>
                                            <p:strVal val="#ppt_w"/>
                                          </p:val>
                                        </p:tav>
                                      </p:tavLst>
                                    </p:anim>
                                    <p:anim calcmode="lin" valueType="num">
                                      <p:cBhvr>
                                        <p:cTn id="26" dur="500" fill="hold"/>
                                        <p:tgtEl>
                                          <p:spTgt spid="84"/>
                                        </p:tgtEl>
                                        <p:attrNameLst>
                                          <p:attrName>ppt_h</p:attrName>
                                        </p:attrNameLst>
                                      </p:cBhvr>
                                      <p:tavLst>
                                        <p:tav tm="0">
                                          <p:val>
                                            <p:fltVal val="0"/>
                                          </p:val>
                                        </p:tav>
                                        <p:tav tm="100000">
                                          <p:val>
                                            <p:strVal val="#ppt_h"/>
                                          </p:val>
                                        </p:tav>
                                      </p:tavLst>
                                    </p:anim>
                                    <p:anim calcmode="lin" valueType="num">
                                      <p:cBhvr>
                                        <p:cTn id="27" dur="500" fill="hold"/>
                                        <p:tgtEl>
                                          <p:spTgt spid="84"/>
                                        </p:tgtEl>
                                        <p:attrNameLst>
                                          <p:attrName>style.rotation</p:attrName>
                                        </p:attrNameLst>
                                      </p:cBhvr>
                                      <p:tavLst>
                                        <p:tav tm="0">
                                          <p:val>
                                            <p:fltVal val="360"/>
                                          </p:val>
                                        </p:tav>
                                        <p:tav tm="100000">
                                          <p:val>
                                            <p:fltVal val="0"/>
                                          </p:val>
                                        </p:tav>
                                      </p:tavLst>
                                    </p:anim>
                                    <p:animEffect transition="in" filter="fade">
                                      <p:cBhvr>
                                        <p:cTn id="28" dur="500"/>
                                        <p:tgtEl>
                                          <p:spTgt spid="84"/>
                                        </p:tgtEl>
                                      </p:cBhvr>
                                    </p:animEffect>
                                  </p:childTnLst>
                                </p:cTn>
                              </p:par>
                            </p:childTnLst>
                          </p:cTn>
                        </p:par>
                        <p:par>
                          <p:cTn id="29" fill="hold">
                            <p:stCondLst>
                              <p:cond delay="2750"/>
                            </p:stCondLst>
                            <p:childTnLst>
                              <p:par>
                                <p:cTn id="30" presetID="49" presetClass="entr" presetSubtype="0" decel="100000" fill="hold" nodeType="afterEffect">
                                  <p:stCondLst>
                                    <p:cond delay="0"/>
                                  </p:stCondLst>
                                  <p:childTnLst>
                                    <p:set>
                                      <p:cBhvr>
                                        <p:cTn id="31" dur="1" fill="hold">
                                          <p:stCondLst>
                                            <p:cond delay="0"/>
                                          </p:stCondLst>
                                        </p:cTn>
                                        <p:tgtEl>
                                          <p:spTgt spid="91"/>
                                        </p:tgtEl>
                                        <p:attrNameLst>
                                          <p:attrName>style.visibility</p:attrName>
                                        </p:attrNameLst>
                                      </p:cBhvr>
                                      <p:to>
                                        <p:strVal val="visible"/>
                                      </p:to>
                                    </p:set>
                                    <p:anim calcmode="lin" valueType="num">
                                      <p:cBhvr>
                                        <p:cTn id="32" dur="500" fill="hold"/>
                                        <p:tgtEl>
                                          <p:spTgt spid="91"/>
                                        </p:tgtEl>
                                        <p:attrNameLst>
                                          <p:attrName>ppt_w</p:attrName>
                                        </p:attrNameLst>
                                      </p:cBhvr>
                                      <p:tavLst>
                                        <p:tav tm="0">
                                          <p:val>
                                            <p:fltVal val="0"/>
                                          </p:val>
                                        </p:tav>
                                        <p:tav tm="100000">
                                          <p:val>
                                            <p:strVal val="#ppt_w"/>
                                          </p:val>
                                        </p:tav>
                                      </p:tavLst>
                                    </p:anim>
                                    <p:anim calcmode="lin" valueType="num">
                                      <p:cBhvr>
                                        <p:cTn id="33" dur="500" fill="hold"/>
                                        <p:tgtEl>
                                          <p:spTgt spid="91"/>
                                        </p:tgtEl>
                                        <p:attrNameLst>
                                          <p:attrName>ppt_h</p:attrName>
                                        </p:attrNameLst>
                                      </p:cBhvr>
                                      <p:tavLst>
                                        <p:tav tm="0">
                                          <p:val>
                                            <p:fltVal val="0"/>
                                          </p:val>
                                        </p:tav>
                                        <p:tav tm="100000">
                                          <p:val>
                                            <p:strVal val="#ppt_h"/>
                                          </p:val>
                                        </p:tav>
                                      </p:tavLst>
                                    </p:anim>
                                    <p:anim calcmode="lin" valueType="num">
                                      <p:cBhvr>
                                        <p:cTn id="34" dur="500" fill="hold"/>
                                        <p:tgtEl>
                                          <p:spTgt spid="91"/>
                                        </p:tgtEl>
                                        <p:attrNameLst>
                                          <p:attrName>style.rotation</p:attrName>
                                        </p:attrNameLst>
                                      </p:cBhvr>
                                      <p:tavLst>
                                        <p:tav tm="0">
                                          <p:val>
                                            <p:fltVal val="360"/>
                                          </p:val>
                                        </p:tav>
                                        <p:tav tm="100000">
                                          <p:val>
                                            <p:fltVal val="0"/>
                                          </p:val>
                                        </p:tav>
                                      </p:tavLst>
                                    </p:anim>
                                    <p:animEffect transition="in" filter="fade">
                                      <p:cBhvr>
                                        <p:cTn id="35" dur="500"/>
                                        <p:tgtEl>
                                          <p:spTgt spid="91"/>
                                        </p:tgtEl>
                                      </p:cBhvr>
                                    </p:animEffect>
                                  </p:childTnLst>
                                </p:cTn>
                              </p:par>
                            </p:childTnLst>
                          </p:cTn>
                        </p:par>
                        <p:par>
                          <p:cTn id="36" fill="hold">
                            <p:stCondLst>
                              <p:cond delay="3250"/>
                            </p:stCondLst>
                            <p:childTnLst>
                              <p:par>
                                <p:cTn id="37" presetID="49" presetClass="entr" presetSubtype="0" decel="100000" fill="hold" nodeType="afterEffect">
                                  <p:stCondLst>
                                    <p:cond delay="0"/>
                                  </p:stCondLst>
                                  <p:childTnLst>
                                    <p:set>
                                      <p:cBhvr>
                                        <p:cTn id="38" dur="1" fill="hold">
                                          <p:stCondLst>
                                            <p:cond delay="0"/>
                                          </p:stCondLst>
                                        </p:cTn>
                                        <p:tgtEl>
                                          <p:spTgt spid="98"/>
                                        </p:tgtEl>
                                        <p:attrNameLst>
                                          <p:attrName>style.visibility</p:attrName>
                                        </p:attrNameLst>
                                      </p:cBhvr>
                                      <p:to>
                                        <p:strVal val="visible"/>
                                      </p:to>
                                    </p:set>
                                    <p:anim calcmode="lin" valueType="num">
                                      <p:cBhvr>
                                        <p:cTn id="39" dur="500" fill="hold"/>
                                        <p:tgtEl>
                                          <p:spTgt spid="98"/>
                                        </p:tgtEl>
                                        <p:attrNameLst>
                                          <p:attrName>ppt_w</p:attrName>
                                        </p:attrNameLst>
                                      </p:cBhvr>
                                      <p:tavLst>
                                        <p:tav tm="0">
                                          <p:val>
                                            <p:fltVal val="0"/>
                                          </p:val>
                                        </p:tav>
                                        <p:tav tm="100000">
                                          <p:val>
                                            <p:strVal val="#ppt_w"/>
                                          </p:val>
                                        </p:tav>
                                      </p:tavLst>
                                    </p:anim>
                                    <p:anim calcmode="lin" valueType="num">
                                      <p:cBhvr>
                                        <p:cTn id="40" dur="500" fill="hold"/>
                                        <p:tgtEl>
                                          <p:spTgt spid="98"/>
                                        </p:tgtEl>
                                        <p:attrNameLst>
                                          <p:attrName>ppt_h</p:attrName>
                                        </p:attrNameLst>
                                      </p:cBhvr>
                                      <p:tavLst>
                                        <p:tav tm="0">
                                          <p:val>
                                            <p:fltVal val="0"/>
                                          </p:val>
                                        </p:tav>
                                        <p:tav tm="100000">
                                          <p:val>
                                            <p:strVal val="#ppt_h"/>
                                          </p:val>
                                        </p:tav>
                                      </p:tavLst>
                                    </p:anim>
                                    <p:anim calcmode="lin" valueType="num">
                                      <p:cBhvr>
                                        <p:cTn id="41" dur="500" fill="hold"/>
                                        <p:tgtEl>
                                          <p:spTgt spid="98"/>
                                        </p:tgtEl>
                                        <p:attrNameLst>
                                          <p:attrName>style.rotation</p:attrName>
                                        </p:attrNameLst>
                                      </p:cBhvr>
                                      <p:tavLst>
                                        <p:tav tm="0">
                                          <p:val>
                                            <p:fltVal val="360"/>
                                          </p:val>
                                        </p:tav>
                                        <p:tav tm="100000">
                                          <p:val>
                                            <p:fltVal val="0"/>
                                          </p:val>
                                        </p:tav>
                                      </p:tavLst>
                                    </p:anim>
                                    <p:animEffect transition="in" filter="fade">
                                      <p:cBhvr>
                                        <p:cTn id="42" dur="500"/>
                                        <p:tgtEl>
                                          <p:spTgt spid="98"/>
                                        </p:tgtEl>
                                      </p:cBhvr>
                                    </p:animEffect>
                                  </p:childTnLst>
                                </p:cTn>
                              </p:par>
                            </p:childTnLst>
                          </p:cTn>
                        </p:par>
                        <p:par>
                          <p:cTn id="43" fill="hold">
                            <p:stCondLst>
                              <p:cond delay="3750"/>
                            </p:stCondLst>
                            <p:childTnLst>
                              <p:par>
                                <p:cTn id="44" presetID="49" presetClass="entr" presetSubtype="0" decel="100000" fill="hold" nodeType="afterEffect">
                                  <p:stCondLst>
                                    <p:cond delay="0"/>
                                  </p:stCondLst>
                                  <p:childTnLst>
                                    <p:set>
                                      <p:cBhvr>
                                        <p:cTn id="45" dur="1" fill="hold">
                                          <p:stCondLst>
                                            <p:cond delay="0"/>
                                          </p:stCondLst>
                                        </p:cTn>
                                        <p:tgtEl>
                                          <p:spTgt spid="105"/>
                                        </p:tgtEl>
                                        <p:attrNameLst>
                                          <p:attrName>style.visibility</p:attrName>
                                        </p:attrNameLst>
                                      </p:cBhvr>
                                      <p:to>
                                        <p:strVal val="visible"/>
                                      </p:to>
                                    </p:set>
                                    <p:anim calcmode="lin" valueType="num">
                                      <p:cBhvr>
                                        <p:cTn id="46" dur="500" fill="hold"/>
                                        <p:tgtEl>
                                          <p:spTgt spid="105"/>
                                        </p:tgtEl>
                                        <p:attrNameLst>
                                          <p:attrName>ppt_w</p:attrName>
                                        </p:attrNameLst>
                                      </p:cBhvr>
                                      <p:tavLst>
                                        <p:tav tm="0">
                                          <p:val>
                                            <p:fltVal val="0"/>
                                          </p:val>
                                        </p:tav>
                                        <p:tav tm="100000">
                                          <p:val>
                                            <p:strVal val="#ppt_w"/>
                                          </p:val>
                                        </p:tav>
                                      </p:tavLst>
                                    </p:anim>
                                    <p:anim calcmode="lin" valueType="num">
                                      <p:cBhvr>
                                        <p:cTn id="47" dur="500" fill="hold"/>
                                        <p:tgtEl>
                                          <p:spTgt spid="105"/>
                                        </p:tgtEl>
                                        <p:attrNameLst>
                                          <p:attrName>ppt_h</p:attrName>
                                        </p:attrNameLst>
                                      </p:cBhvr>
                                      <p:tavLst>
                                        <p:tav tm="0">
                                          <p:val>
                                            <p:fltVal val="0"/>
                                          </p:val>
                                        </p:tav>
                                        <p:tav tm="100000">
                                          <p:val>
                                            <p:strVal val="#ppt_h"/>
                                          </p:val>
                                        </p:tav>
                                      </p:tavLst>
                                    </p:anim>
                                    <p:anim calcmode="lin" valueType="num">
                                      <p:cBhvr>
                                        <p:cTn id="48" dur="500" fill="hold"/>
                                        <p:tgtEl>
                                          <p:spTgt spid="105"/>
                                        </p:tgtEl>
                                        <p:attrNameLst>
                                          <p:attrName>style.rotation</p:attrName>
                                        </p:attrNameLst>
                                      </p:cBhvr>
                                      <p:tavLst>
                                        <p:tav tm="0">
                                          <p:val>
                                            <p:fltVal val="360"/>
                                          </p:val>
                                        </p:tav>
                                        <p:tav tm="100000">
                                          <p:val>
                                            <p:fltVal val="0"/>
                                          </p:val>
                                        </p:tav>
                                      </p:tavLst>
                                    </p:anim>
                                    <p:animEffect transition="in" filter="fade">
                                      <p:cBhvr>
                                        <p:cTn id="49" dur="500"/>
                                        <p:tgtEl>
                                          <p:spTgt spid="105"/>
                                        </p:tgtEl>
                                      </p:cBhvr>
                                    </p:animEffect>
                                  </p:childTnLst>
                                </p:cTn>
                              </p:par>
                            </p:childTnLst>
                          </p:cTn>
                        </p:par>
                        <p:par>
                          <p:cTn id="50" fill="hold">
                            <p:stCondLst>
                              <p:cond delay="4250"/>
                            </p:stCondLst>
                            <p:childTnLst>
                              <p:par>
                                <p:cTn id="51" presetID="49" presetClass="entr" presetSubtype="0" decel="100000" fill="hold" nodeType="afterEffect">
                                  <p:stCondLst>
                                    <p:cond delay="0"/>
                                  </p:stCondLst>
                                  <p:childTnLst>
                                    <p:set>
                                      <p:cBhvr>
                                        <p:cTn id="52" dur="1" fill="hold">
                                          <p:stCondLst>
                                            <p:cond delay="0"/>
                                          </p:stCondLst>
                                        </p:cTn>
                                        <p:tgtEl>
                                          <p:spTgt spid="112"/>
                                        </p:tgtEl>
                                        <p:attrNameLst>
                                          <p:attrName>style.visibility</p:attrName>
                                        </p:attrNameLst>
                                      </p:cBhvr>
                                      <p:to>
                                        <p:strVal val="visible"/>
                                      </p:to>
                                    </p:set>
                                    <p:anim calcmode="lin" valueType="num">
                                      <p:cBhvr>
                                        <p:cTn id="53" dur="500" fill="hold"/>
                                        <p:tgtEl>
                                          <p:spTgt spid="112"/>
                                        </p:tgtEl>
                                        <p:attrNameLst>
                                          <p:attrName>ppt_w</p:attrName>
                                        </p:attrNameLst>
                                      </p:cBhvr>
                                      <p:tavLst>
                                        <p:tav tm="0">
                                          <p:val>
                                            <p:fltVal val="0"/>
                                          </p:val>
                                        </p:tav>
                                        <p:tav tm="100000">
                                          <p:val>
                                            <p:strVal val="#ppt_w"/>
                                          </p:val>
                                        </p:tav>
                                      </p:tavLst>
                                    </p:anim>
                                    <p:anim calcmode="lin" valueType="num">
                                      <p:cBhvr>
                                        <p:cTn id="54" dur="500" fill="hold"/>
                                        <p:tgtEl>
                                          <p:spTgt spid="112"/>
                                        </p:tgtEl>
                                        <p:attrNameLst>
                                          <p:attrName>ppt_h</p:attrName>
                                        </p:attrNameLst>
                                      </p:cBhvr>
                                      <p:tavLst>
                                        <p:tav tm="0">
                                          <p:val>
                                            <p:fltVal val="0"/>
                                          </p:val>
                                        </p:tav>
                                        <p:tav tm="100000">
                                          <p:val>
                                            <p:strVal val="#ppt_h"/>
                                          </p:val>
                                        </p:tav>
                                      </p:tavLst>
                                    </p:anim>
                                    <p:anim calcmode="lin" valueType="num">
                                      <p:cBhvr>
                                        <p:cTn id="55" dur="500" fill="hold"/>
                                        <p:tgtEl>
                                          <p:spTgt spid="112"/>
                                        </p:tgtEl>
                                        <p:attrNameLst>
                                          <p:attrName>style.rotation</p:attrName>
                                        </p:attrNameLst>
                                      </p:cBhvr>
                                      <p:tavLst>
                                        <p:tav tm="0">
                                          <p:val>
                                            <p:fltVal val="360"/>
                                          </p:val>
                                        </p:tav>
                                        <p:tav tm="100000">
                                          <p:val>
                                            <p:fltVal val="0"/>
                                          </p:val>
                                        </p:tav>
                                      </p:tavLst>
                                    </p:anim>
                                    <p:animEffect transition="in" filter="fade">
                                      <p:cBhvr>
                                        <p:cTn id="56" dur="500"/>
                                        <p:tgtEl>
                                          <p:spTgt spid="112"/>
                                        </p:tgtEl>
                                      </p:cBhvr>
                                    </p:animEffect>
                                  </p:childTnLst>
                                </p:cTn>
                              </p:par>
                              <p:par>
                                <p:cTn id="57" presetID="14" presetClass="entr" presetSubtype="10" fill="hold" grpId="0" nodeType="withEffect">
                                  <p:stCondLst>
                                    <p:cond delay="500"/>
                                  </p:stCondLst>
                                  <p:childTnLst>
                                    <p:set>
                                      <p:cBhvr>
                                        <p:cTn id="58" dur="1" fill="hold">
                                          <p:stCondLst>
                                            <p:cond delay="0"/>
                                          </p:stCondLst>
                                        </p:cTn>
                                        <p:tgtEl>
                                          <p:spTgt spid="119"/>
                                        </p:tgtEl>
                                        <p:attrNameLst>
                                          <p:attrName>style.visibility</p:attrName>
                                        </p:attrNameLst>
                                      </p:cBhvr>
                                      <p:to>
                                        <p:strVal val="visible"/>
                                      </p:to>
                                    </p:set>
                                    <p:animEffect transition="in" filter="randombar(horizontal)">
                                      <p:cBhvr>
                                        <p:cTn id="59" dur="400"/>
                                        <p:tgtEl>
                                          <p:spTgt spid="119"/>
                                        </p:tgtEl>
                                      </p:cBhvr>
                                    </p:animEffect>
                                  </p:childTnLst>
                                </p:cTn>
                              </p:par>
                              <p:par>
                                <p:cTn id="60" presetID="14" presetClass="entr" presetSubtype="10" fill="hold" grpId="0" nodeType="withEffect">
                                  <p:stCondLst>
                                    <p:cond delay="500"/>
                                  </p:stCondLst>
                                  <p:childTnLst>
                                    <p:set>
                                      <p:cBhvr>
                                        <p:cTn id="61" dur="1" fill="hold">
                                          <p:stCondLst>
                                            <p:cond delay="0"/>
                                          </p:stCondLst>
                                        </p:cTn>
                                        <p:tgtEl>
                                          <p:spTgt spid="120"/>
                                        </p:tgtEl>
                                        <p:attrNameLst>
                                          <p:attrName>style.visibility</p:attrName>
                                        </p:attrNameLst>
                                      </p:cBhvr>
                                      <p:to>
                                        <p:strVal val="visible"/>
                                      </p:to>
                                    </p:set>
                                    <p:animEffect transition="in" filter="randombar(horizontal)">
                                      <p:cBhvr>
                                        <p:cTn id="62" dur="400"/>
                                        <p:tgtEl>
                                          <p:spTgt spid="120"/>
                                        </p:tgtEl>
                                      </p:cBhvr>
                                    </p:animEffect>
                                  </p:childTnLst>
                                </p:cTn>
                              </p:par>
                              <p:par>
                                <p:cTn id="63" presetID="14" presetClass="entr" presetSubtype="10" fill="hold" grpId="0" nodeType="withEffect">
                                  <p:stCondLst>
                                    <p:cond delay="500"/>
                                  </p:stCondLst>
                                  <p:childTnLst>
                                    <p:set>
                                      <p:cBhvr>
                                        <p:cTn id="64" dur="1" fill="hold">
                                          <p:stCondLst>
                                            <p:cond delay="0"/>
                                          </p:stCondLst>
                                        </p:cTn>
                                        <p:tgtEl>
                                          <p:spTgt spid="121"/>
                                        </p:tgtEl>
                                        <p:attrNameLst>
                                          <p:attrName>style.visibility</p:attrName>
                                        </p:attrNameLst>
                                      </p:cBhvr>
                                      <p:to>
                                        <p:strVal val="visible"/>
                                      </p:to>
                                    </p:set>
                                    <p:animEffect transition="in" filter="randombar(horizontal)">
                                      <p:cBhvr>
                                        <p:cTn id="65" dur="400"/>
                                        <p:tgtEl>
                                          <p:spTgt spid="121"/>
                                        </p:tgtEl>
                                      </p:cBhvr>
                                    </p:animEffect>
                                  </p:childTnLst>
                                </p:cTn>
                              </p:par>
                              <p:par>
                                <p:cTn id="66" presetID="14" presetClass="entr" presetSubtype="10" fill="hold" grpId="0" nodeType="withEffect">
                                  <p:stCondLst>
                                    <p:cond delay="500"/>
                                  </p:stCondLst>
                                  <p:childTnLst>
                                    <p:set>
                                      <p:cBhvr>
                                        <p:cTn id="67" dur="1" fill="hold">
                                          <p:stCondLst>
                                            <p:cond delay="0"/>
                                          </p:stCondLst>
                                        </p:cTn>
                                        <p:tgtEl>
                                          <p:spTgt spid="122"/>
                                        </p:tgtEl>
                                        <p:attrNameLst>
                                          <p:attrName>style.visibility</p:attrName>
                                        </p:attrNameLst>
                                      </p:cBhvr>
                                      <p:to>
                                        <p:strVal val="visible"/>
                                      </p:to>
                                    </p:set>
                                    <p:animEffect transition="in" filter="randombar(horizontal)">
                                      <p:cBhvr>
                                        <p:cTn id="68" dur="400"/>
                                        <p:tgtEl>
                                          <p:spTgt spid="122"/>
                                        </p:tgtEl>
                                      </p:cBhvr>
                                    </p:animEffect>
                                  </p:childTnLst>
                                </p:cTn>
                              </p:par>
                              <p:par>
                                <p:cTn id="69" presetID="14" presetClass="entr" presetSubtype="10" fill="hold" grpId="0" nodeType="withEffect">
                                  <p:stCondLst>
                                    <p:cond delay="500"/>
                                  </p:stCondLst>
                                  <p:childTnLst>
                                    <p:set>
                                      <p:cBhvr>
                                        <p:cTn id="70" dur="1" fill="hold">
                                          <p:stCondLst>
                                            <p:cond delay="0"/>
                                          </p:stCondLst>
                                        </p:cTn>
                                        <p:tgtEl>
                                          <p:spTgt spid="123"/>
                                        </p:tgtEl>
                                        <p:attrNameLst>
                                          <p:attrName>style.visibility</p:attrName>
                                        </p:attrNameLst>
                                      </p:cBhvr>
                                      <p:to>
                                        <p:strVal val="visible"/>
                                      </p:to>
                                    </p:set>
                                    <p:animEffect transition="in" filter="randombar(horizontal)">
                                      <p:cBhvr>
                                        <p:cTn id="71" dur="400"/>
                                        <p:tgtEl>
                                          <p:spTgt spid="123"/>
                                        </p:tgtEl>
                                      </p:cBhvr>
                                    </p:animEffect>
                                  </p:childTnLst>
                                </p:cTn>
                              </p:par>
                              <p:par>
                                <p:cTn id="72" presetID="14" presetClass="entr" presetSubtype="10" fill="hold" grpId="0" nodeType="withEffect">
                                  <p:stCondLst>
                                    <p:cond delay="500"/>
                                  </p:stCondLst>
                                  <p:childTnLst>
                                    <p:set>
                                      <p:cBhvr>
                                        <p:cTn id="73" dur="1" fill="hold">
                                          <p:stCondLst>
                                            <p:cond delay="0"/>
                                          </p:stCondLst>
                                        </p:cTn>
                                        <p:tgtEl>
                                          <p:spTgt spid="124"/>
                                        </p:tgtEl>
                                        <p:attrNameLst>
                                          <p:attrName>style.visibility</p:attrName>
                                        </p:attrNameLst>
                                      </p:cBhvr>
                                      <p:to>
                                        <p:strVal val="visible"/>
                                      </p:to>
                                    </p:set>
                                    <p:animEffect transition="in" filter="randombar(horizontal)">
                                      <p:cBhvr>
                                        <p:cTn id="74" dur="400"/>
                                        <p:tgtEl>
                                          <p:spTgt spid="124"/>
                                        </p:tgtEl>
                                      </p:cBhvr>
                                    </p:animEffect>
                                  </p:childTnLst>
                                </p:cTn>
                              </p:par>
                              <p:par>
                                <p:cTn id="75" presetID="16" presetClass="entr" presetSubtype="21" fill="hold" nodeType="withEffect">
                                  <p:stCondLst>
                                    <p:cond delay="1000"/>
                                  </p:stCondLst>
                                  <p:childTnLst>
                                    <p:set>
                                      <p:cBhvr>
                                        <p:cTn id="76" dur="1" fill="hold">
                                          <p:stCondLst>
                                            <p:cond delay="0"/>
                                          </p:stCondLst>
                                        </p:cTn>
                                        <p:tgtEl>
                                          <p:spTgt spid="125"/>
                                        </p:tgtEl>
                                        <p:attrNameLst>
                                          <p:attrName>style.visibility</p:attrName>
                                        </p:attrNameLst>
                                      </p:cBhvr>
                                      <p:to>
                                        <p:strVal val="visible"/>
                                      </p:to>
                                    </p:set>
                                    <p:animEffect transition="in" filter="barn(inVertical)">
                                      <p:cBhvr>
                                        <p:cTn id="77" dur="500"/>
                                        <p:tgtEl>
                                          <p:spTgt spid="125"/>
                                        </p:tgtEl>
                                      </p:cBhvr>
                                    </p:animEffect>
                                  </p:childTnLst>
                                </p:cTn>
                              </p:par>
                              <p:par>
                                <p:cTn id="78" presetID="16" presetClass="entr" presetSubtype="21" fill="hold" nodeType="withEffect">
                                  <p:stCondLst>
                                    <p:cond delay="1000"/>
                                  </p:stCondLst>
                                  <p:childTnLst>
                                    <p:set>
                                      <p:cBhvr>
                                        <p:cTn id="79" dur="1" fill="hold">
                                          <p:stCondLst>
                                            <p:cond delay="0"/>
                                          </p:stCondLst>
                                        </p:cTn>
                                        <p:tgtEl>
                                          <p:spTgt spid="126"/>
                                        </p:tgtEl>
                                        <p:attrNameLst>
                                          <p:attrName>style.visibility</p:attrName>
                                        </p:attrNameLst>
                                      </p:cBhvr>
                                      <p:to>
                                        <p:strVal val="visible"/>
                                      </p:to>
                                    </p:set>
                                    <p:animEffect transition="in" filter="barn(inVertical)">
                                      <p:cBhvr>
                                        <p:cTn id="80" dur="500"/>
                                        <p:tgtEl>
                                          <p:spTgt spid="126"/>
                                        </p:tgtEl>
                                      </p:cBhvr>
                                    </p:animEffect>
                                  </p:childTnLst>
                                </p:cTn>
                              </p:par>
                              <p:par>
                                <p:cTn id="81" presetID="16" presetClass="entr" presetSubtype="21" fill="hold" nodeType="withEffect">
                                  <p:stCondLst>
                                    <p:cond delay="1000"/>
                                  </p:stCondLst>
                                  <p:childTnLst>
                                    <p:set>
                                      <p:cBhvr>
                                        <p:cTn id="82" dur="1" fill="hold">
                                          <p:stCondLst>
                                            <p:cond delay="0"/>
                                          </p:stCondLst>
                                        </p:cTn>
                                        <p:tgtEl>
                                          <p:spTgt spid="127"/>
                                        </p:tgtEl>
                                        <p:attrNameLst>
                                          <p:attrName>style.visibility</p:attrName>
                                        </p:attrNameLst>
                                      </p:cBhvr>
                                      <p:to>
                                        <p:strVal val="visible"/>
                                      </p:to>
                                    </p:set>
                                    <p:animEffect transition="in" filter="barn(inVertical)">
                                      <p:cBhvr>
                                        <p:cTn id="83" dur="500"/>
                                        <p:tgtEl>
                                          <p:spTgt spid="127"/>
                                        </p:tgtEl>
                                      </p:cBhvr>
                                    </p:animEffect>
                                  </p:childTnLst>
                                </p:cTn>
                              </p:par>
                              <p:par>
                                <p:cTn id="84" presetID="16" presetClass="entr" presetSubtype="21" fill="hold" nodeType="withEffect">
                                  <p:stCondLst>
                                    <p:cond delay="1000"/>
                                  </p:stCondLst>
                                  <p:childTnLst>
                                    <p:set>
                                      <p:cBhvr>
                                        <p:cTn id="85" dur="1" fill="hold">
                                          <p:stCondLst>
                                            <p:cond delay="0"/>
                                          </p:stCondLst>
                                        </p:cTn>
                                        <p:tgtEl>
                                          <p:spTgt spid="128"/>
                                        </p:tgtEl>
                                        <p:attrNameLst>
                                          <p:attrName>style.visibility</p:attrName>
                                        </p:attrNameLst>
                                      </p:cBhvr>
                                      <p:to>
                                        <p:strVal val="visible"/>
                                      </p:to>
                                    </p:set>
                                    <p:animEffect transition="in" filter="barn(inVertical)">
                                      <p:cBhvr>
                                        <p:cTn id="86" dur="500"/>
                                        <p:tgtEl>
                                          <p:spTgt spid="128"/>
                                        </p:tgtEl>
                                      </p:cBhvr>
                                    </p:animEffect>
                                  </p:childTnLst>
                                </p:cTn>
                              </p:par>
                              <p:par>
                                <p:cTn id="87" presetID="16" presetClass="entr" presetSubtype="21" fill="hold" nodeType="withEffect">
                                  <p:stCondLst>
                                    <p:cond delay="1000"/>
                                  </p:stCondLst>
                                  <p:childTnLst>
                                    <p:set>
                                      <p:cBhvr>
                                        <p:cTn id="88" dur="1" fill="hold">
                                          <p:stCondLst>
                                            <p:cond delay="0"/>
                                          </p:stCondLst>
                                        </p:cTn>
                                        <p:tgtEl>
                                          <p:spTgt spid="129"/>
                                        </p:tgtEl>
                                        <p:attrNameLst>
                                          <p:attrName>style.visibility</p:attrName>
                                        </p:attrNameLst>
                                      </p:cBhvr>
                                      <p:to>
                                        <p:strVal val="visible"/>
                                      </p:to>
                                    </p:set>
                                    <p:animEffect transition="in" filter="barn(inVertical)">
                                      <p:cBhvr>
                                        <p:cTn id="89" dur="500"/>
                                        <p:tgtEl>
                                          <p:spTgt spid="129"/>
                                        </p:tgtEl>
                                      </p:cBhvr>
                                    </p:animEffect>
                                  </p:childTnLst>
                                </p:cTn>
                              </p:par>
                              <p:par>
                                <p:cTn id="90" presetID="16" presetClass="entr" presetSubtype="21" fill="hold" nodeType="withEffect">
                                  <p:stCondLst>
                                    <p:cond delay="1000"/>
                                  </p:stCondLst>
                                  <p:childTnLst>
                                    <p:set>
                                      <p:cBhvr>
                                        <p:cTn id="91" dur="1" fill="hold">
                                          <p:stCondLst>
                                            <p:cond delay="0"/>
                                          </p:stCondLst>
                                        </p:cTn>
                                        <p:tgtEl>
                                          <p:spTgt spid="130"/>
                                        </p:tgtEl>
                                        <p:attrNameLst>
                                          <p:attrName>style.visibility</p:attrName>
                                        </p:attrNameLst>
                                      </p:cBhvr>
                                      <p:to>
                                        <p:strVal val="visible"/>
                                      </p:to>
                                    </p:set>
                                    <p:animEffect transition="in" filter="barn(inVertical)">
                                      <p:cBhvr>
                                        <p:cTn id="92" dur="500"/>
                                        <p:tgtEl>
                                          <p:spTgt spid="130"/>
                                        </p:tgtEl>
                                      </p:cBhvr>
                                    </p:animEffect>
                                  </p:childTnLst>
                                </p:cTn>
                              </p:par>
                            </p:childTnLst>
                          </p:cTn>
                        </p:par>
                        <p:par>
                          <p:cTn id="93" fill="hold">
                            <p:stCondLst>
                              <p:cond delay="5750"/>
                            </p:stCondLst>
                            <p:childTnLst>
                              <p:par>
                                <p:cTn id="94" presetID="42" presetClass="entr" presetSubtype="0" fill="hold" nodeType="afterEffect">
                                  <p:stCondLst>
                                    <p:cond delay="0"/>
                                  </p:stCondLst>
                                  <p:childTnLst>
                                    <p:set>
                                      <p:cBhvr>
                                        <p:cTn id="95" dur="1" fill="hold">
                                          <p:stCondLst>
                                            <p:cond delay="0"/>
                                          </p:stCondLst>
                                        </p:cTn>
                                        <p:tgtEl>
                                          <p:spTgt spid="131"/>
                                        </p:tgtEl>
                                        <p:attrNameLst>
                                          <p:attrName>style.visibility</p:attrName>
                                        </p:attrNameLst>
                                      </p:cBhvr>
                                      <p:to>
                                        <p:strVal val="visible"/>
                                      </p:to>
                                    </p:set>
                                    <p:animEffect transition="in" filter="fade">
                                      <p:cBhvr>
                                        <p:cTn id="96" dur="1000"/>
                                        <p:tgtEl>
                                          <p:spTgt spid="131"/>
                                        </p:tgtEl>
                                      </p:cBhvr>
                                    </p:animEffect>
                                    <p:anim calcmode="lin" valueType="num">
                                      <p:cBhvr>
                                        <p:cTn id="97" dur="1000" fill="hold"/>
                                        <p:tgtEl>
                                          <p:spTgt spid="131"/>
                                        </p:tgtEl>
                                        <p:attrNameLst>
                                          <p:attrName>ppt_x</p:attrName>
                                        </p:attrNameLst>
                                      </p:cBhvr>
                                      <p:tavLst>
                                        <p:tav tm="0">
                                          <p:val>
                                            <p:strVal val="#ppt_x"/>
                                          </p:val>
                                        </p:tav>
                                        <p:tav tm="100000">
                                          <p:val>
                                            <p:strVal val="#ppt_x"/>
                                          </p:val>
                                        </p:tav>
                                      </p:tavLst>
                                    </p:anim>
                                    <p:anim calcmode="lin" valueType="num">
                                      <p:cBhvr>
                                        <p:cTn id="98" dur="1000" fill="hold"/>
                                        <p:tgtEl>
                                          <p:spTgt spid="1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119" grpId="0"/>
      <p:bldP spid="120" grpId="0"/>
      <p:bldP spid="121" grpId="0"/>
      <p:bldP spid="122" grpId="0"/>
      <p:bldP spid="123" grpId="0"/>
      <p:bldP spid="1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Freeform 6"/>
          <p:cNvSpPr>
            <a:spLocks/>
          </p:cNvSpPr>
          <p:nvPr/>
        </p:nvSpPr>
        <p:spPr bwMode="auto">
          <a:xfrm flipH="1">
            <a:off x="4243560" y="4912713"/>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013">
              <a:solidFill>
                <a:prstClr val="black"/>
              </a:solidFill>
              <a:latin typeface="Calibri"/>
              <a:ea typeface="+mn-ea"/>
            </a:endParaRPr>
          </a:p>
        </p:txBody>
      </p:sp>
      <p:sp>
        <p:nvSpPr>
          <p:cNvPr id="146" name="Freeform 24"/>
          <p:cNvSpPr/>
          <p:nvPr/>
        </p:nvSpPr>
        <p:spPr>
          <a:xfrm flipH="1">
            <a:off x="4067891" y="4584855"/>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smtClean="0">
              <a:ln>
                <a:noFill/>
              </a:ln>
              <a:solidFill>
                <a:srgbClr val="414455"/>
              </a:solidFill>
              <a:effectLst/>
              <a:uLnTx/>
              <a:uFillTx/>
              <a:latin typeface="Calibri"/>
              <a:ea typeface="+mn-ea"/>
              <a:cs typeface="+mn-cs"/>
            </a:endParaRPr>
          </a:p>
        </p:txBody>
      </p:sp>
      <p:sp>
        <p:nvSpPr>
          <p:cNvPr id="147" name="Freeform 25"/>
          <p:cNvSpPr/>
          <p:nvPr/>
        </p:nvSpPr>
        <p:spPr>
          <a:xfrm flipH="1">
            <a:off x="4350820" y="5086957"/>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smtClean="0">
              <a:ln>
                <a:noFill/>
              </a:ln>
              <a:solidFill>
                <a:prstClr val="white"/>
              </a:solidFill>
              <a:effectLst/>
              <a:uLnTx/>
              <a:uFillTx/>
              <a:latin typeface="Calibri"/>
              <a:ea typeface="+mn-ea"/>
              <a:cs typeface="+mn-cs"/>
            </a:endParaRPr>
          </a:p>
        </p:txBody>
      </p:sp>
      <p:sp>
        <p:nvSpPr>
          <p:cNvPr id="148" name="Freeform 5"/>
          <p:cNvSpPr>
            <a:spLocks/>
          </p:cNvSpPr>
          <p:nvPr/>
        </p:nvSpPr>
        <p:spPr bwMode="auto">
          <a:xfrm>
            <a:off x="4496694" y="4009442"/>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49" name="Freeform 6"/>
          <p:cNvSpPr>
            <a:spLocks/>
          </p:cNvSpPr>
          <p:nvPr/>
        </p:nvSpPr>
        <p:spPr bwMode="auto">
          <a:xfrm>
            <a:off x="4534784" y="3939214"/>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0" name="Freeform 7"/>
          <p:cNvSpPr>
            <a:spLocks/>
          </p:cNvSpPr>
          <p:nvPr/>
        </p:nvSpPr>
        <p:spPr bwMode="auto">
          <a:xfrm>
            <a:off x="4522881" y="3983255"/>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1" name="Freeform 8"/>
          <p:cNvSpPr>
            <a:spLocks/>
          </p:cNvSpPr>
          <p:nvPr/>
        </p:nvSpPr>
        <p:spPr bwMode="auto">
          <a:xfrm>
            <a:off x="4514549" y="4389152"/>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blipFill dpi="0" rotWithShape="1">
            <a:blip r:embed="rId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2" name="Freeform 9"/>
          <p:cNvSpPr>
            <a:spLocks/>
          </p:cNvSpPr>
          <p:nvPr/>
        </p:nvSpPr>
        <p:spPr bwMode="auto">
          <a:xfrm>
            <a:off x="4634771" y="4008252"/>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blipFill dpi="0" rotWithShape="1">
            <a:blip r:embed="rId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3" name="Freeform 10"/>
          <p:cNvSpPr>
            <a:spLocks/>
          </p:cNvSpPr>
          <p:nvPr/>
        </p:nvSpPr>
        <p:spPr bwMode="auto">
          <a:xfrm>
            <a:off x="4671671" y="3935643"/>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blipFill dpi="0" rotWithShape="1">
            <a:blip r:embed="rId1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4" name="Freeform 11"/>
          <p:cNvSpPr>
            <a:spLocks/>
          </p:cNvSpPr>
          <p:nvPr/>
        </p:nvSpPr>
        <p:spPr bwMode="auto">
          <a:xfrm>
            <a:off x="4660958" y="3982065"/>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blipFill dpi="0" rotWithShape="1">
            <a:blip r:embed="rId1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5" name="Freeform 12"/>
          <p:cNvSpPr>
            <a:spLocks/>
          </p:cNvSpPr>
          <p:nvPr/>
        </p:nvSpPr>
        <p:spPr bwMode="auto">
          <a:xfrm>
            <a:off x="4652626" y="4385582"/>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blipFill dpi="0" rotWithShape="1">
            <a:blip r:embed="rId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6" name="Freeform 13"/>
          <p:cNvSpPr>
            <a:spLocks/>
          </p:cNvSpPr>
          <p:nvPr/>
        </p:nvSpPr>
        <p:spPr bwMode="auto">
          <a:xfrm>
            <a:off x="4754993" y="4010632"/>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blipFill dpi="0" rotWithShape="1">
            <a:blip r:embed="rId1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nvGrpSpPr>
          <p:cNvPr id="157" name="Group 123"/>
          <p:cNvGrpSpPr/>
          <p:nvPr/>
        </p:nvGrpSpPr>
        <p:grpSpPr>
          <a:xfrm>
            <a:off x="3828928" y="3948736"/>
            <a:ext cx="613013" cy="465414"/>
            <a:chOff x="7170738" y="4168775"/>
            <a:chExt cx="817563" cy="620713"/>
          </a:xfrm>
          <a:blipFill dpi="0" rotWithShape="1">
            <a:blip r:embed="rId13">
              <a:extLst>
                <a:ext uri="{28A0092B-C50C-407E-A947-70E740481C1C}">
                  <a14:useLocalDpi xmlns:a14="http://schemas.microsoft.com/office/drawing/2010/main" val="0"/>
                </a:ext>
              </a:extLst>
            </a:blip>
            <a:srcRect/>
            <a:stretch>
              <a:fillRect/>
            </a:stretch>
          </a:blipFill>
        </p:grpSpPr>
        <p:sp>
          <p:nvSpPr>
            <p:cNvPr id="158"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9"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0"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1"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2"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3"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sp>
        <p:nvSpPr>
          <p:cNvPr id="164" name="Freeform 20"/>
          <p:cNvSpPr>
            <a:spLocks noEditPoints="1"/>
          </p:cNvSpPr>
          <p:nvPr/>
        </p:nvSpPr>
        <p:spPr bwMode="auto">
          <a:xfrm>
            <a:off x="3330185" y="2329907"/>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blipFill dpi="0" rotWithShape="1">
            <a:blip r:embed="rId1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5" name="Oval 21"/>
          <p:cNvSpPr>
            <a:spLocks noChangeArrowheads="1"/>
          </p:cNvSpPr>
          <p:nvPr/>
        </p:nvSpPr>
        <p:spPr bwMode="auto">
          <a:xfrm>
            <a:off x="5616781" y="2241824"/>
            <a:ext cx="105938" cy="105938"/>
          </a:xfrm>
          <a:prstGeom prst="ellipse">
            <a:avLst/>
          </a:prstGeom>
          <a:blipFill dpi="0" rotWithShape="1">
            <a:blip r:embed="rId1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6" name="Freeform 22"/>
          <p:cNvSpPr>
            <a:spLocks/>
          </p:cNvSpPr>
          <p:nvPr/>
        </p:nvSpPr>
        <p:spPr bwMode="auto">
          <a:xfrm>
            <a:off x="5654871" y="2320385"/>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blipFill dpi="0" rotWithShape="1">
            <a:blip r:embed="rId1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7" name="Freeform 23"/>
          <p:cNvSpPr>
            <a:spLocks/>
          </p:cNvSpPr>
          <p:nvPr/>
        </p:nvSpPr>
        <p:spPr bwMode="auto">
          <a:xfrm>
            <a:off x="5508462" y="2320385"/>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blipFill dpi="0" rotWithShape="1">
            <a:blip r:embed="rId1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8" name="Freeform 24"/>
          <p:cNvSpPr>
            <a:spLocks/>
          </p:cNvSpPr>
          <p:nvPr/>
        </p:nvSpPr>
        <p:spPr bwMode="auto">
          <a:xfrm>
            <a:off x="5664394" y="2203734"/>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blipFill dpi="0" rotWithShape="1">
            <a:blip r:embed="rId1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9" name="Freeform 25"/>
          <p:cNvSpPr>
            <a:spLocks noEditPoints="1"/>
          </p:cNvSpPr>
          <p:nvPr/>
        </p:nvSpPr>
        <p:spPr bwMode="auto">
          <a:xfrm>
            <a:off x="4812128" y="1947817"/>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blipFill dpi="0" rotWithShape="1">
            <a:blip r:embed="rId1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0" name="Freeform 26"/>
          <p:cNvSpPr>
            <a:spLocks noEditPoints="1"/>
          </p:cNvSpPr>
          <p:nvPr/>
        </p:nvSpPr>
        <p:spPr bwMode="auto">
          <a:xfrm>
            <a:off x="4666909" y="2091844"/>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blipFill dpi="0" rotWithShape="1">
            <a:blip r:embed="rId2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1" name="Freeform 27"/>
          <p:cNvSpPr>
            <a:spLocks noEditPoints="1"/>
          </p:cNvSpPr>
          <p:nvPr/>
        </p:nvSpPr>
        <p:spPr bwMode="auto">
          <a:xfrm>
            <a:off x="4701429" y="1988288"/>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blipFill dpi="0" rotWithShape="1">
            <a:blip r:embed="rId2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2" name="Freeform 28"/>
          <p:cNvSpPr>
            <a:spLocks noEditPoints="1"/>
          </p:cNvSpPr>
          <p:nvPr/>
        </p:nvSpPr>
        <p:spPr bwMode="auto">
          <a:xfrm>
            <a:off x="4701429" y="1988288"/>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blipFill dpi="0" rotWithShape="1">
            <a:blip r:embed="rId2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3" name="Oval 29"/>
          <p:cNvSpPr>
            <a:spLocks noChangeArrowheads="1"/>
          </p:cNvSpPr>
          <p:nvPr/>
        </p:nvSpPr>
        <p:spPr bwMode="auto">
          <a:xfrm>
            <a:off x="4862122" y="2140648"/>
            <a:ext cx="70229" cy="70229"/>
          </a:xfrm>
          <a:prstGeom prst="ellipse">
            <a:avLst/>
          </a:prstGeom>
          <a:blipFill dpi="0" rotWithShape="1">
            <a:blip r:embed="rId2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4" name="Freeform 30"/>
          <p:cNvSpPr>
            <a:spLocks noEditPoints="1"/>
          </p:cNvSpPr>
          <p:nvPr/>
        </p:nvSpPr>
        <p:spPr bwMode="auto">
          <a:xfrm>
            <a:off x="5401334" y="1818072"/>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blipFill dpi="0" rotWithShape="1">
            <a:blip r:embed="rId2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5" name="Rectangle 31"/>
          <p:cNvSpPr>
            <a:spLocks noChangeArrowheads="1"/>
          </p:cNvSpPr>
          <p:nvPr/>
        </p:nvSpPr>
        <p:spPr bwMode="auto">
          <a:xfrm>
            <a:off x="5304919" y="1816882"/>
            <a:ext cx="48803" cy="355905"/>
          </a:xfrm>
          <a:prstGeom prst="rect">
            <a:avLst/>
          </a:prstGeom>
          <a:blipFill dpi="0" rotWithShape="1">
            <a:blip r:embed="rId2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6" name="Freeform 32"/>
          <p:cNvSpPr>
            <a:spLocks noEditPoints="1"/>
          </p:cNvSpPr>
          <p:nvPr/>
        </p:nvSpPr>
        <p:spPr bwMode="auto">
          <a:xfrm>
            <a:off x="3724180" y="3609497"/>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blipFill dpi="0" rotWithShape="1">
            <a:blip r:embed="rId2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nvGrpSpPr>
          <p:cNvPr id="177" name="Group 127"/>
          <p:cNvGrpSpPr/>
          <p:nvPr/>
        </p:nvGrpSpPr>
        <p:grpSpPr>
          <a:xfrm>
            <a:off x="4908543" y="3917787"/>
            <a:ext cx="380902" cy="490410"/>
            <a:chOff x="8610600" y="4127500"/>
            <a:chExt cx="508001" cy="654050"/>
          </a:xfrm>
          <a:blipFill dpi="0" rotWithShape="1">
            <a:blip r:embed="rId13">
              <a:extLst>
                <a:ext uri="{28A0092B-C50C-407E-A947-70E740481C1C}">
                  <a14:useLocalDpi xmlns:a14="http://schemas.microsoft.com/office/drawing/2010/main" val="0"/>
                </a:ext>
              </a:extLst>
            </a:blip>
            <a:srcRect/>
            <a:stretch>
              <a:fillRect/>
            </a:stretch>
          </a:blipFill>
        </p:grpSpPr>
        <p:sp>
          <p:nvSpPr>
            <p:cNvPr id="178"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9"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0"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1"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2"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3"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4"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5"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sp>
        <p:nvSpPr>
          <p:cNvPr id="186" name="Freeform 41"/>
          <p:cNvSpPr>
            <a:spLocks noEditPoints="1"/>
          </p:cNvSpPr>
          <p:nvPr/>
        </p:nvSpPr>
        <p:spPr bwMode="auto">
          <a:xfrm>
            <a:off x="5223977" y="3422617"/>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blipFill dpi="0" rotWithShape="1">
            <a:blip r:embed="rId2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7" name="Freeform 42"/>
          <p:cNvSpPr>
            <a:spLocks/>
          </p:cNvSpPr>
          <p:nvPr/>
        </p:nvSpPr>
        <p:spPr bwMode="auto">
          <a:xfrm>
            <a:off x="5307300" y="3692818"/>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blipFill dpi="0" rotWithShape="1">
            <a:blip r:embed="rId2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8" name="Freeform 43"/>
          <p:cNvSpPr>
            <a:spLocks/>
          </p:cNvSpPr>
          <p:nvPr/>
        </p:nvSpPr>
        <p:spPr bwMode="auto">
          <a:xfrm>
            <a:off x="5278732" y="3738050"/>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blipFill dpi="0" rotWithShape="1">
            <a:blip r:embed="rId2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9" name="Freeform 44"/>
          <p:cNvSpPr>
            <a:spLocks/>
          </p:cNvSpPr>
          <p:nvPr/>
        </p:nvSpPr>
        <p:spPr bwMode="auto">
          <a:xfrm>
            <a:off x="4387185" y="1484784"/>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blipFill dpi="0" rotWithShape="1">
            <a:blip r:embed="rId29"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0" name="Freeform 45"/>
          <p:cNvSpPr>
            <a:spLocks noEditPoints="1"/>
          </p:cNvSpPr>
          <p:nvPr/>
        </p:nvSpPr>
        <p:spPr bwMode="auto">
          <a:xfrm>
            <a:off x="4270534" y="3479752"/>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blipFill dpi="0" rotWithShape="1">
            <a:blip r:embed="rId3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1" name="Freeform 46"/>
          <p:cNvSpPr>
            <a:spLocks noEditPoints="1"/>
          </p:cNvSpPr>
          <p:nvPr/>
        </p:nvSpPr>
        <p:spPr bwMode="auto">
          <a:xfrm>
            <a:off x="5116848" y="2690573"/>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blipFill dpi="0" rotWithShape="1">
            <a:blip r:embed="rId31"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2" name="Freeform 47"/>
          <p:cNvSpPr>
            <a:spLocks noEditPoints="1"/>
          </p:cNvSpPr>
          <p:nvPr/>
        </p:nvSpPr>
        <p:spPr bwMode="auto">
          <a:xfrm>
            <a:off x="5582262" y="2900069"/>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blipFill dpi="0" rotWithShape="1">
            <a:blip r:embed="rId32"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3" name="Freeform 48"/>
          <p:cNvSpPr>
            <a:spLocks noEditPoints="1"/>
          </p:cNvSpPr>
          <p:nvPr/>
        </p:nvSpPr>
        <p:spPr bwMode="auto">
          <a:xfrm>
            <a:off x="4656197" y="2966726"/>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blipFill dpi="0" rotWithShape="1">
            <a:blip r:embed="rId3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4" name="Freeform 49"/>
          <p:cNvSpPr>
            <a:spLocks/>
          </p:cNvSpPr>
          <p:nvPr/>
        </p:nvSpPr>
        <p:spPr bwMode="auto">
          <a:xfrm>
            <a:off x="4735948" y="3104803"/>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blipFill dpi="0" rotWithShape="1">
            <a:blip r:embed="rId3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nvGrpSpPr>
          <p:cNvPr id="195" name="Group 126"/>
          <p:cNvGrpSpPr/>
          <p:nvPr/>
        </p:nvGrpSpPr>
        <p:grpSpPr>
          <a:xfrm>
            <a:off x="4829983" y="3526174"/>
            <a:ext cx="340430" cy="323766"/>
            <a:chOff x="8505825" y="3605213"/>
            <a:chExt cx="454025" cy="431800"/>
          </a:xfrm>
          <a:blipFill dpi="0" rotWithShape="1">
            <a:blip r:embed="rId13">
              <a:extLst>
                <a:ext uri="{28A0092B-C50C-407E-A947-70E740481C1C}">
                  <a14:useLocalDpi xmlns:a14="http://schemas.microsoft.com/office/drawing/2010/main" val="0"/>
                </a:ext>
              </a:extLst>
            </a:blip>
            <a:srcRect/>
            <a:stretch>
              <a:fillRect/>
            </a:stretch>
          </a:blipFill>
        </p:grpSpPr>
        <p:sp>
          <p:nvSpPr>
            <p:cNvPr id="196"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7"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sp>
        <p:nvSpPr>
          <p:cNvPr id="198" name="Freeform 52"/>
          <p:cNvSpPr>
            <a:spLocks/>
          </p:cNvSpPr>
          <p:nvPr/>
        </p:nvSpPr>
        <p:spPr bwMode="auto">
          <a:xfrm>
            <a:off x="3780124" y="1599054"/>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blipFill dpi="0" rotWithShape="1">
            <a:blip r:embed="rId3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9" name="Freeform 53"/>
          <p:cNvSpPr>
            <a:spLocks/>
          </p:cNvSpPr>
          <p:nvPr/>
        </p:nvSpPr>
        <p:spPr bwMode="auto">
          <a:xfrm>
            <a:off x="4166978" y="1576439"/>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blipFill dpi="0" rotWithShape="1">
            <a:blip r:embed="rId3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0" name="Freeform 54"/>
          <p:cNvSpPr>
            <a:spLocks/>
          </p:cNvSpPr>
          <p:nvPr/>
        </p:nvSpPr>
        <p:spPr bwMode="auto">
          <a:xfrm>
            <a:off x="3846782" y="1708563"/>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blipFill dpi="0" rotWithShape="1">
            <a:blip r:embed="rId3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1" name="Freeform 55"/>
          <p:cNvSpPr>
            <a:spLocks noEditPoints="1"/>
          </p:cNvSpPr>
          <p:nvPr/>
        </p:nvSpPr>
        <p:spPr bwMode="auto">
          <a:xfrm>
            <a:off x="3532539" y="1929962"/>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blipFill dpi="0" rotWithShape="1">
            <a:blip r:embed="rId38"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2" name="Freeform 56"/>
          <p:cNvSpPr>
            <a:spLocks noEditPoints="1"/>
          </p:cNvSpPr>
          <p:nvPr/>
        </p:nvSpPr>
        <p:spPr bwMode="auto">
          <a:xfrm>
            <a:off x="3330186" y="2747708"/>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blipFill dpi="0" rotWithShape="1">
            <a:blip r:embed="rId3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3" name="Freeform 57"/>
          <p:cNvSpPr>
            <a:spLocks noEditPoints="1"/>
          </p:cNvSpPr>
          <p:nvPr/>
        </p:nvSpPr>
        <p:spPr bwMode="auto">
          <a:xfrm>
            <a:off x="4866883" y="1575248"/>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blipFill dpi="0" rotWithShape="1">
            <a:blip r:embed="rId4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4" name="Freeform 58"/>
          <p:cNvSpPr>
            <a:spLocks noEditPoints="1"/>
          </p:cNvSpPr>
          <p:nvPr/>
        </p:nvSpPr>
        <p:spPr bwMode="auto">
          <a:xfrm>
            <a:off x="3466691" y="3199043"/>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blipFill dpi="0" rotWithShape="1">
            <a:blip r:embed="rId4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5" name="Rectangle 59"/>
          <p:cNvSpPr>
            <a:spLocks noChangeArrowheads="1"/>
          </p:cNvSpPr>
          <p:nvPr/>
        </p:nvSpPr>
        <p:spPr bwMode="auto">
          <a:xfrm>
            <a:off x="4963298" y="2828650"/>
            <a:ext cx="470175" cy="23806"/>
          </a:xfrm>
          <a:prstGeom prst="rect">
            <a:avLst/>
          </a:prstGeom>
          <a:blipFill dpi="0" rotWithShape="1">
            <a:blip r:embed="rId4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6" name="Rectangle 60"/>
          <p:cNvSpPr>
            <a:spLocks noChangeArrowheads="1"/>
          </p:cNvSpPr>
          <p:nvPr/>
        </p:nvSpPr>
        <p:spPr bwMode="auto">
          <a:xfrm>
            <a:off x="4982343" y="2781037"/>
            <a:ext cx="432085" cy="23806"/>
          </a:xfrm>
          <a:prstGeom prst="rect">
            <a:avLst/>
          </a:prstGeom>
          <a:blipFill dpi="0" rotWithShape="1">
            <a:blip r:embed="rId4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7" name="Rectangle 61"/>
          <p:cNvSpPr>
            <a:spLocks noChangeArrowheads="1"/>
          </p:cNvSpPr>
          <p:nvPr/>
        </p:nvSpPr>
        <p:spPr bwMode="auto">
          <a:xfrm>
            <a:off x="5152558" y="2732234"/>
            <a:ext cx="91655" cy="23806"/>
          </a:xfrm>
          <a:prstGeom prst="rect">
            <a:avLst/>
          </a:prstGeom>
          <a:blipFill dpi="0" rotWithShape="1">
            <a:blip r:embed="rId4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8" name="Rectangle 62"/>
          <p:cNvSpPr>
            <a:spLocks noChangeArrowheads="1"/>
          </p:cNvSpPr>
          <p:nvPr/>
        </p:nvSpPr>
        <p:spPr bwMode="auto">
          <a:xfrm>
            <a:off x="5169222" y="2557258"/>
            <a:ext cx="58326" cy="190450"/>
          </a:xfrm>
          <a:prstGeom prst="rect">
            <a:avLst/>
          </a:prstGeom>
          <a:blipFill dpi="0" rotWithShape="1">
            <a:blip r:embed="rId4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9" name="Rectangle 63"/>
          <p:cNvSpPr>
            <a:spLocks noChangeArrowheads="1"/>
          </p:cNvSpPr>
          <p:nvPr/>
        </p:nvSpPr>
        <p:spPr bwMode="auto">
          <a:xfrm>
            <a:off x="5152558" y="2547735"/>
            <a:ext cx="91655" cy="23806"/>
          </a:xfrm>
          <a:prstGeom prst="rect">
            <a:avLst/>
          </a:prstGeom>
          <a:blipFill dpi="0" rotWithShape="1">
            <a:blip r:embed="rId4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10" name="Rectangle 64"/>
          <p:cNvSpPr>
            <a:spLocks noChangeArrowheads="1"/>
          </p:cNvSpPr>
          <p:nvPr/>
        </p:nvSpPr>
        <p:spPr bwMode="auto">
          <a:xfrm>
            <a:off x="5291825" y="2732234"/>
            <a:ext cx="89274" cy="23806"/>
          </a:xfrm>
          <a:prstGeom prst="rect">
            <a:avLst/>
          </a:prstGeom>
          <a:blipFill dpi="0" rotWithShape="1">
            <a:blip r:embed="rId4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11" name="Rectangle 65"/>
          <p:cNvSpPr>
            <a:spLocks noChangeArrowheads="1"/>
          </p:cNvSpPr>
          <p:nvPr/>
        </p:nvSpPr>
        <p:spPr bwMode="auto">
          <a:xfrm>
            <a:off x="5307299" y="2557258"/>
            <a:ext cx="57135" cy="190450"/>
          </a:xfrm>
          <a:prstGeom prst="rect">
            <a:avLst/>
          </a:prstGeom>
          <a:blipFill dpi="0" rotWithShape="1">
            <a:blip r:embed="rId4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12" name="Rectangle 66"/>
          <p:cNvSpPr>
            <a:spLocks noChangeArrowheads="1"/>
          </p:cNvSpPr>
          <p:nvPr/>
        </p:nvSpPr>
        <p:spPr bwMode="auto">
          <a:xfrm>
            <a:off x="5291825" y="2547735"/>
            <a:ext cx="89274" cy="23806"/>
          </a:xfrm>
          <a:prstGeom prst="rect">
            <a:avLst/>
          </a:prstGeom>
          <a:blipFill dpi="0" rotWithShape="1">
            <a:blip r:embed="rId4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13" name="Rectangle 67"/>
          <p:cNvSpPr>
            <a:spLocks noChangeArrowheads="1"/>
          </p:cNvSpPr>
          <p:nvPr/>
        </p:nvSpPr>
        <p:spPr bwMode="auto">
          <a:xfrm>
            <a:off x="5015671" y="2732234"/>
            <a:ext cx="91655" cy="23806"/>
          </a:xfrm>
          <a:prstGeom prst="rect">
            <a:avLst/>
          </a:prstGeom>
          <a:blipFill dpi="0" rotWithShape="1">
            <a:blip r:embed="rId4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14" name="Rectangle 68"/>
          <p:cNvSpPr>
            <a:spLocks noChangeArrowheads="1"/>
          </p:cNvSpPr>
          <p:nvPr/>
        </p:nvSpPr>
        <p:spPr bwMode="auto">
          <a:xfrm>
            <a:off x="5031146" y="2557258"/>
            <a:ext cx="59516" cy="190450"/>
          </a:xfrm>
          <a:prstGeom prst="rect">
            <a:avLst/>
          </a:prstGeom>
          <a:blipFill dpi="0" rotWithShape="1">
            <a:blip r:embed="rId4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15" name="Rectangle 69"/>
          <p:cNvSpPr>
            <a:spLocks noChangeArrowheads="1"/>
          </p:cNvSpPr>
          <p:nvPr/>
        </p:nvSpPr>
        <p:spPr bwMode="auto">
          <a:xfrm>
            <a:off x="5015671" y="2547735"/>
            <a:ext cx="91655" cy="23806"/>
          </a:xfrm>
          <a:prstGeom prst="rect">
            <a:avLst/>
          </a:prstGeom>
          <a:blipFill dpi="0" rotWithShape="1">
            <a:blip r:embed="rId4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16" name="Rectangle 70"/>
          <p:cNvSpPr>
            <a:spLocks noChangeArrowheads="1"/>
          </p:cNvSpPr>
          <p:nvPr/>
        </p:nvSpPr>
        <p:spPr bwMode="auto">
          <a:xfrm>
            <a:off x="4982343" y="2495362"/>
            <a:ext cx="432085" cy="23806"/>
          </a:xfrm>
          <a:prstGeom prst="rect">
            <a:avLst/>
          </a:prstGeom>
          <a:blipFill dpi="0" rotWithShape="1">
            <a:blip r:embed="rId4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17" name="Freeform 71"/>
          <p:cNvSpPr>
            <a:spLocks/>
          </p:cNvSpPr>
          <p:nvPr/>
        </p:nvSpPr>
        <p:spPr bwMode="auto">
          <a:xfrm>
            <a:off x="4982343" y="2357285"/>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blipFill dpi="0" rotWithShape="1">
            <a:blip r:embed="rId4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18" name="Freeform 72"/>
          <p:cNvSpPr>
            <a:spLocks noEditPoints="1"/>
          </p:cNvSpPr>
          <p:nvPr/>
        </p:nvSpPr>
        <p:spPr bwMode="auto">
          <a:xfrm>
            <a:off x="3794408" y="2482268"/>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blipFill dpi="0" rotWithShape="1">
            <a:blip r:embed="rId4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19" name="Freeform 73"/>
          <p:cNvSpPr>
            <a:spLocks noEditPoints="1"/>
          </p:cNvSpPr>
          <p:nvPr/>
        </p:nvSpPr>
        <p:spPr bwMode="auto">
          <a:xfrm>
            <a:off x="5118039" y="2911972"/>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blipFill dpi="0" rotWithShape="1">
            <a:blip r:embed="rId4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20" name="Freeform 74"/>
          <p:cNvSpPr>
            <a:spLocks noEditPoints="1"/>
          </p:cNvSpPr>
          <p:nvPr/>
        </p:nvSpPr>
        <p:spPr bwMode="auto">
          <a:xfrm>
            <a:off x="3892014" y="2071610"/>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blipFill dpi="0" rotWithShape="1">
            <a:blip r:embed="rId50"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21" name="Freeform 75"/>
          <p:cNvSpPr>
            <a:spLocks noEditPoints="1"/>
          </p:cNvSpPr>
          <p:nvPr/>
        </p:nvSpPr>
        <p:spPr bwMode="auto">
          <a:xfrm>
            <a:off x="4434798" y="2434655"/>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blipFill dpi="0" rotWithShape="1">
            <a:blip r:embed="rId51"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22" name="Freeform 76"/>
          <p:cNvSpPr>
            <a:spLocks noEditPoints="1"/>
          </p:cNvSpPr>
          <p:nvPr/>
        </p:nvSpPr>
        <p:spPr bwMode="auto">
          <a:xfrm>
            <a:off x="4008665" y="2986962"/>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blipFill dpi="0" rotWithShape="1">
            <a:blip r:embed="rId52"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23" name="Freeform 77"/>
          <p:cNvSpPr>
            <a:spLocks/>
          </p:cNvSpPr>
          <p:nvPr/>
        </p:nvSpPr>
        <p:spPr bwMode="auto">
          <a:xfrm>
            <a:off x="4219351" y="2451319"/>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blipFill dpi="0" rotWithShape="1">
            <a:blip r:embed="rId5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24" name="Freeform 78"/>
          <p:cNvSpPr>
            <a:spLocks/>
          </p:cNvSpPr>
          <p:nvPr/>
        </p:nvSpPr>
        <p:spPr bwMode="auto">
          <a:xfrm>
            <a:off x="4290770" y="2420372"/>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blipFill dpi="0" rotWithShape="1">
            <a:blip r:embed="rId5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25" name="Freeform 79"/>
          <p:cNvSpPr>
            <a:spLocks noEditPoints="1"/>
          </p:cNvSpPr>
          <p:nvPr/>
        </p:nvSpPr>
        <p:spPr bwMode="auto">
          <a:xfrm>
            <a:off x="4040804" y="3422617"/>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blipFill dpi="0" rotWithShape="1">
            <a:blip r:embed="rId5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26" name="Freeform 80"/>
          <p:cNvSpPr>
            <a:spLocks noEditPoints="1"/>
          </p:cNvSpPr>
          <p:nvPr/>
        </p:nvSpPr>
        <p:spPr bwMode="auto">
          <a:xfrm>
            <a:off x="5339438" y="2220399"/>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blipFill dpi="0" rotWithShape="1">
            <a:blip r:embed="rId5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27" name="Freeform 81"/>
          <p:cNvSpPr>
            <a:spLocks noEditPoints="1"/>
          </p:cNvSpPr>
          <p:nvPr/>
        </p:nvSpPr>
        <p:spPr bwMode="auto">
          <a:xfrm>
            <a:off x="4280057" y="1908536"/>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blipFill dpi="0" rotWithShape="1">
            <a:blip r:embed="rId5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28" name="Freeform 82"/>
          <p:cNvSpPr>
            <a:spLocks noEditPoints="1"/>
          </p:cNvSpPr>
          <p:nvPr/>
        </p:nvSpPr>
        <p:spPr bwMode="auto">
          <a:xfrm>
            <a:off x="4165787" y="1843069"/>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blipFill dpi="0" rotWithShape="1">
            <a:blip r:embed="rId5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29" name="Freeform 83"/>
          <p:cNvSpPr>
            <a:spLocks/>
          </p:cNvSpPr>
          <p:nvPr/>
        </p:nvSpPr>
        <p:spPr bwMode="auto">
          <a:xfrm>
            <a:off x="4113413" y="1940675"/>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blipFill dpi="0" rotWithShape="1">
            <a:blip r:embed="rId5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30" name="Freeform 84"/>
          <p:cNvSpPr>
            <a:spLocks/>
          </p:cNvSpPr>
          <p:nvPr/>
        </p:nvSpPr>
        <p:spPr bwMode="auto">
          <a:xfrm>
            <a:off x="4062229" y="1947816"/>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blipFill dpi="0" rotWithShape="1">
            <a:blip r:embed="rId6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31" name="Freeform 85"/>
          <p:cNvSpPr>
            <a:spLocks noEditPoints="1"/>
          </p:cNvSpPr>
          <p:nvPr/>
        </p:nvSpPr>
        <p:spPr bwMode="auto">
          <a:xfrm>
            <a:off x="3999142" y="2816746"/>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blipFill dpi="0" rotWithShape="1">
            <a:blip r:embed="rId6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32" name="Freeform 86"/>
          <p:cNvSpPr>
            <a:spLocks/>
          </p:cNvSpPr>
          <p:nvPr/>
        </p:nvSpPr>
        <p:spPr bwMode="auto">
          <a:xfrm>
            <a:off x="5384670" y="3123848"/>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blipFill dpi="0" rotWithShape="1">
            <a:blip r:embed="rId6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33" name="Freeform 87"/>
          <p:cNvSpPr>
            <a:spLocks/>
          </p:cNvSpPr>
          <p:nvPr/>
        </p:nvSpPr>
        <p:spPr bwMode="auto">
          <a:xfrm>
            <a:off x="5489417" y="3115515"/>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blipFill dpi="0" rotWithShape="1">
            <a:blip r:embed="rId6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34" name="Freeform 88"/>
          <p:cNvSpPr>
            <a:spLocks/>
          </p:cNvSpPr>
          <p:nvPr/>
        </p:nvSpPr>
        <p:spPr bwMode="auto">
          <a:xfrm>
            <a:off x="5420379" y="3164319"/>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blipFill dpi="0" rotWithShape="1">
            <a:blip r:embed="rId6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35" name="Freeform 89"/>
          <p:cNvSpPr>
            <a:spLocks noEditPoints="1"/>
          </p:cNvSpPr>
          <p:nvPr/>
        </p:nvSpPr>
        <p:spPr bwMode="auto">
          <a:xfrm>
            <a:off x="5134703" y="2195402"/>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blipFill dpi="0" rotWithShape="1">
            <a:blip r:embed="rId6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36" name="Freeform 90"/>
          <p:cNvSpPr>
            <a:spLocks/>
          </p:cNvSpPr>
          <p:nvPr/>
        </p:nvSpPr>
        <p:spPr bwMode="auto">
          <a:xfrm>
            <a:off x="3745606" y="2990532"/>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blipFill dpi="0" rotWithShape="1">
            <a:blip r:embed="rId6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37" name="Freeform 91"/>
          <p:cNvSpPr>
            <a:spLocks/>
          </p:cNvSpPr>
          <p:nvPr/>
        </p:nvSpPr>
        <p:spPr bwMode="auto">
          <a:xfrm>
            <a:off x="3736083" y="2983391"/>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blipFill dpi="0" rotWithShape="1">
            <a:blip r:embed="rId6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38" name="Freeform 92"/>
          <p:cNvSpPr>
            <a:spLocks/>
          </p:cNvSpPr>
          <p:nvPr/>
        </p:nvSpPr>
        <p:spPr bwMode="auto">
          <a:xfrm>
            <a:off x="3767031" y="3026242"/>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blipFill dpi="0" rotWithShape="1">
            <a:blip r:embed="rId6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39" name="Freeform 93"/>
          <p:cNvSpPr>
            <a:spLocks noEditPoints="1"/>
          </p:cNvSpPr>
          <p:nvPr/>
        </p:nvSpPr>
        <p:spPr bwMode="auto">
          <a:xfrm>
            <a:off x="4765706" y="4228460"/>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blipFill dpi="0" rotWithShape="1">
            <a:blip r:embed="rId6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40" name="Freeform 94"/>
          <p:cNvSpPr>
            <a:spLocks/>
          </p:cNvSpPr>
          <p:nvPr/>
        </p:nvSpPr>
        <p:spPr bwMode="auto">
          <a:xfrm>
            <a:off x="4566923" y="3044097"/>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blipFill dpi="0" rotWithShape="1">
            <a:blip r:embed="rId7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41" name="Freeform 95"/>
          <p:cNvSpPr>
            <a:spLocks/>
          </p:cNvSpPr>
          <p:nvPr/>
        </p:nvSpPr>
        <p:spPr bwMode="auto">
          <a:xfrm>
            <a:off x="4556210" y="2907210"/>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blipFill dpi="0" rotWithShape="1">
            <a:blip r:embed="rId7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42" name="Freeform 96"/>
          <p:cNvSpPr>
            <a:spLocks/>
          </p:cNvSpPr>
          <p:nvPr/>
        </p:nvSpPr>
        <p:spPr bwMode="auto">
          <a:xfrm>
            <a:off x="4587158" y="2931017"/>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blipFill dpi="0" rotWithShape="1">
            <a:blip r:embed="rId7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43" name="Freeform 97"/>
          <p:cNvSpPr>
            <a:spLocks/>
          </p:cNvSpPr>
          <p:nvPr/>
        </p:nvSpPr>
        <p:spPr bwMode="auto">
          <a:xfrm>
            <a:off x="4578827" y="3078616"/>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blipFill dpi="0" rotWithShape="1">
            <a:blip r:embed="rId7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44" name="Freeform 98"/>
          <p:cNvSpPr>
            <a:spLocks noEditPoints="1"/>
          </p:cNvSpPr>
          <p:nvPr/>
        </p:nvSpPr>
        <p:spPr bwMode="auto">
          <a:xfrm>
            <a:off x="4540737" y="1872826"/>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blipFill dpi="0" rotWithShape="1">
            <a:blip r:embed="rId7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nvGrpSpPr>
          <p:cNvPr id="245" name="组合 244"/>
          <p:cNvGrpSpPr/>
          <p:nvPr/>
        </p:nvGrpSpPr>
        <p:grpSpPr>
          <a:xfrm>
            <a:off x="6051447" y="1920429"/>
            <a:ext cx="502789" cy="453321"/>
            <a:chOff x="5424755" y="1340768"/>
            <a:chExt cx="670560" cy="604586"/>
          </a:xfrm>
          <a:blipFill dpi="0" rotWithShape="1">
            <a:blip r:embed="rId75">
              <a:extLst>
                <a:ext uri="{28A0092B-C50C-407E-A947-70E740481C1C}">
                  <a14:useLocalDpi xmlns:a14="http://schemas.microsoft.com/office/drawing/2010/main" val="0"/>
                </a:ext>
              </a:extLst>
            </a:blip>
            <a:srcRect/>
            <a:stretch>
              <a:fillRect/>
            </a:stretch>
          </a:blipFill>
        </p:grpSpPr>
        <p:grpSp>
          <p:nvGrpSpPr>
            <p:cNvPr id="246" name="组合 245"/>
            <p:cNvGrpSpPr/>
            <p:nvPr/>
          </p:nvGrpSpPr>
          <p:grpSpPr>
            <a:xfrm>
              <a:off x="5424755" y="1340768"/>
              <a:ext cx="670560" cy="604586"/>
              <a:chOff x="5424755" y="1340768"/>
              <a:chExt cx="670560" cy="604586"/>
            </a:xfrm>
            <a:grpFill/>
          </p:grpSpPr>
          <p:grpSp>
            <p:nvGrpSpPr>
              <p:cNvPr id="248" name="组合 247"/>
              <p:cNvGrpSpPr/>
              <p:nvPr/>
            </p:nvGrpSpPr>
            <p:grpSpPr>
              <a:xfrm>
                <a:off x="5424755" y="1340768"/>
                <a:ext cx="670560" cy="604586"/>
                <a:chOff x="3720691" y="2824413"/>
                <a:chExt cx="1341120" cy="1209172"/>
              </a:xfrm>
              <a:grpFill/>
            </p:grpSpPr>
            <p:sp>
              <p:nvSpPr>
                <p:cNvPr id="250"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251"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249"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247"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01</a:t>
              </a:r>
              <a:endParaRPr lang="zh-CN" altLang="en-US"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252" name="矩形 251"/>
          <p:cNvSpPr/>
          <p:nvPr/>
        </p:nvSpPr>
        <p:spPr>
          <a:xfrm>
            <a:off x="6623694" y="1782746"/>
            <a:ext cx="1163522" cy="253891"/>
          </a:xfrm>
          <a:prstGeom prst="rect">
            <a:avLst/>
          </a:prstGeom>
        </p:spPr>
        <p:txBody>
          <a:bodyPr wrap="square" lIns="68555" tIns="34278" rIns="68555" bIns="34278">
            <a:spAutoFit/>
          </a:bodyPr>
          <a:lstStyle/>
          <a:p>
            <a:pP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sp>
        <p:nvSpPr>
          <p:cNvPr id="253" name="矩形 47"/>
          <p:cNvSpPr>
            <a:spLocks noChangeArrowheads="1"/>
          </p:cNvSpPr>
          <p:nvPr/>
        </p:nvSpPr>
        <p:spPr bwMode="auto">
          <a:xfrm>
            <a:off x="6623694" y="2024931"/>
            <a:ext cx="2028858"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在此录入上述图表的描述说明，录入上述图表的描述说明</a:t>
            </a:r>
            <a:r>
              <a:rPr kumimoji="0" lang="zh-CN" altLang="en-US" sz="105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a:t>
            </a:r>
          </a:p>
        </p:txBody>
      </p:sp>
      <p:cxnSp>
        <p:nvCxnSpPr>
          <p:cNvPr id="254" name="直接连接符 253"/>
          <p:cNvCxnSpPr/>
          <p:nvPr/>
        </p:nvCxnSpPr>
        <p:spPr>
          <a:xfrm>
            <a:off x="5535078" y="2047803"/>
            <a:ext cx="548697" cy="1190"/>
          </a:xfrm>
          <a:prstGeom prst="line">
            <a:avLst/>
          </a:prstGeom>
          <a:noFill/>
          <a:ln w="9525" cap="flat" cmpd="sng" algn="ctr">
            <a:solidFill>
              <a:sysClr val="window" lastClr="FFFFFF"/>
            </a:solidFill>
            <a:prstDash val="sysDash"/>
          </a:ln>
          <a:effectLst/>
        </p:spPr>
      </p:cxnSp>
      <p:grpSp>
        <p:nvGrpSpPr>
          <p:cNvPr id="255" name="组合 254"/>
          <p:cNvGrpSpPr/>
          <p:nvPr/>
        </p:nvGrpSpPr>
        <p:grpSpPr>
          <a:xfrm>
            <a:off x="6114216" y="3413699"/>
            <a:ext cx="502789" cy="453321"/>
            <a:chOff x="5424755" y="1340768"/>
            <a:chExt cx="670560" cy="604586"/>
          </a:xfrm>
          <a:blipFill dpi="0" rotWithShape="1">
            <a:blip r:embed="rId76">
              <a:extLst>
                <a:ext uri="{28A0092B-C50C-407E-A947-70E740481C1C}">
                  <a14:useLocalDpi xmlns:a14="http://schemas.microsoft.com/office/drawing/2010/main" val="0"/>
                </a:ext>
              </a:extLst>
            </a:blip>
            <a:srcRect/>
            <a:stretch>
              <a:fillRect/>
            </a:stretch>
          </a:blipFill>
        </p:grpSpPr>
        <p:grpSp>
          <p:nvGrpSpPr>
            <p:cNvPr id="256" name="组合 255"/>
            <p:cNvGrpSpPr/>
            <p:nvPr/>
          </p:nvGrpSpPr>
          <p:grpSpPr>
            <a:xfrm>
              <a:off x="5424755" y="1340768"/>
              <a:ext cx="670560" cy="604586"/>
              <a:chOff x="5424755" y="1340768"/>
              <a:chExt cx="670560" cy="604586"/>
            </a:xfrm>
            <a:grpFill/>
          </p:grpSpPr>
          <p:grpSp>
            <p:nvGrpSpPr>
              <p:cNvPr id="258" name="组合 257"/>
              <p:cNvGrpSpPr/>
              <p:nvPr/>
            </p:nvGrpSpPr>
            <p:grpSpPr>
              <a:xfrm>
                <a:off x="5424755" y="1340768"/>
                <a:ext cx="670560" cy="604586"/>
                <a:chOff x="3720691" y="2824413"/>
                <a:chExt cx="1341120" cy="1209172"/>
              </a:xfrm>
              <a:grpFill/>
            </p:grpSpPr>
            <p:sp>
              <p:nvSpPr>
                <p:cNvPr id="260"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261"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259"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257"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02</a:t>
              </a:r>
              <a:endParaRPr lang="zh-CN" altLang="en-US"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262" name="矩形 261"/>
          <p:cNvSpPr/>
          <p:nvPr/>
        </p:nvSpPr>
        <p:spPr>
          <a:xfrm>
            <a:off x="6686464" y="3297307"/>
            <a:ext cx="1163522" cy="253891"/>
          </a:xfrm>
          <a:prstGeom prst="rect">
            <a:avLst/>
          </a:prstGeom>
        </p:spPr>
        <p:txBody>
          <a:bodyPr wrap="square" lIns="68555" tIns="34278" rIns="68555" bIns="34278">
            <a:spAutoFit/>
          </a:bodyPr>
          <a:lstStyle/>
          <a:p>
            <a:pP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sp>
        <p:nvSpPr>
          <p:cNvPr id="263" name="矩形 47"/>
          <p:cNvSpPr>
            <a:spLocks noChangeArrowheads="1"/>
          </p:cNvSpPr>
          <p:nvPr/>
        </p:nvSpPr>
        <p:spPr bwMode="auto">
          <a:xfrm>
            <a:off x="6686463" y="3539492"/>
            <a:ext cx="2028858"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在此录入上述图表的描述说明，录入上述图表的描述说明</a:t>
            </a:r>
            <a:r>
              <a:rPr kumimoji="0" lang="zh-CN" altLang="en-US" sz="105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a:t>
            </a:r>
          </a:p>
        </p:txBody>
      </p:sp>
      <p:cxnSp>
        <p:nvCxnSpPr>
          <p:cNvPr id="264" name="直接连接符 263"/>
          <p:cNvCxnSpPr/>
          <p:nvPr/>
        </p:nvCxnSpPr>
        <p:spPr>
          <a:xfrm>
            <a:off x="5597847" y="3563554"/>
            <a:ext cx="548697" cy="0"/>
          </a:xfrm>
          <a:prstGeom prst="line">
            <a:avLst/>
          </a:prstGeom>
          <a:noFill/>
          <a:ln w="9525" cap="flat" cmpd="sng" algn="ctr">
            <a:solidFill>
              <a:sysClr val="window" lastClr="FFFFFF"/>
            </a:solidFill>
            <a:prstDash val="sysDash"/>
          </a:ln>
          <a:effectLst/>
        </p:spPr>
      </p:cxnSp>
      <p:cxnSp>
        <p:nvCxnSpPr>
          <p:cNvPr id="265" name="直接连接符 264"/>
          <p:cNvCxnSpPr/>
          <p:nvPr/>
        </p:nvCxnSpPr>
        <p:spPr>
          <a:xfrm>
            <a:off x="3051448" y="2051516"/>
            <a:ext cx="548697" cy="1190"/>
          </a:xfrm>
          <a:prstGeom prst="line">
            <a:avLst/>
          </a:prstGeom>
          <a:noFill/>
          <a:ln w="9525" cap="flat" cmpd="sng" algn="ctr">
            <a:solidFill>
              <a:sysClr val="window" lastClr="FFFFFF"/>
            </a:solidFill>
            <a:prstDash val="sysDash"/>
          </a:ln>
          <a:effectLst/>
        </p:spPr>
      </p:cxnSp>
      <p:grpSp>
        <p:nvGrpSpPr>
          <p:cNvPr id="266" name="组合 265"/>
          <p:cNvGrpSpPr/>
          <p:nvPr/>
        </p:nvGrpSpPr>
        <p:grpSpPr>
          <a:xfrm>
            <a:off x="2633093" y="1912020"/>
            <a:ext cx="502789" cy="453321"/>
            <a:chOff x="5424755" y="1340768"/>
            <a:chExt cx="670560" cy="604586"/>
          </a:xfrm>
          <a:blipFill dpi="0" rotWithShape="1">
            <a:blip r:embed="rId77">
              <a:extLst>
                <a:ext uri="{28A0092B-C50C-407E-A947-70E740481C1C}">
                  <a14:useLocalDpi xmlns:a14="http://schemas.microsoft.com/office/drawing/2010/main" val="0"/>
                </a:ext>
              </a:extLst>
            </a:blip>
            <a:srcRect/>
            <a:stretch>
              <a:fillRect/>
            </a:stretch>
          </a:blipFill>
        </p:grpSpPr>
        <p:grpSp>
          <p:nvGrpSpPr>
            <p:cNvPr id="267" name="组合 266"/>
            <p:cNvGrpSpPr/>
            <p:nvPr/>
          </p:nvGrpSpPr>
          <p:grpSpPr>
            <a:xfrm>
              <a:off x="5424755" y="1340768"/>
              <a:ext cx="670560" cy="604586"/>
              <a:chOff x="5424755" y="1340768"/>
              <a:chExt cx="670560" cy="604586"/>
            </a:xfrm>
            <a:grpFill/>
          </p:grpSpPr>
          <p:grpSp>
            <p:nvGrpSpPr>
              <p:cNvPr id="269" name="组合 268"/>
              <p:cNvGrpSpPr/>
              <p:nvPr/>
            </p:nvGrpSpPr>
            <p:grpSpPr>
              <a:xfrm>
                <a:off x="5424755" y="1340768"/>
                <a:ext cx="670560" cy="604586"/>
                <a:chOff x="3720691" y="2824413"/>
                <a:chExt cx="1341120" cy="1209172"/>
              </a:xfrm>
              <a:grpFill/>
            </p:grpSpPr>
            <p:sp>
              <p:nvSpPr>
                <p:cNvPr id="27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27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270"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268"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03</a:t>
              </a:r>
              <a:endParaRPr lang="zh-CN" altLang="en-US"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273" name="矩形 272"/>
          <p:cNvSpPr/>
          <p:nvPr/>
        </p:nvSpPr>
        <p:spPr>
          <a:xfrm>
            <a:off x="630589" y="1782746"/>
            <a:ext cx="1163522" cy="253891"/>
          </a:xfrm>
          <a:prstGeom prst="rect">
            <a:avLst/>
          </a:prstGeom>
        </p:spPr>
        <p:txBody>
          <a:bodyPr wrap="square" lIns="68555" tIns="34278" rIns="68555" bIns="34278">
            <a:spAutoFit/>
          </a:bodyPr>
          <a:lstStyle/>
          <a:p>
            <a:pP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sp>
        <p:nvSpPr>
          <p:cNvPr id="274" name="矩形 47"/>
          <p:cNvSpPr>
            <a:spLocks noChangeArrowheads="1"/>
          </p:cNvSpPr>
          <p:nvPr/>
        </p:nvSpPr>
        <p:spPr bwMode="auto">
          <a:xfrm>
            <a:off x="630588" y="2024931"/>
            <a:ext cx="2028858"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在此录入上述图表的描述说明，录入上述图表的描述说明。</a:t>
            </a:r>
          </a:p>
        </p:txBody>
      </p:sp>
      <p:cxnSp>
        <p:nvCxnSpPr>
          <p:cNvPr id="275" name="直接连接符 274"/>
          <p:cNvCxnSpPr/>
          <p:nvPr/>
        </p:nvCxnSpPr>
        <p:spPr>
          <a:xfrm>
            <a:off x="3060226" y="3564480"/>
            <a:ext cx="548697" cy="1190"/>
          </a:xfrm>
          <a:prstGeom prst="line">
            <a:avLst/>
          </a:prstGeom>
          <a:noFill/>
          <a:ln w="9525" cap="flat" cmpd="sng" algn="ctr">
            <a:solidFill>
              <a:sysClr val="window" lastClr="FFFFFF"/>
            </a:solidFill>
            <a:prstDash val="sysDash"/>
          </a:ln>
          <a:effectLst/>
        </p:spPr>
      </p:cxnSp>
      <p:grpSp>
        <p:nvGrpSpPr>
          <p:cNvPr id="276" name="组合 275"/>
          <p:cNvGrpSpPr/>
          <p:nvPr/>
        </p:nvGrpSpPr>
        <p:grpSpPr>
          <a:xfrm>
            <a:off x="2633093" y="3372588"/>
            <a:ext cx="502789" cy="453321"/>
            <a:chOff x="5424755" y="1340768"/>
            <a:chExt cx="670560" cy="604586"/>
          </a:xfrm>
          <a:blipFill dpi="0" rotWithShape="1">
            <a:blip r:embed="rId78">
              <a:extLst>
                <a:ext uri="{28A0092B-C50C-407E-A947-70E740481C1C}">
                  <a14:useLocalDpi xmlns:a14="http://schemas.microsoft.com/office/drawing/2010/main" val="0"/>
                </a:ext>
              </a:extLst>
            </a:blip>
            <a:srcRect/>
            <a:stretch>
              <a:fillRect/>
            </a:stretch>
          </a:blipFill>
        </p:grpSpPr>
        <p:grpSp>
          <p:nvGrpSpPr>
            <p:cNvPr id="277" name="组合 276"/>
            <p:cNvGrpSpPr/>
            <p:nvPr/>
          </p:nvGrpSpPr>
          <p:grpSpPr>
            <a:xfrm>
              <a:off x="5424755" y="1340768"/>
              <a:ext cx="670560" cy="604586"/>
              <a:chOff x="5424755" y="1340768"/>
              <a:chExt cx="670560" cy="604586"/>
            </a:xfrm>
            <a:grpFill/>
          </p:grpSpPr>
          <p:grpSp>
            <p:nvGrpSpPr>
              <p:cNvPr id="279" name="组合 278"/>
              <p:cNvGrpSpPr/>
              <p:nvPr/>
            </p:nvGrpSpPr>
            <p:grpSpPr>
              <a:xfrm>
                <a:off x="5424755" y="1340768"/>
                <a:ext cx="670560" cy="604586"/>
                <a:chOff x="3720691" y="2824413"/>
                <a:chExt cx="1341120" cy="1209172"/>
              </a:xfrm>
              <a:grpFill/>
            </p:grpSpPr>
            <p:sp>
              <p:nvSpPr>
                <p:cNvPr id="28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28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280"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278"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04</a:t>
              </a:r>
              <a:endParaRPr lang="zh-CN" altLang="en-US"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283" name="矩形 282"/>
          <p:cNvSpPr/>
          <p:nvPr/>
        </p:nvSpPr>
        <p:spPr>
          <a:xfrm>
            <a:off x="659476" y="3208579"/>
            <a:ext cx="1163522" cy="253891"/>
          </a:xfrm>
          <a:prstGeom prst="rect">
            <a:avLst/>
          </a:prstGeom>
        </p:spPr>
        <p:txBody>
          <a:bodyPr wrap="square" lIns="68555" tIns="34278" rIns="68555" bIns="34278">
            <a:spAutoFit/>
          </a:bodyPr>
          <a:lstStyle/>
          <a:p>
            <a:pP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sp>
        <p:nvSpPr>
          <p:cNvPr id="284" name="矩形 47"/>
          <p:cNvSpPr>
            <a:spLocks noChangeArrowheads="1"/>
          </p:cNvSpPr>
          <p:nvPr/>
        </p:nvSpPr>
        <p:spPr bwMode="auto">
          <a:xfrm>
            <a:off x="630588" y="3485500"/>
            <a:ext cx="2028858"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在此录入上述图表的描述说明，录入上述图表的描述说明</a:t>
            </a:r>
            <a:r>
              <a:rPr kumimoji="0" lang="zh-CN" altLang="en-US" sz="105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a:t>
            </a:r>
          </a:p>
        </p:txBody>
      </p:sp>
      <p:grpSp>
        <p:nvGrpSpPr>
          <p:cNvPr id="285" name="组合 284"/>
          <p:cNvGrpSpPr/>
          <p:nvPr/>
        </p:nvGrpSpPr>
        <p:grpSpPr>
          <a:xfrm>
            <a:off x="5518761" y="1728754"/>
            <a:ext cx="208734" cy="138347"/>
            <a:chOff x="9482595" y="2565731"/>
            <a:chExt cx="278384" cy="184511"/>
          </a:xfrm>
          <a:blipFill dpi="0" rotWithShape="1">
            <a:blip r:embed="rId13">
              <a:extLst>
                <a:ext uri="{28A0092B-C50C-407E-A947-70E740481C1C}">
                  <a14:useLocalDpi xmlns:a14="http://schemas.microsoft.com/office/drawing/2010/main" val="0"/>
                </a:ext>
              </a:extLst>
            </a:blip>
            <a:srcRect/>
            <a:stretch>
              <a:fillRect/>
            </a:stretch>
          </a:blipFill>
        </p:grpSpPr>
        <p:sp>
          <p:nvSpPr>
            <p:cNvPr id="286" name="椭圆 285"/>
            <p:cNvSpPr/>
            <p:nvPr/>
          </p:nvSpPr>
          <p:spPr>
            <a:xfrm>
              <a:off x="9482595" y="2565731"/>
              <a:ext cx="71376" cy="71376"/>
            </a:xfrm>
            <a:prstGeom prst="ellipse">
              <a:avLst/>
            </a:prstGeom>
            <a:grp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414455"/>
                </a:solidFill>
                <a:effectLst/>
                <a:uLnTx/>
                <a:uFillTx/>
                <a:latin typeface="Calibri"/>
                <a:ea typeface="宋体"/>
                <a:cs typeface="+mn-cs"/>
              </a:endParaRPr>
            </a:p>
          </p:txBody>
        </p:sp>
        <p:sp>
          <p:nvSpPr>
            <p:cNvPr id="287" name="椭圆 286"/>
            <p:cNvSpPr/>
            <p:nvPr/>
          </p:nvSpPr>
          <p:spPr>
            <a:xfrm>
              <a:off x="9625979" y="2615242"/>
              <a:ext cx="135000" cy="135000"/>
            </a:xfrm>
            <a:prstGeom prst="ellipse">
              <a:avLst/>
            </a:prstGeom>
            <a:grp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414455"/>
                </a:solidFill>
                <a:effectLst/>
                <a:uLnTx/>
                <a:uFillTx/>
                <a:latin typeface="Calibri"/>
                <a:ea typeface="宋体"/>
                <a:cs typeface="+mn-cs"/>
              </a:endParaRP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47"/>
                                        </p:tgtEl>
                                        <p:attrNameLst>
                                          <p:attrName>style.visibility</p:attrName>
                                        </p:attrNameLst>
                                      </p:cBhvr>
                                      <p:to>
                                        <p:strVal val="visible"/>
                                      </p:to>
                                    </p:set>
                                    <p:anim calcmode="lin" valueType="num">
                                      <p:cBhvr additive="base">
                                        <p:cTn id="7" dur="500" fill="hold"/>
                                        <p:tgtEl>
                                          <p:spTgt spid="147"/>
                                        </p:tgtEl>
                                        <p:attrNameLst>
                                          <p:attrName>ppt_x</p:attrName>
                                        </p:attrNameLst>
                                      </p:cBhvr>
                                      <p:tavLst>
                                        <p:tav tm="0">
                                          <p:val>
                                            <p:strVal val="#ppt_x"/>
                                          </p:val>
                                        </p:tav>
                                        <p:tav tm="100000">
                                          <p:val>
                                            <p:strVal val="#ppt_x"/>
                                          </p:val>
                                        </p:tav>
                                      </p:tavLst>
                                    </p:anim>
                                    <p:anim calcmode="lin" valueType="num">
                                      <p:cBhvr additive="base">
                                        <p:cTn id="8" dur="500" fill="hold"/>
                                        <p:tgtEl>
                                          <p:spTgt spid="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45"/>
                                        </p:tgtEl>
                                        <p:attrNameLst>
                                          <p:attrName>style.visibility</p:attrName>
                                        </p:attrNameLst>
                                      </p:cBhvr>
                                      <p:to>
                                        <p:strVal val="visible"/>
                                      </p:to>
                                    </p:set>
                                    <p:anim calcmode="lin" valueType="num">
                                      <p:cBhvr additive="base">
                                        <p:cTn id="12" dur="500" fill="hold"/>
                                        <p:tgtEl>
                                          <p:spTgt spid="145"/>
                                        </p:tgtEl>
                                        <p:attrNameLst>
                                          <p:attrName>ppt_x</p:attrName>
                                        </p:attrNameLst>
                                      </p:cBhvr>
                                      <p:tavLst>
                                        <p:tav tm="0">
                                          <p:val>
                                            <p:strVal val="#ppt_x"/>
                                          </p:val>
                                        </p:tav>
                                        <p:tav tm="100000">
                                          <p:val>
                                            <p:strVal val="#ppt_x"/>
                                          </p:val>
                                        </p:tav>
                                      </p:tavLst>
                                    </p:anim>
                                    <p:anim calcmode="lin" valueType="num">
                                      <p:cBhvr additive="base">
                                        <p:cTn id="13" dur="500" fill="hold"/>
                                        <p:tgtEl>
                                          <p:spTgt spid="14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46"/>
                                        </p:tgtEl>
                                        <p:attrNameLst>
                                          <p:attrName>style.visibility</p:attrName>
                                        </p:attrNameLst>
                                      </p:cBhvr>
                                      <p:to>
                                        <p:strVal val="visible"/>
                                      </p:to>
                                    </p:set>
                                    <p:anim calcmode="lin" valueType="num">
                                      <p:cBhvr additive="base">
                                        <p:cTn id="17" dur="500" fill="hold"/>
                                        <p:tgtEl>
                                          <p:spTgt spid="146"/>
                                        </p:tgtEl>
                                        <p:attrNameLst>
                                          <p:attrName>ppt_x</p:attrName>
                                        </p:attrNameLst>
                                      </p:cBhvr>
                                      <p:tavLst>
                                        <p:tav tm="0">
                                          <p:val>
                                            <p:strVal val="#ppt_x"/>
                                          </p:val>
                                        </p:tav>
                                        <p:tav tm="100000">
                                          <p:val>
                                            <p:strVal val="#ppt_x"/>
                                          </p:val>
                                        </p:tav>
                                      </p:tavLst>
                                    </p:anim>
                                    <p:anim calcmode="lin" valueType="num">
                                      <p:cBhvr additive="base">
                                        <p:cTn id="18" dur="500" fill="hold"/>
                                        <p:tgtEl>
                                          <p:spTgt spid="1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148"/>
                                        </p:tgtEl>
                                        <p:attrNameLst>
                                          <p:attrName>style.visibility</p:attrName>
                                        </p:attrNameLst>
                                      </p:cBhvr>
                                      <p:to>
                                        <p:strVal val="visible"/>
                                      </p:to>
                                    </p:set>
                                    <p:anim calcmode="lin" valueType="num">
                                      <p:cBhvr additive="base">
                                        <p:cTn id="22" dur="500" fill="hold"/>
                                        <p:tgtEl>
                                          <p:spTgt spid="148"/>
                                        </p:tgtEl>
                                        <p:attrNameLst>
                                          <p:attrName>ppt_x</p:attrName>
                                        </p:attrNameLst>
                                      </p:cBhvr>
                                      <p:tavLst>
                                        <p:tav tm="0">
                                          <p:val>
                                            <p:strVal val="1+#ppt_w/2"/>
                                          </p:val>
                                        </p:tav>
                                        <p:tav tm="100000">
                                          <p:val>
                                            <p:strVal val="#ppt_x"/>
                                          </p:val>
                                        </p:tav>
                                      </p:tavLst>
                                    </p:anim>
                                    <p:anim calcmode="lin" valueType="num">
                                      <p:cBhvr additive="base">
                                        <p:cTn id="23" dur="500" fill="hold"/>
                                        <p:tgtEl>
                                          <p:spTgt spid="148"/>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49"/>
                                        </p:tgtEl>
                                        <p:attrNameLst>
                                          <p:attrName>style.visibility</p:attrName>
                                        </p:attrNameLst>
                                      </p:cBhvr>
                                      <p:to>
                                        <p:strVal val="visible"/>
                                      </p:to>
                                    </p:set>
                                    <p:anim calcmode="lin" valueType="num">
                                      <p:cBhvr additive="base">
                                        <p:cTn id="26" dur="500" fill="hold"/>
                                        <p:tgtEl>
                                          <p:spTgt spid="149"/>
                                        </p:tgtEl>
                                        <p:attrNameLst>
                                          <p:attrName>ppt_x</p:attrName>
                                        </p:attrNameLst>
                                      </p:cBhvr>
                                      <p:tavLst>
                                        <p:tav tm="0">
                                          <p:val>
                                            <p:strVal val="#ppt_x"/>
                                          </p:val>
                                        </p:tav>
                                        <p:tav tm="100000">
                                          <p:val>
                                            <p:strVal val="#ppt_x"/>
                                          </p:val>
                                        </p:tav>
                                      </p:tavLst>
                                    </p:anim>
                                    <p:anim calcmode="lin" valueType="num">
                                      <p:cBhvr additive="base">
                                        <p:cTn id="27" dur="500" fill="hold"/>
                                        <p:tgtEl>
                                          <p:spTgt spid="149"/>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50"/>
                                        </p:tgtEl>
                                        <p:attrNameLst>
                                          <p:attrName>style.visibility</p:attrName>
                                        </p:attrNameLst>
                                      </p:cBhvr>
                                      <p:to>
                                        <p:strVal val="visible"/>
                                      </p:to>
                                    </p:set>
                                    <p:anim calcmode="lin" valueType="num">
                                      <p:cBhvr additive="base">
                                        <p:cTn id="30" dur="500" fill="hold"/>
                                        <p:tgtEl>
                                          <p:spTgt spid="150"/>
                                        </p:tgtEl>
                                        <p:attrNameLst>
                                          <p:attrName>ppt_x</p:attrName>
                                        </p:attrNameLst>
                                      </p:cBhvr>
                                      <p:tavLst>
                                        <p:tav tm="0">
                                          <p:val>
                                            <p:strVal val="#ppt_x"/>
                                          </p:val>
                                        </p:tav>
                                        <p:tav tm="100000">
                                          <p:val>
                                            <p:strVal val="#ppt_x"/>
                                          </p:val>
                                        </p:tav>
                                      </p:tavLst>
                                    </p:anim>
                                    <p:anim calcmode="lin" valueType="num">
                                      <p:cBhvr additive="base">
                                        <p:cTn id="31" dur="500" fill="hold"/>
                                        <p:tgtEl>
                                          <p:spTgt spid="150"/>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51"/>
                                        </p:tgtEl>
                                        <p:attrNameLst>
                                          <p:attrName>style.visibility</p:attrName>
                                        </p:attrNameLst>
                                      </p:cBhvr>
                                      <p:to>
                                        <p:strVal val="visible"/>
                                      </p:to>
                                    </p:set>
                                    <p:anim calcmode="lin" valueType="num">
                                      <p:cBhvr additive="base">
                                        <p:cTn id="34" dur="500" fill="hold"/>
                                        <p:tgtEl>
                                          <p:spTgt spid="151"/>
                                        </p:tgtEl>
                                        <p:attrNameLst>
                                          <p:attrName>ppt_x</p:attrName>
                                        </p:attrNameLst>
                                      </p:cBhvr>
                                      <p:tavLst>
                                        <p:tav tm="0">
                                          <p:val>
                                            <p:strVal val="#ppt_x"/>
                                          </p:val>
                                        </p:tav>
                                        <p:tav tm="100000">
                                          <p:val>
                                            <p:strVal val="#ppt_x"/>
                                          </p:val>
                                        </p:tav>
                                      </p:tavLst>
                                    </p:anim>
                                    <p:anim calcmode="lin" valueType="num">
                                      <p:cBhvr additive="base">
                                        <p:cTn id="35" dur="500" fill="hold"/>
                                        <p:tgtEl>
                                          <p:spTgt spid="151"/>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152"/>
                                        </p:tgtEl>
                                        <p:attrNameLst>
                                          <p:attrName>style.visibility</p:attrName>
                                        </p:attrNameLst>
                                      </p:cBhvr>
                                      <p:to>
                                        <p:strVal val="visible"/>
                                      </p:to>
                                    </p:set>
                                    <p:anim calcmode="lin" valueType="num">
                                      <p:cBhvr additive="base">
                                        <p:cTn id="38" dur="500" fill="hold"/>
                                        <p:tgtEl>
                                          <p:spTgt spid="152"/>
                                        </p:tgtEl>
                                        <p:attrNameLst>
                                          <p:attrName>ppt_x</p:attrName>
                                        </p:attrNameLst>
                                      </p:cBhvr>
                                      <p:tavLst>
                                        <p:tav tm="0">
                                          <p:val>
                                            <p:strVal val="1+#ppt_w/2"/>
                                          </p:val>
                                        </p:tav>
                                        <p:tav tm="100000">
                                          <p:val>
                                            <p:strVal val="#ppt_x"/>
                                          </p:val>
                                        </p:tav>
                                      </p:tavLst>
                                    </p:anim>
                                    <p:anim calcmode="lin" valueType="num">
                                      <p:cBhvr additive="base">
                                        <p:cTn id="39" dur="500" fill="hold"/>
                                        <p:tgtEl>
                                          <p:spTgt spid="152"/>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53"/>
                                        </p:tgtEl>
                                        <p:attrNameLst>
                                          <p:attrName>style.visibility</p:attrName>
                                        </p:attrNameLst>
                                      </p:cBhvr>
                                      <p:to>
                                        <p:strVal val="visible"/>
                                      </p:to>
                                    </p:set>
                                    <p:anim calcmode="lin" valueType="num">
                                      <p:cBhvr additive="base">
                                        <p:cTn id="42" dur="500" fill="hold"/>
                                        <p:tgtEl>
                                          <p:spTgt spid="153"/>
                                        </p:tgtEl>
                                        <p:attrNameLst>
                                          <p:attrName>ppt_x</p:attrName>
                                        </p:attrNameLst>
                                      </p:cBhvr>
                                      <p:tavLst>
                                        <p:tav tm="0">
                                          <p:val>
                                            <p:strVal val="#ppt_x"/>
                                          </p:val>
                                        </p:tav>
                                        <p:tav tm="100000">
                                          <p:val>
                                            <p:strVal val="#ppt_x"/>
                                          </p:val>
                                        </p:tav>
                                      </p:tavLst>
                                    </p:anim>
                                    <p:anim calcmode="lin" valueType="num">
                                      <p:cBhvr additive="base">
                                        <p:cTn id="43" dur="500" fill="hold"/>
                                        <p:tgtEl>
                                          <p:spTgt spid="15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54"/>
                                        </p:tgtEl>
                                        <p:attrNameLst>
                                          <p:attrName>style.visibility</p:attrName>
                                        </p:attrNameLst>
                                      </p:cBhvr>
                                      <p:to>
                                        <p:strVal val="visible"/>
                                      </p:to>
                                    </p:set>
                                    <p:anim calcmode="lin" valueType="num">
                                      <p:cBhvr additive="base">
                                        <p:cTn id="46" dur="500" fill="hold"/>
                                        <p:tgtEl>
                                          <p:spTgt spid="154"/>
                                        </p:tgtEl>
                                        <p:attrNameLst>
                                          <p:attrName>ppt_x</p:attrName>
                                        </p:attrNameLst>
                                      </p:cBhvr>
                                      <p:tavLst>
                                        <p:tav tm="0">
                                          <p:val>
                                            <p:strVal val="#ppt_x"/>
                                          </p:val>
                                        </p:tav>
                                        <p:tav tm="100000">
                                          <p:val>
                                            <p:strVal val="#ppt_x"/>
                                          </p:val>
                                        </p:tav>
                                      </p:tavLst>
                                    </p:anim>
                                    <p:anim calcmode="lin" valueType="num">
                                      <p:cBhvr additive="base">
                                        <p:cTn id="47" dur="500" fill="hold"/>
                                        <p:tgtEl>
                                          <p:spTgt spid="154"/>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55"/>
                                        </p:tgtEl>
                                        <p:attrNameLst>
                                          <p:attrName>style.visibility</p:attrName>
                                        </p:attrNameLst>
                                      </p:cBhvr>
                                      <p:to>
                                        <p:strVal val="visible"/>
                                      </p:to>
                                    </p:set>
                                    <p:anim calcmode="lin" valueType="num">
                                      <p:cBhvr additive="base">
                                        <p:cTn id="50" dur="500" fill="hold"/>
                                        <p:tgtEl>
                                          <p:spTgt spid="155"/>
                                        </p:tgtEl>
                                        <p:attrNameLst>
                                          <p:attrName>ppt_x</p:attrName>
                                        </p:attrNameLst>
                                      </p:cBhvr>
                                      <p:tavLst>
                                        <p:tav tm="0">
                                          <p:val>
                                            <p:strVal val="#ppt_x"/>
                                          </p:val>
                                        </p:tav>
                                        <p:tav tm="100000">
                                          <p:val>
                                            <p:strVal val="#ppt_x"/>
                                          </p:val>
                                        </p:tav>
                                      </p:tavLst>
                                    </p:anim>
                                    <p:anim calcmode="lin" valueType="num">
                                      <p:cBhvr additive="base">
                                        <p:cTn id="51" dur="500" fill="hold"/>
                                        <p:tgtEl>
                                          <p:spTgt spid="155"/>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156"/>
                                        </p:tgtEl>
                                        <p:attrNameLst>
                                          <p:attrName>style.visibility</p:attrName>
                                        </p:attrNameLst>
                                      </p:cBhvr>
                                      <p:to>
                                        <p:strVal val="visible"/>
                                      </p:to>
                                    </p:set>
                                    <p:anim calcmode="lin" valueType="num">
                                      <p:cBhvr additive="base">
                                        <p:cTn id="54" dur="500" fill="hold"/>
                                        <p:tgtEl>
                                          <p:spTgt spid="156"/>
                                        </p:tgtEl>
                                        <p:attrNameLst>
                                          <p:attrName>ppt_x</p:attrName>
                                        </p:attrNameLst>
                                      </p:cBhvr>
                                      <p:tavLst>
                                        <p:tav tm="0">
                                          <p:val>
                                            <p:strVal val="#ppt_x"/>
                                          </p:val>
                                        </p:tav>
                                        <p:tav tm="100000">
                                          <p:val>
                                            <p:strVal val="#ppt_x"/>
                                          </p:val>
                                        </p:tav>
                                      </p:tavLst>
                                    </p:anim>
                                    <p:anim calcmode="lin" valueType="num">
                                      <p:cBhvr additive="base">
                                        <p:cTn id="55" dur="500" fill="hold"/>
                                        <p:tgtEl>
                                          <p:spTgt spid="156"/>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157"/>
                                        </p:tgtEl>
                                        <p:attrNameLst>
                                          <p:attrName>style.visibility</p:attrName>
                                        </p:attrNameLst>
                                      </p:cBhvr>
                                      <p:to>
                                        <p:strVal val="visible"/>
                                      </p:to>
                                    </p:set>
                                    <p:anim calcmode="lin" valueType="num">
                                      <p:cBhvr additive="base">
                                        <p:cTn id="58" dur="500" fill="hold"/>
                                        <p:tgtEl>
                                          <p:spTgt spid="157"/>
                                        </p:tgtEl>
                                        <p:attrNameLst>
                                          <p:attrName>ppt_x</p:attrName>
                                        </p:attrNameLst>
                                      </p:cBhvr>
                                      <p:tavLst>
                                        <p:tav tm="0">
                                          <p:val>
                                            <p:strVal val="1+#ppt_w/2"/>
                                          </p:val>
                                        </p:tav>
                                        <p:tav tm="100000">
                                          <p:val>
                                            <p:strVal val="#ppt_x"/>
                                          </p:val>
                                        </p:tav>
                                      </p:tavLst>
                                    </p:anim>
                                    <p:anim calcmode="lin" valueType="num">
                                      <p:cBhvr additive="base">
                                        <p:cTn id="59" dur="500" fill="hold"/>
                                        <p:tgtEl>
                                          <p:spTgt spid="157"/>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164"/>
                                        </p:tgtEl>
                                        <p:attrNameLst>
                                          <p:attrName>style.visibility</p:attrName>
                                        </p:attrNameLst>
                                      </p:cBhvr>
                                      <p:to>
                                        <p:strVal val="visible"/>
                                      </p:to>
                                    </p:set>
                                    <p:anim calcmode="lin" valueType="num">
                                      <p:cBhvr additive="base">
                                        <p:cTn id="62" dur="500" fill="hold"/>
                                        <p:tgtEl>
                                          <p:spTgt spid="164"/>
                                        </p:tgtEl>
                                        <p:attrNameLst>
                                          <p:attrName>ppt_x</p:attrName>
                                        </p:attrNameLst>
                                      </p:cBhvr>
                                      <p:tavLst>
                                        <p:tav tm="0">
                                          <p:val>
                                            <p:strVal val="1+#ppt_w/2"/>
                                          </p:val>
                                        </p:tav>
                                        <p:tav tm="100000">
                                          <p:val>
                                            <p:strVal val="#ppt_x"/>
                                          </p:val>
                                        </p:tav>
                                      </p:tavLst>
                                    </p:anim>
                                    <p:anim calcmode="lin" valueType="num">
                                      <p:cBhvr additive="base">
                                        <p:cTn id="63" dur="500" fill="hold"/>
                                        <p:tgtEl>
                                          <p:spTgt spid="164"/>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165"/>
                                        </p:tgtEl>
                                        <p:attrNameLst>
                                          <p:attrName>style.visibility</p:attrName>
                                        </p:attrNameLst>
                                      </p:cBhvr>
                                      <p:to>
                                        <p:strVal val="visible"/>
                                      </p:to>
                                    </p:set>
                                    <p:anim calcmode="lin" valueType="num">
                                      <p:cBhvr additive="base">
                                        <p:cTn id="66" dur="500" fill="hold"/>
                                        <p:tgtEl>
                                          <p:spTgt spid="165"/>
                                        </p:tgtEl>
                                        <p:attrNameLst>
                                          <p:attrName>ppt_x</p:attrName>
                                        </p:attrNameLst>
                                      </p:cBhvr>
                                      <p:tavLst>
                                        <p:tav tm="0">
                                          <p:val>
                                            <p:strVal val="#ppt_x"/>
                                          </p:val>
                                        </p:tav>
                                        <p:tav tm="100000">
                                          <p:val>
                                            <p:strVal val="#ppt_x"/>
                                          </p:val>
                                        </p:tav>
                                      </p:tavLst>
                                    </p:anim>
                                    <p:anim calcmode="lin" valueType="num">
                                      <p:cBhvr additive="base">
                                        <p:cTn id="67" dur="500" fill="hold"/>
                                        <p:tgtEl>
                                          <p:spTgt spid="165"/>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166"/>
                                        </p:tgtEl>
                                        <p:attrNameLst>
                                          <p:attrName>style.visibility</p:attrName>
                                        </p:attrNameLst>
                                      </p:cBhvr>
                                      <p:to>
                                        <p:strVal val="visible"/>
                                      </p:to>
                                    </p:set>
                                    <p:anim calcmode="lin" valueType="num">
                                      <p:cBhvr additive="base">
                                        <p:cTn id="70" dur="500" fill="hold"/>
                                        <p:tgtEl>
                                          <p:spTgt spid="166"/>
                                        </p:tgtEl>
                                        <p:attrNameLst>
                                          <p:attrName>ppt_x</p:attrName>
                                        </p:attrNameLst>
                                      </p:cBhvr>
                                      <p:tavLst>
                                        <p:tav tm="0">
                                          <p:val>
                                            <p:strVal val="#ppt_x"/>
                                          </p:val>
                                        </p:tav>
                                        <p:tav tm="100000">
                                          <p:val>
                                            <p:strVal val="#ppt_x"/>
                                          </p:val>
                                        </p:tav>
                                      </p:tavLst>
                                    </p:anim>
                                    <p:anim calcmode="lin" valueType="num">
                                      <p:cBhvr additive="base">
                                        <p:cTn id="71" dur="500" fill="hold"/>
                                        <p:tgtEl>
                                          <p:spTgt spid="166"/>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167"/>
                                        </p:tgtEl>
                                        <p:attrNameLst>
                                          <p:attrName>style.visibility</p:attrName>
                                        </p:attrNameLst>
                                      </p:cBhvr>
                                      <p:to>
                                        <p:strVal val="visible"/>
                                      </p:to>
                                    </p:set>
                                    <p:anim calcmode="lin" valueType="num">
                                      <p:cBhvr additive="base">
                                        <p:cTn id="74" dur="500" fill="hold"/>
                                        <p:tgtEl>
                                          <p:spTgt spid="167"/>
                                        </p:tgtEl>
                                        <p:attrNameLst>
                                          <p:attrName>ppt_x</p:attrName>
                                        </p:attrNameLst>
                                      </p:cBhvr>
                                      <p:tavLst>
                                        <p:tav tm="0">
                                          <p:val>
                                            <p:strVal val="#ppt_x"/>
                                          </p:val>
                                        </p:tav>
                                        <p:tav tm="100000">
                                          <p:val>
                                            <p:strVal val="#ppt_x"/>
                                          </p:val>
                                        </p:tav>
                                      </p:tavLst>
                                    </p:anim>
                                    <p:anim calcmode="lin" valueType="num">
                                      <p:cBhvr additive="base">
                                        <p:cTn id="75" dur="500" fill="hold"/>
                                        <p:tgtEl>
                                          <p:spTgt spid="167"/>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168"/>
                                        </p:tgtEl>
                                        <p:attrNameLst>
                                          <p:attrName>style.visibility</p:attrName>
                                        </p:attrNameLst>
                                      </p:cBhvr>
                                      <p:to>
                                        <p:strVal val="visible"/>
                                      </p:to>
                                    </p:set>
                                    <p:anim calcmode="lin" valueType="num">
                                      <p:cBhvr additive="base">
                                        <p:cTn id="78" dur="500" fill="hold"/>
                                        <p:tgtEl>
                                          <p:spTgt spid="168"/>
                                        </p:tgtEl>
                                        <p:attrNameLst>
                                          <p:attrName>ppt_x</p:attrName>
                                        </p:attrNameLst>
                                      </p:cBhvr>
                                      <p:tavLst>
                                        <p:tav tm="0">
                                          <p:val>
                                            <p:strVal val="#ppt_x"/>
                                          </p:val>
                                        </p:tav>
                                        <p:tav tm="100000">
                                          <p:val>
                                            <p:strVal val="#ppt_x"/>
                                          </p:val>
                                        </p:tav>
                                      </p:tavLst>
                                    </p:anim>
                                    <p:anim calcmode="lin" valueType="num">
                                      <p:cBhvr additive="base">
                                        <p:cTn id="79" dur="500" fill="hold"/>
                                        <p:tgtEl>
                                          <p:spTgt spid="168"/>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169"/>
                                        </p:tgtEl>
                                        <p:attrNameLst>
                                          <p:attrName>style.visibility</p:attrName>
                                        </p:attrNameLst>
                                      </p:cBhvr>
                                      <p:to>
                                        <p:strVal val="visible"/>
                                      </p:to>
                                    </p:set>
                                    <p:anim calcmode="lin" valueType="num">
                                      <p:cBhvr additive="base">
                                        <p:cTn id="82" dur="500" fill="hold"/>
                                        <p:tgtEl>
                                          <p:spTgt spid="169"/>
                                        </p:tgtEl>
                                        <p:attrNameLst>
                                          <p:attrName>ppt_x</p:attrName>
                                        </p:attrNameLst>
                                      </p:cBhvr>
                                      <p:tavLst>
                                        <p:tav tm="0">
                                          <p:val>
                                            <p:strVal val="#ppt_x"/>
                                          </p:val>
                                        </p:tav>
                                        <p:tav tm="100000">
                                          <p:val>
                                            <p:strVal val="#ppt_x"/>
                                          </p:val>
                                        </p:tav>
                                      </p:tavLst>
                                    </p:anim>
                                    <p:anim calcmode="lin" valueType="num">
                                      <p:cBhvr additive="base">
                                        <p:cTn id="83" dur="500" fill="hold"/>
                                        <p:tgtEl>
                                          <p:spTgt spid="169"/>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170"/>
                                        </p:tgtEl>
                                        <p:attrNameLst>
                                          <p:attrName>style.visibility</p:attrName>
                                        </p:attrNameLst>
                                      </p:cBhvr>
                                      <p:to>
                                        <p:strVal val="visible"/>
                                      </p:to>
                                    </p:set>
                                    <p:anim calcmode="lin" valueType="num">
                                      <p:cBhvr additive="base">
                                        <p:cTn id="86" dur="500" fill="hold"/>
                                        <p:tgtEl>
                                          <p:spTgt spid="170"/>
                                        </p:tgtEl>
                                        <p:attrNameLst>
                                          <p:attrName>ppt_x</p:attrName>
                                        </p:attrNameLst>
                                      </p:cBhvr>
                                      <p:tavLst>
                                        <p:tav tm="0">
                                          <p:val>
                                            <p:strVal val="#ppt_x"/>
                                          </p:val>
                                        </p:tav>
                                        <p:tav tm="100000">
                                          <p:val>
                                            <p:strVal val="#ppt_x"/>
                                          </p:val>
                                        </p:tav>
                                      </p:tavLst>
                                    </p:anim>
                                    <p:anim calcmode="lin" valueType="num">
                                      <p:cBhvr additive="base">
                                        <p:cTn id="87" dur="500" fill="hold"/>
                                        <p:tgtEl>
                                          <p:spTgt spid="170"/>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171"/>
                                        </p:tgtEl>
                                        <p:attrNameLst>
                                          <p:attrName>style.visibility</p:attrName>
                                        </p:attrNameLst>
                                      </p:cBhvr>
                                      <p:to>
                                        <p:strVal val="visible"/>
                                      </p:to>
                                    </p:set>
                                    <p:anim calcmode="lin" valueType="num">
                                      <p:cBhvr additive="base">
                                        <p:cTn id="90" dur="500" fill="hold"/>
                                        <p:tgtEl>
                                          <p:spTgt spid="171"/>
                                        </p:tgtEl>
                                        <p:attrNameLst>
                                          <p:attrName>ppt_x</p:attrName>
                                        </p:attrNameLst>
                                      </p:cBhvr>
                                      <p:tavLst>
                                        <p:tav tm="0">
                                          <p:val>
                                            <p:strVal val="#ppt_x"/>
                                          </p:val>
                                        </p:tav>
                                        <p:tav tm="100000">
                                          <p:val>
                                            <p:strVal val="#ppt_x"/>
                                          </p:val>
                                        </p:tav>
                                      </p:tavLst>
                                    </p:anim>
                                    <p:anim calcmode="lin" valueType="num">
                                      <p:cBhvr additive="base">
                                        <p:cTn id="91" dur="500" fill="hold"/>
                                        <p:tgtEl>
                                          <p:spTgt spid="171"/>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172"/>
                                        </p:tgtEl>
                                        <p:attrNameLst>
                                          <p:attrName>style.visibility</p:attrName>
                                        </p:attrNameLst>
                                      </p:cBhvr>
                                      <p:to>
                                        <p:strVal val="visible"/>
                                      </p:to>
                                    </p:set>
                                    <p:anim calcmode="lin" valueType="num">
                                      <p:cBhvr additive="base">
                                        <p:cTn id="94" dur="500" fill="hold"/>
                                        <p:tgtEl>
                                          <p:spTgt spid="172"/>
                                        </p:tgtEl>
                                        <p:attrNameLst>
                                          <p:attrName>ppt_x</p:attrName>
                                        </p:attrNameLst>
                                      </p:cBhvr>
                                      <p:tavLst>
                                        <p:tav tm="0">
                                          <p:val>
                                            <p:strVal val="#ppt_x"/>
                                          </p:val>
                                        </p:tav>
                                        <p:tav tm="100000">
                                          <p:val>
                                            <p:strVal val="#ppt_x"/>
                                          </p:val>
                                        </p:tav>
                                      </p:tavLst>
                                    </p:anim>
                                    <p:anim calcmode="lin" valueType="num">
                                      <p:cBhvr additive="base">
                                        <p:cTn id="95" dur="500" fill="hold"/>
                                        <p:tgtEl>
                                          <p:spTgt spid="172"/>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173"/>
                                        </p:tgtEl>
                                        <p:attrNameLst>
                                          <p:attrName>style.visibility</p:attrName>
                                        </p:attrNameLst>
                                      </p:cBhvr>
                                      <p:to>
                                        <p:strVal val="visible"/>
                                      </p:to>
                                    </p:set>
                                    <p:anim calcmode="lin" valueType="num">
                                      <p:cBhvr additive="base">
                                        <p:cTn id="98" dur="500" fill="hold"/>
                                        <p:tgtEl>
                                          <p:spTgt spid="173"/>
                                        </p:tgtEl>
                                        <p:attrNameLst>
                                          <p:attrName>ppt_x</p:attrName>
                                        </p:attrNameLst>
                                      </p:cBhvr>
                                      <p:tavLst>
                                        <p:tav tm="0">
                                          <p:val>
                                            <p:strVal val="#ppt_x"/>
                                          </p:val>
                                        </p:tav>
                                        <p:tav tm="100000">
                                          <p:val>
                                            <p:strVal val="#ppt_x"/>
                                          </p:val>
                                        </p:tav>
                                      </p:tavLst>
                                    </p:anim>
                                    <p:anim calcmode="lin" valueType="num">
                                      <p:cBhvr additive="base">
                                        <p:cTn id="99" dur="500" fill="hold"/>
                                        <p:tgtEl>
                                          <p:spTgt spid="173"/>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174"/>
                                        </p:tgtEl>
                                        <p:attrNameLst>
                                          <p:attrName>style.visibility</p:attrName>
                                        </p:attrNameLst>
                                      </p:cBhvr>
                                      <p:to>
                                        <p:strVal val="visible"/>
                                      </p:to>
                                    </p:set>
                                    <p:anim calcmode="lin" valueType="num">
                                      <p:cBhvr additive="base">
                                        <p:cTn id="102" dur="500" fill="hold"/>
                                        <p:tgtEl>
                                          <p:spTgt spid="174"/>
                                        </p:tgtEl>
                                        <p:attrNameLst>
                                          <p:attrName>ppt_x</p:attrName>
                                        </p:attrNameLst>
                                      </p:cBhvr>
                                      <p:tavLst>
                                        <p:tav tm="0">
                                          <p:val>
                                            <p:strVal val="0-#ppt_w/2"/>
                                          </p:val>
                                        </p:tav>
                                        <p:tav tm="100000">
                                          <p:val>
                                            <p:strVal val="#ppt_x"/>
                                          </p:val>
                                        </p:tav>
                                      </p:tavLst>
                                    </p:anim>
                                    <p:anim calcmode="lin" valueType="num">
                                      <p:cBhvr additive="base">
                                        <p:cTn id="103" dur="500" fill="hold"/>
                                        <p:tgtEl>
                                          <p:spTgt spid="174"/>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175"/>
                                        </p:tgtEl>
                                        <p:attrNameLst>
                                          <p:attrName>style.visibility</p:attrName>
                                        </p:attrNameLst>
                                      </p:cBhvr>
                                      <p:to>
                                        <p:strVal val="visible"/>
                                      </p:to>
                                    </p:set>
                                    <p:anim calcmode="lin" valueType="num">
                                      <p:cBhvr additive="base">
                                        <p:cTn id="106" dur="500" fill="hold"/>
                                        <p:tgtEl>
                                          <p:spTgt spid="175"/>
                                        </p:tgtEl>
                                        <p:attrNameLst>
                                          <p:attrName>ppt_x</p:attrName>
                                        </p:attrNameLst>
                                      </p:cBhvr>
                                      <p:tavLst>
                                        <p:tav tm="0">
                                          <p:val>
                                            <p:strVal val="#ppt_x"/>
                                          </p:val>
                                        </p:tav>
                                        <p:tav tm="100000">
                                          <p:val>
                                            <p:strVal val="#ppt_x"/>
                                          </p:val>
                                        </p:tav>
                                      </p:tavLst>
                                    </p:anim>
                                    <p:anim calcmode="lin" valueType="num">
                                      <p:cBhvr additive="base">
                                        <p:cTn id="107" dur="500" fill="hold"/>
                                        <p:tgtEl>
                                          <p:spTgt spid="175"/>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176"/>
                                        </p:tgtEl>
                                        <p:attrNameLst>
                                          <p:attrName>style.visibility</p:attrName>
                                        </p:attrNameLst>
                                      </p:cBhvr>
                                      <p:to>
                                        <p:strVal val="visible"/>
                                      </p:to>
                                    </p:set>
                                    <p:anim calcmode="lin" valueType="num">
                                      <p:cBhvr additive="base">
                                        <p:cTn id="110" dur="500" fill="hold"/>
                                        <p:tgtEl>
                                          <p:spTgt spid="176"/>
                                        </p:tgtEl>
                                        <p:attrNameLst>
                                          <p:attrName>ppt_x</p:attrName>
                                        </p:attrNameLst>
                                      </p:cBhvr>
                                      <p:tavLst>
                                        <p:tav tm="0">
                                          <p:val>
                                            <p:strVal val="0-#ppt_w/2"/>
                                          </p:val>
                                        </p:tav>
                                        <p:tav tm="100000">
                                          <p:val>
                                            <p:strVal val="#ppt_x"/>
                                          </p:val>
                                        </p:tav>
                                      </p:tavLst>
                                    </p:anim>
                                    <p:anim calcmode="lin" valueType="num">
                                      <p:cBhvr additive="base">
                                        <p:cTn id="111" dur="500" fill="hold"/>
                                        <p:tgtEl>
                                          <p:spTgt spid="176"/>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177"/>
                                        </p:tgtEl>
                                        <p:attrNameLst>
                                          <p:attrName>style.visibility</p:attrName>
                                        </p:attrNameLst>
                                      </p:cBhvr>
                                      <p:to>
                                        <p:strVal val="visible"/>
                                      </p:to>
                                    </p:set>
                                    <p:anim calcmode="lin" valueType="num">
                                      <p:cBhvr additive="base">
                                        <p:cTn id="114" dur="500" fill="hold"/>
                                        <p:tgtEl>
                                          <p:spTgt spid="177"/>
                                        </p:tgtEl>
                                        <p:attrNameLst>
                                          <p:attrName>ppt_x</p:attrName>
                                        </p:attrNameLst>
                                      </p:cBhvr>
                                      <p:tavLst>
                                        <p:tav tm="0">
                                          <p:val>
                                            <p:strVal val="0-#ppt_w/2"/>
                                          </p:val>
                                        </p:tav>
                                        <p:tav tm="100000">
                                          <p:val>
                                            <p:strVal val="#ppt_x"/>
                                          </p:val>
                                        </p:tav>
                                      </p:tavLst>
                                    </p:anim>
                                    <p:anim calcmode="lin" valueType="num">
                                      <p:cBhvr additive="base">
                                        <p:cTn id="115" dur="500" fill="hold"/>
                                        <p:tgtEl>
                                          <p:spTgt spid="177"/>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186"/>
                                        </p:tgtEl>
                                        <p:attrNameLst>
                                          <p:attrName>style.visibility</p:attrName>
                                        </p:attrNameLst>
                                      </p:cBhvr>
                                      <p:to>
                                        <p:strVal val="visible"/>
                                      </p:to>
                                    </p:set>
                                    <p:anim calcmode="lin" valueType="num">
                                      <p:cBhvr additive="base">
                                        <p:cTn id="118" dur="500" fill="hold"/>
                                        <p:tgtEl>
                                          <p:spTgt spid="186"/>
                                        </p:tgtEl>
                                        <p:attrNameLst>
                                          <p:attrName>ppt_x</p:attrName>
                                        </p:attrNameLst>
                                      </p:cBhvr>
                                      <p:tavLst>
                                        <p:tav tm="0">
                                          <p:val>
                                            <p:strVal val="#ppt_x"/>
                                          </p:val>
                                        </p:tav>
                                        <p:tav tm="100000">
                                          <p:val>
                                            <p:strVal val="#ppt_x"/>
                                          </p:val>
                                        </p:tav>
                                      </p:tavLst>
                                    </p:anim>
                                    <p:anim calcmode="lin" valueType="num">
                                      <p:cBhvr additive="base">
                                        <p:cTn id="119" dur="500" fill="hold"/>
                                        <p:tgtEl>
                                          <p:spTgt spid="186"/>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187"/>
                                        </p:tgtEl>
                                        <p:attrNameLst>
                                          <p:attrName>style.visibility</p:attrName>
                                        </p:attrNameLst>
                                      </p:cBhvr>
                                      <p:to>
                                        <p:strVal val="visible"/>
                                      </p:to>
                                    </p:set>
                                    <p:anim calcmode="lin" valueType="num">
                                      <p:cBhvr additive="base">
                                        <p:cTn id="122" dur="500" fill="hold"/>
                                        <p:tgtEl>
                                          <p:spTgt spid="187"/>
                                        </p:tgtEl>
                                        <p:attrNameLst>
                                          <p:attrName>ppt_x</p:attrName>
                                        </p:attrNameLst>
                                      </p:cBhvr>
                                      <p:tavLst>
                                        <p:tav tm="0">
                                          <p:val>
                                            <p:strVal val="#ppt_x"/>
                                          </p:val>
                                        </p:tav>
                                        <p:tav tm="100000">
                                          <p:val>
                                            <p:strVal val="#ppt_x"/>
                                          </p:val>
                                        </p:tav>
                                      </p:tavLst>
                                    </p:anim>
                                    <p:anim calcmode="lin" valueType="num">
                                      <p:cBhvr additive="base">
                                        <p:cTn id="123" dur="500" fill="hold"/>
                                        <p:tgtEl>
                                          <p:spTgt spid="187"/>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188"/>
                                        </p:tgtEl>
                                        <p:attrNameLst>
                                          <p:attrName>style.visibility</p:attrName>
                                        </p:attrNameLst>
                                      </p:cBhvr>
                                      <p:to>
                                        <p:strVal val="visible"/>
                                      </p:to>
                                    </p:set>
                                    <p:anim calcmode="lin" valueType="num">
                                      <p:cBhvr additive="base">
                                        <p:cTn id="126" dur="500" fill="hold"/>
                                        <p:tgtEl>
                                          <p:spTgt spid="188"/>
                                        </p:tgtEl>
                                        <p:attrNameLst>
                                          <p:attrName>ppt_x</p:attrName>
                                        </p:attrNameLst>
                                      </p:cBhvr>
                                      <p:tavLst>
                                        <p:tav tm="0">
                                          <p:val>
                                            <p:strVal val="#ppt_x"/>
                                          </p:val>
                                        </p:tav>
                                        <p:tav tm="100000">
                                          <p:val>
                                            <p:strVal val="#ppt_x"/>
                                          </p:val>
                                        </p:tav>
                                      </p:tavLst>
                                    </p:anim>
                                    <p:anim calcmode="lin" valueType="num">
                                      <p:cBhvr additive="base">
                                        <p:cTn id="127" dur="500" fill="hold"/>
                                        <p:tgtEl>
                                          <p:spTgt spid="188"/>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189"/>
                                        </p:tgtEl>
                                        <p:attrNameLst>
                                          <p:attrName>style.visibility</p:attrName>
                                        </p:attrNameLst>
                                      </p:cBhvr>
                                      <p:to>
                                        <p:strVal val="visible"/>
                                      </p:to>
                                    </p:set>
                                    <p:anim calcmode="lin" valueType="num">
                                      <p:cBhvr additive="base">
                                        <p:cTn id="130" dur="500" fill="hold"/>
                                        <p:tgtEl>
                                          <p:spTgt spid="189"/>
                                        </p:tgtEl>
                                        <p:attrNameLst>
                                          <p:attrName>ppt_x</p:attrName>
                                        </p:attrNameLst>
                                      </p:cBhvr>
                                      <p:tavLst>
                                        <p:tav tm="0">
                                          <p:val>
                                            <p:strVal val="0-#ppt_w/2"/>
                                          </p:val>
                                        </p:tav>
                                        <p:tav tm="100000">
                                          <p:val>
                                            <p:strVal val="#ppt_x"/>
                                          </p:val>
                                        </p:tav>
                                      </p:tavLst>
                                    </p:anim>
                                    <p:anim calcmode="lin" valueType="num">
                                      <p:cBhvr additive="base">
                                        <p:cTn id="131" dur="500" fill="hold"/>
                                        <p:tgtEl>
                                          <p:spTgt spid="189"/>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190"/>
                                        </p:tgtEl>
                                        <p:attrNameLst>
                                          <p:attrName>style.visibility</p:attrName>
                                        </p:attrNameLst>
                                      </p:cBhvr>
                                      <p:to>
                                        <p:strVal val="visible"/>
                                      </p:to>
                                    </p:set>
                                    <p:anim calcmode="lin" valueType="num">
                                      <p:cBhvr additive="base">
                                        <p:cTn id="134" dur="500" fill="hold"/>
                                        <p:tgtEl>
                                          <p:spTgt spid="190"/>
                                        </p:tgtEl>
                                        <p:attrNameLst>
                                          <p:attrName>ppt_x</p:attrName>
                                        </p:attrNameLst>
                                      </p:cBhvr>
                                      <p:tavLst>
                                        <p:tav tm="0">
                                          <p:val>
                                            <p:strVal val="#ppt_x"/>
                                          </p:val>
                                        </p:tav>
                                        <p:tav tm="100000">
                                          <p:val>
                                            <p:strVal val="#ppt_x"/>
                                          </p:val>
                                        </p:tav>
                                      </p:tavLst>
                                    </p:anim>
                                    <p:anim calcmode="lin" valueType="num">
                                      <p:cBhvr additive="base">
                                        <p:cTn id="135" dur="500" fill="hold"/>
                                        <p:tgtEl>
                                          <p:spTgt spid="190"/>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191"/>
                                        </p:tgtEl>
                                        <p:attrNameLst>
                                          <p:attrName>style.visibility</p:attrName>
                                        </p:attrNameLst>
                                      </p:cBhvr>
                                      <p:to>
                                        <p:strVal val="visible"/>
                                      </p:to>
                                    </p:set>
                                    <p:anim calcmode="lin" valueType="num">
                                      <p:cBhvr additive="base">
                                        <p:cTn id="138" dur="500" fill="hold"/>
                                        <p:tgtEl>
                                          <p:spTgt spid="191"/>
                                        </p:tgtEl>
                                        <p:attrNameLst>
                                          <p:attrName>ppt_x</p:attrName>
                                        </p:attrNameLst>
                                      </p:cBhvr>
                                      <p:tavLst>
                                        <p:tav tm="0">
                                          <p:val>
                                            <p:strVal val="0-#ppt_w/2"/>
                                          </p:val>
                                        </p:tav>
                                        <p:tav tm="100000">
                                          <p:val>
                                            <p:strVal val="#ppt_x"/>
                                          </p:val>
                                        </p:tav>
                                      </p:tavLst>
                                    </p:anim>
                                    <p:anim calcmode="lin" valueType="num">
                                      <p:cBhvr additive="base">
                                        <p:cTn id="139" dur="500" fill="hold"/>
                                        <p:tgtEl>
                                          <p:spTgt spid="191"/>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192"/>
                                        </p:tgtEl>
                                        <p:attrNameLst>
                                          <p:attrName>style.visibility</p:attrName>
                                        </p:attrNameLst>
                                      </p:cBhvr>
                                      <p:to>
                                        <p:strVal val="visible"/>
                                      </p:to>
                                    </p:set>
                                    <p:anim calcmode="lin" valueType="num">
                                      <p:cBhvr additive="base">
                                        <p:cTn id="142" dur="500" fill="hold"/>
                                        <p:tgtEl>
                                          <p:spTgt spid="192"/>
                                        </p:tgtEl>
                                        <p:attrNameLst>
                                          <p:attrName>ppt_x</p:attrName>
                                        </p:attrNameLst>
                                      </p:cBhvr>
                                      <p:tavLst>
                                        <p:tav tm="0">
                                          <p:val>
                                            <p:strVal val="#ppt_x"/>
                                          </p:val>
                                        </p:tav>
                                        <p:tav tm="100000">
                                          <p:val>
                                            <p:strVal val="#ppt_x"/>
                                          </p:val>
                                        </p:tav>
                                      </p:tavLst>
                                    </p:anim>
                                    <p:anim calcmode="lin" valueType="num">
                                      <p:cBhvr additive="base">
                                        <p:cTn id="143" dur="500" fill="hold"/>
                                        <p:tgtEl>
                                          <p:spTgt spid="192"/>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193"/>
                                        </p:tgtEl>
                                        <p:attrNameLst>
                                          <p:attrName>style.visibility</p:attrName>
                                        </p:attrNameLst>
                                      </p:cBhvr>
                                      <p:to>
                                        <p:strVal val="visible"/>
                                      </p:to>
                                    </p:set>
                                    <p:anim calcmode="lin" valueType="num">
                                      <p:cBhvr additive="base">
                                        <p:cTn id="146" dur="500" fill="hold"/>
                                        <p:tgtEl>
                                          <p:spTgt spid="193"/>
                                        </p:tgtEl>
                                        <p:attrNameLst>
                                          <p:attrName>ppt_x</p:attrName>
                                        </p:attrNameLst>
                                      </p:cBhvr>
                                      <p:tavLst>
                                        <p:tav tm="0">
                                          <p:val>
                                            <p:strVal val="#ppt_x"/>
                                          </p:val>
                                        </p:tav>
                                        <p:tav tm="100000">
                                          <p:val>
                                            <p:strVal val="#ppt_x"/>
                                          </p:val>
                                        </p:tav>
                                      </p:tavLst>
                                    </p:anim>
                                    <p:anim calcmode="lin" valueType="num">
                                      <p:cBhvr additive="base">
                                        <p:cTn id="147" dur="500" fill="hold"/>
                                        <p:tgtEl>
                                          <p:spTgt spid="193"/>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194"/>
                                        </p:tgtEl>
                                        <p:attrNameLst>
                                          <p:attrName>style.visibility</p:attrName>
                                        </p:attrNameLst>
                                      </p:cBhvr>
                                      <p:to>
                                        <p:strVal val="visible"/>
                                      </p:to>
                                    </p:set>
                                    <p:anim calcmode="lin" valueType="num">
                                      <p:cBhvr additive="base">
                                        <p:cTn id="150" dur="500" fill="hold"/>
                                        <p:tgtEl>
                                          <p:spTgt spid="194"/>
                                        </p:tgtEl>
                                        <p:attrNameLst>
                                          <p:attrName>ppt_x</p:attrName>
                                        </p:attrNameLst>
                                      </p:cBhvr>
                                      <p:tavLst>
                                        <p:tav tm="0">
                                          <p:val>
                                            <p:strVal val="#ppt_x"/>
                                          </p:val>
                                        </p:tav>
                                        <p:tav tm="100000">
                                          <p:val>
                                            <p:strVal val="#ppt_x"/>
                                          </p:val>
                                        </p:tav>
                                      </p:tavLst>
                                    </p:anim>
                                    <p:anim calcmode="lin" valueType="num">
                                      <p:cBhvr additive="base">
                                        <p:cTn id="151" dur="500" fill="hold"/>
                                        <p:tgtEl>
                                          <p:spTgt spid="194"/>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195"/>
                                        </p:tgtEl>
                                        <p:attrNameLst>
                                          <p:attrName>style.visibility</p:attrName>
                                        </p:attrNameLst>
                                      </p:cBhvr>
                                      <p:to>
                                        <p:strVal val="visible"/>
                                      </p:to>
                                    </p:set>
                                    <p:anim calcmode="lin" valueType="num">
                                      <p:cBhvr additive="base">
                                        <p:cTn id="154" dur="500" fill="hold"/>
                                        <p:tgtEl>
                                          <p:spTgt spid="195"/>
                                        </p:tgtEl>
                                        <p:attrNameLst>
                                          <p:attrName>ppt_x</p:attrName>
                                        </p:attrNameLst>
                                      </p:cBhvr>
                                      <p:tavLst>
                                        <p:tav tm="0">
                                          <p:val>
                                            <p:strVal val="0-#ppt_w/2"/>
                                          </p:val>
                                        </p:tav>
                                        <p:tav tm="100000">
                                          <p:val>
                                            <p:strVal val="#ppt_x"/>
                                          </p:val>
                                        </p:tav>
                                      </p:tavLst>
                                    </p:anim>
                                    <p:anim calcmode="lin" valueType="num">
                                      <p:cBhvr additive="base">
                                        <p:cTn id="155" dur="500" fill="hold"/>
                                        <p:tgtEl>
                                          <p:spTgt spid="195"/>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198"/>
                                        </p:tgtEl>
                                        <p:attrNameLst>
                                          <p:attrName>style.visibility</p:attrName>
                                        </p:attrNameLst>
                                      </p:cBhvr>
                                      <p:to>
                                        <p:strVal val="visible"/>
                                      </p:to>
                                    </p:set>
                                    <p:anim calcmode="lin" valueType="num">
                                      <p:cBhvr additive="base">
                                        <p:cTn id="158" dur="500" fill="hold"/>
                                        <p:tgtEl>
                                          <p:spTgt spid="198"/>
                                        </p:tgtEl>
                                        <p:attrNameLst>
                                          <p:attrName>ppt_x</p:attrName>
                                        </p:attrNameLst>
                                      </p:cBhvr>
                                      <p:tavLst>
                                        <p:tav tm="0">
                                          <p:val>
                                            <p:strVal val="#ppt_x"/>
                                          </p:val>
                                        </p:tav>
                                        <p:tav tm="100000">
                                          <p:val>
                                            <p:strVal val="#ppt_x"/>
                                          </p:val>
                                        </p:tav>
                                      </p:tavLst>
                                    </p:anim>
                                    <p:anim calcmode="lin" valueType="num">
                                      <p:cBhvr additive="base">
                                        <p:cTn id="159" dur="500" fill="hold"/>
                                        <p:tgtEl>
                                          <p:spTgt spid="198"/>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199"/>
                                        </p:tgtEl>
                                        <p:attrNameLst>
                                          <p:attrName>style.visibility</p:attrName>
                                        </p:attrNameLst>
                                      </p:cBhvr>
                                      <p:to>
                                        <p:strVal val="visible"/>
                                      </p:to>
                                    </p:set>
                                    <p:anim calcmode="lin" valueType="num">
                                      <p:cBhvr additive="base">
                                        <p:cTn id="162" dur="500" fill="hold"/>
                                        <p:tgtEl>
                                          <p:spTgt spid="199"/>
                                        </p:tgtEl>
                                        <p:attrNameLst>
                                          <p:attrName>ppt_x</p:attrName>
                                        </p:attrNameLst>
                                      </p:cBhvr>
                                      <p:tavLst>
                                        <p:tav tm="0">
                                          <p:val>
                                            <p:strVal val="#ppt_x"/>
                                          </p:val>
                                        </p:tav>
                                        <p:tav tm="100000">
                                          <p:val>
                                            <p:strVal val="#ppt_x"/>
                                          </p:val>
                                        </p:tav>
                                      </p:tavLst>
                                    </p:anim>
                                    <p:anim calcmode="lin" valueType="num">
                                      <p:cBhvr additive="base">
                                        <p:cTn id="163" dur="500" fill="hold"/>
                                        <p:tgtEl>
                                          <p:spTgt spid="199"/>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200"/>
                                        </p:tgtEl>
                                        <p:attrNameLst>
                                          <p:attrName>style.visibility</p:attrName>
                                        </p:attrNameLst>
                                      </p:cBhvr>
                                      <p:to>
                                        <p:strVal val="visible"/>
                                      </p:to>
                                    </p:set>
                                    <p:anim calcmode="lin" valueType="num">
                                      <p:cBhvr additive="base">
                                        <p:cTn id="166" dur="500" fill="hold"/>
                                        <p:tgtEl>
                                          <p:spTgt spid="200"/>
                                        </p:tgtEl>
                                        <p:attrNameLst>
                                          <p:attrName>ppt_x</p:attrName>
                                        </p:attrNameLst>
                                      </p:cBhvr>
                                      <p:tavLst>
                                        <p:tav tm="0">
                                          <p:val>
                                            <p:strVal val="#ppt_x"/>
                                          </p:val>
                                        </p:tav>
                                        <p:tav tm="100000">
                                          <p:val>
                                            <p:strVal val="#ppt_x"/>
                                          </p:val>
                                        </p:tav>
                                      </p:tavLst>
                                    </p:anim>
                                    <p:anim calcmode="lin" valueType="num">
                                      <p:cBhvr additive="base">
                                        <p:cTn id="167" dur="500" fill="hold"/>
                                        <p:tgtEl>
                                          <p:spTgt spid="200"/>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201"/>
                                        </p:tgtEl>
                                        <p:attrNameLst>
                                          <p:attrName>style.visibility</p:attrName>
                                        </p:attrNameLst>
                                      </p:cBhvr>
                                      <p:to>
                                        <p:strVal val="visible"/>
                                      </p:to>
                                    </p:set>
                                    <p:anim calcmode="lin" valueType="num">
                                      <p:cBhvr additive="base">
                                        <p:cTn id="170" dur="500" fill="hold"/>
                                        <p:tgtEl>
                                          <p:spTgt spid="201"/>
                                        </p:tgtEl>
                                        <p:attrNameLst>
                                          <p:attrName>ppt_x</p:attrName>
                                        </p:attrNameLst>
                                      </p:cBhvr>
                                      <p:tavLst>
                                        <p:tav tm="0">
                                          <p:val>
                                            <p:strVal val="#ppt_x"/>
                                          </p:val>
                                        </p:tav>
                                        <p:tav tm="100000">
                                          <p:val>
                                            <p:strVal val="#ppt_x"/>
                                          </p:val>
                                        </p:tav>
                                      </p:tavLst>
                                    </p:anim>
                                    <p:anim calcmode="lin" valueType="num">
                                      <p:cBhvr additive="base">
                                        <p:cTn id="171" dur="500" fill="hold"/>
                                        <p:tgtEl>
                                          <p:spTgt spid="201"/>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202"/>
                                        </p:tgtEl>
                                        <p:attrNameLst>
                                          <p:attrName>style.visibility</p:attrName>
                                        </p:attrNameLst>
                                      </p:cBhvr>
                                      <p:to>
                                        <p:strVal val="visible"/>
                                      </p:to>
                                    </p:set>
                                    <p:anim calcmode="lin" valueType="num">
                                      <p:cBhvr additive="base">
                                        <p:cTn id="174" dur="500" fill="hold"/>
                                        <p:tgtEl>
                                          <p:spTgt spid="202"/>
                                        </p:tgtEl>
                                        <p:attrNameLst>
                                          <p:attrName>ppt_x</p:attrName>
                                        </p:attrNameLst>
                                      </p:cBhvr>
                                      <p:tavLst>
                                        <p:tav tm="0">
                                          <p:val>
                                            <p:strVal val="#ppt_x"/>
                                          </p:val>
                                        </p:tav>
                                        <p:tav tm="100000">
                                          <p:val>
                                            <p:strVal val="#ppt_x"/>
                                          </p:val>
                                        </p:tav>
                                      </p:tavLst>
                                    </p:anim>
                                    <p:anim calcmode="lin" valueType="num">
                                      <p:cBhvr additive="base">
                                        <p:cTn id="175" dur="500" fill="hold"/>
                                        <p:tgtEl>
                                          <p:spTgt spid="202"/>
                                        </p:tgtEl>
                                        <p:attrNameLst>
                                          <p:attrName>ppt_y</p:attrName>
                                        </p:attrNameLst>
                                      </p:cBhvr>
                                      <p:tavLst>
                                        <p:tav tm="0">
                                          <p:val>
                                            <p:strVal val="1+#ppt_h/2"/>
                                          </p:val>
                                        </p:tav>
                                        <p:tav tm="100000">
                                          <p:val>
                                            <p:strVal val="#ppt_y"/>
                                          </p:val>
                                        </p:tav>
                                      </p:tavLst>
                                    </p:anim>
                                  </p:childTnLst>
                                </p:cTn>
                              </p:par>
                              <p:par>
                                <p:cTn id="176" presetID="2" presetClass="entr" presetSubtype="8" fill="hold" grpId="0" nodeType="withEffect">
                                  <p:stCondLst>
                                    <p:cond delay="0"/>
                                  </p:stCondLst>
                                  <p:childTnLst>
                                    <p:set>
                                      <p:cBhvr>
                                        <p:cTn id="177" dur="1" fill="hold">
                                          <p:stCondLst>
                                            <p:cond delay="0"/>
                                          </p:stCondLst>
                                        </p:cTn>
                                        <p:tgtEl>
                                          <p:spTgt spid="203"/>
                                        </p:tgtEl>
                                        <p:attrNameLst>
                                          <p:attrName>style.visibility</p:attrName>
                                        </p:attrNameLst>
                                      </p:cBhvr>
                                      <p:to>
                                        <p:strVal val="visible"/>
                                      </p:to>
                                    </p:set>
                                    <p:anim calcmode="lin" valueType="num">
                                      <p:cBhvr additive="base">
                                        <p:cTn id="178" dur="500" fill="hold"/>
                                        <p:tgtEl>
                                          <p:spTgt spid="203"/>
                                        </p:tgtEl>
                                        <p:attrNameLst>
                                          <p:attrName>ppt_x</p:attrName>
                                        </p:attrNameLst>
                                      </p:cBhvr>
                                      <p:tavLst>
                                        <p:tav tm="0">
                                          <p:val>
                                            <p:strVal val="0-#ppt_w/2"/>
                                          </p:val>
                                        </p:tav>
                                        <p:tav tm="100000">
                                          <p:val>
                                            <p:strVal val="#ppt_x"/>
                                          </p:val>
                                        </p:tav>
                                      </p:tavLst>
                                    </p:anim>
                                    <p:anim calcmode="lin" valueType="num">
                                      <p:cBhvr additive="base">
                                        <p:cTn id="179" dur="500" fill="hold"/>
                                        <p:tgtEl>
                                          <p:spTgt spid="203"/>
                                        </p:tgtEl>
                                        <p:attrNameLst>
                                          <p:attrName>ppt_y</p:attrName>
                                        </p:attrNameLst>
                                      </p:cBhvr>
                                      <p:tavLst>
                                        <p:tav tm="0">
                                          <p:val>
                                            <p:strVal val="#ppt_y"/>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204"/>
                                        </p:tgtEl>
                                        <p:attrNameLst>
                                          <p:attrName>style.visibility</p:attrName>
                                        </p:attrNameLst>
                                      </p:cBhvr>
                                      <p:to>
                                        <p:strVal val="visible"/>
                                      </p:to>
                                    </p:set>
                                    <p:anim calcmode="lin" valueType="num">
                                      <p:cBhvr additive="base">
                                        <p:cTn id="182" dur="500" fill="hold"/>
                                        <p:tgtEl>
                                          <p:spTgt spid="204"/>
                                        </p:tgtEl>
                                        <p:attrNameLst>
                                          <p:attrName>ppt_x</p:attrName>
                                        </p:attrNameLst>
                                      </p:cBhvr>
                                      <p:tavLst>
                                        <p:tav tm="0">
                                          <p:val>
                                            <p:strVal val="#ppt_x"/>
                                          </p:val>
                                        </p:tav>
                                        <p:tav tm="100000">
                                          <p:val>
                                            <p:strVal val="#ppt_x"/>
                                          </p:val>
                                        </p:tav>
                                      </p:tavLst>
                                    </p:anim>
                                    <p:anim calcmode="lin" valueType="num">
                                      <p:cBhvr additive="base">
                                        <p:cTn id="183" dur="500" fill="hold"/>
                                        <p:tgtEl>
                                          <p:spTgt spid="204"/>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205"/>
                                        </p:tgtEl>
                                        <p:attrNameLst>
                                          <p:attrName>style.visibility</p:attrName>
                                        </p:attrNameLst>
                                      </p:cBhvr>
                                      <p:to>
                                        <p:strVal val="visible"/>
                                      </p:to>
                                    </p:set>
                                    <p:anim calcmode="lin" valueType="num">
                                      <p:cBhvr additive="base">
                                        <p:cTn id="186" dur="500" fill="hold"/>
                                        <p:tgtEl>
                                          <p:spTgt spid="205"/>
                                        </p:tgtEl>
                                        <p:attrNameLst>
                                          <p:attrName>ppt_x</p:attrName>
                                        </p:attrNameLst>
                                      </p:cBhvr>
                                      <p:tavLst>
                                        <p:tav tm="0">
                                          <p:val>
                                            <p:strVal val="#ppt_x"/>
                                          </p:val>
                                        </p:tav>
                                        <p:tav tm="100000">
                                          <p:val>
                                            <p:strVal val="#ppt_x"/>
                                          </p:val>
                                        </p:tav>
                                      </p:tavLst>
                                    </p:anim>
                                    <p:anim calcmode="lin" valueType="num">
                                      <p:cBhvr additive="base">
                                        <p:cTn id="187" dur="500" fill="hold"/>
                                        <p:tgtEl>
                                          <p:spTgt spid="205"/>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206"/>
                                        </p:tgtEl>
                                        <p:attrNameLst>
                                          <p:attrName>style.visibility</p:attrName>
                                        </p:attrNameLst>
                                      </p:cBhvr>
                                      <p:to>
                                        <p:strVal val="visible"/>
                                      </p:to>
                                    </p:set>
                                    <p:anim calcmode="lin" valueType="num">
                                      <p:cBhvr additive="base">
                                        <p:cTn id="190" dur="500" fill="hold"/>
                                        <p:tgtEl>
                                          <p:spTgt spid="206"/>
                                        </p:tgtEl>
                                        <p:attrNameLst>
                                          <p:attrName>ppt_x</p:attrName>
                                        </p:attrNameLst>
                                      </p:cBhvr>
                                      <p:tavLst>
                                        <p:tav tm="0">
                                          <p:val>
                                            <p:strVal val="#ppt_x"/>
                                          </p:val>
                                        </p:tav>
                                        <p:tav tm="100000">
                                          <p:val>
                                            <p:strVal val="#ppt_x"/>
                                          </p:val>
                                        </p:tav>
                                      </p:tavLst>
                                    </p:anim>
                                    <p:anim calcmode="lin" valueType="num">
                                      <p:cBhvr additive="base">
                                        <p:cTn id="191" dur="500" fill="hold"/>
                                        <p:tgtEl>
                                          <p:spTgt spid="206"/>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207"/>
                                        </p:tgtEl>
                                        <p:attrNameLst>
                                          <p:attrName>style.visibility</p:attrName>
                                        </p:attrNameLst>
                                      </p:cBhvr>
                                      <p:to>
                                        <p:strVal val="visible"/>
                                      </p:to>
                                    </p:set>
                                    <p:anim calcmode="lin" valueType="num">
                                      <p:cBhvr additive="base">
                                        <p:cTn id="194" dur="500" fill="hold"/>
                                        <p:tgtEl>
                                          <p:spTgt spid="207"/>
                                        </p:tgtEl>
                                        <p:attrNameLst>
                                          <p:attrName>ppt_x</p:attrName>
                                        </p:attrNameLst>
                                      </p:cBhvr>
                                      <p:tavLst>
                                        <p:tav tm="0">
                                          <p:val>
                                            <p:strVal val="#ppt_x"/>
                                          </p:val>
                                        </p:tav>
                                        <p:tav tm="100000">
                                          <p:val>
                                            <p:strVal val="#ppt_x"/>
                                          </p:val>
                                        </p:tav>
                                      </p:tavLst>
                                    </p:anim>
                                    <p:anim calcmode="lin" valueType="num">
                                      <p:cBhvr additive="base">
                                        <p:cTn id="195" dur="500" fill="hold"/>
                                        <p:tgtEl>
                                          <p:spTgt spid="207"/>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208"/>
                                        </p:tgtEl>
                                        <p:attrNameLst>
                                          <p:attrName>style.visibility</p:attrName>
                                        </p:attrNameLst>
                                      </p:cBhvr>
                                      <p:to>
                                        <p:strVal val="visible"/>
                                      </p:to>
                                    </p:set>
                                    <p:anim calcmode="lin" valueType="num">
                                      <p:cBhvr additive="base">
                                        <p:cTn id="198" dur="500" fill="hold"/>
                                        <p:tgtEl>
                                          <p:spTgt spid="208"/>
                                        </p:tgtEl>
                                        <p:attrNameLst>
                                          <p:attrName>ppt_x</p:attrName>
                                        </p:attrNameLst>
                                      </p:cBhvr>
                                      <p:tavLst>
                                        <p:tav tm="0">
                                          <p:val>
                                            <p:strVal val="#ppt_x"/>
                                          </p:val>
                                        </p:tav>
                                        <p:tav tm="100000">
                                          <p:val>
                                            <p:strVal val="#ppt_x"/>
                                          </p:val>
                                        </p:tav>
                                      </p:tavLst>
                                    </p:anim>
                                    <p:anim calcmode="lin" valueType="num">
                                      <p:cBhvr additive="base">
                                        <p:cTn id="199" dur="500" fill="hold"/>
                                        <p:tgtEl>
                                          <p:spTgt spid="208"/>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209"/>
                                        </p:tgtEl>
                                        <p:attrNameLst>
                                          <p:attrName>style.visibility</p:attrName>
                                        </p:attrNameLst>
                                      </p:cBhvr>
                                      <p:to>
                                        <p:strVal val="visible"/>
                                      </p:to>
                                    </p:set>
                                    <p:anim calcmode="lin" valueType="num">
                                      <p:cBhvr additive="base">
                                        <p:cTn id="202" dur="500" fill="hold"/>
                                        <p:tgtEl>
                                          <p:spTgt spid="209"/>
                                        </p:tgtEl>
                                        <p:attrNameLst>
                                          <p:attrName>ppt_x</p:attrName>
                                        </p:attrNameLst>
                                      </p:cBhvr>
                                      <p:tavLst>
                                        <p:tav tm="0">
                                          <p:val>
                                            <p:strVal val="#ppt_x"/>
                                          </p:val>
                                        </p:tav>
                                        <p:tav tm="100000">
                                          <p:val>
                                            <p:strVal val="#ppt_x"/>
                                          </p:val>
                                        </p:tav>
                                      </p:tavLst>
                                    </p:anim>
                                    <p:anim calcmode="lin" valueType="num">
                                      <p:cBhvr additive="base">
                                        <p:cTn id="203" dur="500" fill="hold"/>
                                        <p:tgtEl>
                                          <p:spTgt spid="209"/>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210"/>
                                        </p:tgtEl>
                                        <p:attrNameLst>
                                          <p:attrName>style.visibility</p:attrName>
                                        </p:attrNameLst>
                                      </p:cBhvr>
                                      <p:to>
                                        <p:strVal val="visible"/>
                                      </p:to>
                                    </p:set>
                                    <p:anim calcmode="lin" valueType="num">
                                      <p:cBhvr additive="base">
                                        <p:cTn id="206" dur="500" fill="hold"/>
                                        <p:tgtEl>
                                          <p:spTgt spid="210"/>
                                        </p:tgtEl>
                                        <p:attrNameLst>
                                          <p:attrName>ppt_x</p:attrName>
                                        </p:attrNameLst>
                                      </p:cBhvr>
                                      <p:tavLst>
                                        <p:tav tm="0">
                                          <p:val>
                                            <p:strVal val="#ppt_x"/>
                                          </p:val>
                                        </p:tav>
                                        <p:tav tm="100000">
                                          <p:val>
                                            <p:strVal val="#ppt_x"/>
                                          </p:val>
                                        </p:tav>
                                      </p:tavLst>
                                    </p:anim>
                                    <p:anim calcmode="lin" valueType="num">
                                      <p:cBhvr additive="base">
                                        <p:cTn id="207" dur="500" fill="hold"/>
                                        <p:tgtEl>
                                          <p:spTgt spid="210"/>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211"/>
                                        </p:tgtEl>
                                        <p:attrNameLst>
                                          <p:attrName>style.visibility</p:attrName>
                                        </p:attrNameLst>
                                      </p:cBhvr>
                                      <p:to>
                                        <p:strVal val="visible"/>
                                      </p:to>
                                    </p:set>
                                    <p:anim calcmode="lin" valueType="num">
                                      <p:cBhvr additive="base">
                                        <p:cTn id="210" dur="500" fill="hold"/>
                                        <p:tgtEl>
                                          <p:spTgt spid="211"/>
                                        </p:tgtEl>
                                        <p:attrNameLst>
                                          <p:attrName>ppt_x</p:attrName>
                                        </p:attrNameLst>
                                      </p:cBhvr>
                                      <p:tavLst>
                                        <p:tav tm="0">
                                          <p:val>
                                            <p:strVal val="#ppt_x"/>
                                          </p:val>
                                        </p:tav>
                                        <p:tav tm="100000">
                                          <p:val>
                                            <p:strVal val="#ppt_x"/>
                                          </p:val>
                                        </p:tav>
                                      </p:tavLst>
                                    </p:anim>
                                    <p:anim calcmode="lin" valueType="num">
                                      <p:cBhvr additive="base">
                                        <p:cTn id="211" dur="500" fill="hold"/>
                                        <p:tgtEl>
                                          <p:spTgt spid="211"/>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212"/>
                                        </p:tgtEl>
                                        <p:attrNameLst>
                                          <p:attrName>style.visibility</p:attrName>
                                        </p:attrNameLst>
                                      </p:cBhvr>
                                      <p:to>
                                        <p:strVal val="visible"/>
                                      </p:to>
                                    </p:set>
                                    <p:anim calcmode="lin" valueType="num">
                                      <p:cBhvr additive="base">
                                        <p:cTn id="214" dur="500" fill="hold"/>
                                        <p:tgtEl>
                                          <p:spTgt spid="212"/>
                                        </p:tgtEl>
                                        <p:attrNameLst>
                                          <p:attrName>ppt_x</p:attrName>
                                        </p:attrNameLst>
                                      </p:cBhvr>
                                      <p:tavLst>
                                        <p:tav tm="0">
                                          <p:val>
                                            <p:strVal val="#ppt_x"/>
                                          </p:val>
                                        </p:tav>
                                        <p:tav tm="100000">
                                          <p:val>
                                            <p:strVal val="#ppt_x"/>
                                          </p:val>
                                        </p:tav>
                                      </p:tavLst>
                                    </p:anim>
                                    <p:anim calcmode="lin" valueType="num">
                                      <p:cBhvr additive="base">
                                        <p:cTn id="215" dur="500" fill="hold"/>
                                        <p:tgtEl>
                                          <p:spTgt spid="212"/>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213"/>
                                        </p:tgtEl>
                                        <p:attrNameLst>
                                          <p:attrName>style.visibility</p:attrName>
                                        </p:attrNameLst>
                                      </p:cBhvr>
                                      <p:to>
                                        <p:strVal val="visible"/>
                                      </p:to>
                                    </p:set>
                                    <p:anim calcmode="lin" valueType="num">
                                      <p:cBhvr additive="base">
                                        <p:cTn id="218" dur="500" fill="hold"/>
                                        <p:tgtEl>
                                          <p:spTgt spid="213"/>
                                        </p:tgtEl>
                                        <p:attrNameLst>
                                          <p:attrName>ppt_x</p:attrName>
                                        </p:attrNameLst>
                                      </p:cBhvr>
                                      <p:tavLst>
                                        <p:tav tm="0">
                                          <p:val>
                                            <p:strVal val="#ppt_x"/>
                                          </p:val>
                                        </p:tav>
                                        <p:tav tm="100000">
                                          <p:val>
                                            <p:strVal val="#ppt_x"/>
                                          </p:val>
                                        </p:tav>
                                      </p:tavLst>
                                    </p:anim>
                                    <p:anim calcmode="lin" valueType="num">
                                      <p:cBhvr additive="base">
                                        <p:cTn id="219" dur="500" fill="hold"/>
                                        <p:tgtEl>
                                          <p:spTgt spid="213"/>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214"/>
                                        </p:tgtEl>
                                        <p:attrNameLst>
                                          <p:attrName>style.visibility</p:attrName>
                                        </p:attrNameLst>
                                      </p:cBhvr>
                                      <p:to>
                                        <p:strVal val="visible"/>
                                      </p:to>
                                    </p:set>
                                    <p:anim calcmode="lin" valueType="num">
                                      <p:cBhvr additive="base">
                                        <p:cTn id="222" dur="500" fill="hold"/>
                                        <p:tgtEl>
                                          <p:spTgt spid="214"/>
                                        </p:tgtEl>
                                        <p:attrNameLst>
                                          <p:attrName>ppt_x</p:attrName>
                                        </p:attrNameLst>
                                      </p:cBhvr>
                                      <p:tavLst>
                                        <p:tav tm="0">
                                          <p:val>
                                            <p:strVal val="#ppt_x"/>
                                          </p:val>
                                        </p:tav>
                                        <p:tav tm="100000">
                                          <p:val>
                                            <p:strVal val="#ppt_x"/>
                                          </p:val>
                                        </p:tav>
                                      </p:tavLst>
                                    </p:anim>
                                    <p:anim calcmode="lin" valueType="num">
                                      <p:cBhvr additive="base">
                                        <p:cTn id="223" dur="500" fill="hold"/>
                                        <p:tgtEl>
                                          <p:spTgt spid="214"/>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215"/>
                                        </p:tgtEl>
                                        <p:attrNameLst>
                                          <p:attrName>style.visibility</p:attrName>
                                        </p:attrNameLst>
                                      </p:cBhvr>
                                      <p:to>
                                        <p:strVal val="visible"/>
                                      </p:to>
                                    </p:set>
                                    <p:anim calcmode="lin" valueType="num">
                                      <p:cBhvr additive="base">
                                        <p:cTn id="226" dur="500" fill="hold"/>
                                        <p:tgtEl>
                                          <p:spTgt spid="215"/>
                                        </p:tgtEl>
                                        <p:attrNameLst>
                                          <p:attrName>ppt_x</p:attrName>
                                        </p:attrNameLst>
                                      </p:cBhvr>
                                      <p:tavLst>
                                        <p:tav tm="0">
                                          <p:val>
                                            <p:strVal val="#ppt_x"/>
                                          </p:val>
                                        </p:tav>
                                        <p:tav tm="100000">
                                          <p:val>
                                            <p:strVal val="#ppt_x"/>
                                          </p:val>
                                        </p:tav>
                                      </p:tavLst>
                                    </p:anim>
                                    <p:anim calcmode="lin" valueType="num">
                                      <p:cBhvr additive="base">
                                        <p:cTn id="227" dur="500" fill="hold"/>
                                        <p:tgtEl>
                                          <p:spTgt spid="215"/>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216"/>
                                        </p:tgtEl>
                                        <p:attrNameLst>
                                          <p:attrName>style.visibility</p:attrName>
                                        </p:attrNameLst>
                                      </p:cBhvr>
                                      <p:to>
                                        <p:strVal val="visible"/>
                                      </p:to>
                                    </p:set>
                                    <p:anim calcmode="lin" valueType="num">
                                      <p:cBhvr additive="base">
                                        <p:cTn id="230" dur="500" fill="hold"/>
                                        <p:tgtEl>
                                          <p:spTgt spid="216"/>
                                        </p:tgtEl>
                                        <p:attrNameLst>
                                          <p:attrName>ppt_x</p:attrName>
                                        </p:attrNameLst>
                                      </p:cBhvr>
                                      <p:tavLst>
                                        <p:tav tm="0">
                                          <p:val>
                                            <p:strVal val="#ppt_x"/>
                                          </p:val>
                                        </p:tav>
                                        <p:tav tm="100000">
                                          <p:val>
                                            <p:strVal val="#ppt_x"/>
                                          </p:val>
                                        </p:tav>
                                      </p:tavLst>
                                    </p:anim>
                                    <p:anim calcmode="lin" valueType="num">
                                      <p:cBhvr additive="base">
                                        <p:cTn id="231" dur="500" fill="hold"/>
                                        <p:tgtEl>
                                          <p:spTgt spid="216"/>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217"/>
                                        </p:tgtEl>
                                        <p:attrNameLst>
                                          <p:attrName>style.visibility</p:attrName>
                                        </p:attrNameLst>
                                      </p:cBhvr>
                                      <p:to>
                                        <p:strVal val="visible"/>
                                      </p:to>
                                    </p:set>
                                    <p:anim calcmode="lin" valueType="num">
                                      <p:cBhvr additive="base">
                                        <p:cTn id="234" dur="500" fill="hold"/>
                                        <p:tgtEl>
                                          <p:spTgt spid="217"/>
                                        </p:tgtEl>
                                        <p:attrNameLst>
                                          <p:attrName>ppt_x</p:attrName>
                                        </p:attrNameLst>
                                      </p:cBhvr>
                                      <p:tavLst>
                                        <p:tav tm="0">
                                          <p:val>
                                            <p:strVal val="#ppt_x"/>
                                          </p:val>
                                        </p:tav>
                                        <p:tav tm="100000">
                                          <p:val>
                                            <p:strVal val="#ppt_x"/>
                                          </p:val>
                                        </p:tav>
                                      </p:tavLst>
                                    </p:anim>
                                    <p:anim calcmode="lin" valueType="num">
                                      <p:cBhvr additive="base">
                                        <p:cTn id="235" dur="500" fill="hold"/>
                                        <p:tgtEl>
                                          <p:spTgt spid="217"/>
                                        </p:tgtEl>
                                        <p:attrNameLst>
                                          <p:attrName>ppt_y</p:attrName>
                                        </p:attrNameLst>
                                      </p:cBhvr>
                                      <p:tavLst>
                                        <p:tav tm="0">
                                          <p:val>
                                            <p:strVal val="1+#ppt_h/2"/>
                                          </p:val>
                                        </p:tav>
                                        <p:tav tm="100000">
                                          <p:val>
                                            <p:strVal val="#ppt_y"/>
                                          </p:val>
                                        </p:tav>
                                      </p:tavLst>
                                    </p:anim>
                                  </p:childTnLst>
                                </p:cTn>
                              </p:par>
                              <p:par>
                                <p:cTn id="236" presetID="2" presetClass="entr" presetSubtype="1" fill="hold" grpId="0" nodeType="withEffect">
                                  <p:stCondLst>
                                    <p:cond delay="0"/>
                                  </p:stCondLst>
                                  <p:childTnLst>
                                    <p:set>
                                      <p:cBhvr>
                                        <p:cTn id="237" dur="1" fill="hold">
                                          <p:stCondLst>
                                            <p:cond delay="0"/>
                                          </p:stCondLst>
                                        </p:cTn>
                                        <p:tgtEl>
                                          <p:spTgt spid="218"/>
                                        </p:tgtEl>
                                        <p:attrNameLst>
                                          <p:attrName>style.visibility</p:attrName>
                                        </p:attrNameLst>
                                      </p:cBhvr>
                                      <p:to>
                                        <p:strVal val="visible"/>
                                      </p:to>
                                    </p:set>
                                    <p:anim calcmode="lin" valueType="num">
                                      <p:cBhvr additive="base">
                                        <p:cTn id="238" dur="500" fill="hold"/>
                                        <p:tgtEl>
                                          <p:spTgt spid="218"/>
                                        </p:tgtEl>
                                        <p:attrNameLst>
                                          <p:attrName>ppt_x</p:attrName>
                                        </p:attrNameLst>
                                      </p:cBhvr>
                                      <p:tavLst>
                                        <p:tav tm="0">
                                          <p:val>
                                            <p:strVal val="#ppt_x"/>
                                          </p:val>
                                        </p:tav>
                                        <p:tav tm="100000">
                                          <p:val>
                                            <p:strVal val="#ppt_x"/>
                                          </p:val>
                                        </p:tav>
                                      </p:tavLst>
                                    </p:anim>
                                    <p:anim calcmode="lin" valueType="num">
                                      <p:cBhvr additive="base">
                                        <p:cTn id="239" dur="500" fill="hold"/>
                                        <p:tgtEl>
                                          <p:spTgt spid="218"/>
                                        </p:tgtEl>
                                        <p:attrNameLst>
                                          <p:attrName>ppt_y</p:attrName>
                                        </p:attrNameLst>
                                      </p:cBhvr>
                                      <p:tavLst>
                                        <p:tav tm="0">
                                          <p:val>
                                            <p:strVal val="0-#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219"/>
                                        </p:tgtEl>
                                        <p:attrNameLst>
                                          <p:attrName>style.visibility</p:attrName>
                                        </p:attrNameLst>
                                      </p:cBhvr>
                                      <p:to>
                                        <p:strVal val="visible"/>
                                      </p:to>
                                    </p:set>
                                    <p:anim calcmode="lin" valueType="num">
                                      <p:cBhvr additive="base">
                                        <p:cTn id="242" dur="500" fill="hold"/>
                                        <p:tgtEl>
                                          <p:spTgt spid="219"/>
                                        </p:tgtEl>
                                        <p:attrNameLst>
                                          <p:attrName>ppt_x</p:attrName>
                                        </p:attrNameLst>
                                      </p:cBhvr>
                                      <p:tavLst>
                                        <p:tav tm="0">
                                          <p:val>
                                            <p:strVal val="#ppt_x"/>
                                          </p:val>
                                        </p:tav>
                                        <p:tav tm="100000">
                                          <p:val>
                                            <p:strVal val="#ppt_x"/>
                                          </p:val>
                                        </p:tav>
                                      </p:tavLst>
                                    </p:anim>
                                    <p:anim calcmode="lin" valueType="num">
                                      <p:cBhvr additive="base">
                                        <p:cTn id="243" dur="500" fill="hold"/>
                                        <p:tgtEl>
                                          <p:spTgt spid="219"/>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220"/>
                                        </p:tgtEl>
                                        <p:attrNameLst>
                                          <p:attrName>style.visibility</p:attrName>
                                        </p:attrNameLst>
                                      </p:cBhvr>
                                      <p:to>
                                        <p:strVal val="visible"/>
                                      </p:to>
                                    </p:set>
                                    <p:anim calcmode="lin" valueType="num">
                                      <p:cBhvr additive="base">
                                        <p:cTn id="246" dur="500" fill="hold"/>
                                        <p:tgtEl>
                                          <p:spTgt spid="220"/>
                                        </p:tgtEl>
                                        <p:attrNameLst>
                                          <p:attrName>ppt_x</p:attrName>
                                        </p:attrNameLst>
                                      </p:cBhvr>
                                      <p:tavLst>
                                        <p:tav tm="0">
                                          <p:val>
                                            <p:strVal val="#ppt_x"/>
                                          </p:val>
                                        </p:tav>
                                        <p:tav tm="100000">
                                          <p:val>
                                            <p:strVal val="#ppt_x"/>
                                          </p:val>
                                        </p:tav>
                                      </p:tavLst>
                                    </p:anim>
                                    <p:anim calcmode="lin" valueType="num">
                                      <p:cBhvr additive="base">
                                        <p:cTn id="247" dur="500" fill="hold"/>
                                        <p:tgtEl>
                                          <p:spTgt spid="220"/>
                                        </p:tgtEl>
                                        <p:attrNameLst>
                                          <p:attrName>ppt_y</p:attrName>
                                        </p:attrNameLst>
                                      </p:cBhvr>
                                      <p:tavLst>
                                        <p:tav tm="0">
                                          <p:val>
                                            <p:strVal val="1+#ppt_h/2"/>
                                          </p:val>
                                        </p:tav>
                                        <p:tav tm="100000">
                                          <p:val>
                                            <p:strVal val="#ppt_y"/>
                                          </p:val>
                                        </p:tav>
                                      </p:tavLst>
                                    </p:anim>
                                  </p:childTnLst>
                                </p:cTn>
                              </p:par>
                              <p:par>
                                <p:cTn id="248" presetID="2" presetClass="entr" presetSubtype="3" fill="hold" grpId="0" nodeType="withEffect">
                                  <p:stCondLst>
                                    <p:cond delay="0"/>
                                  </p:stCondLst>
                                  <p:childTnLst>
                                    <p:set>
                                      <p:cBhvr>
                                        <p:cTn id="249" dur="1" fill="hold">
                                          <p:stCondLst>
                                            <p:cond delay="0"/>
                                          </p:stCondLst>
                                        </p:cTn>
                                        <p:tgtEl>
                                          <p:spTgt spid="221"/>
                                        </p:tgtEl>
                                        <p:attrNameLst>
                                          <p:attrName>style.visibility</p:attrName>
                                        </p:attrNameLst>
                                      </p:cBhvr>
                                      <p:to>
                                        <p:strVal val="visible"/>
                                      </p:to>
                                    </p:set>
                                    <p:anim calcmode="lin" valueType="num">
                                      <p:cBhvr additive="base">
                                        <p:cTn id="250" dur="500" fill="hold"/>
                                        <p:tgtEl>
                                          <p:spTgt spid="221"/>
                                        </p:tgtEl>
                                        <p:attrNameLst>
                                          <p:attrName>ppt_x</p:attrName>
                                        </p:attrNameLst>
                                      </p:cBhvr>
                                      <p:tavLst>
                                        <p:tav tm="0">
                                          <p:val>
                                            <p:strVal val="1+#ppt_w/2"/>
                                          </p:val>
                                        </p:tav>
                                        <p:tav tm="100000">
                                          <p:val>
                                            <p:strVal val="#ppt_x"/>
                                          </p:val>
                                        </p:tav>
                                      </p:tavLst>
                                    </p:anim>
                                    <p:anim calcmode="lin" valueType="num">
                                      <p:cBhvr additive="base">
                                        <p:cTn id="251" dur="500" fill="hold"/>
                                        <p:tgtEl>
                                          <p:spTgt spid="221"/>
                                        </p:tgtEl>
                                        <p:attrNameLst>
                                          <p:attrName>ppt_y</p:attrName>
                                        </p:attrNameLst>
                                      </p:cBhvr>
                                      <p:tavLst>
                                        <p:tav tm="0">
                                          <p:val>
                                            <p:strVal val="0-#ppt_h/2"/>
                                          </p:val>
                                        </p:tav>
                                        <p:tav tm="100000">
                                          <p:val>
                                            <p:strVal val="#ppt_y"/>
                                          </p:val>
                                        </p:tav>
                                      </p:tavLst>
                                    </p:anim>
                                  </p:childTnLst>
                                </p:cTn>
                              </p:par>
                              <p:par>
                                <p:cTn id="252" presetID="2" presetClass="entr" presetSubtype="2" fill="hold" grpId="0" nodeType="withEffect">
                                  <p:stCondLst>
                                    <p:cond delay="0"/>
                                  </p:stCondLst>
                                  <p:childTnLst>
                                    <p:set>
                                      <p:cBhvr>
                                        <p:cTn id="253" dur="1" fill="hold">
                                          <p:stCondLst>
                                            <p:cond delay="0"/>
                                          </p:stCondLst>
                                        </p:cTn>
                                        <p:tgtEl>
                                          <p:spTgt spid="222"/>
                                        </p:tgtEl>
                                        <p:attrNameLst>
                                          <p:attrName>style.visibility</p:attrName>
                                        </p:attrNameLst>
                                      </p:cBhvr>
                                      <p:to>
                                        <p:strVal val="visible"/>
                                      </p:to>
                                    </p:set>
                                    <p:anim calcmode="lin" valueType="num">
                                      <p:cBhvr additive="base">
                                        <p:cTn id="254" dur="500" fill="hold"/>
                                        <p:tgtEl>
                                          <p:spTgt spid="222"/>
                                        </p:tgtEl>
                                        <p:attrNameLst>
                                          <p:attrName>ppt_x</p:attrName>
                                        </p:attrNameLst>
                                      </p:cBhvr>
                                      <p:tavLst>
                                        <p:tav tm="0">
                                          <p:val>
                                            <p:strVal val="1+#ppt_w/2"/>
                                          </p:val>
                                        </p:tav>
                                        <p:tav tm="100000">
                                          <p:val>
                                            <p:strVal val="#ppt_x"/>
                                          </p:val>
                                        </p:tav>
                                      </p:tavLst>
                                    </p:anim>
                                    <p:anim calcmode="lin" valueType="num">
                                      <p:cBhvr additive="base">
                                        <p:cTn id="255" dur="500" fill="hold"/>
                                        <p:tgtEl>
                                          <p:spTgt spid="222"/>
                                        </p:tgtEl>
                                        <p:attrNameLst>
                                          <p:attrName>ppt_y</p:attrName>
                                        </p:attrNameLst>
                                      </p:cBhvr>
                                      <p:tavLst>
                                        <p:tav tm="0">
                                          <p:val>
                                            <p:strVal val="#ppt_y"/>
                                          </p:val>
                                        </p:tav>
                                        <p:tav tm="100000">
                                          <p:val>
                                            <p:strVal val="#ppt_y"/>
                                          </p:val>
                                        </p:tav>
                                      </p:tavLst>
                                    </p:anim>
                                  </p:childTnLst>
                                </p:cTn>
                              </p:par>
                              <p:par>
                                <p:cTn id="256" presetID="2" presetClass="entr" presetSubtype="12" fill="hold" grpId="0" nodeType="withEffect">
                                  <p:stCondLst>
                                    <p:cond delay="0"/>
                                  </p:stCondLst>
                                  <p:childTnLst>
                                    <p:set>
                                      <p:cBhvr>
                                        <p:cTn id="257" dur="1" fill="hold">
                                          <p:stCondLst>
                                            <p:cond delay="0"/>
                                          </p:stCondLst>
                                        </p:cTn>
                                        <p:tgtEl>
                                          <p:spTgt spid="223"/>
                                        </p:tgtEl>
                                        <p:attrNameLst>
                                          <p:attrName>style.visibility</p:attrName>
                                        </p:attrNameLst>
                                      </p:cBhvr>
                                      <p:to>
                                        <p:strVal val="visible"/>
                                      </p:to>
                                    </p:set>
                                    <p:anim calcmode="lin" valueType="num">
                                      <p:cBhvr additive="base">
                                        <p:cTn id="258" dur="500" fill="hold"/>
                                        <p:tgtEl>
                                          <p:spTgt spid="223"/>
                                        </p:tgtEl>
                                        <p:attrNameLst>
                                          <p:attrName>ppt_x</p:attrName>
                                        </p:attrNameLst>
                                      </p:cBhvr>
                                      <p:tavLst>
                                        <p:tav tm="0">
                                          <p:val>
                                            <p:strVal val="0-#ppt_w/2"/>
                                          </p:val>
                                        </p:tav>
                                        <p:tav tm="100000">
                                          <p:val>
                                            <p:strVal val="#ppt_x"/>
                                          </p:val>
                                        </p:tav>
                                      </p:tavLst>
                                    </p:anim>
                                    <p:anim calcmode="lin" valueType="num">
                                      <p:cBhvr additive="base">
                                        <p:cTn id="259" dur="500" fill="hold"/>
                                        <p:tgtEl>
                                          <p:spTgt spid="223"/>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224"/>
                                        </p:tgtEl>
                                        <p:attrNameLst>
                                          <p:attrName>style.visibility</p:attrName>
                                        </p:attrNameLst>
                                      </p:cBhvr>
                                      <p:to>
                                        <p:strVal val="visible"/>
                                      </p:to>
                                    </p:set>
                                    <p:anim calcmode="lin" valueType="num">
                                      <p:cBhvr additive="base">
                                        <p:cTn id="262" dur="500" fill="hold"/>
                                        <p:tgtEl>
                                          <p:spTgt spid="224"/>
                                        </p:tgtEl>
                                        <p:attrNameLst>
                                          <p:attrName>ppt_x</p:attrName>
                                        </p:attrNameLst>
                                      </p:cBhvr>
                                      <p:tavLst>
                                        <p:tav tm="0">
                                          <p:val>
                                            <p:strVal val="#ppt_x"/>
                                          </p:val>
                                        </p:tav>
                                        <p:tav tm="100000">
                                          <p:val>
                                            <p:strVal val="#ppt_x"/>
                                          </p:val>
                                        </p:tav>
                                      </p:tavLst>
                                    </p:anim>
                                    <p:anim calcmode="lin" valueType="num">
                                      <p:cBhvr additive="base">
                                        <p:cTn id="263" dur="500" fill="hold"/>
                                        <p:tgtEl>
                                          <p:spTgt spid="224"/>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225"/>
                                        </p:tgtEl>
                                        <p:attrNameLst>
                                          <p:attrName>style.visibility</p:attrName>
                                        </p:attrNameLst>
                                      </p:cBhvr>
                                      <p:to>
                                        <p:strVal val="visible"/>
                                      </p:to>
                                    </p:set>
                                    <p:anim calcmode="lin" valueType="num">
                                      <p:cBhvr additive="base">
                                        <p:cTn id="266" dur="500" fill="hold"/>
                                        <p:tgtEl>
                                          <p:spTgt spid="225"/>
                                        </p:tgtEl>
                                        <p:attrNameLst>
                                          <p:attrName>ppt_x</p:attrName>
                                        </p:attrNameLst>
                                      </p:cBhvr>
                                      <p:tavLst>
                                        <p:tav tm="0">
                                          <p:val>
                                            <p:strVal val="#ppt_x"/>
                                          </p:val>
                                        </p:tav>
                                        <p:tav tm="100000">
                                          <p:val>
                                            <p:strVal val="#ppt_x"/>
                                          </p:val>
                                        </p:tav>
                                      </p:tavLst>
                                    </p:anim>
                                    <p:anim calcmode="lin" valueType="num">
                                      <p:cBhvr additive="base">
                                        <p:cTn id="267" dur="500" fill="hold"/>
                                        <p:tgtEl>
                                          <p:spTgt spid="225"/>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226"/>
                                        </p:tgtEl>
                                        <p:attrNameLst>
                                          <p:attrName>style.visibility</p:attrName>
                                        </p:attrNameLst>
                                      </p:cBhvr>
                                      <p:to>
                                        <p:strVal val="visible"/>
                                      </p:to>
                                    </p:set>
                                    <p:anim calcmode="lin" valueType="num">
                                      <p:cBhvr additive="base">
                                        <p:cTn id="270" dur="500" fill="hold"/>
                                        <p:tgtEl>
                                          <p:spTgt spid="226"/>
                                        </p:tgtEl>
                                        <p:attrNameLst>
                                          <p:attrName>ppt_x</p:attrName>
                                        </p:attrNameLst>
                                      </p:cBhvr>
                                      <p:tavLst>
                                        <p:tav tm="0">
                                          <p:val>
                                            <p:strVal val="#ppt_x"/>
                                          </p:val>
                                        </p:tav>
                                        <p:tav tm="100000">
                                          <p:val>
                                            <p:strVal val="#ppt_x"/>
                                          </p:val>
                                        </p:tav>
                                      </p:tavLst>
                                    </p:anim>
                                    <p:anim calcmode="lin" valueType="num">
                                      <p:cBhvr additive="base">
                                        <p:cTn id="271" dur="500" fill="hold"/>
                                        <p:tgtEl>
                                          <p:spTgt spid="226"/>
                                        </p:tgtEl>
                                        <p:attrNameLst>
                                          <p:attrName>ppt_y</p:attrName>
                                        </p:attrNameLst>
                                      </p:cBhvr>
                                      <p:tavLst>
                                        <p:tav tm="0">
                                          <p:val>
                                            <p:strVal val="1+#ppt_h/2"/>
                                          </p:val>
                                        </p:tav>
                                        <p:tav tm="100000">
                                          <p:val>
                                            <p:strVal val="#ppt_y"/>
                                          </p:val>
                                        </p:tav>
                                      </p:tavLst>
                                    </p:anim>
                                  </p:childTnLst>
                                </p:cTn>
                              </p:par>
                              <p:par>
                                <p:cTn id="272" presetID="2" presetClass="entr" presetSubtype="8" fill="hold" grpId="0" nodeType="withEffect">
                                  <p:stCondLst>
                                    <p:cond delay="0"/>
                                  </p:stCondLst>
                                  <p:childTnLst>
                                    <p:set>
                                      <p:cBhvr>
                                        <p:cTn id="273" dur="1" fill="hold">
                                          <p:stCondLst>
                                            <p:cond delay="0"/>
                                          </p:stCondLst>
                                        </p:cTn>
                                        <p:tgtEl>
                                          <p:spTgt spid="227"/>
                                        </p:tgtEl>
                                        <p:attrNameLst>
                                          <p:attrName>style.visibility</p:attrName>
                                        </p:attrNameLst>
                                      </p:cBhvr>
                                      <p:to>
                                        <p:strVal val="visible"/>
                                      </p:to>
                                    </p:set>
                                    <p:anim calcmode="lin" valueType="num">
                                      <p:cBhvr additive="base">
                                        <p:cTn id="274" dur="500" fill="hold"/>
                                        <p:tgtEl>
                                          <p:spTgt spid="227"/>
                                        </p:tgtEl>
                                        <p:attrNameLst>
                                          <p:attrName>ppt_x</p:attrName>
                                        </p:attrNameLst>
                                      </p:cBhvr>
                                      <p:tavLst>
                                        <p:tav tm="0">
                                          <p:val>
                                            <p:strVal val="0-#ppt_w/2"/>
                                          </p:val>
                                        </p:tav>
                                        <p:tav tm="100000">
                                          <p:val>
                                            <p:strVal val="#ppt_x"/>
                                          </p:val>
                                        </p:tav>
                                      </p:tavLst>
                                    </p:anim>
                                    <p:anim calcmode="lin" valueType="num">
                                      <p:cBhvr additive="base">
                                        <p:cTn id="275" dur="500" fill="hold"/>
                                        <p:tgtEl>
                                          <p:spTgt spid="227"/>
                                        </p:tgtEl>
                                        <p:attrNameLst>
                                          <p:attrName>ppt_y</p:attrName>
                                        </p:attrNameLst>
                                      </p:cBhvr>
                                      <p:tavLst>
                                        <p:tav tm="0">
                                          <p:val>
                                            <p:strVal val="#ppt_y"/>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228"/>
                                        </p:tgtEl>
                                        <p:attrNameLst>
                                          <p:attrName>style.visibility</p:attrName>
                                        </p:attrNameLst>
                                      </p:cBhvr>
                                      <p:to>
                                        <p:strVal val="visible"/>
                                      </p:to>
                                    </p:set>
                                    <p:anim calcmode="lin" valueType="num">
                                      <p:cBhvr additive="base">
                                        <p:cTn id="278" dur="500" fill="hold"/>
                                        <p:tgtEl>
                                          <p:spTgt spid="228"/>
                                        </p:tgtEl>
                                        <p:attrNameLst>
                                          <p:attrName>ppt_x</p:attrName>
                                        </p:attrNameLst>
                                      </p:cBhvr>
                                      <p:tavLst>
                                        <p:tav tm="0">
                                          <p:val>
                                            <p:strVal val="#ppt_x"/>
                                          </p:val>
                                        </p:tav>
                                        <p:tav tm="100000">
                                          <p:val>
                                            <p:strVal val="#ppt_x"/>
                                          </p:val>
                                        </p:tav>
                                      </p:tavLst>
                                    </p:anim>
                                    <p:anim calcmode="lin" valueType="num">
                                      <p:cBhvr additive="base">
                                        <p:cTn id="279" dur="500" fill="hold"/>
                                        <p:tgtEl>
                                          <p:spTgt spid="228"/>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229"/>
                                        </p:tgtEl>
                                        <p:attrNameLst>
                                          <p:attrName>style.visibility</p:attrName>
                                        </p:attrNameLst>
                                      </p:cBhvr>
                                      <p:to>
                                        <p:strVal val="visible"/>
                                      </p:to>
                                    </p:set>
                                    <p:anim calcmode="lin" valueType="num">
                                      <p:cBhvr additive="base">
                                        <p:cTn id="282" dur="500" fill="hold"/>
                                        <p:tgtEl>
                                          <p:spTgt spid="229"/>
                                        </p:tgtEl>
                                        <p:attrNameLst>
                                          <p:attrName>ppt_x</p:attrName>
                                        </p:attrNameLst>
                                      </p:cBhvr>
                                      <p:tavLst>
                                        <p:tav tm="0">
                                          <p:val>
                                            <p:strVal val="#ppt_x"/>
                                          </p:val>
                                        </p:tav>
                                        <p:tav tm="100000">
                                          <p:val>
                                            <p:strVal val="#ppt_x"/>
                                          </p:val>
                                        </p:tav>
                                      </p:tavLst>
                                    </p:anim>
                                    <p:anim calcmode="lin" valueType="num">
                                      <p:cBhvr additive="base">
                                        <p:cTn id="283" dur="500" fill="hold"/>
                                        <p:tgtEl>
                                          <p:spTgt spid="229"/>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230"/>
                                        </p:tgtEl>
                                        <p:attrNameLst>
                                          <p:attrName>style.visibility</p:attrName>
                                        </p:attrNameLst>
                                      </p:cBhvr>
                                      <p:to>
                                        <p:strVal val="visible"/>
                                      </p:to>
                                    </p:set>
                                    <p:anim calcmode="lin" valueType="num">
                                      <p:cBhvr additive="base">
                                        <p:cTn id="286" dur="500" fill="hold"/>
                                        <p:tgtEl>
                                          <p:spTgt spid="230"/>
                                        </p:tgtEl>
                                        <p:attrNameLst>
                                          <p:attrName>ppt_x</p:attrName>
                                        </p:attrNameLst>
                                      </p:cBhvr>
                                      <p:tavLst>
                                        <p:tav tm="0">
                                          <p:val>
                                            <p:strVal val="#ppt_x"/>
                                          </p:val>
                                        </p:tav>
                                        <p:tav tm="100000">
                                          <p:val>
                                            <p:strVal val="#ppt_x"/>
                                          </p:val>
                                        </p:tav>
                                      </p:tavLst>
                                    </p:anim>
                                    <p:anim calcmode="lin" valueType="num">
                                      <p:cBhvr additive="base">
                                        <p:cTn id="287" dur="500" fill="hold"/>
                                        <p:tgtEl>
                                          <p:spTgt spid="230"/>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231"/>
                                        </p:tgtEl>
                                        <p:attrNameLst>
                                          <p:attrName>style.visibility</p:attrName>
                                        </p:attrNameLst>
                                      </p:cBhvr>
                                      <p:to>
                                        <p:strVal val="visible"/>
                                      </p:to>
                                    </p:set>
                                    <p:anim calcmode="lin" valueType="num">
                                      <p:cBhvr additive="base">
                                        <p:cTn id="290" dur="500" fill="hold"/>
                                        <p:tgtEl>
                                          <p:spTgt spid="231"/>
                                        </p:tgtEl>
                                        <p:attrNameLst>
                                          <p:attrName>ppt_x</p:attrName>
                                        </p:attrNameLst>
                                      </p:cBhvr>
                                      <p:tavLst>
                                        <p:tav tm="0">
                                          <p:val>
                                            <p:strVal val="#ppt_x"/>
                                          </p:val>
                                        </p:tav>
                                        <p:tav tm="100000">
                                          <p:val>
                                            <p:strVal val="#ppt_x"/>
                                          </p:val>
                                        </p:tav>
                                      </p:tavLst>
                                    </p:anim>
                                    <p:anim calcmode="lin" valueType="num">
                                      <p:cBhvr additive="base">
                                        <p:cTn id="291" dur="500" fill="hold"/>
                                        <p:tgtEl>
                                          <p:spTgt spid="231"/>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232"/>
                                        </p:tgtEl>
                                        <p:attrNameLst>
                                          <p:attrName>style.visibility</p:attrName>
                                        </p:attrNameLst>
                                      </p:cBhvr>
                                      <p:to>
                                        <p:strVal val="visible"/>
                                      </p:to>
                                    </p:set>
                                    <p:anim calcmode="lin" valueType="num">
                                      <p:cBhvr additive="base">
                                        <p:cTn id="294" dur="500" fill="hold"/>
                                        <p:tgtEl>
                                          <p:spTgt spid="232"/>
                                        </p:tgtEl>
                                        <p:attrNameLst>
                                          <p:attrName>ppt_x</p:attrName>
                                        </p:attrNameLst>
                                      </p:cBhvr>
                                      <p:tavLst>
                                        <p:tav tm="0">
                                          <p:val>
                                            <p:strVal val="#ppt_x"/>
                                          </p:val>
                                        </p:tav>
                                        <p:tav tm="100000">
                                          <p:val>
                                            <p:strVal val="#ppt_x"/>
                                          </p:val>
                                        </p:tav>
                                      </p:tavLst>
                                    </p:anim>
                                    <p:anim calcmode="lin" valueType="num">
                                      <p:cBhvr additive="base">
                                        <p:cTn id="295" dur="500" fill="hold"/>
                                        <p:tgtEl>
                                          <p:spTgt spid="232"/>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233"/>
                                        </p:tgtEl>
                                        <p:attrNameLst>
                                          <p:attrName>style.visibility</p:attrName>
                                        </p:attrNameLst>
                                      </p:cBhvr>
                                      <p:to>
                                        <p:strVal val="visible"/>
                                      </p:to>
                                    </p:set>
                                    <p:anim calcmode="lin" valueType="num">
                                      <p:cBhvr additive="base">
                                        <p:cTn id="298" dur="500" fill="hold"/>
                                        <p:tgtEl>
                                          <p:spTgt spid="233"/>
                                        </p:tgtEl>
                                        <p:attrNameLst>
                                          <p:attrName>ppt_x</p:attrName>
                                        </p:attrNameLst>
                                      </p:cBhvr>
                                      <p:tavLst>
                                        <p:tav tm="0">
                                          <p:val>
                                            <p:strVal val="#ppt_x"/>
                                          </p:val>
                                        </p:tav>
                                        <p:tav tm="100000">
                                          <p:val>
                                            <p:strVal val="#ppt_x"/>
                                          </p:val>
                                        </p:tav>
                                      </p:tavLst>
                                    </p:anim>
                                    <p:anim calcmode="lin" valueType="num">
                                      <p:cBhvr additive="base">
                                        <p:cTn id="299" dur="500" fill="hold"/>
                                        <p:tgtEl>
                                          <p:spTgt spid="233"/>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234"/>
                                        </p:tgtEl>
                                        <p:attrNameLst>
                                          <p:attrName>style.visibility</p:attrName>
                                        </p:attrNameLst>
                                      </p:cBhvr>
                                      <p:to>
                                        <p:strVal val="visible"/>
                                      </p:to>
                                    </p:set>
                                    <p:anim calcmode="lin" valueType="num">
                                      <p:cBhvr additive="base">
                                        <p:cTn id="302" dur="500" fill="hold"/>
                                        <p:tgtEl>
                                          <p:spTgt spid="234"/>
                                        </p:tgtEl>
                                        <p:attrNameLst>
                                          <p:attrName>ppt_x</p:attrName>
                                        </p:attrNameLst>
                                      </p:cBhvr>
                                      <p:tavLst>
                                        <p:tav tm="0">
                                          <p:val>
                                            <p:strVal val="#ppt_x"/>
                                          </p:val>
                                        </p:tav>
                                        <p:tav tm="100000">
                                          <p:val>
                                            <p:strVal val="#ppt_x"/>
                                          </p:val>
                                        </p:tav>
                                      </p:tavLst>
                                    </p:anim>
                                    <p:anim calcmode="lin" valueType="num">
                                      <p:cBhvr additive="base">
                                        <p:cTn id="303" dur="500" fill="hold"/>
                                        <p:tgtEl>
                                          <p:spTgt spid="234"/>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235"/>
                                        </p:tgtEl>
                                        <p:attrNameLst>
                                          <p:attrName>style.visibility</p:attrName>
                                        </p:attrNameLst>
                                      </p:cBhvr>
                                      <p:to>
                                        <p:strVal val="visible"/>
                                      </p:to>
                                    </p:set>
                                    <p:anim calcmode="lin" valueType="num">
                                      <p:cBhvr additive="base">
                                        <p:cTn id="306" dur="500" fill="hold"/>
                                        <p:tgtEl>
                                          <p:spTgt spid="235"/>
                                        </p:tgtEl>
                                        <p:attrNameLst>
                                          <p:attrName>ppt_x</p:attrName>
                                        </p:attrNameLst>
                                      </p:cBhvr>
                                      <p:tavLst>
                                        <p:tav tm="0">
                                          <p:val>
                                            <p:strVal val="#ppt_x"/>
                                          </p:val>
                                        </p:tav>
                                        <p:tav tm="100000">
                                          <p:val>
                                            <p:strVal val="#ppt_x"/>
                                          </p:val>
                                        </p:tav>
                                      </p:tavLst>
                                    </p:anim>
                                    <p:anim calcmode="lin" valueType="num">
                                      <p:cBhvr additive="base">
                                        <p:cTn id="307" dur="500" fill="hold"/>
                                        <p:tgtEl>
                                          <p:spTgt spid="235"/>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236"/>
                                        </p:tgtEl>
                                        <p:attrNameLst>
                                          <p:attrName>style.visibility</p:attrName>
                                        </p:attrNameLst>
                                      </p:cBhvr>
                                      <p:to>
                                        <p:strVal val="visible"/>
                                      </p:to>
                                    </p:set>
                                    <p:anim calcmode="lin" valueType="num">
                                      <p:cBhvr additive="base">
                                        <p:cTn id="310" dur="500" fill="hold"/>
                                        <p:tgtEl>
                                          <p:spTgt spid="236"/>
                                        </p:tgtEl>
                                        <p:attrNameLst>
                                          <p:attrName>ppt_x</p:attrName>
                                        </p:attrNameLst>
                                      </p:cBhvr>
                                      <p:tavLst>
                                        <p:tav tm="0">
                                          <p:val>
                                            <p:strVal val="#ppt_x"/>
                                          </p:val>
                                        </p:tav>
                                        <p:tav tm="100000">
                                          <p:val>
                                            <p:strVal val="#ppt_x"/>
                                          </p:val>
                                        </p:tav>
                                      </p:tavLst>
                                    </p:anim>
                                    <p:anim calcmode="lin" valueType="num">
                                      <p:cBhvr additive="base">
                                        <p:cTn id="311" dur="500" fill="hold"/>
                                        <p:tgtEl>
                                          <p:spTgt spid="236"/>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237"/>
                                        </p:tgtEl>
                                        <p:attrNameLst>
                                          <p:attrName>style.visibility</p:attrName>
                                        </p:attrNameLst>
                                      </p:cBhvr>
                                      <p:to>
                                        <p:strVal val="visible"/>
                                      </p:to>
                                    </p:set>
                                    <p:anim calcmode="lin" valueType="num">
                                      <p:cBhvr additive="base">
                                        <p:cTn id="314" dur="500" fill="hold"/>
                                        <p:tgtEl>
                                          <p:spTgt spid="237"/>
                                        </p:tgtEl>
                                        <p:attrNameLst>
                                          <p:attrName>ppt_x</p:attrName>
                                        </p:attrNameLst>
                                      </p:cBhvr>
                                      <p:tavLst>
                                        <p:tav tm="0">
                                          <p:val>
                                            <p:strVal val="#ppt_x"/>
                                          </p:val>
                                        </p:tav>
                                        <p:tav tm="100000">
                                          <p:val>
                                            <p:strVal val="#ppt_x"/>
                                          </p:val>
                                        </p:tav>
                                      </p:tavLst>
                                    </p:anim>
                                    <p:anim calcmode="lin" valueType="num">
                                      <p:cBhvr additive="base">
                                        <p:cTn id="315" dur="500" fill="hold"/>
                                        <p:tgtEl>
                                          <p:spTgt spid="237"/>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238"/>
                                        </p:tgtEl>
                                        <p:attrNameLst>
                                          <p:attrName>style.visibility</p:attrName>
                                        </p:attrNameLst>
                                      </p:cBhvr>
                                      <p:to>
                                        <p:strVal val="visible"/>
                                      </p:to>
                                    </p:set>
                                    <p:anim calcmode="lin" valueType="num">
                                      <p:cBhvr additive="base">
                                        <p:cTn id="318" dur="500" fill="hold"/>
                                        <p:tgtEl>
                                          <p:spTgt spid="238"/>
                                        </p:tgtEl>
                                        <p:attrNameLst>
                                          <p:attrName>ppt_x</p:attrName>
                                        </p:attrNameLst>
                                      </p:cBhvr>
                                      <p:tavLst>
                                        <p:tav tm="0">
                                          <p:val>
                                            <p:strVal val="#ppt_x"/>
                                          </p:val>
                                        </p:tav>
                                        <p:tav tm="100000">
                                          <p:val>
                                            <p:strVal val="#ppt_x"/>
                                          </p:val>
                                        </p:tav>
                                      </p:tavLst>
                                    </p:anim>
                                    <p:anim calcmode="lin" valueType="num">
                                      <p:cBhvr additive="base">
                                        <p:cTn id="319" dur="500" fill="hold"/>
                                        <p:tgtEl>
                                          <p:spTgt spid="238"/>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239"/>
                                        </p:tgtEl>
                                        <p:attrNameLst>
                                          <p:attrName>style.visibility</p:attrName>
                                        </p:attrNameLst>
                                      </p:cBhvr>
                                      <p:to>
                                        <p:strVal val="visible"/>
                                      </p:to>
                                    </p:set>
                                    <p:anim calcmode="lin" valueType="num">
                                      <p:cBhvr additive="base">
                                        <p:cTn id="322" dur="500" fill="hold"/>
                                        <p:tgtEl>
                                          <p:spTgt spid="239"/>
                                        </p:tgtEl>
                                        <p:attrNameLst>
                                          <p:attrName>ppt_x</p:attrName>
                                        </p:attrNameLst>
                                      </p:cBhvr>
                                      <p:tavLst>
                                        <p:tav tm="0">
                                          <p:val>
                                            <p:strVal val="#ppt_x"/>
                                          </p:val>
                                        </p:tav>
                                        <p:tav tm="100000">
                                          <p:val>
                                            <p:strVal val="#ppt_x"/>
                                          </p:val>
                                        </p:tav>
                                      </p:tavLst>
                                    </p:anim>
                                    <p:anim calcmode="lin" valueType="num">
                                      <p:cBhvr additive="base">
                                        <p:cTn id="323" dur="500" fill="hold"/>
                                        <p:tgtEl>
                                          <p:spTgt spid="239"/>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240"/>
                                        </p:tgtEl>
                                        <p:attrNameLst>
                                          <p:attrName>style.visibility</p:attrName>
                                        </p:attrNameLst>
                                      </p:cBhvr>
                                      <p:to>
                                        <p:strVal val="visible"/>
                                      </p:to>
                                    </p:set>
                                    <p:anim calcmode="lin" valueType="num">
                                      <p:cBhvr additive="base">
                                        <p:cTn id="326" dur="500" fill="hold"/>
                                        <p:tgtEl>
                                          <p:spTgt spid="240"/>
                                        </p:tgtEl>
                                        <p:attrNameLst>
                                          <p:attrName>ppt_x</p:attrName>
                                        </p:attrNameLst>
                                      </p:cBhvr>
                                      <p:tavLst>
                                        <p:tav tm="0">
                                          <p:val>
                                            <p:strVal val="#ppt_x"/>
                                          </p:val>
                                        </p:tav>
                                        <p:tav tm="100000">
                                          <p:val>
                                            <p:strVal val="#ppt_x"/>
                                          </p:val>
                                        </p:tav>
                                      </p:tavLst>
                                    </p:anim>
                                    <p:anim calcmode="lin" valueType="num">
                                      <p:cBhvr additive="base">
                                        <p:cTn id="327" dur="500" fill="hold"/>
                                        <p:tgtEl>
                                          <p:spTgt spid="240"/>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241"/>
                                        </p:tgtEl>
                                        <p:attrNameLst>
                                          <p:attrName>style.visibility</p:attrName>
                                        </p:attrNameLst>
                                      </p:cBhvr>
                                      <p:to>
                                        <p:strVal val="visible"/>
                                      </p:to>
                                    </p:set>
                                    <p:anim calcmode="lin" valueType="num">
                                      <p:cBhvr additive="base">
                                        <p:cTn id="330" dur="500" fill="hold"/>
                                        <p:tgtEl>
                                          <p:spTgt spid="241"/>
                                        </p:tgtEl>
                                        <p:attrNameLst>
                                          <p:attrName>ppt_x</p:attrName>
                                        </p:attrNameLst>
                                      </p:cBhvr>
                                      <p:tavLst>
                                        <p:tav tm="0">
                                          <p:val>
                                            <p:strVal val="#ppt_x"/>
                                          </p:val>
                                        </p:tav>
                                        <p:tav tm="100000">
                                          <p:val>
                                            <p:strVal val="#ppt_x"/>
                                          </p:val>
                                        </p:tav>
                                      </p:tavLst>
                                    </p:anim>
                                    <p:anim calcmode="lin" valueType="num">
                                      <p:cBhvr additive="base">
                                        <p:cTn id="331" dur="500" fill="hold"/>
                                        <p:tgtEl>
                                          <p:spTgt spid="241"/>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242"/>
                                        </p:tgtEl>
                                        <p:attrNameLst>
                                          <p:attrName>style.visibility</p:attrName>
                                        </p:attrNameLst>
                                      </p:cBhvr>
                                      <p:to>
                                        <p:strVal val="visible"/>
                                      </p:to>
                                    </p:set>
                                    <p:anim calcmode="lin" valueType="num">
                                      <p:cBhvr additive="base">
                                        <p:cTn id="334" dur="500" fill="hold"/>
                                        <p:tgtEl>
                                          <p:spTgt spid="242"/>
                                        </p:tgtEl>
                                        <p:attrNameLst>
                                          <p:attrName>ppt_x</p:attrName>
                                        </p:attrNameLst>
                                      </p:cBhvr>
                                      <p:tavLst>
                                        <p:tav tm="0">
                                          <p:val>
                                            <p:strVal val="#ppt_x"/>
                                          </p:val>
                                        </p:tav>
                                        <p:tav tm="100000">
                                          <p:val>
                                            <p:strVal val="#ppt_x"/>
                                          </p:val>
                                        </p:tav>
                                      </p:tavLst>
                                    </p:anim>
                                    <p:anim calcmode="lin" valueType="num">
                                      <p:cBhvr additive="base">
                                        <p:cTn id="335" dur="500" fill="hold"/>
                                        <p:tgtEl>
                                          <p:spTgt spid="242"/>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243"/>
                                        </p:tgtEl>
                                        <p:attrNameLst>
                                          <p:attrName>style.visibility</p:attrName>
                                        </p:attrNameLst>
                                      </p:cBhvr>
                                      <p:to>
                                        <p:strVal val="visible"/>
                                      </p:to>
                                    </p:set>
                                    <p:anim calcmode="lin" valueType="num">
                                      <p:cBhvr additive="base">
                                        <p:cTn id="338" dur="500" fill="hold"/>
                                        <p:tgtEl>
                                          <p:spTgt spid="243"/>
                                        </p:tgtEl>
                                        <p:attrNameLst>
                                          <p:attrName>ppt_x</p:attrName>
                                        </p:attrNameLst>
                                      </p:cBhvr>
                                      <p:tavLst>
                                        <p:tav tm="0">
                                          <p:val>
                                            <p:strVal val="#ppt_x"/>
                                          </p:val>
                                        </p:tav>
                                        <p:tav tm="100000">
                                          <p:val>
                                            <p:strVal val="#ppt_x"/>
                                          </p:val>
                                        </p:tav>
                                      </p:tavLst>
                                    </p:anim>
                                    <p:anim calcmode="lin" valueType="num">
                                      <p:cBhvr additive="base">
                                        <p:cTn id="339" dur="500" fill="hold"/>
                                        <p:tgtEl>
                                          <p:spTgt spid="243"/>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244"/>
                                        </p:tgtEl>
                                        <p:attrNameLst>
                                          <p:attrName>style.visibility</p:attrName>
                                        </p:attrNameLst>
                                      </p:cBhvr>
                                      <p:to>
                                        <p:strVal val="visible"/>
                                      </p:to>
                                    </p:set>
                                    <p:anim calcmode="lin" valueType="num">
                                      <p:cBhvr additive="base">
                                        <p:cTn id="342" dur="500" fill="hold"/>
                                        <p:tgtEl>
                                          <p:spTgt spid="244"/>
                                        </p:tgtEl>
                                        <p:attrNameLst>
                                          <p:attrName>ppt_x</p:attrName>
                                        </p:attrNameLst>
                                      </p:cBhvr>
                                      <p:tavLst>
                                        <p:tav tm="0">
                                          <p:val>
                                            <p:strVal val="#ppt_x"/>
                                          </p:val>
                                        </p:tav>
                                        <p:tav tm="100000">
                                          <p:val>
                                            <p:strVal val="#ppt_x"/>
                                          </p:val>
                                        </p:tav>
                                      </p:tavLst>
                                    </p:anim>
                                    <p:anim calcmode="lin" valueType="num">
                                      <p:cBhvr additive="base">
                                        <p:cTn id="343" dur="500" fill="hold"/>
                                        <p:tgtEl>
                                          <p:spTgt spid="244"/>
                                        </p:tgtEl>
                                        <p:attrNameLst>
                                          <p:attrName>ppt_y</p:attrName>
                                        </p:attrNameLst>
                                      </p:cBhvr>
                                      <p:tavLst>
                                        <p:tav tm="0">
                                          <p:val>
                                            <p:strVal val="1+#ppt_h/2"/>
                                          </p:val>
                                        </p:tav>
                                        <p:tav tm="100000">
                                          <p:val>
                                            <p:strVal val="#ppt_y"/>
                                          </p:val>
                                        </p:tav>
                                      </p:tavLst>
                                    </p:anim>
                                  </p:childTnLst>
                                </p:cTn>
                              </p:par>
                            </p:childTnLst>
                          </p:cTn>
                        </p:par>
                        <p:par>
                          <p:cTn id="344" fill="hold">
                            <p:stCondLst>
                              <p:cond delay="2000"/>
                            </p:stCondLst>
                            <p:childTnLst>
                              <p:par>
                                <p:cTn id="345" presetID="22" presetClass="entr" presetSubtype="8" fill="hold" nodeType="afterEffect">
                                  <p:stCondLst>
                                    <p:cond delay="0"/>
                                  </p:stCondLst>
                                  <p:childTnLst>
                                    <p:set>
                                      <p:cBhvr>
                                        <p:cTn id="346" dur="1" fill="hold">
                                          <p:stCondLst>
                                            <p:cond delay="0"/>
                                          </p:stCondLst>
                                        </p:cTn>
                                        <p:tgtEl>
                                          <p:spTgt spid="254"/>
                                        </p:tgtEl>
                                        <p:attrNameLst>
                                          <p:attrName>style.visibility</p:attrName>
                                        </p:attrNameLst>
                                      </p:cBhvr>
                                      <p:to>
                                        <p:strVal val="visible"/>
                                      </p:to>
                                    </p:set>
                                    <p:animEffect transition="in" filter="wipe(left)">
                                      <p:cBhvr>
                                        <p:cTn id="347" dur="500"/>
                                        <p:tgtEl>
                                          <p:spTgt spid="254"/>
                                        </p:tgtEl>
                                      </p:cBhvr>
                                    </p:animEffect>
                                  </p:childTnLst>
                                </p:cTn>
                              </p:par>
                            </p:childTnLst>
                          </p:cTn>
                        </p:par>
                        <p:par>
                          <p:cTn id="348" fill="hold">
                            <p:stCondLst>
                              <p:cond delay="2500"/>
                            </p:stCondLst>
                            <p:childTnLst>
                              <p:par>
                                <p:cTn id="349" presetID="49" presetClass="entr" presetSubtype="0" decel="100000" fill="hold" nodeType="afterEffect">
                                  <p:stCondLst>
                                    <p:cond delay="0"/>
                                  </p:stCondLst>
                                  <p:childTnLst>
                                    <p:set>
                                      <p:cBhvr>
                                        <p:cTn id="350" dur="1" fill="hold">
                                          <p:stCondLst>
                                            <p:cond delay="0"/>
                                          </p:stCondLst>
                                        </p:cTn>
                                        <p:tgtEl>
                                          <p:spTgt spid="245"/>
                                        </p:tgtEl>
                                        <p:attrNameLst>
                                          <p:attrName>style.visibility</p:attrName>
                                        </p:attrNameLst>
                                      </p:cBhvr>
                                      <p:to>
                                        <p:strVal val="visible"/>
                                      </p:to>
                                    </p:set>
                                    <p:anim calcmode="lin" valueType="num">
                                      <p:cBhvr>
                                        <p:cTn id="351" dur="500" fill="hold"/>
                                        <p:tgtEl>
                                          <p:spTgt spid="245"/>
                                        </p:tgtEl>
                                        <p:attrNameLst>
                                          <p:attrName>ppt_w</p:attrName>
                                        </p:attrNameLst>
                                      </p:cBhvr>
                                      <p:tavLst>
                                        <p:tav tm="0">
                                          <p:val>
                                            <p:fltVal val="0"/>
                                          </p:val>
                                        </p:tav>
                                        <p:tav tm="100000">
                                          <p:val>
                                            <p:strVal val="#ppt_w"/>
                                          </p:val>
                                        </p:tav>
                                      </p:tavLst>
                                    </p:anim>
                                    <p:anim calcmode="lin" valueType="num">
                                      <p:cBhvr>
                                        <p:cTn id="352" dur="500" fill="hold"/>
                                        <p:tgtEl>
                                          <p:spTgt spid="245"/>
                                        </p:tgtEl>
                                        <p:attrNameLst>
                                          <p:attrName>ppt_h</p:attrName>
                                        </p:attrNameLst>
                                      </p:cBhvr>
                                      <p:tavLst>
                                        <p:tav tm="0">
                                          <p:val>
                                            <p:fltVal val="0"/>
                                          </p:val>
                                        </p:tav>
                                        <p:tav tm="100000">
                                          <p:val>
                                            <p:strVal val="#ppt_h"/>
                                          </p:val>
                                        </p:tav>
                                      </p:tavLst>
                                    </p:anim>
                                    <p:anim calcmode="lin" valueType="num">
                                      <p:cBhvr>
                                        <p:cTn id="353" dur="500" fill="hold"/>
                                        <p:tgtEl>
                                          <p:spTgt spid="245"/>
                                        </p:tgtEl>
                                        <p:attrNameLst>
                                          <p:attrName>style.rotation</p:attrName>
                                        </p:attrNameLst>
                                      </p:cBhvr>
                                      <p:tavLst>
                                        <p:tav tm="0">
                                          <p:val>
                                            <p:fltVal val="360"/>
                                          </p:val>
                                        </p:tav>
                                        <p:tav tm="100000">
                                          <p:val>
                                            <p:fltVal val="0"/>
                                          </p:val>
                                        </p:tav>
                                      </p:tavLst>
                                    </p:anim>
                                    <p:animEffect transition="in" filter="fade">
                                      <p:cBhvr>
                                        <p:cTn id="354" dur="500"/>
                                        <p:tgtEl>
                                          <p:spTgt spid="245"/>
                                        </p:tgtEl>
                                      </p:cBhvr>
                                    </p:animEffect>
                                  </p:childTnLst>
                                </p:cTn>
                              </p:par>
                              <p:par>
                                <p:cTn id="355" presetID="14" presetClass="entr" presetSubtype="10" fill="hold" grpId="0" nodeType="withEffect">
                                  <p:stCondLst>
                                    <p:cond delay="500"/>
                                  </p:stCondLst>
                                  <p:childTnLst>
                                    <p:set>
                                      <p:cBhvr>
                                        <p:cTn id="356" dur="1" fill="hold">
                                          <p:stCondLst>
                                            <p:cond delay="0"/>
                                          </p:stCondLst>
                                        </p:cTn>
                                        <p:tgtEl>
                                          <p:spTgt spid="252"/>
                                        </p:tgtEl>
                                        <p:attrNameLst>
                                          <p:attrName>style.visibility</p:attrName>
                                        </p:attrNameLst>
                                      </p:cBhvr>
                                      <p:to>
                                        <p:strVal val="visible"/>
                                      </p:to>
                                    </p:set>
                                    <p:animEffect transition="in" filter="randombar(horizontal)">
                                      <p:cBhvr>
                                        <p:cTn id="357" dur="400"/>
                                        <p:tgtEl>
                                          <p:spTgt spid="252"/>
                                        </p:tgtEl>
                                      </p:cBhvr>
                                    </p:animEffect>
                                  </p:childTnLst>
                                </p:cTn>
                              </p:par>
                              <p:par>
                                <p:cTn id="358" presetID="14" presetClass="entr" presetSubtype="10" fill="hold" grpId="0" nodeType="withEffect">
                                  <p:stCondLst>
                                    <p:cond delay="500"/>
                                  </p:stCondLst>
                                  <p:childTnLst>
                                    <p:set>
                                      <p:cBhvr>
                                        <p:cTn id="359" dur="1" fill="hold">
                                          <p:stCondLst>
                                            <p:cond delay="0"/>
                                          </p:stCondLst>
                                        </p:cTn>
                                        <p:tgtEl>
                                          <p:spTgt spid="253"/>
                                        </p:tgtEl>
                                        <p:attrNameLst>
                                          <p:attrName>style.visibility</p:attrName>
                                        </p:attrNameLst>
                                      </p:cBhvr>
                                      <p:to>
                                        <p:strVal val="visible"/>
                                      </p:to>
                                    </p:set>
                                    <p:animEffect transition="in" filter="randombar(horizontal)">
                                      <p:cBhvr>
                                        <p:cTn id="360" dur="400"/>
                                        <p:tgtEl>
                                          <p:spTgt spid="253"/>
                                        </p:tgtEl>
                                      </p:cBhvr>
                                    </p:animEffect>
                                  </p:childTnLst>
                                </p:cTn>
                              </p:par>
                            </p:childTnLst>
                          </p:cTn>
                        </p:par>
                        <p:par>
                          <p:cTn id="361" fill="hold">
                            <p:stCondLst>
                              <p:cond delay="3400"/>
                            </p:stCondLst>
                            <p:childTnLst>
                              <p:par>
                                <p:cTn id="362" presetID="22" presetClass="entr" presetSubtype="8" fill="hold" nodeType="afterEffect">
                                  <p:stCondLst>
                                    <p:cond delay="0"/>
                                  </p:stCondLst>
                                  <p:childTnLst>
                                    <p:set>
                                      <p:cBhvr>
                                        <p:cTn id="363" dur="1" fill="hold">
                                          <p:stCondLst>
                                            <p:cond delay="0"/>
                                          </p:stCondLst>
                                        </p:cTn>
                                        <p:tgtEl>
                                          <p:spTgt spid="264"/>
                                        </p:tgtEl>
                                        <p:attrNameLst>
                                          <p:attrName>style.visibility</p:attrName>
                                        </p:attrNameLst>
                                      </p:cBhvr>
                                      <p:to>
                                        <p:strVal val="visible"/>
                                      </p:to>
                                    </p:set>
                                    <p:animEffect transition="in" filter="wipe(left)">
                                      <p:cBhvr>
                                        <p:cTn id="364" dur="500"/>
                                        <p:tgtEl>
                                          <p:spTgt spid="264"/>
                                        </p:tgtEl>
                                      </p:cBhvr>
                                    </p:animEffect>
                                  </p:childTnLst>
                                </p:cTn>
                              </p:par>
                            </p:childTnLst>
                          </p:cTn>
                        </p:par>
                        <p:par>
                          <p:cTn id="365" fill="hold">
                            <p:stCondLst>
                              <p:cond delay="3900"/>
                            </p:stCondLst>
                            <p:childTnLst>
                              <p:par>
                                <p:cTn id="366" presetID="49" presetClass="entr" presetSubtype="0" decel="100000" fill="hold" nodeType="afterEffect">
                                  <p:stCondLst>
                                    <p:cond delay="0"/>
                                  </p:stCondLst>
                                  <p:childTnLst>
                                    <p:set>
                                      <p:cBhvr>
                                        <p:cTn id="367" dur="1" fill="hold">
                                          <p:stCondLst>
                                            <p:cond delay="0"/>
                                          </p:stCondLst>
                                        </p:cTn>
                                        <p:tgtEl>
                                          <p:spTgt spid="255"/>
                                        </p:tgtEl>
                                        <p:attrNameLst>
                                          <p:attrName>style.visibility</p:attrName>
                                        </p:attrNameLst>
                                      </p:cBhvr>
                                      <p:to>
                                        <p:strVal val="visible"/>
                                      </p:to>
                                    </p:set>
                                    <p:anim calcmode="lin" valueType="num">
                                      <p:cBhvr>
                                        <p:cTn id="368" dur="500" fill="hold"/>
                                        <p:tgtEl>
                                          <p:spTgt spid="255"/>
                                        </p:tgtEl>
                                        <p:attrNameLst>
                                          <p:attrName>ppt_w</p:attrName>
                                        </p:attrNameLst>
                                      </p:cBhvr>
                                      <p:tavLst>
                                        <p:tav tm="0">
                                          <p:val>
                                            <p:fltVal val="0"/>
                                          </p:val>
                                        </p:tav>
                                        <p:tav tm="100000">
                                          <p:val>
                                            <p:strVal val="#ppt_w"/>
                                          </p:val>
                                        </p:tav>
                                      </p:tavLst>
                                    </p:anim>
                                    <p:anim calcmode="lin" valueType="num">
                                      <p:cBhvr>
                                        <p:cTn id="369" dur="500" fill="hold"/>
                                        <p:tgtEl>
                                          <p:spTgt spid="255"/>
                                        </p:tgtEl>
                                        <p:attrNameLst>
                                          <p:attrName>ppt_h</p:attrName>
                                        </p:attrNameLst>
                                      </p:cBhvr>
                                      <p:tavLst>
                                        <p:tav tm="0">
                                          <p:val>
                                            <p:fltVal val="0"/>
                                          </p:val>
                                        </p:tav>
                                        <p:tav tm="100000">
                                          <p:val>
                                            <p:strVal val="#ppt_h"/>
                                          </p:val>
                                        </p:tav>
                                      </p:tavLst>
                                    </p:anim>
                                    <p:anim calcmode="lin" valueType="num">
                                      <p:cBhvr>
                                        <p:cTn id="370" dur="500" fill="hold"/>
                                        <p:tgtEl>
                                          <p:spTgt spid="255"/>
                                        </p:tgtEl>
                                        <p:attrNameLst>
                                          <p:attrName>style.rotation</p:attrName>
                                        </p:attrNameLst>
                                      </p:cBhvr>
                                      <p:tavLst>
                                        <p:tav tm="0">
                                          <p:val>
                                            <p:fltVal val="360"/>
                                          </p:val>
                                        </p:tav>
                                        <p:tav tm="100000">
                                          <p:val>
                                            <p:fltVal val="0"/>
                                          </p:val>
                                        </p:tav>
                                      </p:tavLst>
                                    </p:anim>
                                    <p:animEffect transition="in" filter="fade">
                                      <p:cBhvr>
                                        <p:cTn id="371" dur="500"/>
                                        <p:tgtEl>
                                          <p:spTgt spid="255"/>
                                        </p:tgtEl>
                                      </p:cBhvr>
                                    </p:animEffect>
                                  </p:childTnLst>
                                </p:cTn>
                              </p:par>
                              <p:par>
                                <p:cTn id="372" presetID="14" presetClass="entr" presetSubtype="10" fill="hold" grpId="0" nodeType="withEffect">
                                  <p:stCondLst>
                                    <p:cond delay="500"/>
                                  </p:stCondLst>
                                  <p:childTnLst>
                                    <p:set>
                                      <p:cBhvr>
                                        <p:cTn id="373" dur="1" fill="hold">
                                          <p:stCondLst>
                                            <p:cond delay="0"/>
                                          </p:stCondLst>
                                        </p:cTn>
                                        <p:tgtEl>
                                          <p:spTgt spid="262"/>
                                        </p:tgtEl>
                                        <p:attrNameLst>
                                          <p:attrName>style.visibility</p:attrName>
                                        </p:attrNameLst>
                                      </p:cBhvr>
                                      <p:to>
                                        <p:strVal val="visible"/>
                                      </p:to>
                                    </p:set>
                                    <p:animEffect transition="in" filter="randombar(horizontal)">
                                      <p:cBhvr>
                                        <p:cTn id="374" dur="400"/>
                                        <p:tgtEl>
                                          <p:spTgt spid="262"/>
                                        </p:tgtEl>
                                      </p:cBhvr>
                                    </p:animEffect>
                                  </p:childTnLst>
                                </p:cTn>
                              </p:par>
                              <p:par>
                                <p:cTn id="375" presetID="14" presetClass="entr" presetSubtype="10" fill="hold" grpId="0" nodeType="withEffect">
                                  <p:stCondLst>
                                    <p:cond delay="500"/>
                                  </p:stCondLst>
                                  <p:childTnLst>
                                    <p:set>
                                      <p:cBhvr>
                                        <p:cTn id="376" dur="1" fill="hold">
                                          <p:stCondLst>
                                            <p:cond delay="0"/>
                                          </p:stCondLst>
                                        </p:cTn>
                                        <p:tgtEl>
                                          <p:spTgt spid="263"/>
                                        </p:tgtEl>
                                        <p:attrNameLst>
                                          <p:attrName>style.visibility</p:attrName>
                                        </p:attrNameLst>
                                      </p:cBhvr>
                                      <p:to>
                                        <p:strVal val="visible"/>
                                      </p:to>
                                    </p:set>
                                    <p:animEffect transition="in" filter="randombar(horizontal)">
                                      <p:cBhvr>
                                        <p:cTn id="377" dur="400"/>
                                        <p:tgtEl>
                                          <p:spTgt spid="263"/>
                                        </p:tgtEl>
                                      </p:cBhvr>
                                    </p:animEffect>
                                  </p:childTnLst>
                                </p:cTn>
                              </p:par>
                            </p:childTnLst>
                          </p:cTn>
                        </p:par>
                        <p:par>
                          <p:cTn id="378" fill="hold">
                            <p:stCondLst>
                              <p:cond delay="4800"/>
                            </p:stCondLst>
                            <p:childTnLst>
                              <p:par>
                                <p:cTn id="379" presetID="22" presetClass="entr" presetSubtype="8" fill="hold" nodeType="afterEffect">
                                  <p:stCondLst>
                                    <p:cond delay="0"/>
                                  </p:stCondLst>
                                  <p:childTnLst>
                                    <p:set>
                                      <p:cBhvr>
                                        <p:cTn id="380" dur="1" fill="hold">
                                          <p:stCondLst>
                                            <p:cond delay="0"/>
                                          </p:stCondLst>
                                        </p:cTn>
                                        <p:tgtEl>
                                          <p:spTgt spid="265"/>
                                        </p:tgtEl>
                                        <p:attrNameLst>
                                          <p:attrName>style.visibility</p:attrName>
                                        </p:attrNameLst>
                                      </p:cBhvr>
                                      <p:to>
                                        <p:strVal val="visible"/>
                                      </p:to>
                                    </p:set>
                                    <p:animEffect transition="in" filter="wipe(left)">
                                      <p:cBhvr>
                                        <p:cTn id="381" dur="500"/>
                                        <p:tgtEl>
                                          <p:spTgt spid="265"/>
                                        </p:tgtEl>
                                      </p:cBhvr>
                                    </p:animEffect>
                                  </p:childTnLst>
                                </p:cTn>
                              </p:par>
                            </p:childTnLst>
                          </p:cTn>
                        </p:par>
                        <p:par>
                          <p:cTn id="382" fill="hold">
                            <p:stCondLst>
                              <p:cond delay="5300"/>
                            </p:stCondLst>
                            <p:childTnLst>
                              <p:par>
                                <p:cTn id="383" presetID="49" presetClass="entr" presetSubtype="0" decel="100000" fill="hold" nodeType="afterEffect">
                                  <p:stCondLst>
                                    <p:cond delay="0"/>
                                  </p:stCondLst>
                                  <p:childTnLst>
                                    <p:set>
                                      <p:cBhvr>
                                        <p:cTn id="384" dur="1" fill="hold">
                                          <p:stCondLst>
                                            <p:cond delay="0"/>
                                          </p:stCondLst>
                                        </p:cTn>
                                        <p:tgtEl>
                                          <p:spTgt spid="266"/>
                                        </p:tgtEl>
                                        <p:attrNameLst>
                                          <p:attrName>style.visibility</p:attrName>
                                        </p:attrNameLst>
                                      </p:cBhvr>
                                      <p:to>
                                        <p:strVal val="visible"/>
                                      </p:to>
                                    </p:set>
                                    <p:anim calcmode="lin" valueType="num">
                                      <p:cBhvr>
                                        <p:cTn id="385" dur="500" fill="hold"/>
                                        <p:tgtEl>
                                          <p:spTgt spid="266"/>
                                        </p:tgtEl>
                                        <p:attrNameLst>
                                          <p:attrName>ppt_w</p:attrName>
                                        </p:attrNameLst>
                                      </p:cBhvr>
                                      <p:tavLst>
                                        <p:tav tm="0">
                                          <p:val>
                                            <p:fltVal val="0"/>
                                          </p:val>
                                        </p:tav>
                                        <p:tav tm="100000">
                                          <p:val>
                                            <p:strVal val="#ppt_w"/>
                                          </p:val>
                                        </p:tav>
                                      </p:tavLst>
                                    </p:anim>
                                    <p:anim calcmode="lin" valueType="num">
                                      <p:cBhvr>
                                        <p:cTn id="386" dur="500" fill="hold"/>
                                        <p:tgtEl>
                                          <p:spTgt spid="266"/>
                                        </p:tgtEl>
                                        <p:attrNameLst>
                                          <p:attrName>ppt_h</p:attrName>
                                        </p:attrNameLst>
                                      </p:cBhvr>
                                      <p:tavLst>
                                        <p:tav tm="0">
                                          <p:val>
                                            <p:fltVal val="0"/>
                                          </p:val>
                                        </p:tav>
                                        <p:tav tm="100000">
                                          <p:val>
                                            <p:strVal val="#ppt_h"/>
                                          </p:val>
                                        </p:tav>
                                      </p:tavLst>
                                    </p:anim>
                                    <p:anim calcmode="lin" valueType="num">
                                      <p:cBhvr>
                                        <p:cTn id="387" dur="500" fill="hold"/>
                                        <p:tgtEl>
                                          <p:spTgt spid="266"/>
                                        </p:tgtEl>
                                        <p:attrNameLst>
                                          <p:attrName>style.rotation</p:attrName>
                                        </p:attrNameLst>
                                      </p:cBhvr>
                                      <p:tavLst>
                                        <p:tav tm="0">
                                          <p:val>
                                            <p:fltVal val="360"/>
                                          </p:val>
                                        </p:tav>
                                        <p:tav tm="100000">
                                          <p:val>
                                            <p:fltVal val="0"/>
                                          </p:val>
                                        </p:tav>
                                      </p:tavLst>
                                    </p:anim>
                                    <p:animEffect transition="in" filter="fade">
                                      <p:cBhvr>
                                        <p:cTn id="388" dur="500"/>
                                        <p:tgtEl>
                                          <p:spTgt spid="266"/>
                                        </p:tgtEl>
                                      </p:cBhvr>
                                    </p:animEffect>
                                  </p:childTnLst>
                                </p:cTn>
                              </p:par>
                              <p:par>
                                <p:cTn id="389" presetID="14" presetClass="entr" presetSubtype="10" fill="hold" grpId="0" nodeType="withEffect">
                                  <p:stCondLst>
                                    <p:cond delay="500"/>
                                  </p:stCondLst>
                                  <p:childTnLst>
                                    <p:set>
                                      <p:cBhvr>
                                        <p:cTn id="390" dur="1" fill="hold">
                                          <p:stCondLst>
                                            <p:cond delay="0"/>
                                          </p:stCondLst>
                                        </p:cTn>
                                        <p:tgtEl>
                                          <p:spTgt spid="273"/>
                                        </p:tgtEl>
                                        <p:attrNameLst>
                                          <p:attrName>style.visibility</p:attrName>
                                        </p:attrNameLst>
                                      </p:cBhvr>
                                      <p:to>
                                        <p:strVal val="visible"/>
                                      </p:to>
                                    </p:set>
                                    <p:animEffect transition="in" filter="randombar(horizontal)">
                                      <p:cBhvr>
                                        <p:cTn id="391" dur="400"/>
                                        <p:tgtEl>
                                          <p:spTgt spid="273"/>
                                        </p:tgtEl>
                                      </p:cBhvr>
                                    </p:animEffect>
                                  </p:childTnLst>
                                </p:cTn>
                              </p:par>
                              <p:par>
                                <p:cTn id="392" presetID="14" presetClass="entr" presetSubtype="10" fill="hold" grpId="0" nodeType="withEffect">
                                  <p:stCondLst>
                                    <p:cond delay="500"/>
                                  </p:stCondLst>
                                  <p:childTnLst>
                                    <p:set>
                                      <p:cBhvr>
                                        <p:cTn id="393" dur="1" fill="hold">
                                          <p:stCondLst>
                                            <p:cond delay="0"/>
                                          </p:stCondLst>
                                        </p:cTn>
                                        <p:tgtEl>
                                          <p:spTgt spid="274"/>
                                        </p:tgtEl>
                                        <p:attrNameLst>
                                          <p:attrName>style.visibility</p:attrName>
                                        </p:attrNameLst>
                                      </p:cBhvr>
                                      <p:to>
                                        <p:strVal val="visible"/>
                                      </p:to>
                                    </p:set>
                                    <p:animEffect transition="in" filter="randombar(horizontal)">
                                      <p:cBhvr>
                                        <p:cTn id="394" dur="400"/>
                                        <p:tgtEl>
                                          <p:spTgt spid="274"/>
                                        </p:tgtEl>
                                      </p:cBhvr>
                                    </p:animEffect>
                                  </p:childTnLst>
                                </p:cTn>
                              </p:par>
                            </p:childTnLst>
                          </p:cTn>
                        </p:par>
                        <p:par>
                          <p:cTn id="395" fill="hold">
                            <p:stCondLst>
                              <p:cond delay="6200"/>
                            </p:stCondLst>
                            <p:childTnLst>
                              <p:par>
                                <p:cTn id="396" presetID="22" presetClass="entr" presetSubtype="8" fill="hold" nodeType="afterEffect">
                                  <p:stCondLst>
                                    <p:cond delay="0"/>
                                  </p:stCondLst>
                                  <p:childTnLst>
                                    <p:set>
                                      <p:cBhvr>
                                        <p:cTn id="397" dur="1" fill="hold">
                                          <p:stCondLst>
                                            <p:cond delay="0"/>
                                          </p:stCondLst>
                                        </p:cTn>
                                        <p:tgtEl>
                                          <p:spTgt spid="275"/>
                                        </p:tgtEl>
                                        <p:attrNameLst>
                                          <p:attrName>style.visibility</p:attrName>
                                        </p:attrNameLst>
                                      </p:cBhvr>
                                      <p:to>
                                        <p:strVal val="visible"/>
                                      </p:to>
                                    </p:set>
                                    <p:animEffect transition="in" filter="wipe(left)">
                                      <p:cBhvr>
                                        <p:cTn id="398" dur="500"/>
                                        <p:tgtEl>
                                          <p:spTgt spid="275"/>
                                        </p:tgtEl>
                                      </p:cBhvr>
                                    </p:animEffect>
                                  </p:childTnLst>
                                </p:cTn>
                              </p:par>
                            </p:childTnLst>
                          </p:cTn>
                        </p:par>
                        <p:par>
                          <p:cTn id="399" fill="hold">
                            <p:stCondLst>
                              <p:cond delay="6700"/>
                            </p:stCondLst>
                            <p:childTnLst>
                              <p:par>
                                <p:cTn id="400" presetID="49" presetClass="entr" presetSubtype="0" decel="100000" fill="hold" nodeType="afterEffect">
                                  <p:stCondLst>
                                    <p:cond delay="0"/>
                                  </p:stCondLst>
                                  <p:childTnLst>
                                    <p:set>
                                      <p:cBhvr>
                                        <p:cTn id="401" dur="1" fill="hold">
                                          <p:stCondLst>
                                            <p:cond delay="0"/>
                                          </p:stCondLst>
                                        </p:cTn>
                                        <p:tgtEl>
                                          <p:spTgt spid="276"/>
                                        </p:tgtEl>
                                        <p:attrNameLst>
                                          <p:attrName>style.visibility</p:attrName>
                                        </p:attrNameLst>
                                      </p:cBhvr>
                                      <p:to>
                                        <p:strVal val="visible"/>
                                      </p:to>
                                    </p:set>
                                    <p:anim calcmode="lin" valueType="num">
                                      <p:cBhvr>
                                        <p:cTn id="402" dur="500" fill="hold"/>
                                        <p:tgtEl>
                                          <p:spTgt spid="276"/>
                                        </p:tgtEl>
                                        <p:attrNameLst>
                                          <p:attrName>ppt_w</p:attrName>
                                        </p:attrNameLst>
                                      </p:cBhvr>
                                      <p:tavLst>
                                        <p:tav tm="0">
                                          <p:val>
                                            <p:fltVal val="0"/>
                                          </p:val>
                                        </p:tav>
                                        <p:tav tm="100000">
                                          <p:val>
                                            <p:strVal val="#ppt_w"/>
                                          </p:val>
                                        </p:tav>
                                      </p:tavLst>
                                    </p:anim>
                                    <p:anim calcmode="lin" valueType="num">
                                      <p:cBhvr>
                                        <p:cTn id="403" dur="500" fill="hold"/>
                                        <p:tgtEl>
                                          <p:spTgt spid="276"/>
                                        </p:tgtEl>
                                        <p:attrNameLst>
                                          <p:attrName>ppt_h</p:attrName>
                                        </p:attrNameLst>
                                      </p:cBhvr>
                                      <p:tavLst>
                                        <p:tav tm="0">
                                          <p:val>
                                            <p:fltVal val="0"/>
                                          </p:val>
                                        </p:tav>
                                        <p:tav tm="100000">
                                          <p:val>
                                            <p:strVal val="#ppt_h"/>
                                          </p:val>
                                        </p:tav>
                                      </p:tavLst>
                                    </p:anim>
                                    <p:anim calcmode="lin" valueType="num">
                                      <p:cBhvr>
                                        <p:cTn id="404" dur="500" fill="hold"/>
                                        <p:tgtEl>
                                          <p:spTgt spid="276"/>
                                        </p:tgtEl>
                                        <p:attrNameLst>
                                          <p:attrName>style.rotation</p:attrName>
                                        </p:attrNameLst>
                                      </p:cBhvr>
                                      <p:tavLst>
                                        <p:tav tm="0">
                                          <p:val>
                                            <p:fltVal val="360"/>
                                          </p:val>
                                        </p:tav>
                                        <p:tav tm="100000">
                                          <p:val>
                                            <p:fltVal val="0"/>
                                          </p:val>
                                        </p:tav>
                                      </p:tavLst>
                                    </p:anim>
                                    <p:animEffect transition="in" filter="fade">
                                      <p:cBhvr>
                                        <p:cTn id="405" dur="500"/>
                                        <p:tgtEl>
                                          <p:spTgt spid="276"/>
                                        </p:tgtEl>
                                      </p:cBhvr>
                                    </p:animEffect>
                                  </p:childTnLst>
                                </p:cTn>
                              </p:par>
                              <p:par>
                                <p:cTn id="406" presetID="14" presetClass="entr" presetSubtype="10" fill="hold" grpId="0" nodeType="withEffect">
                                  <p:stCondLst>
                                    <p:cond delay="500"/>
                                  </p:stCondLst>
                                  <p:childTnLst>
                                    <p:set>
                                      <p:cBhvr>
                                        <p:cTn id="407" dur="1" fill="hold">
                                          <p:stCondLst>
                                            <p:cond delay="0"/>
                                          </p:stCondLst>
                                        </p:cTn>
                                        <p:tgtEl>
                                          <p:spTgt spid="283"/>
                                        </p:tgtEl>
                                        <p:attrNameLst>
                                          <p:attrName>style.visibility</p:attrName>
                                        </p:attrNameLst>
                                      </p:cBhvr>
                                      <p:to>
                                        <p:strVal val="visible"/>
                                      </p:to>
                                    </p:set>
                                    <p:animEffect transition="in" filter="randombar(horizontal)">
                                      <p:cBhvr>
                                        <p:cTn id="408" dur="400"/>
                                        <p:tgtEl>
                                          <p:spTgt spid="283"/>
                                        </p:tgtEl>
                                      </p:cBhvr>
                                    </p:animEffect>
                                  </p:childTnLst>
                                </p:cTn>
                              </p:par>
                              <p:par>
                                <p:cTn id="409" presetID="14" presetClass="entr" presetSubtype="10" fill="hold" grpId="0" nodeType="withEffect">
                                  <p:stCondLst>
                                    <p:cond delay="500"/>
                                  </p:stCondLst>
                                  <p:childTnLst>
                                    <p:set>
                                      <p:cBhvr>
                                        <p:cTn id="410" dur="1" fill="hold">
                                          <p:stCondLst>
                                            <p:cond delay="0"/>
                                          </p:stCondLst>
                                        </p:cTn>
                                        <p:tgtEl>
                                          <p:spTgt spid="284"/>
                                        </p:tgtEl>
                                        <p:attrNameLst>
                                          <p:attrName>style.visibility</p:attrName>
                                        </p:attrNameLst>
                                      </p:cBhvr>
                                      <p:to>
                                        <p:strVal val="visible"/>
                                      </p:to>
                                    </p:set>
                                    <p:animEffect transition="in" filter="randombar(horizontal)">
                                      <p:cBhvr>
                                        <p:cTn id="411" dur="400"/>
                                        <p:tgtEl>
                                          <p:spTgt spid="284"/>
                                        </p:tgtEl>
                                      </p:cBhvr>
                                    </p:animEffect>
                                  </p:childTnLst>
                                </p:cTn>
                              </p:par>
                            </p:childTnLst>
                          </p:cTn>
                        </p:par>
                        <p:par>
                          <p:cTn id="412" fill="hold">
                            <p:stCondLst>
                              <p:cond delay="7600"/>
                            </p:stCondLst>
                            <p:childTnLst>
                              <p:par>
                                <p:cTn id="413" presetID="42" presetClass="entr" presetSubtype="0" fill="hold" nodeType="afterEffect">
                                  <p:stCondLst>
                                    <p:cond delay="0"/>
                                  </p:stCondLst>
                                  <p:childTnLst>
                                    <p:set>
                                      <p:cBhvr>
                                        <p:cTn id="414" dur="1" fill="hold">
                                          <p:stCondLst>
                                            <p:cond delay="0"/>
                                          </p:stCondLst>
                                        </p:cTn>
                                        <p:tgtEl>
                                          <p:spTgt spid="285"/>
                                        </p:tgtEl>
                                        <p:attrNameLst>
                                          <p:attrName>style.visibility</p:attrName>
                                        </p:attrNameLst>
                                      </p:cBhvr>
                                      <p:to>
                                        <p:strVal val="visible"/>
                                      </p:to>
                                    </p:set>
                                    <p:animEffect transition="in" filter="fade">
                                      <p:cBhvr>
                                        <p:cTn id="415" dur="1000"/>
                                        <p:tgtEl>
                                          <p:spTgt spid="285"/>
                                        </p:tgtEl>
                                      </p:cBhvr>
                                    </p:animEffect>
                                    <p:anim calcmode="lin" valueType="num">
                                      <p:cBhvr>
                                        <p:cTn id="416" dur="1000" fill="hold"/>
                                        <p:tgtEl>
                                          <p:spTgt spid="285"/>
                                        </p:tgtEl>
                                        <p:attrNameLst>
                                          <p:attrName>ppt_x</p:attrName>
                                        </p:attrNameLst>
                                      </p:cBhvr>
                                      <p:tavLst>
                                        <p:tav tm="0">
                                          <p:val>
                                            <p:strVal val="#ppt_x"/>
                                          </p:val>
                                        </p:tav>
                                        <p:tav tm="100000">
                                          <p:val>
                                            <p:strVal val="#ppt_x"/>
                                          </p:val>
                                        </p:tav>
                                      </p:tavLst>
                                    </p:anim>
                                    <p:anim calcmode="lin" valueType="num">
                                      <p:cBhvr>
                                        <p:cTn id="417" dur="1000" fill="hold"/>
                                        <p:tgtEl>
                                          <p:spTgt spid="2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8" grpId="0" animBg="1"/>
      <p:bldP spid="199" grpId="0" animBg="1"/>
      <p:bldP spid="200" grpId="0" animBg="1"/>
      <p:bldP spid="201" grpId="0" animBg="1"/>
      <p:bldP spid="202" grpId="0" animBg="1"/>
      <p:bldP spid="203" grpId="0" animBg="1"/>
      <p:bldP spid="204" grpId="0" animBg="1"/>
      <p:bldP spid="205" grpId="0" animBg="1"/>
      <p:bldP spid="206" grpId="0" animBg="1"/>
      <p:bldP spid="207" grpId="0" animBg="1"/>
      <p:bldP spid="208" grpId="0" animBg="1"/>
      <p:bldP spid="209" grpId="0" animBg="1"/>
      <p:bldP spid="210" grpId="0" animBg="1"/>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P spid="221" grpId="0" animBg="1"/>
      <p:bldP spid="222" grpId="0" animBg="1"/>
      <p:bldP spid="223" grpId="0" animBg="1"/>
      <p:bldP spid="224" grpId="0" animBg="1"/>
      <p:bldP spid="225" grpId="0" animBg="1"/>
      <p:bldP spid="226" grpId="0" animBg="1"/>
      <p:bldP spid="227" grpId="0" animBg="1"/>
      <p:bldP spid="228" grpId="0" animBg="1"/>
      <p:bldP spid="229" grpId="0" animBg="1"/>
      <p:bldP spid="230" grpId="0" animBg="1"/>
      <p:bldP spid="231" grpId="0" animBg="1"/>
      <p:bldP spid="232" grpId="0" animBg="1"/>
      <p:bldP spid="233" grpId="0" animBg="1"/>
      <p:bldP spid="234" grpId="0" animBg="1"/>
      <p:bldP spid="235" grpId="0" animBg="1"/>
      <p:bldP spid="236" grpId="0" animBg="1"/>
      <p:bldP spid="237" grpId="0" animBg="1"/>
      <p:bldP spid="238" grpId="0" animBg="1"/>
      <p:bldP spid="239" grpId="0" animBg="1"/>
      <p:bldP spid="240" grpId="0" animBg="1"/>
      <p:bldP spid="241" grpId="0" animBg="1"/>
      <p:bldP spid="242" grpId="0" animBg="1"/>
      <p:bldP spid="243" grpId="0" animBg="1"/>
      <p:bldP spid="244" grpId="0" animBg="1"/>
      <p:bldP spid="252" grpId="0"/>
      <p:bldP spid="253" grpId="0"/>
      <p:bldP spid="262" grpId="0"/>
      <p:bldP spid="263" grpId="0"/>
      <p:bldP spid="273" grpId="0"/>
      <p:bldP spid="274" grpId="0"/>
      <p:bldP spid="283" grpId="0"/>
      <p:bldP spid="28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直接连接符 45"/>
          <p:cNvCxnSpPr/>
          <p:nvPr/>
        </p:nvCxnSpPr>
        <p:spPr>
          <a:xfrm>
            <a:off x="1" y="1383114"/>
            <a:ext cx="1170507" cy="342558"/>
          </a:xfrm>
          <a:prstGeom prst="line">
            <a:avLst/>
          </a:prstGeom>
          <a:noFill/>
          <a:ln w="9525" cap="flat" cmpd="sng" algn="ctr">
            <a:solidFill>
              <a:sysClr val="window" lastClr="FFFFFF"/>
            </a:solidFill>
            <a:prstDash val="dash"/>
          </a:ln>
          <a:effectLst/>
        </p:spPr>
      </p:cxnSp>
      <p:grpSp>
        <p:nvGrpSpPr>
          <p:cNvPr id="47" name="组合 46"/>
          <p:cNvGrpSpPr/>
          <p:nvPr/>
        </p:nvGrpSpPr>
        <p:grpSpPr>
          <a:xfrm>
            <a:off x="1193322" y="1715066"/>
            <a:ext cx="118283" cy="118283"/>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black"/>
                </a:solidFill>
                <a:effectLst/>
                <a:uLnTx/>
                <a:uFillTx/>
                <a:latin typeface="Calibri"/>
                <a:ea typeface="宋体"/>
                <a:cs typeface="+mn-cs"/>
              </a:endParaRPr>
            </a:p>
          </p:txBody>
        </p:sp>
        <p:sp>
          <p:nvSpPr>
            <p:cNvPr id="49" name="椭圆 48"/>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white"/>
                </a:solidFill>
                <a:effectLst/>
                <a:uLnTx/>
                <a:uFillTx/>
                <a:latin typeface="Calibri"/>
                <a:ea typeface="宋体"/>
                <a:cs typeface="+mn-cs"/>
              </a:endParaRPr>
            </a:p>
          </p:txBody>
        </p:sp>
      </p:grpSp>
      <p:cxnSp>
        <p:nvCxnSpPr>
          <p:cNvPr id="50" name="直接连接符 49"/>
          <p:cNvCxnSpPr>
            <a:stCxn id="48" idx="5"/>
          </p:cNvCxnSpPr>
          <p:nvPr/>
        </p:nvCxnSpPr>
        <p:spPr>
          <a:xfrm>
            <a:off x="1294284" y="1816028"/>
            <a:ext cx="1172031" cy="479047"/>
          </a:xfrm>
          <a:prstGeom prst="line">
            <a:avLst/>
          </a:prstGeom>
          <a:noFill/>
          <a:ln w="9525" cap="flat" cmpd="sng" algn="ctr">
            <a:solidFill>
              <a:sysClr val="window" lastClr="FFFFFF"/>
            </a:solidFill>
            <a:prstDash val="dash"/>
          </a:ln>
          <a:effectLst/>
        </p:spPr>
      </p:cxnSp>
      <p:grpSp>
        <p:nvGrpSpPr>
          <p:cNvPr id="51" name="组合 50"/>
          <p:cNvGrpSpPr/>
          <p:nvPr/>
        </p:nvGrpSpPr>
        <p:grpSpPr>
          <a:xfrm>
            <a:off x="2412322" y="2241083"/>
            <a:ext cx="215968" cy="215968"/>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3" name="椭圆 52"/>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cxnSp>
        <p:nvCxnSpPr>
          <p:cNvPr id="54" name="直接连接符 53"/>
          <p:cNvCxnSpPr>
            <a:stCxn id="53" idx="5"/>
          </p:cNvCxnSpPr>
          <p:nvPr/>
        </p:nvCxnSpPr>
        <p:spPr>
          <a:xfrm>
            <a:off x="2593330" y="2422090"/>
            <a:ext cx="250928" cy="682864"/>
          </a:xfrm>
          <a:prstGeom prst="line">
            <a:avLst/>
          </a:prstGeom>
          <a:noFill/>
          <a:ln w="9525" cap="flat" cmpd="sng" algn="ctr">
            <a:solidFill>
              <a:sysClr val="window" lastClr="FFFFFF"/>
            </a:solidFill>
            <a:prstDash val="dash"/>
          </a:ln>
          <a:effectLst/>
        </p:spPr>
      </p:cxnSp>
      <p:cxnSp>
        <p:nvCxnSpPr>
          <p:cNvPr id="55" name="直接连接符 54"/>
          <p:cNvCxnSpPr>
            <a:stCxn id="62" idx="3"/>
          </p:cNvCxnSpPr>
          <p:nvPr/>
        </p:nvCxnSpPr>
        <p:spPr>
          <a:xfrm flipH="1">
            <a:off x="1764420" y="3857395"/>
            <a:ext cx="764788" cy="651062"/>
          </a:xfrm>
          <a:prstGeom prst="line">
            <a:avLst/>
          </a:prstGeom>
          <a:noFill/>
          <a:ln w="9525" cap="flat" cmpd="sng" algn="ctr">
            <a:solidFill>
              <a:sysClr val="window" lastClr="FFFFFF"/>
            </a:solidFill>
            <a:prstDash val="dash"/>
          </a:ln>
          <a:effectLst/>
        </p:spPr>
      </p:cxnSp>
      <p:cxnSp>
        <p:nvCxnSpPr>
          <p:cNvPr id="56" name="直接连接符 55"/>
          <p:cNvCxnSpPr/>
          <p:nvPr/>
        </p:nvCxnSpPr>
        <p:spPr>
          <a:xfrm flipH="1" flipV="1">
            <a:off x="1193323" y="3917129"/>
            <a:ext cx="317787" cy="447295"/>
          </a:xfrm>
          <a:prstGeom prst="line">
            <a:avLst/>
          </a:prstGeom>
          <a:noFill/>
          <a:ln w="9525" cap="flat" cmpd="sng" algn="ctr">
            <a:solidFill>
              <a:sysClr val="window" lastClr="FFFFFF"/>
            </a:solidFill>
            <a:prstDash val="dash"/>
          </a:ln>
          <a:effectLst/>
        </p:spPr>
      </p:cxnSp>
      <p:grpSp>
        <p:nvGrpSpPr>
          <p:cNvPr id="57" name="组合 56"/>
          <p:cNvGrpSpPr/>
          <p:nvPr/>
        </p:nvGrpSpPr>
        <p:grpSpPr>
          <a:xfrm>
            <a:off x="1160209" y="3866297"/>
            <a:ext cx="118283" cy="118283"/>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black"/>
                </a:solidFill>
                <a:effectLst/>
                <a:uLnTx/>
                <a:uFillTx/>
                <a:latin typeface="Calibri"/>
                <a:ea typeface="宋体"/>
                <a:cs typeface="+mn-cs"/>
              </a:endParaRPr>
            </a:p>
          </p:txBody>
        </p:sp>
        <p:sp>
          <p:nvSpPr>
            <p:cNvPr id="59" name="椭圆 58"/>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60" name="组合 59"/>
          <p:cNvGrpSpPr/>
          <p:nvPr/>
        </p:nvGrpSpPr>
        <p:grpSpPr>
          <a:xfrm>
            <a:off x="2364074" y="3002426"/>
            <a:ext cx="1020104" cy="1020104"/>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62" name="椭圆 61"/>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63" name="组合 62"/>
          <p:cNvGrpSpPr/>
          <p:nvPr/>
        </p:nvGrpSpPr>
        <p:grpSpPr>
          <a:xfrm>
            <a:off x="1352215" y="4287100"/>
            <a:ext cx="510052" cy="510052"/>
            <a:chOff x="1008115" y="2542722"/>
            <a:chExt cx="1360493" cy="1360493"/>
          </a:xfrm>
          <a:blipFill dpi="0" rotWithShape="1">
            <a:blip r:embed="rId2">
              <a:extLst>
                <a:ext uri="{28A0092B-C50C-407E-A947-70E740481C1C}">
                  <a14:useLocalDpi xmlns:a14="http://schemas.microsoft.com/office/drawing/2010/main" val="0"/>
                </a:ext>
              </a:extLst>
            </a:blip>
            <a:srcRect/>
            <a:stretch>
              <a:fillRect/>
            </a:stretch>
          </a:blipFill>
        </p:grpSpPr>
        <p:grpSp>
          <p:nvGrpSpPr>
            <p:cNvPr id="64" name="组合 63"/>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67" name="椭圆 66"/>
              <p:cNvSpPr/>
              <p:nvPr/>
            </p:nvSpPr>
            <p:spPr>
              <a:xfrm>
                <a:off x="392115" y="760415"/>
                <a:ext cx="3825877" cy="3825876"/>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65" name="TextBox 64"/>
            <p:cNvSpPr txBox="1"/>
            <p:nvPr/>
          </p:nvSpPr>
          <p:spPr>
            <a:xfrm>
              <a:off x="1379308" y="2863851"/>
              <a:ext cx="492744" cy="861998"/>
            </a:xfrm>
            <a:prstGeom prst="rect">
              <a:avLst/>
            </a:prstGeom>
            <a:grpFill/>
          </p:spPr>
          <p:txBody>
            <a:bodyPr wrap="none" rtlCol="0">
              <a:spAutoFit/>
            </a:bodyPr>
            <a:lstStyle/>
            <a:p>
              <a:pPr marL="0" marR="0" lvl="0" indent="0" defTabSz="405037"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smtClean="0">
                <a:ln>
                  <a:noFill/>
                </a:ln>
                <a:solidFill>
                  <a:prstClr val="black"/>
                </a:solidFill>
                <a:effectLst/>
                <a:uLnTx/>
                <a:uFillTx/>
                <a:latin typeface="Impact MT Std" pitchFamily="34" charset="0"/>
                <a:ea typeface="微软雅黑" panose="020B0503020204020204" pitchFamily="34" charset="-122"/>
              </a:endParaRPr>
            </a:p>
          </p:txBody>
        </p:sp>
      </p:grpSp>
      <p:sp>
        <p:nvSpPr>
          <p:cNvPr id="68" name="标题 4"/>
          <p:cNvSpPr txBox="1">
            <a:spLocks/>
          </p:cNvSpPr>
          <p:nvPr/>
        </p:nvSpPr>
        <p:spPr>
          <a:xfrm>
            <a:off x="3866468" y="2883834"/>
            <a:ext cx="3009531"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3200" b="1" dirty="0" smtClean="0">
                <a:solidFill>
                  <a:prstClr val="white"/>
                </a:solidFill>
                <a:latin typeface="微软雅黑" panose="020B0503020204020204" pitchFamily="34" charset="-122"/>
                <a:ea typeface="微软雅黑" panose="020B0503020204020204" pitchFamily="34" charset="-122"/>
              </a:rPr>
              <a:t>03</a:t>
            </a:r>
            <a:r>
              <a:rPr lang="zh-CN" altLang="en-US" sz="3200" b="1" dirty="0" smtClean="0">
                <a:solidFill>
                  <a:prstClr val="white"/>
                </a:solidFill>
                <a:latin typeface="微软雅黑" panose="020B0503020204020204" pitchFamily="34" charset="-122"/>
                <a:ea typeface="微软雅黑" panose="020B0503020204020204" pitchFamily="34" charset="-122"/>
              </a:rPr>
              <a:t>输入</a:t>
            </a:r>
            <a:r>
              <a:rPr lang="zh-CN" altLang="en-US" sz="3200" b="1" dirty="0">
                <a:solidFill>
                  <a:prstClr val="white"/>
                </a:solidFill>
                <a:latin typeface="微软雅黑" panose="020B0503020204020204" pitchFamily="34" charset="-122"/>
                <a:ea typeface="微软雅黑" panose="020B0503020204020204" pitchFamily="34" charset="-122"/>
              </a:rPr>
              <a:t>标题</a:t>
            </a:r>
            <a:endParaRPr lang="en-US" altLang="zh-CN" sz="3200" b="1" dirty="0">
              <a:solidFill>
                <a:prstClr val="white"/>
              </a:solidFill>
              <a:latin typeface="微软雅黑" panose="020B0503020204020204" pitchFamily="34" charset="-122"/>
              <a:ea typeface="微软雅黑" panose="020B0503020204020204" pitchFamily="34" charset="-122"/>
            </a:endParaRPr>
          </a:p>
        </p:txBody>
      </p:sp>
      <p:grpSp>
        <p:nvGrpSpPr>
          <p:cNvPr id="69" name="组合 68"/>
          <p:cNvGrpSpPr/>
          <p:nvPr/>
        </p:nvGrpSpPr>
        <p:grpSpPr>
          <a:xfrm>
            <a:off x="3848934" y="3705190"/>
            <a:ext cx="1047018" cy="646331"/>
            <a:chOff x="4409683" y="3284984"/>
            <a:chExt cx="1396387" cy="861999"/>
          </a:xfrm>
        </p:grpSpPr>
        <p:sp>
          <p:nvSpPr>
            <p:cNvPr id="70" name="文本框 9"/>
            <p:cNvSpPr txBox="1"/>
            <p:nvPr/>
          </p:nvSpPr>
          <p:spPr>
            <a:xfrm>
              <a:off x="4581936" y="3284984"/>
              <a:ext cx="1224134" cy="861999"/>
            </a:xfrm>
            <a:prstGeom prst="rect">
              <a:avLst/>
            </a:prstGeom>
            <a:noFill/>
          </p:spPr>
          <p:txBody>
            <a:bodyPr wrap="square" lIns="0" tIns="0" rIns="0" bIns="0" rtlCol="0">
              <a:spAutoFit/>
            </a:bodyPr>
            <a:lstStyle/>
            <a:p>
              <a:pPr marL="0" marR="0" lvl="1" indent="0" defTabSz="405037"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输入详细的文字介绍信息和简介，表达图表的含义</a:t>
              </a:r>
            </a:p>
          </p:txBody>
        </p:sp>
        <p:sp>
          <p:nvSpPr>
            <p:cNvPr id="71" name="等腰三角形 70"/>
            <p:cNvSpPr/>
            <p:nvPr/>
          </p:nvSpPr>
          <p:spPr>
            <a:xfrm rot="5400000">
              <a:off x="4404121" y="334093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grpSp>
      <p:grpSp>
        <p:nvGrpSpPr>
          <p:cNvPr id="72" name="组合 71"/>
          <p:cNvGrpSpPr/>
          <p:nvPr/>
        </p:nvGrpSpPr>
        <p:grpSpPr>
          <a:xfrm>
            <a:off x="4928771" y="3705190"/>
            <a:ext cx="1047017" cy="646331"/>
            <a:chOff x="4409683" y="3284984"/>
            <a:chExt cx="1396387" cy="861999"/>
          </a:xfrm>
        </p:grpSpPr>
        <p:sp>
          <p:nvSpPr>
            <p:cNvPr id="73" name="文本框 9"/>
            <p:cNvSpPr txBox="1"/>
            <p:nvPr/>
          </p:nvSpPr>
          <p:spPr>
            <a:xfrm>
              <a:off x="4581936" y="3284984"/>
              <a:ext cx="1224134" cy="861999"/>
            </a:xfrm>
            <a:prstGeom prst="rect">
              <a:avLst/>
            </a:prstGeom>
            <a:noFill/>
          </p:spPr>
          <p:txBody>
            <a:bodyPr wrap="square" lIns="0" tIns="0" rIns="0" bIns="0" rtlCol="0">
              <a:spAutoFit/>
            </a:bodyPr>
            <a:lstStyle/>
            <a:p>
              <a:pPr marL="0" marR="0" lvl="1" indent="0" defTabSz="405037"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输入详细的文字介绍信息和简介，表达图表的含义</a:t>
              </a:r>
            </a:p>
          </p:txBody>
        </p:sp>
        <p:sp>
          <p:nvSpPr>
            <p:cNvPr id="74" name="等腰三角形 73"/>
            <p:cNvSpPr/>
            <p:nvPr/>
          </p:nvSpPr>
          <p:spPr>
            <a:xfrm rot="5400000">
              <a:off x="4404121" y="334093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grpSp>
      <p:cxnSp>
        <p:nvCxnSpPr>
          <p:cNvPr id="75" name="直接连接符 74"/>
          <p:cNvCxnSpPr/>
          <p:nvPr/>
        </p:nvCxnSpPr>
        <p:spPr>
          <a:xfrm>
            <a:off x="3854510" y="3380804"/>
            <a:ext cx="2179090" cy="0"/>
          </a:xfrm>
          <a:prstGeom prst="line">
            <a:avLst/>
          </a:prstGeom>
          <a:noFill/>
          <a:ln w="9525" cap="flat" cmpd="sng" algn="ctr">
            <a:solidFill>
              <a:sysClr val="window" lastClr="FFFFFF"/>
            </a:solidFill>
            <a:prstDash val="dash"/>
            <a:headEnd type="oval" w="med" len="med"/>
            <a:tailEnd type="oval" w="med" len="med"/>
          </a:ln>
          <a:effectLst/>
        </p:spPr>
      </p:cxnSp>
      <p:cxnSp>
        <p:nvCxnSpPr>
          <p:cNvPr id="76" name="直接连接符 75"/>
          <p:cNvCxnSpPr/>
          <p:nvPr/>
        </p:nvCxnSpPr>
        <p:spPr>
          <a:xfrm flipV="1">
            <a:off x="3161101" y="2408514"/>
            <a:ext cx="1032956" cy="663438"/>
          </a:xfrm>
          <a:prstGeom prst="line">
            <a:avLst/>
          </a:prstGeom>
          <a:noFill/>
          <a:ln w="9525" cap="flat" cmpd="sng" algn="ctr">
            <a:solidFill>
              <a:sysClr val="window" lastClr="FFFFFF"/>
            </a:solidFill>
            <a:prstDash val="dash"/>
          </a:ln>
          <a:effectLst/>
        </p:spPr>
      </p:cxnSp>
      <p:grpSp>
        <p:nvGrpSpPr>
          <p:cNvPr id="77" name="组合 76"/>
          <p:cNvGrpSpPr/>
          <p:nvPr/>
        </p:nvGrpSpPr>
        <p:grpSpPr>
          <a:xfrm>
            <a:off x="4194057" y="2192547"/>
            <a:ext cx="265651" cy="265651"/>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79" name="椭圆 78"/>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cxnSp>
        <p:nvCxnSpPr>
          <p:cNvPr id="80" name="直接连接符 79"/>
          <p:cNvCxnSpPr>
            <a:stCxn id="78" idx="6"/>
            <a:endCxn id="83" idx="3"/>
          </p:cNvCxnSpPr>
          <p:nvPr/>
        </p:nvCxnSpPr>
        <p:spPr>
          <a:xfrm>
            <a:off x="4459707" y="2325373"/>
            <a:ext cx="1258000" cy="195887"/>
          </a:xfrm>
          <a:prstGeom prst="line">
            <a:avLst/>
          </a:prstGeom>
          <a:noFill/>
          <a:ln w="9525" cap="flat" cmpd="sng" algn="ctr">
            <a:solidFill>
              <a:sysClr val="window" lastClr="FFFFFF"/>
            </a:solidFill>
            <a:prstDash val="dash"/>
          </a:ln>
          <a:effectLst/>
        </p:spPr>
      </p:cxnSp>
      <p:grpSp>
        <p:nvGrpSpPr>
          <p:cNvPr id="81" name="组合 80"/>
          <p:cNvGrpSpPr/>
          <p:nvPr/>
        </p:nvGrpSpPr>
        <p:grpSpPr>
          <a:xfrm>
            <a:off x="5698559" y="2422124"/>
            <a:ext cx="118283" cy="118283"/>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black"/>
                </a:solidFill>
                <a:effectLst/>
                <a:uLnTx/>
                <a:uFillTx/>
                <a:latin typeface="Calibri"/>
                <a:ea typeface="宋体"/>
                <a:cs typeface="+mn-cs"/>
              </a:endParaRPr>
            </a:p>
          </p:txBody>
        </p:sp>
        <p:sp>
          <p:nvSpPr>
            <p:cNvPr id="83" name="椭圆 82"/>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white"/>
                </a:solidFill>
                <a:effectLst/>
                <a:uLnTx/>
                <a:uFillTx/>
                <a:latin typeface="Calibri"/>
                <a:ea typeface="宋体"/>
                <a:cs typeface="+mn-cs"/>
              </a:endParaRPr>
            </a:p>
          </p:txBody>
        </p:sp>
      </p:grpSp>
      <p:cxnSp>
        <p:nvCxnSpPr>
          <p:cNvPr id="84" name="直接连接符 83"/>
          <p:cNvCxnSpPr>
            <a:stCxn id="83" idx="6"/>
            <a:endCxn id="88" idx="3"/>
          </p:cNvCxnSpPr>
          <p:nvPr/>
        </p:nvCxnSpPr>
        <p:spPr>
          <a:xfrm flipV="1">
            <a:off x="5814261" y="1455691"/>
            <a:ext cx="1978225" cy="1025575"/>
          </a:xfrm>
          <a:prstGeom prst="line">
            <a:avLst/>
          </a:prstGeom>
          <a:noFill/>
          <a:ln w="9525" cap="flat" cmpd="sng" algn="ctr">
            <a:solidFill>
              <a:sysClr val="window" lastClr="FFFFFF"/>
            </a:solidFill>
            <a:prstDash val="dash"/>
          </a:ln>
          <a:effectLst/>
        </p:spPr>
      </p:cxnSp>
      <p:cxnSp>
        <p:nvCxnSpPr>
          <p:cNvPr id="85" name="直接连接符 84"/>
          <p:cNvCxnSpPr/>
          <p:nvPr/>
        </p:nvCxnSpPr>
        <p:spPr>
          <a:xfrm>
            <a:off x="7927219" y="1382667"/>
            <a:ext cx="1216782" cy="0"/>
          </a:xfrm>
          <a:prstGeom prst="line">
            <a:avLst/>
          </a:prstGeom>
          <a:noFill/>
          <a:ln w="9525" cap="flat" cmpd="sng" algn="ctr">
            <a:solidFill>
              <a:sysClr val="window" lastClr="FFFFFF"/>
            </a:solidFill>
            <a:prstDash val="dash"/>
          </a:ln>
          <a:effectLst/>
        </p:spPr>
      </p:cxnSp>
      <p:grpSp>
        <p:nvGrpSpPr>
          <p:cNvPr id="86" name="组合 85"/>
          <p:cNvGrpSpPr/>
          <p:nvPr/>
        </p:nvGrpSpPr>
        <p:grpSpPr>
          <a:xfrm>
            <a:off x="7757524" y="1274683"/>
            <a:ext cx="215968" cy="215968"/>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88" name="椭圆 87"/>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89" name="KSO_Shape"/>
          <p:cNvSpPr>
            <a:spLocks/>
          </p:cNvSpPr>
          <p:nvPr/>
        </p:nvSpPr>
        <p:spPr bwMode="auto">
          <a:xfrm>
            <a:off x="2574299" y="3257829"/>
            <a:ext cx="577578" cy="55447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FFFFF"/>
              </a:solidFill>
              <a:effectLst/>
              <a:uLnTx/>
              <a:uFillTx/>
              <a:latin typeface="Calibri"/>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par>
                                <p:cTn id="8" presetID="53" presetClass="entr" presetSubtype="16" fill="hold" nodeType="withEffect">
                                  <p:stCondLst>
                                    <p:cond delay="0"/>
                                  </p:stCondLst>
                                  <p:childTnLst>
                                    <p:set>
                                      <p:cBhvr>
                                        <p:cTn id="9" dur="1" fill="hold">
                                          <p:stCondLst>
                                            <p:cond delay="0"/>
                                          </p:stCondLst>
                                        </p:cTn>
                                        <p:tgtEl>
                                          <p:spTgt spid="47"/>
                                        </p:tgtEl>
                                        <p:attrNameLst>
                                          <p:attrName>style.visibility</p:attrName>
                                        </p:attrNameLst>
                                      </p:cBhvr>
                                      <p:to>
                                        <p:strVal val="visible"/>
                                      </p:to>
                                    </p:set>
                                    <p:anim calcmode="lin" valueType="num">
                                      <p:cBhvr>
                                        <p:cTn id="10" dur="500" fill="hold"/>
                                        <p:tgtEl>
                                          <p:spTgt spid="47"/>
                                        </p:tgtEl>
                                        <p:attrNameLst>
                                          <p:attrName>ppt_w</p:attrName>
                                        </p:attrNameLst>
                                      </p:cBhvr>
                                      <p:tavLst>
                                        <p:tav tm="0">
                                          <p:val>
                                            <p:fltVal val="0"/>
                                          </p:val>
                                        </p:tav>
                                        <p:tav tm="100000">
                                          <p:val>
                                            <p:strVal val="#ppt_w"/>
                                          </p:val>
                                        </p:tav>
                                      </p:tavLst>
                                    </p:anim>
                                    <p:anim calcmode="lin" valueType="num">
                                      <p:cBhvr>
                                        <p:cTn id="11" dur="500" fill="hold"/>
                                        <p:tgtEl>
                                          <p:spTgt spid="47"/>
                                        </p:tgtEl>
                                        <p:attrNameLst>
                                          <p:attrName>ppt_h</p:attrName>
                                        </p:attrNameLst>
                                      </p:cBhvr>
                                      <p:tavLst>
                                        <p:tav tm="0">
                                          <p:val>
                                            <p:fltVal val="0"/>
                                          </p:val>
                                        </p:tav>
                                        <p:tav tm="100000">
                                          <p:val>
                                            <p:strVal val="#ppt_h"/>
                                          </p:val>
                                        </p:tav>
                                      </p:tavLst>
                                    </p:anim>
                                    <p:animEffect transition="in" filter="fade">
                                      <p:cBhvr>
                                        <p:cTn id="12" dur="500"/>
                                        <p:tgtEl>
                                          <p:spTgt spid="47"/>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wipe(up)">
                                      <p:cBhvr>
                                        <p:cTn id="16" dur="500"/>
                                        <p:tgtEl>
                                          <p:spTgt spid="50"/>
                                        </p:tgtEl>
                                      </p:cBhvr>
                                    </p:animEffect>
                                  </p:childTnLst>
                                </p:cTn>
                              </p:par>
                              <p:par>
                                <p:cTn id="17" presetID="53" presetClass="entr" presetSubtype="16" fill="hold" nodeType="with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p:cTn id="19" dur="500" fill="hold"/>
                                        <p:tgtEl>
                                          <p:spTgt spid="51"/>
                                        </p:tgtEl>
                                        <p:attrNameLst>
                                          <p:attrName>ppt_w</p:attrName>
                                        </p:attrNameLst>
                                      </p:cBhvr>
                                      <p:tavLst>
                                        <p:tav tm="0">
                                          <p:val>
                                            <p:fltVal val="0"/>
                                          </p:val>
                                        </p:tav>
                                        <p:tav tm="100000">
                                          <p:val>
                                            <p:strVal val="#ppt_w"/>
                                          </p:val>
                                        </p:tav>
                                      </p:tavLst>
                                    </p:anim>
                                    <p:anim calcmode="lin" valueType="num">
                                      <p:cBhvr>
                                        <p:cTn id="20" dur="500" fill="hold"/>
                                        <p:tgtEl>
                                          <p:spTgt spid="51"/>
                                        </p:tgtEl>
                                        <p:attrNameLst>
                                          <p:attrName>ppt_h</p:attrName>
                                        </p:attrNameLst>
                                      </p:cBhvr>
                                      <p:tavLst>
                                        <p:tav tm="0">
                                          <p:val>
                                            <p:fltVal val="0"/>
                                          </p:val>
                                        </p:tav>
                                        <p:tav tm="100000">
                                          <p:val>
                                            <p:strVal val="#ppt_h"/>
                                          </p:val>
                                        </p:tav>
                                      </p:tavLst>
                                    </p:anim>
                                    <p:animEffect transition="in" filter="fade">
                                      <p:cBhvr>
                                        <p:cTn id="21" dur="500"/>
                                        <p:tgtEl>
                                          <p:spTgt spid="51"/>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up)">
                                      <p:cBhvr>
                                        <p:cTn id="25" dur="500"/>
                                        <p:tgtEl>
                                          <p:spTgt spid="54"/>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60"/>
                                        </p:tgtEl>
                                        <p:attrNameLst>
                                          <p:attrName>style.visibility</p:attrName>
                                        </p:attrNameLst>
                                      </p:cBhvr>
                                      <p:to>
                                        <p:strVal val="visible"/>
                                      </p:to>
                                    </p:set>
                                    <p:anim calcmode="lin" valueType="num">
                                      <p:cBhvr>
                                        <p:cTn id="29" dur="500" fill="hold"/>
                                        <p:tgtEl>
                                          <p:spTgt spid="60"/>
                                        </p:tgtEl>
                                        <p:attrNameLst>
                                          <p:attrName>ppt_w</p:attrName>
                                        </p:attrNameLst>
                                      </p:cBhvr>
                                      <p:tavLst>
                                        <p:tav tm="0">
                                          <p:val>
                                            <p:fltVal val="0"/>
                                          </p:val>
                                        </p:tav>
                                        <p:tav tm="100000">
                                          <p:val>
                                            <p:strVal val="#ppt_w"/>
                                          </p:val>
                                        </p:tav>
                                      </p:tavLst>
                                    </p:anim>
                                    <p:anim calcmode="lin" valueType="num">
                                      <p:cBhvr>
                                        <p:cTn id="30" dur="500" fill="hold"/>
                                        <p:tgtEl>
                                          <p:spTgt spid="60"/>
                                        </p:tgtEl>
                                        <p:attrNameLst>
                                          <p:attrName>ppt_h</p:attrName>
                                        </p:attrNameLst>
                                      </p:cBhvr>
                                      <p:tavLst>
                                        <p:tav tm="0">
                                          <p:val>
                                            <p:fltVal val="0"/>
                                          </p:val>
                                        </p:tav>
                                        <p:tav tm="100000">
                                          <p:val>
                                            <p:strVal val="#ppt_h"/>
                                          </p:val>
                                        </p:tav>
                                      </p:tavLst>
                                    </p:anim>
                                    <p:animEffect transition="in" filter="fade">
                                      <p:cBhvr>
                                        <p:cTn id="31" dur="500"/>
                                        <p:tgtEl>
                                          <p:spTgt spid="60"/>
                                        </p:tgtEl>
                                      </p:cBhvr>
                                    </p:animEffect>
                                  </p:childTnLst>
                                </p:cTn>
                              </p:par>
                              <p:par>
                                <p:cTn id="32" presetID="53" presetClass="entr" presetSubtype="528" fill="hold" grpId="0" nodeType="withEffect">
                                  <p:stCondLst>
                                    <p:cond delay="0"/>
                                  </p:stCondLst>
                                  <p:childTnLst>
                                    <p:set>
                                      <p:cBhvr>
                                        <p:cTn id="33" dur="1" fill="hold">
                                          <p:stCondLst>
                                            <p:cond delay="0"/>
                                          </p:stCondLst>
                                        </p:cTn>
                                        <p:tgtEl>
                                          <p:spTgt spid="89"/>
                                        </p:tgtEl>
                                        <p:attrNameLst>
                                          <p:attrName>style.visibility</p:attrName>
                                        </p:attrNameLst>
                                      </p:cBhvr>
                                      <p:to>
                                        <p:strVal val="visible"/>
                                      </p:to>
                                    </p:set>
                                    <p:anim calcmode="lin" valueType="num">
                                      <p:cBhvr>
                                        <p:cTn id="34" dur="500" fill="hold"/>
                                        <p:tgtEl>
                                          <p:spTgt spid="89"/>
                                        </p:tgtEl>
                                        <p:attrNameLst>
                                          <p:attrName>ppt_w</p:attrName>
                                        </p:attrNameLst>
                                      </p:cBhvr>
                                      <p:tavLst>
                                        <p:tav tm="0">
                                          <p:val>
                                            <p:fltVal val="0"/>
                                          </p:val>
                                        </p:tav>
                                        <p:tav tm="100000">
                                          <p:val>
                                            <p:strVal val="#ppt_w"/>
                                          </p:val>
                                        </p:tav>
                                      </p:tavLst>
                                    </p:anim>
                                    <p:anim calcmode="lin" valueType="num">
                                      <p:cBhvr>
                                        <p:cTn id="35" dur="500" fill="hold"/>
                                        <p:tgtEl>
                                          <p:spTgt spid="89"/>
                                        </p:tgtEl>
                                        <p:attrNameLst>
                                          <p:attrName>ppt_h</p:attrName>
                                        </p:attrNameLst>
                                      </p:cBhvr>
                                      <p:tavLst>
                                        <p:tav tm="0">
                                          <p:val>
                                            <p:fltVal val="0"/>
                                          </p:val>
                                        </p:tav>
                                        <p:tav tm="100000">
                                          <p:val>
                                            <p:strVal val="#ppt_h"/>
                                          </p:val>
                                        </p:tav>
                                      </p:tavLst>
                                    </p:anim>
                                    <p:animEffect transition="in" filter="fade">
                                      <p:cBhvr>
                                        <p:cTn id="36" dur="500"/>
                                        <p:tgtEl>
                                          <p:spTgt spid="89"/>
                                        </p:tgtEl>
                                      </p:cBhvr>
                                    </p:animEffect>
                                    <p:anim calcmode="lin" valueType="num">
                                      <p:cBhvr>
                                        <p:cTn id="37" dur="500" fill="hold"/>
                                        <p:tgtEl>
                                          <p:spTgt spid="89"/>
                                        </p:tgtEl>
                                        <p:attrNameLst>
                                          <p:attrName>ppt_x</p:attrName>
                                        </p:attrNameLst>
                                      </p:cBhvr>
                                      <p:tavLst>
                                        <p:tav tm="0">
                                          <p:val>
                                            <p:fltVal val="0.5"/>
                                          </p:val>
                                        </p:tav>
                                        <p:tav tm="100000">
                                          <p:val>
                                            <p:strVal val="#ppt_x"/>
                                          </p:val>
                                        </p:tav>
                                      </p:tavLst>
                                    </p:anim>
                                    <p:anim calcmode="lin" valueType="num">
                                      <p:cBhvr>
                                        <p:cTn id="38" dur="500" fill="hold"/>
                                        <p:tgtEl>
                                          <p:spTgt spid="89"/>
                                        </p:tgtEl>
                                        <p:attrNameLst>
                                          <p:attrName>ppt_y</p:attrName>
                                        </p:attrNameLst>
                                      </p:cBhvr>
                                      <p:tavLst>
                                        <p:tav tm="0">
                                          <p:val>
                                            <p:fltVal val="0.5"/>
                                          </p:val>
                                        </p:tav>
                                        <p:tav tm="100000">
                                          <p:val>
                                            <p:strVal val="#ppt_y"/>
                                          </p:val>
                                        </p:tav>
                                      </p:tavLst>
                                    </p:anim>
                                  </p:childTnLst>
                                </p:cTn>
                              </p:par>
                            </p:childTnLst>
                          </p:cTn>
                        </p:par>
                        <p:par>
                          <p:cTn id="39" fill="hold">
                            <p:stCondLst>
                              <p:cond delay="2000"/>
                            </p:stCondLst>
                            <p:childTnLst>
                              <p:par>
                                <p:cTn id="40" presetID="22" presetClass="entr" presetSubtype="1" fill="hold" nodeType="after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wipe(up)">
                                      <p:cBhvr>
                                        <p:cTn id="42" dur="500"/>
                                        <p:tgtEl>
                                          <p:spTgt spid="55"/>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63"/>
                                        </p:tgtEl>
                                        <p:attrNameLst>
                                          <p:attrName>style.visibility</p:attrName>
                                        </p:attrNameLst>
                                      </p:cBhvr>
                                      <p:to>
                                        <p:strVal val="visible"/>
                                      </p:to>
                                    </p:set>
                                    <p:anim calcmode="lin" valueType="num">
                                      <p:cBhvr>
                                        <p:cTn id="46" dur="500" fill="hold"/>
                                        <p:tgtEl>
                                          <p:spTgt spid="63"/>
                                        </p:tgtEl>
                                        <p:attrNameLst>
                                          <p:attrName>ppt_w</p:attrName>
                                        </p:attrNameLst>
                                      </p:cBhvr>
                                      <p:tavLst>
                                        <p:tav tm="0">
                                          <p:val>
                                            <p:fltVal val="0"/>
                                          </p:val>
                                        </p:tav>
                                        <p:tav tm="100000">
                                          <p:val>
                                            <p:strVal val="#ppt_w"/>
                                          </p:val>
                                        </p:tav>
                                      </p:tavLst>
                                    </p:anim>
                                    <p:anim calcmode="lin" valueType="num">
                                      <p:cBhvr>
                                        <p:cTn id="47" dur="500" fill="hold"/>
                                        <p:tgtEl>
                                          <p:spTgt spid="63"/>
                                        </p:tgtEl>
                                        <p:attrNameLst>
                                          <p:attrName>ppt_h</p:attrName>
                                        </p:attrNameLst>
                                      </p:cBhvr>
                                      <p:tavLst>
                                        <p:tav tm="0">
                                          <p:val>
                                            <p:fltVal val="0"/>
                                          </p:val>
                                        </p:tav>
                                        <p:tav tm="100000">
                                          <p:val>
                                            <p:strVal val="#ppt_h"/>
                                          </p:val>
                                        </p:tav>
                                      </p:tavLst>
                                    </p:anim>
                                    <p:animEffect transition="in" filter="fade">
                                      <p:cBhvr>
                                        <p:cTn id="48" dur="500"/>
                                        <p:tgtEl>
                                          <p:spTgt spid="63"/>
                                        </p:tgtEl>
                                      </p:cBhvr>
                                    </p:animEffect>
                                  </p:childTnLst>
                                </p:cTn>
                              </p:par>
                            </p:childTnLst>
                          </p:cTn>
                        </p:par>
                        <p:par>
                          <p:cTn id="49" fill="hold">
                            <p:stCondLst>
                              <p:cond delay="3000"/>
                            </p:stCondLst>
                            <p:childTnLst>
                              <p:par>
                                <p:cTn id="50" presetID="22" presetClass="entr" presetSubtype="4" fill="hold" nodeType="after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wipe(down)">
                                      <p:cBhvr>
                                        <p:cTn id="52" dur="500"/>
                                        <p:tgtEl>
                                          <p:spTgt spid="56"/>
                                        </p:tgtEl>
                                      </p:cBhvr>
                                    </p:animEffect>
                                  </p:childTnLst>
                                </p:cTn>
                              </p:par>
                              <p:par>
                                <p:cTn id="53" presetID="53" presetClass="entr" presetSubtype="16" fill="hold" nodeType="with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p:cTn id="55" dur="500" fill="hold"/>
                                        <p:tgtEl>
                                          <p:spTgt spid="57"/>
                                        </p:tgtEl>
                                        <p:attrNameLst>
                                          <p:attrName>ppt_w</p:attrName>
                                        </p:attrNameLst>
                                      </p:cBhvr>
                                      <p:tavLst>
                                        <p:tav tm="0">
                                          <p:val>
                                            <p:fltVal val="0"/>
                                          </p:val>
                                        </p:tav>
                                        <p:tav tm="100000">
                                          <p:val>
                                            <p:strVal val="#ppt_w"/>
                                          </p:val>
                                        </p:tav>
                                      </p:tavLst>
                                    </p:anim>
                                    <p:anim calcmode="lin" valueType="num">
                                      <p:cBhvr>
                                        <p:cTn id="56" dur="500" fill="hold"/>
                                        <p:tgtEl>
                                          <p:spTgt spid="57"/>
                                        </p:tgtEl>
                                        <p:attrNameLst>
                                          <p:attrName>ppt_h</p:attrName>
                                        </p:attrNameLst>
                                      </p:cBhvr>
                                      <p:tavLst>
                                        <p:tav tm="0">
                                          <p:val>
                                            <p:fltVal val="0"/>
                                          </p:val>
                                        </p:tav>
                                        <p:tav tm="100000">
                                          <p:val>
                                            <p:strVal val="#ppt_h"/>
                                          </p:val>
                                        </p:tav>
                                      </p:tavLst>
                                    </p:anim>
                                    <p:animEffect transition="in" filter="fade">
                                      <p:cBhvr>
                                        <p:cTn id="57" dur="500"/>
                                        <p:tgtEl>
                                          <p:spTgt spid="57"/>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68"/>
                                        </p:tgtEl>
                                        <p:attrNameLst>
                                          <p:attrName>style.visibility</p:attrName>
                                        </p:attrNameLst>
                                      </p:cBhvr>
                                      <p:to>
                                        <p:strVal val="visible"/>
                                      </p:to>
                                    </p:set>
                                    <p:anim calcmode="lin" valueType="num">
                                      <p:cBhvr>
                                        <p:cTn id="60" dur="500" fill="hold"/>
                                        <p:tgtEl>
                                          <p:spTgt spid="68"/>
                                        </p:tgtEl>
                                        <p:attrNameLst>
                                          <p:attrName>ppt_w</p:attrName>
                                        </p:attrNameLst>
                                      </p:cBhvr>
                                      <p:tavLst>
                                        <p:tav tm="0">
                                          <p:val>
                                            <p:fltVal val="0"/>
                                          </p:val>
                                        </p:tav>
                                        <p:tav tm="100000">
                                          <p:val>
                                            <p:strVal val="#ppt_w"/>
                                          </p:val>
                                        </p:tav>
                                      </p:tavLst>
                                    </p:anim>
                                    <p:anim calcmode="lin" valueType="num">
                                      <p:cBhvr>
                                        <p:cTn id="61" dur="500" fill="hold"/>
                                        <p:tgtEl>
                                          <p:spTgt spid="68"/>
                                        </p:tgtEl>
                                        <p:attrNameLst>
                                          <p:attrName>ppt_h</p:attrName>
                                        </p:attrNameLst>
                                      </p:cBhvr>
                                      <p:tavLst>
                                        <p:tav tm="0">
                                          <p:val>
                                            <p:fltVal val="0"/>
                                          </p:val>
                                        </p:tav>
                                        <p:tav tm="100000">
                                          <p:val>
                                            <p:strVal val="#ppt_h"/>
                                          </p:val>
                                        </p:tav>
                                      </p:tavLst>
                                    </p:anim>
                                    <p:animEffect transition="in" filter="fade">
                                      <p:cBhvr>
                                        <p:cTn id="62" dur="500"/>
                                        <p:tgtEl>
                                          <p:spTgt spid="68"/>
                                        </p:tgtEl>
                                      </p:cBhvr>
                                    </p:animEffect>
                                  </p:childTnLst>
                                </p:cTn>
                              </p:par>
                              <p:par>
                                <p:cTn id="63" presetID="53" presetClass="entr" presetSubtype="16" fill="hold" nodeType="withEffect">
                                  <p:stCondLst>
                                    <p:cond delay="500"/>
                                  </p:stCondLst>
                                  <p:childTnLst>
                                    <p:set>
                                      <p:cBhvr>
                                        <p:cTn id="64" dur="1" fill="hold">
                                          <p:stCondLst>
                                            <p:cond delay="0"/>
                                          </p:stCondLst>
                                        </p:cTn>
                                        <p:tgtEl>
                                          <p:spTgt spid="69"/>
                                        </p:tgtEl>
                                        <p:attrNameLst>
                                          <p:attrName>style.visibility</p:attrName>
                                        </p:attrNameLst>
                                      </p:cBhvr>
                                      <p:to>
                                        <p:strVal val="visible"/>
                                      </p:to>
                                    </p:set>
                                    <p:anim calcmode="lin" valueType="num">
                                      <p:cBhvr>
                                        <p:cTn id="65" dur="500" fill="hold"/>
                                        <p:tgtEl>
                                          <p:spTgt spid="69"/>
                                        </p:tgtEl>
                                        <p:attrNameLst>
                                          <p:attrName>ppt_w</p:attrName>
                                        </p:attrNameLst>
                                      </p:cBhvr>
                                      <p:tavLst>
                                        <p:tav tm="0">
                                          <p:val>
                                            <p:fltVal val="0"/>
                                          </p:val>
                                        </p:tav>
                                        <p:tav tm="100000">
                                          <p:val>
                                            <p:strVal val="#ppt_w"/>
                                          </p:val>
                                        </p:tav>
                                      </p:tavLst>
                                    </p:anim>
                                    <p:anim calcmode="lin" valueType="num">
                                      <p:cBhvr>
                                        <p:cTn id="66" dur="500" fill="hold"/>
                                        <p:tgtEl>
                                          <p:spTgt spid="69"/>
                                        </p:tgtEl>
                                        <p:attrNameLst>
                                          <p:attrName>ppt_h</p:attrName>
                                        </p:attrNameLst>
                                      </p:cBhvr>
                                      <p:tavLst>
                                        <p:tav tm="0">
                                          <p:val>
                                            <p:fltVal val="0"/>
                                          </p:val>
                                        </p:tav>
                                        <p:tav tm="100000">
                                          <p:val>
                                            <p:strVal val="#ppt_h"/>
                                          </p:val>
                                        </p:tav>
                                      </p:tavLst>
                                    </p:anim>
                                    <p:animEffect transition="in" filter="fade">
                                      <p:cBhvr>
                                        <p:cTn id="67" dur="500"/>
                                        <p:tgtEl>
                                          <p:spTgt spid="69"/>
                                        </p:tgtEl>
                                      </p:cBhvr>
                                    </p:animEffect>
                                  </p:childTnLst>
                                </p:cTn>
                              </p:par>
                              <p:par>
                                <p:cTn id="68" presetID="53" presetClass="entr" presetSubtype="16" fill="hold" nodeType="withEffect">
                                  <p:stCondLst>
                                    <p:cond delay="500"/>
                                  </p:stCondLst>
                                  <p:childTnLst>
                                    <p:set>
                                      <p:cBhvr>
                                        <p:cTn id="69" dur="1" fill="hold">
                                          <p:stCondLst>
                                            <p:cond delay="0"/>
                                          </p:stCondLst>
                                        </p:cTn>
                                        <p:tgtEl>
                                          <p:spTgt spid="72"/>
                                        </p:tgtEl>
                                        <p:attrNameLst>
                                          <p:attrName>style.visibility</p:attrName>
                                        </p:attrNameLst>
                                      </p:cBhvr>
                                      <p:to>
                                        <p:strVal val="visible"/>
                                      </p:to>
                                    </p:set>
                                    <p:anim calcmode="lin" valueType="num">
                                      <p:cBhvr>
                                        <p:cTn id="70" dur="500" fill="hold"/>
                                        <p:tgtEl>
                                          <p:spTgt spid="72"/>
                                        </p:tgtEl>
                                        <p:attrNameLst>
                                          <p:attrName>ppt_w</p:attrName>
                                        </p:attrNameLst>
                                      </p:cBhvr>
                                      <p:tavLst>
                                        <p:tav tm="0">
                                          <p:val>
                                            <p:fltVal val="0"/>
                                          </p:val>
                                        </p:tav>
                                        <p:tav tm="100000">
                                          <p:val>
                                            <p:strVal val="#ppt_w"/>
                                          </p:val>
                                        </p:tav>
                                      </p:tavLst>
                                    </p:anim>
                                    <p:anim calcmode="lin" valueType="num">
                                      <p:cBhvr>
                                        <p:cTn id="71" dur="500" fill="hold"/>
                                        <p:tgtEl>
                                          <p:spTgt spid="72"/>
                                        </p:tgtEl>
                                        <p:attrNameLst>
                                          <p:attrName>ppt_h</p:attrName>
                                        </p:attrNameLst>
                                      </p:cBhvr>
                                      <p:tavLst>
                                        <p:tav tm="0">
                                          <p:val>
                                            <p:fltVal val="0"/>
                                          </p:val>
                                        </p:tav>
                                        <p:tav tm="100000">
                                          <p:val>
                                            <p:strVal val="#ppt_h"/>
                                          </p:val>
                                        </p:tav>
                                      </p:tavLst>
                                    </p:anim>
                                    <p:animEffect transition="in" filter="fade">
                                      <p:cBhvr>
                                        <p:cTn id="72" dur="500"/>
                                        <p:tgtEl>
                                          <p:spTgt spid="72"/>
                                        </p:tgtEl>
                                      </p:cBhvr>
                                    </p:animEffect>
                                  </p:childTnLst>
                                </p:cTn>
                              </p:par>
                              <p:par>
                                <p:cTn id="73" presetID="53" presetClass="entr" presetSubtype="16" fill="hold" nodeType="withEffect">
                                  <p:stCondLst>
                                    <p:cond delay="500"/>
                                  </p:stCondLst>
                                  <p:childTnLst>
                                    <p:set>
                                      <p:cBhvr>
                                        <p:cTn id="74" dur="1" fill="hold">
                                          <p:stCondLst>
                                            <p:cond delay="0"/>
                                          </p:stCondLst>
                                        </p:cTn>
                                        <p:tgtEl>
                                          <p:spTgt spid="75"/>
                                        </p:tgtEl>
                                        <p:attrNameLst>
                                          <p:attrName>style.visibility</p:attrName>
                                        </p:attrNameLst>
                                      </p:cBhvr>
                                      <p:to>
                                        <p:strVal val="visible"/>
                                      </p:to>
                                    </p:set>
                                    <p:anim calcmode="lin" valueType="num">
                                      <p:cBhvr>
                                        <p:cTn id="75" dur="500" fill="hold"/>
                                        <p:tgtEl>
                                          <p:spTgt spid="75"/>
                                        </p:tgtEl>
                                        <p:attrNameLst>
                                          <p:attrName>ppt_w</p:attrName>
                                        </p:attrNameLst>
                                      </p:cBhvr>
                                      <p:tavLst>
                                        <p:tav tm="0">
                                          <p:val>
                                            <p:fltVal val="0"/>
                                          </p:val>
                                        </p:tav>
                                        <p:tav tm="100000">
                                          <p:val>
                                            <p:strVal val="#ppt_w"/>
                                          </p:val>
                                        </p:tav>
                                      </p:tavLst>
                                    </p:anim>
                                    <p:anim calcmode="lin" valueType="num">
                                      <p:cBhvr>
                                        <p:cTn id="76" dur="500" fill="hold"/>
                                        <p:tgtEl>
                                          <p:spTgt spid="75"/>
                                        </p:tgtEl>
                                        <p:attrNameLst>
                                          <p:attrName>ppt_h</p:attrName>
                                        </p:attrNameLst>
                                      </p:cBhvr>
                                      <p:tavLst>
                                        <p:tav tm="0">
                                          <p:val>
                                            <p:fltVal val="0"/>
                                          </p:val>
                                        </p:tav>
                                        <p:tav tm="100000">
                                          <p:val>
                                            <p:strVal val="#ppt_h"/>
                                          </p:val>
                                        </p:tav>
                                      </p:tavLst>
                                    </p:anim>
                                    <p:animEffect transition="in" filter="fade">
                                      <p:cBhvr>
                                        <p:cTn id="77" dur="500"/>
                                        <p:tgtEl>
                                          <p:spTgt spid="75"/>
                                        </p:tgtEl>
                                      </p:cBhvr>
                                    </p:animEffect>
                                  </p:childTnLst>
                                </p:cTn>
                              </p:par>
                            </p:childTnLst>
                          </p:cTn>
                        </p:par>
                        <p:par>
                          <p:cTn id="78" fill="hold">
                            <p:stCondLst>
                              <p:cond delay="4000"/>
                            </p:stCondLst>
                            <p:childTnLst>
                              <p:par>
                                <p:cTn id="79" presetID="22" presetClass="entr" presetSubtype="4" fill="hold" nodeType="afterEffect">
                                  <p:stCondLst>
                                    <p:cond delay="0"/>
                                  </p:stCondLst>
                                  <p:childTnLst>
                                    <p:set>
                                      <p:cBhvr>
                                        <p:cTn id="80" dur="1" fill="hold">
                                          <p:stCondLst>
                                            <p:cond delay="0"/>
                                          </p:stCondLst>
                                        </p:cTn>
                                        <p:tgtEl>
                                          <p:spTgt spid="76"/>
                                        </p:tgtEl>
                                        <p:attrNameLst>
                                          <p:attrName>style.visibility</p:attrName>
                                        </p:attrNameLst>
                                      </p:cBhvr>
                                      <p:to>
                                        <p:strVal val="visible"/>
                                      </p:to>
                                    </p:set>
                                    <p:animEffect transition="in" filter="wipe(down)">
                                      <p:cBhvr>
                                        <p:cTn id="81" dur="500"/>
                                        <p:tgtEl>
                                          <p:spTgt spid="76"/>
                                        </p:tgtEl>
                                      </p:cBhvr>
                                    </p:animEffect>
                                  </p:childTnLst>
                                </p:cTn>
                              </p:par>
                              <p:par>
                                <p:cTn id="82" presetID="53" presetClass="entr" presetSubtype="16" fill="hold" nodeType="withEffect">
                                  <p:stCondLst>
                                    <p:cond delay="0"/>
                                  </p:stCondLst>
                                  <p:childTnLst>
                                    <p:set>
                                      <p:cBhvr>
                                        <p:cTn id="83" dur="1" fill="hold">
                                          <p:stCondLst>
                                            <p:cond delay="0"/>
                                          </p:stCondLst>
                                        </p:cTn>
                                        <p:tgtEl>
                                          <p:spTgt spid="77"/>
                                        </p:tgtEl>
                                        <p:attrNameLst>
                                          <p:attrName>style.visibility</p:attrName>
                                        </p:attrNameLst>
                                      </p:cBhvr>
                                      <p:to>
                                        <p:strVal val="visible"/>
                                      </p:to>
                                    </p:set>
                                    <p:anim calcmode="lin" valueType="num">
                                      <p:cBhvr>
                                        <p:cTn id="84" dur="500" fill="hold"/>
                                        <p:tgtEl>
                                          <p:spTgt spid="77"/>
                                        </p:tgtEl>
                                        <p:attrNameLst>
                                          <p:attrName>ppt_w</p:attrName>
                                        </p:attrNameLst>
                                      </p:cBhvr>
                                      <p:tavLst>
                                        <p:tav tm="0">
                                          <p:val>
                                            <p:fltVal val="0"/>
                                          </p:val>
                                        </p:tav>
                                        <p:tav tm="100000">
                                          <p:val>
                                            <p:strVal val="#ppt_w"/>
                                          </p:val>
                                        </p:tav>
                                      </p:tavLst>
                                    </p:anim>
                                    <p:anim calcmode="lin" valueType="num">
                                      <p:cBhvr>
                                        <p:cTn id="85" dur="500" fill="hold"/>
                                        <p:tgtEl>
                                          <p:spTgt spid="77"/>
                                        </p:tgtEl>
                                        <p:attrNameLst>
                                          <p:attrName>ppt_h</p:attrName>
                                        </p:attrNameLst>
                                      </p:cBhvr>
                                      <p:tavLst>
                                        <p:tav tm="0">
                                          <p:val>
                                            <p:fltVal val="0"/>
                                          </p:val>
                                        </p:tav>
                                        <p:tav tm="100000">
                                          <p:val>
                                            <p:strVal val="#ppt_h"/>
                                          </p:val>
                                        </p:tav>
                                      </p:tavLst>
                                    </p:anim>
                                    <p:animEffect transition="in" filter="fade">
                                      <p:cBhvr>
                                        <p:cTn id="86" dur="500"/>
                                        <p:tgtEl>
                                          <p:spTgt spid="77"/>
                                        </p:tgtEl>
                                      </p:cBhvr>
                                    </p:animEffect>
                                  </p:childTnLst>
                                </p:cTn>
                              </p:par>
                            </p:childTnLst>
                          </p:cTn>
                        </p:par>
                        <p:par>
                          <p:cTn id="87" fill="hold">
                            <p:stCondLst>
                              <p:cond delay="4500"/>
                            </p:stCondLst>
                            <p:childTnLst>
                              <p:par>
                                <p:cTn id="88" presetID="22" presetClass="entr" presetSubtype="1" fill="hold" nodeType="afterEffect">
                                  <p:stCondLst>
                                    <p:cond delay="0"/>
                                  </p:stCondLst>
                                  <p:childTnLst>
                                    <p:set>
                                      <p:cBhvr>
                                        <p:cTn id="89" dur="1" fill="hold">
                                          <p:stCondLst>
                                            <p:cond delay="0"/>
                                          </p:stCondLst>
                                        </p:cTn>
                                        <p:tgtEl>
                                          <p:spTgt spid="80"/>
                                        </p:tgtEl>
                                        <p:attrNameLst>
                                          <p:attrName>style.visibility</p:attrName>
                                        </p:attrNameLst>
                                      </p:cBhvr>
                                      <p:to>
                                        <p:strVal val="visible"/>
                                      </p:to>
                                    </p:set>
                                    <p:animEffect transition="in" filter="wipe(up)">
                                      <p:cBhvr>
                                        <p:cTn id="90" dur="500"/>
                                        <p:tgtEl>
                                          <p:spTgt spid="80"/>
                                        </p:tgtEl>
                                      </p:cBhvr>
                                    </p:animEffect>
                                  </p:childTnLst>
                                </p:cTn>
                              </p:par>
                              <p:par>
                                <p:cTn id="91" presetID="53" presetClass="entr" presetSubtype="16" fill="hold" nodeType="withEffect">
                                  <p:stCondLst>
                                    <p:cond delay="0"/>
                                  </p:stCondLst>
                                  <p:childTnLst>
                                    <p:set>
                                      <p:cBhvr>
                                        <p:cTn id="92" dur="1" fill="hold">
                                          <p:stCondLst>
                                            <p:cond delay="0"/>
                                          </p:stCondLst>
                                        </p:cTn>
                                        <p:tgtEl>
                                          <p:spTgt spid="81"/>
                                        </p:tgtEl>
                                        <p:attrNameLst>
                                          <p:attrName>style.visibility</p:attrName>
                                        </p:attrNameLst>
                                      </p:cBhvr>
                                      <p:to>
                                        <p:strVal val="visible"/>
                                      </p:to>
                                    </p:set>
                                    <p:anim calcmode="lin" valueType="num">
                                      <p:cBhvr>
                                        <p:cTn id="93" dur="500" fill="hold"/>
                                        <p:tgtEl>
                                          <p:spTgt spid="81"/>
                                        </p:tgtEl>
                                        <p:attrNameLst>
                                          <p:attrName>ppt_w</p:attrName>
                                        </p:attrNameLst>
                                      </p:cBhvr>
                                      <p:tavLst>
                                        <p:tav tm="0">
                                          <p:val>
                                            <p:fltVal val="0"/>
                                          </p:val>
                                        </p:tav>
                                        <p:tav tm="100000">
                                          <p:val>
                                            <p:strVal val="#ppt_w"/>
                                          </p:val>
                                        </p:tav>
                                      </p:tavLst>
                                    </p:anim>
                                    <p:anim calcmode="lin" valueType="num">
                                      <p:cBhvr>
                                        <p:cTn id="94" dur="500" fill="hold"/>
                                        <p:tgtEl>
                                          <p:spTgt spid="81"/>
                                        </p:tgtEl>
                                        <p:attrNameLst>
                                          <p:attrName>ppt_h</p:attrName>
                                        </p:attrNameLst>
                                      </p:cBhvr>
                                      <p:tavLst>
                                        <p:tav tm="0">
                                          <p:val>
                                            <p:fltVal val="0"/>
                                          </p:val>
                                        </p:tav>
                                        <p:tav tm="100000">
                                          <p:val>
                                            <p:strVal val="#ppt_h"/>
                                          </p:val>
                                        </p:tav>
                                      </p:tavLst>
                                    </p:anim>
                                    <p:animEffect transition="in" filter="fade">
                                      <p:cBhvr>
                                        <p:cTn id="95" dur="500"/>
                                        <p:tgtEl>
                                          <p:spTgt spid="81"/>
                                        </p:tgtEl>
                                      </p:cBhvr>
                                    </p:animEffect>
                                  </p:childTnLst>
                                </p:cTn>
                              </p:par>
                            </p:childTnLst>
                          </p:cTn>
                        </p:par>
                        <p:par>
                          <p:cTn id="96" fill="hold">
                            <p:stCondLst>
                              <p:cond delay="5000"/>
                            </p:stCondLst>
                            <p:childTnLst>
                              <p:par>
                                <p:cTn id="97" presetID="22" presetClass="entr" presetSubtype="4" fill="hold" nodeType="afterEffect">
                                  <p:stCondLst>
                                    <p:cond delay="0"/>
                                  </p:stCondLst>
                                  <p:childTnLst>
                                    <p:set>
                                      <p:cBhvr>
                                        <p:cTn id="98" dur="1" fill="hold">
                                          <p:stCondLst>
                                            <p:cond delay="0"/>
                                          </p:stCondLst>
                                        </p:cTn>
                                        <p:tgtEl>
                                          <p:spTgt spid="84"/>
                                        </p:tgtEl>
                                        <p:attrNameLst>
                                          <p:attrName>style.visibility</p:attrName>
                                        </p:attrNameLst>
                                      </p:cBhvr>
                                      <p:to>
                                        <p:strVal val="visible"/>
                                      </p:to>
                                    </p:set>
                                    <p:animEffect transition="in" filter="wipe(down)">
                                      <p:cBhvr>
                                        <p:cTn id="99" dur="500"/>
                                        <p:tgtEl>
                                          <p:spTgt spid="84"/>
                                        </p:tgtEl>
                                      </p:cBhvr>
                                    </p:animEffect>
                                  </p:childTnLst>
                                </p:cTn>
                              </p:par>
                              <p:par>
                                <p:cTn id="100" presetID="53" presetClass="entr" presetSubtype="16" fill="hold" nodeType="withEffect">
                                  <p:stCondLst>
                                    <p:cond delay="0"/>
                                  </p:stCondLst>
                                  <p:childTnLst>
                                    <p:set>
                                      <p:cBhvr>
                                        <p:cTn id="101" dur="1" fill="hold">
                                          <p:stCondLst>
                                            <p:cond delay="0"/>
                                          </p:stCondLst>
                                        </p:cTn>
                                        <p:tgtEl>
                                          <p:spTgt spid="86"/>
                                        </p:tgtEl>
                                        <p:attrNameLst>
                                          <p:attrName>style.visibility</p:attrName>
                                        </p:attrNameLst>
                                      </p:cBhvr>
                                      <p:to>
                                        <p:strVal val="visible"/>
                                      </p:to>
                                    </p:set>
                                    <p:anim calcmode="lin" valueType="num">
                                      <p:cBhvr>
                                        <p:cTn id="102" dur="500" fill="hold"/>
                                        <p:tgtEl>
                                          <p:spTgt spid="86"/>
                                        </p:tgtEl>
                                        <p:attrNameLst>
                                          <p:attrName>ppt_w</p:attrName>
                                        </p:attrNameLst>
                                      </p:cBhvr>
                                      <p:tavLst>
                                        <p:tav tm="0">
                                          <p:val>
                                            <p:fltVal val="0"/>
                                          </p:val>
                                        </p:tav>
                                        <p:tav tm="100000">
                                          <p:val>
                                            <p:strVal val="#ppt_w"/>
                                          </p:val>
                                        </p:tav>
                                      </p:tavLst>
                                    </p:anim>
                                    <p:anim calcmode="lin" valueType="num">
                                      <p:cBhvr>
                                        <p:cTn id="103" dur="500" fill="hold"/>
                                        <p:tgtEl>
                                          <p:spTgt spid="86"/>
                                        </p:tgtEl>
                                        <p:attrNameLst>
                                          <p:attrName>ppt_h</p:attrName>
                                        </p:attrNameLst>
                                      </p:cBhvr>
                                      <p:tavLst>
                                        <p:tav tm="0">
                                          <p:val>
                                            <p:fltVal val="0"/>
                                          </p:val>
                                        </p:tav>
                                        <p:tav tm="100000">
                                          <p:val>
                                            <p:strVal val="#ppt_h"/>
                                          </p:val>
                                        </p:tav>
                                      </p:tavLst>
                                    </p:anim>
                                    <p:animEffect transition="in" filter="fade">
                                      <p:cBhvr>
                                        <p:cTn id="104" dur="500"/>
                                        <p:tgtEl>
                                          <p:spTgt spid="86"/>
                                        </p:tgtEl>
                                      </p:cBhvr>
                                    </p:animEffect>
                                  </p:childTnLst>
                                </p:cTn>
                              </p:par>
                            </p:childTnLst>
                          </p:cTn>
                        </p:par>
                        <p:par>
                          <p:cTn id="105" fill="hold">
                            <p:stCondLst>
                              <p:cond delay="5500"/>
                            </p:stCondLst>
                            <p:childTnLst>
                              <p:par>
                                <p:cTn id="106" presetID="22" presetClass="entr" presetSubtype="8" fill="hold" nodeType="afterEffect">
                                  <p:stCondLst>
                                    <p:cond delay="0"/>
                                  </p:stCondLst>
                                  <p:childTnLst>
                                    <p:set>
                                      <p:cBhvr>
                                        <p:cTn id="107" dur="1" fill="hold">
                                          <p:stCondLst>
                                            <p:cond delay="0"/>
                                          </p:stCondLst>
                                        </p:cTn>
                                        <p:tgtEl>
                                          <p:spTgt spid="85"/>
                                        </p:tgtEl>
                                        <p:attrNameLst>
                                          <p:attrName>style.visibility</p:attrName>
                                        </p:attrNameLst>
                                      </p:cBhvr>
                                      <p:to>
                                        <p:strVal val="visible"/>
                                      </p:to>
                                    </p:set>
                                    <p:animEffect transition="in" filter="wipe(left)">
                                      <p:cBhvr>
                                        <p:cTn id="108"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8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23"/>
          <p:cNvSpPr>
            <a:spLocks noChangeShapeType="1"/>
          </p:cNvSpPr>
          <p:nvPr/>
        </p:nvSpPr>
        <p:spPr bwMode="auto">
          <a:xfrm flipH="1">
            <a:off x="1282549" y="2043412"/>
            <a:ext cx="2371588" cy="0"/>
          </a:xfrm>
          <a:prstGeom prst="line">
            <a:avLst/>
          </a:prstGeom>
          <a:noFill/>
          <a:ln w="5" cap="flat">
            <a:solidFill>
              <a:srgbClr val="3EBFE0"/>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56605" tIns="28302" rIns="56605" bIns="28302" numCol="1" anchor="t" anchorCtr="0" compatLnSpc="1">
            <a:prstTxWarp prst="textNoShape">
              <a:avLst/>
            </a:prstTxWarp>
          </a:bodyPr>
          <a:lstStyle/>
          <a:p>
            <a:endParaRPr lang="zh-CN" altLang="en-US" sz="1200">
              <a:solidFill>
                <a:schemeClr val="tx1">
                  <a:lumMod val="75000"/>
                  <a:lumOff val="25000"/>
                </a:schemeClr>
              </a:solidFill>
            </a:endParaRPr>
          </a:p>
        </p:txBody>
      </p:sp>
      <p:grpSp>
        <p:nvGrpSpPr>
          <p:cNvPr id="3" name="组合 2"/>
          <p:cNvGrpSpPr/>
          <p:nvPr/>
        </p:nvGrpSpPr>
        <p:grpSpPr>
          <a:xfrm>
            <a:off x="3272547" y="1763210"/>
            <a:ext cx="820879" cy="740115"/>
            <a:chOff x="3720691" y="2824413"/>
            <a:chExt cx="1341120" cy="1209172"/>
          </a:xfrm>
          <a:blipFill dpi="0" rotWithShape="1">
            <a:blip r:embed="rId2">
              <a:extLst>
                <a:ext uri="{28A0092B-C50C-407E-A947-70E740481C1C}">
                  <a14:useLocalDpi xmlns:a14="http://schemas.microsoft.com/office/drawing/2010/main" val="0"/>
                </a:ext>
              </a:extLst>
            </a:blip>
            <a:srcRect/>
            <a:stretch>
              <a:fillRect/>
            </a:stretch>
          </a:blipFill>
        </p:grpSpPr>
        <p:sp>
          <p:nvSpPr>
            <p:cNvPr id="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sp>
          <p:nvSpPr>
            <p:cNvPr id="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p>
          </p:txBody>
        </p:sp>
      </p:grpSp>
      <p:sp>
        <p:nvSpPr>
          <p:cNvPr id="6" name="KSO_Shape"/>
          <p:cNvSpPr>
            <a:spLocks/>
          </p:cNvSpPr>
          <p:nvPr/>
        </p:nvSpPr>
        <p:spPr bwMode="auto">
          <a:xfrm>
            <a:off x="3438738" y="1928985"/>
            <a:ext cx="380556" cy="36533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200">
              <a:solidFill>
                <a:srgbClr val="414455"/>
              </a:solidFill>
              <a:ea typeface="宋体" panose="02010600030101010101" pitchFamily="2" charset="-122"/>
            </a:endParaRPr>
          </a:p>
        </p:txBody>
      </p:sp>
      <p:sp>
        <p:nvSpPr>
          <p:cNvPr id="7" name="Freeform 27"/>
          <p:cNvSpPr>
            <a:spLocks/>
          </p:cNvSpPr>
          <p:nvPr/>
        </p:nvSpPr>
        <p:spPr bwMode="auto">
          <a:xfrm>
            <a:off x="2918490" y="2179890"/>
            <a:ext cx="1306774" cy="1109827"/>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blipFill dpi="0" rotWithShape="1">
            <a:blip r:embed="rId3">
              <a:extLst>
                <a:ext uri="{28A0092B-C50C-407E-A947-70E740481C1C}">
                  <a14:useLocalDpi xmlns:a14="http://schemas.microsoft.com/office/drawing/2010/main"/>
                </a:ext>
              </a:extLst>
            </a:blip>
            <a:srcRect/>
            <a:stretch>
              <a:fillRect/>
            </a:stretch>
          </a:blipFill>
          <a:ln>
            <a:noFill/>
          </a:ln>
          <a:extLst/>
        </p:spPr>
        <p:txBody>
          <a:bodyPr vert="horz" wrap="square" lIns="56605" tIns="28302" rIns="56605" bIns="28302" numCol="1" anchor="t" anchorCtr="0" compatLnSpc="1">
            <a:prstTxWarp prst="textNoShape">
              <a:avLst/>
            </a:prstTxWarp>
          </a:bodyPr>
          <a:lstStyle/>
          <a:p>
            <a:endParaRPr lang="zh-CN" altLang="en-US" sz="1200">
              <a:solidFill>
                <a:schemeClr val="tx1">
                  <a:lumMod val="75000"/>
                  <a:lumOff val="25000"/>
                </a:schemeClr>
              </a:solidFill>
            </a:endParaRPr>
          </a:p>
        </p:txBody>
      </p:sp>
      <p:sp>
        <p:nvSpPr>
          <p:cNvPr id="8" name="Freeform 28"/>
          <p:cNvSpPr>
            <a:spLocks/>
          </p:cNvSpPr>
          <p:nvPr/>
        </p:nvSpPr>
        <p:spPr bwMode="auto">
          <a:xfrm>
            <a:off x="2279208" y="2179890"/>
            <a:ext cx="1968840" cy="1769791"/>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blipFill dpi="0" rotWithShape="1">
            <a:blip r:embed="rId2">
              <a:extLst>
                <a:ext uri="{28A0092B-C50C-407E-A947-70E740481C1C}">
                  <a14:useLocalDpi xmlns:a14="http://schemas.microsoft.com/office/drawing/2010/main"/>
                </a:ext>
              </a:extLst>
            </a:blip>
            <a:srcRect/>
            <a:stretch>
              <a:fillRect/>
            </a:stretch>
          </a:blipFill>
          <a:ln>
            <a:noFill/>
          </a:ln>
          <a:extLst/>
        </p:spPr>
        <p:txBody>
          <a:bodyPr vert="horz" wrap="square" lIns="56605" tIns="28302" rIns="56605" bIns="28302" numCol="1" anchor="t" anchorCtr="0" compatLnSpc="1">
            <a:prstTxWarp prst="textNoShape">
              <a:avLst/>
            </a:prstTxWarp>
          </a:bodyPr>
          <a:lstStyle/>
          <a:p>
            <a:endParaRPr lang="zh-CN" altLang="en-US" sz="1200">
              <a:solidFill>
                <a:schemeClr val="tx1">
                  <a:lumMod val="75000"/>
                  <a:lumOff val="25000"/>
                </a:schemeClr>
              </a:solidFill>
            </a:endParaRPr>
          </a:p>
        </p:txBody>
      </p:sp>
      <p:sp>
        <p:nvSpPr>
          <p:cNvPr id="9" name="Freeform 29"/>
          <p:cNvSpPr>
            <a:spLocks/>
          </p:cNvSpPr>
          <p:nvPr/>
        </p:nvSpPr>
        <p:spPr bwMode="auto">
          <a:xfrm>
            <a:off x="1636981" y="2179889"/>
            <a:ext cx="2611068" cy="2412453"/>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blipFill dpi="0" rotWithShape="1">
            <a:blip r:embed="rId3">
              <a:extLst>
                <a:ext uri="{28A0092B-C50C-407E-A947-70E740481C1C}">
                  <a14:useLocalDpi xmlns:a14="http://schemas.microsoft.com/office/drawing/2010/main"/>
                </a:ext>
              </a:extLst>
            </a:blip>
            <a:srcRect/>
            <a:stretch>
              <a:fillRect/>
            </a:stretch>
          </a:blipFill>
          <a:ln>
            <a:noFill/>
          </a:ln>
          <a:extLst/>
        </p:spPr>
        <p:txBody>
          <a:bodyPr vert="horz" wrap="square" lIns="56605" tIns="28302" rIns="56605" bIns="28302" numCol="1" anchor="t" anchorCtr="0" compatLnSpc="1">
            <a:prstTxWarp prst="textNoShape">
              <a:avLst/>
            </a:prstTxWarp>
          </a:bodyPr>
          <a:lstStyle/>
          <a:p>
            <a:endParaRPr lang="zh-CN" altLang="en-US" sz="1200">
              <a:solidFill>
                <a:schemeClr val="tx1">
                  <a:lumMod val="75000"/>
                  <a:lumOff val="25000"/>
                </a:schemeClr>
              </a:solidFill>
            </a:endParaRPr>
          </a:p>
        </p:txBody>
      </p:sp>
      <p:grpSp>
        <p:nvGrpSpPr>
          <p:cNvPr id="10" name="组合 9"/>
          <p:cNvGrpSpPr/>
          <p:nvPr/>
        </p:nvGrpSpPr>
        <p:grpSpPr>
          <a:xfrm>
            <a:off x="2898250" y="2021261"/>
            <a:ext cx="193989" cy="174903"/>
            <a:chOff x="3720691" y="2824413"/>
            <a:chExt cx="1341120" cy="1209172"/>
          </a:xfrm>
          <a:blipFill dpi="0" rotWithShape="1">
            <a:blip r:embed="rId4">
              <a:extLst>
                <a:ext uri="{28A0092B-C50C-407E-A947-70E740481C1C}">
                  <a14:useLocalDpi xmlns:a14="http://schemas.microsoft.com/office/drawing/2010/main" val="0"/>
                </a:ext>
              </a:extLst>
            </a:blip>
            <a:srcRect/>
            <a:stretch>
              <a:fillRect/>
            </a:stretch>
          </a:blipFill>
        </p:grpSpPr>
        <p:sp>
          <p:nvSpPr>
            <p:cNvPr id="1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sp>
          <p:nvSpPr>
            <p:cNvPr id="1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grpSp>
      <p:grpSp>
        <p:nvGrpSpPr>
          <p:cNvPr id="13" name="组合 12"/>
          <p:cNvGrpSpPr/>
          <p:nvPr/>
        </p:nvGrpSpPr>
        <p:grpSpPr>
          <a:xfrm>
            <a:off x="2279208" y="2041794"/>
            <a:ext cx="193989" cy="174903"/>
            <a:chOff x="3720691" y="2824413"/>
            <a:chExt cx="1341120" cy="1209172"/>
          </a:xfrm>
          <a:blipFill dpi="0" rotWithShape="1">
            <a:blip r:embed="rId4">
              <a:extLst>
                <a:ext uri="{28A0092B-C50C-407E-A947-70E740481C1C}">
                  <a14:useLocalDpi xmlns:a14="http://schemas.microsoft.com/office/drawing/2010/main" val="0"/>
                </a:ext>
              </a:extLst>
            </a:blip>
            <a:srcRect/>
            <a:stretch>
              <a:fillRect/>
            </a:stretch>
          </a:blipFill>
        </p:grpSpPr>
        <p:sp>
          <p:nvSpPr>
            <p:cNvPr id="1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sp>
          <p:nvSpPr>
            <p:cNvPr id="1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grpSp>
      <p:grpSp>
        <p:nvGrpSpPr>
          <p:cNvPr id="16" name="组合 15"/>
          <p:cNvGrpSpPr/>
          <p:nvPr/>
        </p:nvGrpSpPr>
        <p:grpSpPr>
          <a:xfrm>
            <a:off x="1631305" y="2041794"/>
            <a:ext cx="193989" cy="174903"/>
            <a:chOff x="3720691" y="2824413"/>
            <a:chExt cx="1341120" cy="1209172"/>
          </a:xfrm>
          <a:blipFill dpi="0" rotWithShape="1">
            <a:blip r:embed="rId4">
              <a:extLst>
                <a:ext uri="{28A0092B-C50C-407E-A947-70E740481C1C}">
                  <a14:useLocalDpi xmlns:a14="http://schemas.microsoft.com/office/drawing/2010/main" val="0"/>
                </a:ext>
              </a:extLst>
            </a:blip>
            <a:srcRect/>
            <a:stretch>
              <a:fillRect/>
            </a:stretch>
          </a:blipFill>
        </p:grpSpPr>
        <p:sp>
          <p:nvSpPr>
            <p:cNvPr id="17"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sp>
          <p:nvSpPr>
            <p:cNvPr id="18"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endParaRPr lang="zh-CN" altLang="en-US" sz="1200">
                <a:latin typeface="方正兰亭黑简体" panose="02000000000000000000" pitchFamily="2" charset="-122"/>
                <a:ea typeface="方正兰亭黑简体" panose="02000000000000000000" pitchFamily="2" charset="-122"/>
              </a:endParaRPr>
            </a:p>
          </p:txBody>
        </p:sp>
      </p:grpSp>
      <p:sp>
        <p:nvSpPr>
          <p:cNvPr id="19" name="TextBox 18"/>
          <p:cNvSpPr txBox="1"/>
          <p:nvPr/>
        </p:nvSpPr>
        <p:spPr>
          <a:xfrm>
            <a:off x="4265274" y="2844183"/>
            <a:ext cx="410872" cy="576401"/>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txBody>
          <a:bodyPr wrap="none" lIns="56605" tIns="28302" rIns="56605" bIns="28302" rtlCol="0" anchor="ctr">
            <a:spAutoFit/>
          </a:bodyPr>
          <a:lstStyle/>
          <a:p>
            <a:r>
              <a:rPr lang="en-US" altLang="zh-CN" sz="3374" dirty="0">
                <a:solidFill>
                  <a:schemeClr val="bg1"/>
                </a:solidFill>
                <a:latin typeface="方正兰亭黑简体" panose="02000000000000000000" pitchFamily="2" charset="-122"/>
                <a:ea typeface="方正兰亭黑简体" panose="02000000000000000000" pitchFamily="2" charset="-122"/>
              </a:rPr>
              <a:t>A</a:t>
            </a:r>
            <a:endParaRPr lang="zh-CN" altLang="en-US" sz="3374" dirty="0">
              <a:solidFill>
                <a:schemeClr val="bg1"/>
              </a:solidFill>
              <a:latin typeface="方正兰亭黑简体" panose="02000000000000000000" pitchFamily="2" charset="-122"/>
              <a:ea typeface="方正兰亭黑简体" panose="02000000000000000000" pitchFamily="2" charset="-122"/>
            </a:endParaRPr>
          </a:p>
        </p:txBody>
      </p:sp>
      <p:sp>
        <p:nvSpPr>
          <p:cNvPr id="20" name="TextBox 19"/>
          <p:cNvSpPr txBox="1"/>
          <p:nvPr/>
        </p:nvSpPr>
        <p:spPr>
          <a:xfrm>
            <a:off x="4265274" y="3490707"/>
            <a:ext cx="410872" cy="576401"/>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txBody>
          <a:bodyPr wrap="none" lIns="56605" tIns="28302" rIns="56605" bIns="28302" rtlCol="0" anchor="ctr">
            <a:spAutoFit/>
          </a:bodyPr>
          <a:lstStyle/>
          <a:p>
            <a:r>
              <a:rPr lang="en-US" altLang="zh-CN" sz="3374" dirty="0">
                <a:solidFill>
                  <a:schemeClr val="bg1"/>
                </a:solidFill>
                <a:latin typeface="方正兰亭黑简体" panose="02000000000000000000" pitchFamily="2" charset="-122"/>
                <a:ea typeface="方正兰亭黑简体" panose="02000000000000000000" pitchFamily="2" charset="-122"/>
              </a:rPr>
              <a:t>B</a:t>
            </a:r>
            <a:endParaRPr lang="zh-CN" altLang="en-US" sz="3374" dirty="0">
              <a:solidFill>
                <a:schemeClr val="bg1"/>
              </a:solidFill>
              <a:latin typeface="方正兰亭黑简体" panose="02000000000000000000" pitchFamily="2" charset="-122"/>
              <a:ea typeface="方正兰亭黑简体" panose="02000000000000000000" pitchFamily="2" charset="-122"/>
            </a:endParaRPr>
          </a:p>
        </p:txBody>
      </p:sp>
      <p:sp>
        <p:nvSpPr>
          <p:cNvPr id="21" name="TextBox 20"/>
          <p:cNvSpPr txBox="1"/>
          <p:nvPr/>
        </p:nvSpPr>
        <p:spPr>
          <a:xfrm>
            <a:off x="4276754" y="4137230"/>
            <a:ext cx="415680" cy="576401"/>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txBody>
          <a:bodyPr wrap="none" lIns="56605" tIns="28302" rIns="56605" bIns="28302" rtlCol="0" anchor="ctr">
            <a:spAutoFit/>
          </a:bodyPr>
          <a:lstStyle/>
          <a:p>
            <a:r>
              <a:rPr lang="en-US" altLang="zh-CN" sz="3374" dirty="0">
                <a:solidFill>
                  <a:schemeClr val="bg1"/>
                </a:solidFill>
                <a:latin typeface="方正兰亭黑简体" panose="02000000000000000000" pitchFamily="2" charset="-122"/>
                <a:ea typeface="方正兰亭黑简体" panose="02000000000000000000" pitchFamily="2" charset="-122"/>
              </a:rPr>
              <a:t>C</a:t>
            </a:r>
            <a:endParaRPr lang="zh-CN" altLang="en-US" sz="3374" dirty="0">
              <a:solidFill>
                <a:schemeClr val="bg1"/>
              </a:solidFill>
              <a:latin typeface="方正兰亭黑简体" panose="02000000000000000000" pitchFamily="2" charset="-122"/>
              <a:ea typeface="方正兰亭黑简体" panose="02000000000000000000" pitchFamily="2" charset="-122"/>
            </a:endParaRPr>
          </a:p>
        </p:txBody>
      </p:sp>
      <p:sp>
        <p:nvSpPr>
          <p:cNvPr id="22" name="TextBox 21"/>
          <p:cNvSpPr txBox="1"/>
          <p:nvPr/>
        </p:nvSpPr>
        <p:spPr>
          <a:xfrm>
            <a:off x="4747443" y="2775259"/>
            <a:ext cx="3280041" cy="638854"/>
          </a:xfrm>
          <a:prstGeom prst="rect">
            <a:avLst/>
          </a:prstGeom>
          <a:noFill/>
        </p:spPr>
        <p:txBody>
          <a:bodyPr wrap="square" lIns="56605" tIns="28302" rIns="56605" bIns="28302" rtlCol="0">
            <a:spAutoFit/>
          </a:bodyPr>
          <a:lstStyle/>
          <a:p>
            <a:pPr>
              <a:lnSpc>
                <a:spcPct val="120000"/>
              </a:lnSpc>
              <a:spcBef>
                <a:spcPct val="0"/>
              </a:spcBef>
              <a:buNone/>
            </a:pPr>
            <a:r>
              <a:rPr lang="zh-CN" altLang="en-US" sz="1050" dirty="0">
                <a:solidFill>
                  <a:schemeClr val="bg1"/>
                </a:solidFill>
                <a:latin typeface="微软雅黑" pitchFamily="34" charset="-122"/>
                <a:ea typeface="微软雅黑" pitchFamily="34" charset="-122"/>
              </a:rPr>
              <a:t>您的内容打在这里，或者通过复制您的文本后，在此框中选择粘贴，并选择只保留文字，</a:t>
            </a:r>
            <a:r>
              <a:rPr lang="zh-CN" altLang="en-US" sz="1050" dirty="0">
                <a:solidFill>
                  <a:schemeClr val="bg1"/>
                </a:solidFill>
                <a:latin typeface="微软雅黑" pitchFamily="34" charset="-122"/>
                <a:ea typeface="微软雅黑" pitchFamily="34" charset="-122"/>
                <a:sym typeface="微软雅黑" pitchFamily="34" charset="-122"/>
              </a:rPr>
              <a:t>在此录入上述图表的综合描述说明</a:t>
            </a:r>
            <a:r>
              <a:rPr lang="zh-CN" altLang="en-US" sz="1050" dirty="0">
                <a:solidFill>
                  <a:schemeClr val="bg1">
                    <a:lumMod val="50000"/>
                  </a:schemeClr>
                </a:solidFill>
                <a:latin typeface="微软雅黑" pitchFamily="34" charset="-122"/>
                <a:ea typeface="微软雅黑" pitchFamily="34" charset="-122"/>
                <a:sym typeface="微软雅黑" pitchFamily="34" charset="-122"/>
              </a:rPr>
              <a:t>。</a:t>
            </a:r>
          </a:p>
        </p:txBody>
      </p:sp>
      <p:sp>
        <p:nvSpPr>
          <p:cNvPr id="23" name="TextBox 22"/>
          <p:cNvSpPr txBox="1"/>
          <p:nvPr/>
        </p:nvSpPr>
        <p:spPr>
          <a:xfrm>
            <a:off x="4747443" y="3466779"/>
            <a:ext cx="3280041" cy="638854"/>
          </a:xfrm>
          <a:prstGeom prst="rect">
            <a:avLst/>
          </a:prstGeom>
          <a:noFill/>
        </p:spPr>
        <p:txBody>
          <a:bodyPr wrap="square" lIns="56605" tIns="28302" rIns="56605" bIns="28302" rtlCol="0">
            <a:spAutoFit/>
          </a:bodyPr>
          <a:lstStyle/>
          <a:p>
            <a:pPr>
              <a:lnSpc>
                <a:spcPct val="120000"/>
              </a:lnSpc>
              <a:spcBef>
                <a:spcPct val="0"/>
              </a:spcBef>
              <a:buNone/>
            </a:pPr>
            <a:r>
              <a:rPr lang="zh-CN" altLang="en-US" sz="1050" dirty="0">
                <a:solidFill>
                  <a:schemeClr val="bg1"/>
                </a:solidFill>
                <a:latin typeface="微软雅黑" pitchFamily="34" charset="-122"/>
                <a:ea typeface="微软雅黑" pitchFamily="34" charset="-122"/>
              </a:rPr>
              <a:t>您的内容打在这里，或者通过复制您的文本后，在此框中选择粘贴，并选择只保留文字，</a:t>
            </a:r>
            <a:r>
              <a:rPr lang="zh-CN" altLang="en-US" sz="1050" dirty="0">
                <a:solidFill>
                  <a:schemeClr val="bg1"/>
                </a:solidFill>
                <a:latin typeface="微软雅黑" pitchFamily="34" charset="-122"/>
                <a:ea typeface="微软雅黑" pitchFamily="34" charset="-122"/>
                <a:sym typeface="微软雅黑" pitchFamily="34" charset="-122"/>
              </a:rPr>
              <a:t>在此录入上述图表的综合描述说明。</a:t>
            </a:r>
          </a:p>
        </p:txBody>
      </p:sp>
      <p:sp>
        <p:nvSpPr>
          <p:cNvPr id="24" name="TextBox 23"/>
          <p:cNvSpPr txBox="1"/>
          <p:nvPr/>
        </p:nvSpPr>
        <p:spPr>
          <a:xfrm>
            <a:off x="4747443" y="4158298"/>
            <a:ext cx="3280041" cy="638854"/>
          </a:xfrm>
          <a:prstGeom prst="rect">
            <a:avLst/>
          </a:prstGeom>
          <a:noFill/>
        </p:spPr>
        <p:txBody>
          <a:bodyPr wrap="square" lIns="56605" tIns="28302" rIns="56605" bIns="28302" rtlCol="0">
            <a:spAutoFit/>
          </a:bodyPr>
          <a:lstStyle/>
          <a:p>
            <a:pPr>
              <a:lnSpc>
                <a:spcPct val="120000"/>
              </a:lnSpc>
            </a:pPr>
            <a:r>
              <a:rPr lang="zh-CN" altLang="en-US" sz="1050" dirty="0">
                <a:solidFill>
                  <a:schemeClr val="bg1"/>
                </a:solidFill>
                <a:latin typeface="微软雅黑" pitchFamily="34" charset="-122"/>
                <a:ea typeface="微软雅黑" pitchFamily="34" charset="-122"/>
              </a:rPr>
              <a:t>您的内容打在这里，或者通过复制您的文本后，在此框中选择粘贴，并选择只保留文字，</a:t>
            </a:r>
            <a:r>
              <a:rPr lang="zh-CN" altLang="en-US" sz="1050" dirty="0">
                <a:solidFill>
                  <a:schemeClr val="bg1"/>
                </a:solidFill>
                <a:latin typeface="微软雅黑" pitchFamily="34" charset="-122"/>
                <a:ea typeface="微软雅黑" pitchFamily="34" charset="-122"/>
                <a:sym typeface="微软雅黑" pitchFamily="34" charset="-122"/>
              </a:rPr>
              <a:t>在此录入上述图表的综合描述说明</a:t>
            </a:r>
            <a:r>
              <a:rPr lang="zh-CN" altLang="en-US" sz="1050" dirty="0">
                <a:solidFill>
                  <a:schemeClr val="bg1">
                    <a:lumMod val="50000"/>
                  </a:schemeClr>
                </a:solidFill>
                <a:latin typeface="微软雅黑" pitchFamily="34" charset="-122"/>
                <a:ea typeface="微软雅黑" pitchFamily="34" charset="-122"/>
                <a:sym typeface="微软雅黑" pitchFamily="34" charset="-122"/>
              </a:rPr>
              <a:t>。</a:t>
            </a:r>
          </a:p>
        </p:txBody>
      </p:sp>
      <p:grpSp>
        <p:nvGrpSpPr>
          <p:cNvPr id="25" name="组合 24"/>
          <p:cNvGrpSpPr/>
          <p:nvPr/>
        </p:nvGrpSpPr>
        <p:grpSpPr>
          <a:xfrm>
            <a:off x="3870105" y="1622246"/>
            <a:ext cx="208734" cy="138347"/>
            <a:chOff x="9482595" y="2565731"/>
            <a:chExt cx="278384" cy="184511"/>
          </a:xfrm>
          <a:blipFill dpi="0" rotWithShape="1">
            <a:blip r:embed="rId4">
              <a:extLst>
                <a:ext uri="{28A0092B-C50C-407E-A947-70E740481C1C}">
                  <a14:useLocalDpi xmlns:a14="http://schemas.microsoft.com/office/drawing/2010/main" val="0"/>
                </a:ext>
              </a:extLst>
            </a:blip>
            <a:srcRect/>
            <a:stretch>
              <a:fillRect/>
            </a:stretch>
          </a:blipFill>
        </p:grpSpPr>
        <p:sp>
          <p:nvSpPr>
            <p:cNvPr id="26" name="椭圆 25"/>
            <p:cNvSpPr/>
            <p:nvPr/>
          </p:nvSpPr>
          <p:spPr>
            <a:xfrm>
              <a:off x="9482595" y="2565731"/>
              <a:ext cx="71376" cy="71376"/>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7" name="椭圆 26"/>
            <p:cNvSpPr/>
            <p:nvPr/>
          </p:nvSpPr>
          <p:spPr>
            <a:xfrm>
              <a:off x="9625979" y="2615242"/>
              <a:ext cx="135000" cy="135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75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750"/>
                            </p:stCondLst>
                            <p:childTnLst>
                              <p:par>
                                <p:cTn id="12" presetID="53" presetClass="entr" presetSubtype="16"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par>
                          <p:cTn id="17" fill="hold">
                            <p:stCondLst>
                              <p:cond delay="2250"/>
                            </p:stCondLst>
                            <p:childTnLst>
                              <p:par>
                                <p:cTn id="18" presetID="22" presetClass="entr" presetSubtype="2"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right)">
                                      <p:cBhvr>
                                        <p:cTn id="20" dur="500"/>
                                        <p:tgtEl>
                                          <p:spTgt spid="2"/>
                                        </p:tgtEl>
                                      </p:cBhvr>
                                    </p:animEffect>
                                  </p:childTnLst>
                                </p:cTn>
                              </p:par>
                            </p:childTnLst>
                          </p:cTn>
                        </p:par>
                        <p:par>
                          <p:cTn id="21" fill="hold">
                            <p:stCondLst>
                              <p:cond delay="2750"/>
                            </p:stCondLst>
                            <p:childTnLst>
                              <p:par>
                                <p:cTn id="22" presetID="42"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par>
                          <p:cTn id="27" fill="hold">
                            <p:stCondLst>
                              <p:cond delay="375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childTnLst>
                          </p:cTn>
                        </p:par>
                        <p:par>
                          <p:cTn id="31" fill="hold">
                            <p:stCondLst>
                              <p:cond delay="4250"/>
                            </p:stCondLst>
                            <p:childTnLst>
                              <p:par>
                                <p:cTn id="32" presetID="42" presetClass="entr" presetSubtype="0"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childTnLst>
                          </p:cTn>
                        </p:par>
                        <p:par>
                          <p:cTn id="37" fill="hold">
                            <p:stCondLst>
                              <p:cond delay="5250"/>
                            </p:stCondLst>
                            <p:childTnLst>
                              <p:par>
                                <p:cTn id="38" presetID="22" presetClass="entr" presetSubtype="8"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childTnLst>
                          </p:cTn>
                        </p:par>
                        <p:par>
                          <p:cTn id="41" fill="hold">
                            <p:stCondLst>
                              <p:cond delay="5750"/>
                            </p:stCondLst>
                            <p:childTnLst>
                              <p:par>
                                <p:cTn id="42" presetID="42" presetClass="entr" presetSubtype="0" fill="hold"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anim calcmode="lin" valueType="num">
                                      <p:cBhvr>
                                        <p:cTn id="45" dur="1000" fill="hold"/>
                                        <p:tgtEl>
                                          <p:spTgt spid="16"/>
                                        </p:tgtEl>
                                        <p:attrNameLst>
                                          <p:attrName>ppt_x</p:attrName>
                                        </p:attrNameLst>
                                      </p:cBhvr>
                                      <p:tavLst>
                                        <p:tav tm="0">
                                          <p:val>
                                            <p:strVal val="#ppt_x"/>
                                          </p:val>
                                        </p:tav>
                                        <p:tav tm="100000">
                                          <p:val>
                                            <p:strVal val="#ppt_x"/>
                                          </p:val>
                                        </p:tav>
                                      </p:tavLst>
                                    </p:anim>
                                    <p:anim calcmode="lin" valueType="num">
                                      <p:cBhvr>
                                        <p:cTn id="46" dur="1000" fill="hold"/>
                                        <p:tgtEl>
                                          <p:spTgt spid="16"/>
                                        </p:tgtEl>
                                        <p:attrNameLst>
                                          <p:attrName>ppt_y</p:attrName>
                                        </p:attrNameLst>
                                      </p:cBhvr>
                                      <p:tavLst>
                                        <p:tav tm="0">
                                          <p:val>
                                            <p:strVal val="#ppt_y+.1"/>
                                          </p:val>
                                        </p:tav>
                                        <p:tav tm="100000">
                                          <p:val>
                                            <p:strVal val="#ppt_y"/>
                                          </p:val>
                                        </p:tav>
                                      </p:tavLst>
                                    </p:anim>
                                  </p:childTnLst>
                                </p:cTn>
                              </p:par>
                            </p:childTnLst>
                          </p:cTn>
                        </p:par>
                        <p:par>
                          <p:cTn id="47" fill="hold">
                            <p:stCondLst>
                              <p:cond delay="6750"/>
                            </p:stCondLst>
                            <p:childTnLst>
                              <p:par>
                                <p:cTn id="48" presetID="22" presetClass="entr" presetSubtype="8"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left)">
                                      <p:cBhvr>
                                        <p:cTn id="50" dur="500"/>
                                        <p:tgtEl>
                                          <p:spTgt spid="9"/>
                                        </p:tgtEl>
                                      </p:cBhvr>
                                    </p:animEffect>
                                  </p:childTnLst>
                                </p:cTn>
                              </p:par>
                            </p:childTnLst>
                          </p:cTn>
                        </p:par>
                        <p:par>
                          <p:cTn id="51" fill="hold">
                            <p:stCondLst>
                              <p:cond delay="7250"/>
                            </p:stCondLst>
                            <p:childTnLst>
                              <p:par>
                                <p:cTn id="52" presetID="45" presetClass="entr" presetSubtype="0"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anim calcmode="lin" valueType="num">
                                      <p:cBhvr>
                                        <p:cTn id="55" dur="500" fill="hold"/>
                                        <p:tgtEl>
                                          <p:spTgt spid="19"/>
                                        </p:tgtEl>
                                        <p:attrNameLst>
                                          <p:attrName>ppt_w</p:attrName>
                                        </p:attrNameLst>
                                      </p:cBhvr>
                                      <p:tavLst>
                                        <p:tav tm="0" fmla="#ppt_w*sin(2.5*pi*$)">
                                          <p:val>
                                            <p:fltVal val="0"/>
                                          </p:val>
                                        </p:tav>
                                        <p:tav tm="100000">
                                          <p:val>
                                            <p:fltVal val="1"/>
                                          </p:val>
                                        </p:tav>
                                      </p:tavLst>
                                    </p:anim>
                                    <p:anim calcmode="lin" valueType="num">
                                      <p:cBhvr>
                                        <p:cTn id="56" dur="500" fill="hold"/>
                                        <p:tgtEl>
                                          <p:spTgt spid="19"/>
                                        </p:tgtEl>
                                        <p:attrNameLst>
                                          <p:attrName>ppt_h</p:attrName>
                                        </p:attrNameLst>
                                      </p:cBhvr>
                                      <p:tavLst>
                                        <p:tav tm="0">
                                          <p:val>
                                            <p:strVal val="#ppt_h"/>
                                          </p:val>
                                        </p:tav>
                                        <p:tav tm="100000">
                                          <p:val>
                                            <p:strVal val="#ppt_h"/>
                                          </p:val>
                                        </p:tav>
                                      </p:tavLst>
                                    </p:anim>
                                  </p:childTnLst>
                                </p:cTn>
                              </p:par>
                              <p:par>
                                <p:cTn id="57" presetID="22" presetClass="entr" presetSubtype="8"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ipe(left)">
                                      <p:cBhvr>
                                        <p:cTn id="59" dur="500"/>
                                        <p:tgtEl>
                                          <p:spTgt spid="22"/>
                                        </p:tgtEl>
                                      </p:cBhvr>
                                    </p:animEffect>
                                  </p:childTnLst>
                                </p:cTn>
                              </p:par>
                            </p:childTnLst>
                          </p:cTn>
                        </p:par>
                        <p:par>
                          <p:cTn id="60" fill="hold">
                            <p:stCondLst>
                              <p:cond delay="7750"/>
                            </p:stCondLst>
                            <p:childTnLst>
                              <p:par>
                                <p:cTn id="61" presetID="45"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anim calcmode="lin" valueType="num">
                                      <p:cBhvr>
                                        <p:cTn id="64" dur="500" fill="hold"/>
                                        <p:tgtEl>
                                          <p:spTgt spid="20"/>
                                        </p:tgtEl>
                                        <p:attrNameLst>
                                          <p:attrName>ppt_w</p:attrName>
                                        </p:attrNameLst>
                                      </p:cBhvr>
                                      <p:tavLst>
                                        <p:tav tm="0" fmla="#ppt_w*sin(2.5*pi*$)">
                                          <p:val>
                                            <p:fltVal val="0"/>
                                          </p:val>
                                        </p:tav>
                                        <p:tav tm="100000">
                                          <p:val>
                                            <p:fltVal val="1"/>
                                          </p:val>
                                        </p:tav>
                                      </p:tavLst>
                                    </p:anim>
                                    <p:anim calcmode="lin" valueType="num">
                                      <p:cBhvr>
                                        <p:cTn id="65" dur="500" fill="hold"/>
                                        <p:tgtEl>
                                          <p:spTgt spid="20"/>
                                        </p:tgtEl>
                                        <p:attrNameLst>
                                          <p:attrName>ppt_h</p:attrName>
                                        </p:attrNameLst>
                                      </p:cBhvr>
                                      <p:tavLst>
                                        <p:tav tm="0">
                                          <p:val>
                                            <p:strVal val="#ppt_h"/>
                                          </p:val>
                                        </p:tav>
                                        <p:tav tm="100000">
                                          <p:val>
                                            <p:strVal val="#ppt_h"/>
                                          </p:val>
                                        </p:tav>
                                      </p:tavLst>
                                    </p:anim>
                                  </p:childTnLst>
                                </p:cTn>
                              </p:par>
                              <p:par>
                                <p:cTn id="66" presetID="22" presetClass="entr" presetSubtype="8" fill="hold" grpId="0" nodeType="with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wipe(left)">
                                      <p:cBhvr>
                                        <p:cTn id="68" dur="500"/>
                                        <p:tgtEl>
                                          <p:spTgt spid="23"/>
                                        </p:tgtEl>
                                      </p:cBhvr>
                                    </p:animEffect>
                                  </p:childTnLst>
                                </p:cTn>
                              </p:par>
                            </p:childTnLst>
                          </p:cTn>
                        </p:par>
                        <p:par>
                          <p:cTn id="69" fill="hold">
                            <p:stCondLst>
                              <p:cond delay="8250"/>
                            </p:stCondLst>
                            <p:childTnLst>
                              <p:par>
                                <p:cTn id="70" presetID="45" presetClass="entr" presetSubtype="0"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fade">
                                      <p:cBhvr>
                                        <p:cTn id="72" dur="500"/>
                                        <p:tgtEl>
                                          <p:spTgt spid="21"/>
                                        </p:tgtEl>
                                      </p:cBhvr>
                                    </p:animEffect>
                                    <p:anim calcmode="lin" valueType="num">
                                      <p:cBhvr>
                                        <p:cTn id="73" dur="500" fill="hold"/>
                                        <p:tgtEl>
                                          <p:spTgt spid="21"/>
                                        </p:tgtEl>
                                        <p:attrNameLst>
                                          <p:attrName>ppt_w</p:attrName>
                                        </p:attrNameLst>
                                      </p:cBhvr>
                                      <p:tavLst>
                                        <p:tav tm="0" fmla="#ppt_w*sin(2.5*pi*$)">
                                          <p:val>
                                            <p:fltVal val="0"/>
                                          </p:val>
                                        </p:tav>
                                        <p:tav tm="100000">
                                          <p:val>
                                            <p:fltVal val="1"/>
                                          </p:val>
                                        </p:tav>
                                      </p:tavLst>
                                    </p:anim>
                                    <p:anim calcmode="lin" valueType="num">
                                      <p:cBhvr>
                                        <p:cTn id="74" dur="500" fill="hold"/>
                                        <p:tgtEl>
                                          <p:spTgt spid="21"/>
                                        </p:tgtEl>
                                        <p:attrNameLst>
                                          <p:attrName>ppt_h</p:attrName>
                                        </p:attrNameLst>
                                      </p:cBhvr>
                                      <p:tavLst>
                                        <p:tav tm="0">
                                          <p:val>
                                            <p:strVal val="#ppt_h"/>
                                          </p:val>
                                        </p:tav>
                                        <p:tav tm="100000">
                                          <p:val>
                                            <p:strVal val="#ppt_h"/>
                                          </p:val>
                                        </p:tav>
                                      </p:tavLst>
                                    </p:anim>
                                  </p:childTnLst>
                                </p:cTn>
                              </p:par>
                              <p:par>
                                <p:cTn id="75" presetID="22" presetClass="entr" presetSubtype="8" fill="hold" grpId="0" nodeType="with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wipe(left)">
                                      <p:cBhvr>
                                        <p:cTn id="77" dur="500"/>
                                        <p:tgtEl>
                                          <p:spTgt spid="24"/>
                                        </p:tgtEl>
                                      </p:cBhvr>
                                    </p:animEffect>
                                  </p:childTnLst>
                                </p:cTn>
                              </p:par>
                            </p:childTnLst>
                          </p:cTn>
                        </p:par>
                        <p:par>
                          <p:cTn id="78" fill="hold">
                            <p:stCondLst>
                              <p:cond delay="8750"/>
                            </p:stCondLst>
                            <p:childTnLst>
                              <p:par>
                                <p:cTn id="79" presetID="42" presetClass="entr" presetSubtype="0" fill="hold" nodeType="afterEffect">
                                  <p:stCondLst>
                                    <p:cond delay="0"/>
                                  </p:stCondLst>
                                  <p:childTnLst>
                                    <p:set>
                                      <p:cBhvr>
                                        <p:cTn id="80" dur="1" fill="hold">
                                          <p:stCondLst>
                                            <p:cond delay="0"/>
                                          </p:stCondLst>
                                        </p:cTn>
                                        <p:tgtEl>
                                          <p:spTgt spid="25"/>
                                        </p:tgtEl>
                                        <p:attrNameLst>
                                          <p:attrName>style.visibility</p:attrName>
                                        </p:attrNameLst>
                                      </p:cBhvr>
                                      <p:to>
                                        <p:strVal val="visible"/>
                                      </p:to>
                                    </p:set>
                                    <p:animEffect transition="in" filter="fade">
                                      <p:cBhvr>
                                        <p:cTn id="81" dur="1000"/>
                                        <p:tgtEl>
                                          <p:spTgt spid="25"/>
                                        </p:tgtEl>
                                      </p:cBhvr>
                                    </p:animEffect>
                                    <p:anim calcmode="lin" valueType="num">
                                      <p:cBhvr>
                                        <p:cTn id="82" dur="1000" fill="hold"/>
                                        <p:tgtEl>
                                          <p:spTgt spid="25"/>
                                        </p:tgtEl>
                                        <p:attrNameLst>
                                          <p:attrName>ppt_x</p:attrName>
                                        </p:attrNameLst>
                                      </p:cBhvr>
                                      <p:tavLst>
                                        <p:tav tm="0">
                                          <p:val>
                                            <p:strVal val="#ppt_x"/>
                                          </p:val>
                                        </p:tav>
                                        <p:tav tm="100000">
                                          <p:val>
                                            <p:strVal val="#ppt_x"/>
                                          </p:val>
                                        </p:tav>
                                      </p:tavLst>
                                    </p:anim>
                                    <p:anim calcmode="lin" valueType="num">
                                      <p:cBhvr>
                                        <p:cTn id="8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9" grpId="0" animBg="1"/>
      <p:bldP spid="19" grpId="0" animBg="1"/>
      <p:bldP spid="20" grpId="0" animBg="1"/>
      <p:bldP spid="21" grpId="0" animBg="1"/>
      <p:bldP spid="22" grpId="0"/>
      <p:bldP spid="23"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直接连接符 39"/>
          <p:cNvCxnSpPr/>
          <p:nvPr/>
        </p:nvCxnSpPr>
        <p:spPr>
          <a:xfrm flipH="1" flipV="1">
            <a:off x="6336596" y="4041656"/>
            <a:ext cx="499903" cy="209020"/>
          </a:xfrm>
          <a:prstGeom prst="line">
            <a:avLst/>
          </a:prstGeom>
          <a:noFill/>
          <a:ln w="9525" cap="flat" cmpd="sng" algn="ctr">
            <a:solidFill>
              <a:sysClr val="window" lastClr="FFFFFF"/>
            </a:solidFill>
            <a:prstDash val="dash"/>
            <a:headEnd type="oval" w="med" len="med"/>
            <a:tailEnd type="oval" w="med" len="med"/>
          </a:ln>
          <a:effectLst/>
        </p:spPr>
      </p:cxnSp>
      <p:cxnSp>
        <p:nvCxnSpPr>
          <p:cNvPr id="41" name="直接连接符 40"/>
          <p:cNvCxnSpPr/>
          <p:nvPr/>
        </p:nvCxnSpPr>
        <p:spPr>
          <a:xfrm flipV="1">
            <a:off x="6960552" y="3901906"/>
            <a:ext cx="270872" cy="407810"/>
          </a:xfrm>
          <a:prstGeom prst="line">
            <a:avLst/>
          </a:prstGeom>
          <a:noFill/>
          <a:ln w="9525" cap="flat" cmpd="sng" algn="ctr">
            <a:solidFill>
              <a:sysClr val="window" lastClr="FFFFFF"/>
            </a:solidFill>
            <a:prstDash val="dash"/>
            <a:headEnd type="oval" w="med" len="med"/>
            <a:tailEnd type="oval" w="med" len="med"/>
          </a:ln>
          <a:effectLst/>
        </p:spPr>
      </p:cxnSp>
      <p:cxnSp>
        <p:nvCxnSpPr>
          <p:cNvPr id="42" name="直接连接符 41"/>
          <p:cNvCxnSpPr/>
          <p:nvPr/>
        </p:nvCxnSpPr>
        <p:spPr>
          <a:xfrm>
            <a:off x="7231424" y="3901905"/>
            <a:ext cx="270730" cy="215968"/>
          </a:xfrm>
          <a:prstGeom prst="line">
            <a:avLst/>
          </a:prstGeom>
          <a:noFill/>
          <a:ln w="9525" cap="flat" cmpd="sng" algn="ctr">
            <a:solidFill>
              <a:sysClr val="window" lastClr="FFFFFF"/>
            </a:solidFill>
            <a:prstDash val="dash"/>
          </a:ln>
          <a:effectLst/>
        </p:spPr>
      </p:cxnSp>
      <p:grpSp>
        <p:nvGrpSpPr>
          <p:cNvPr id="43" name="组合 42"/>
          <p:cNvGrpSpPr/>
          <p:nvPr/>
        </p:nvGrpSpPr>
        <p:grpSpPr>
          <a:xfrm>
            <a:off x="7470427" y="4063881"/>
            <a:ext cx="215968" cy="215968"/>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45" name="椭圆 44"/>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46" name="组合 45"/>
          <p:cNvGrpSpPr/>
          <p:nvPr/>
        </p:nvGrpSpPr>
        <p:grpSpPr>
          <a:xfrm>
            <a:off x="6754805" y="4159868"/>
            <a:ext cx="327455" cy="327455"/>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48" name="椭圆 47"/>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cxnSp>
        <p:nvCxnSpPr>
          <p:cNvPr id="49" name="直接连接符 48"/>
          <p:cNvCxnSpPr/>
          <p:nvPr/>
        </p:nvCxnSpPr>
        <p:spPr>
          <a:xfrm flipV="1">
            <a:off x="4230910" y="3353492"/>
            <a:ext cx="323952" cy="335032"/>
          </a:xfrm>
          <a:prstGeom prst="line">
            <a:avLst/>
          </a:prstGeom>
          <a:noFill/>
          <a:ln w="9525" cap="flat" cmpd="sng" algn="ctr">
            <a:solidFill>
              <a:sysClr val="window" lastClr="FFFFFF"/>
            </a:solidFill>
            <a:prstDash val="dash"/>
          </a:ln>
          <a:effectLst/>
        </p:spPr>
      </p:cxnSp>
      <p:grpSp>
        <p:nvGrpSpPr>
          <p:cNvPr id="50" name="组合 49"/>
          <p:cNvGrpSpPr/>
          <p:nvPr/>
        </p:nvGrpSpPr>
        <p:grpSpPr>
          <a:xfrm>
            <a:off x="3038354" y="2597605"/>
            <a:ext cx="539919" cy="539919"/>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2" name="椭圆 51"/>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53" name="Freeform 92"/>
          <p:cNvSpPr>
            <a:spLocks noEditPoints="1"/>
          </p:cNvSpPr>
          <p:nvPr/>
        </p:nvSpPr>
        <p:spPr bwMode="auto">
          <a:xfrm>
            <a:off x="3202971" y="2759841"/>
            <a:ext cx="210686" cy="215447"/>
          </a:xfrm>
          <a:custGeom>
            <a:avLst/>
            <a:gdLst>
              <a:gd name="T0" fmla="*/ 161 w 195"/>
              <a:gd name="T1" fmla="*/ 101 h 200"/>
              <a:gd name="T2" fmla="*/ 152 w 195"/>
              <a:gd name="T3" fmla="*/ 99 h 200"/>
              <a:gd name="T4" fmla="*/ 159 w 195"/>
              <a:gd name="T5" fmla="*/ 87 h 200"/>
              <a:gd name="T6" fmla="*/ 161 w 195"/>
              <a:gd name="T7" fmla="*/ 87 h 200"/>
              <a:gd name="T8" fmla="*/ 184 w 195"/>
              <a:gd name="T9" fmla="*/ 46 h 200"/>
              <a:gd name="T10" fmla="*/ 164 w 195"/>
              <a:gd name="T11" fmla="*/ 23 h 200"/>
              <a:gd name="T12" fmla="*/ 164 w 195"/>
              <a:gd name="T13" fmla="*/ 9 h 200"/>
              <a:gd name="T14" fmla="*/ 195 w 195"/>
              <a:gd name="T15" fmla="*/ 46 h 200"/>
              <a:gd name="T16" fmla="*/ 161 w 195"/>
              <a:gd name="T17" fmla="*/ 101 h 200"/>
              <a:gd name="T18" fmla="*/ 98 w 195"/>
              <a:gd name="T19" fmla="*/ 130 h 200"/>
              <a:gd name="T20" fmla="*/ 36 w 195"/>
              <a:gd name="T21" fmla="*/ 40 h 200"/>
              <a:gd name="T22" fmla="*/ 36 w 195"/>
              <a:gd name="T23" fmla="*/ 0 h 200"/>
              <a:gd name="T24" fmla="*/ 160 w 195"/>
              <a:gd name="T25" fmla="*/ 0 h 200"/>
              <a:gd name="T26" fmla="*/ 160 w 195"/>
              <a:gd name="T27" fmla="*/ 40 h 200"/>
              <a:gd name="T28" fmla="*/ 98 w 195"/>
              <a:gd name="T29" fmla="*/ 130 h 200"/>
              <a:gd name="T30" fmla="*/ 67 w 195"/>
              <a:gd name="T31" fmla="*/ 12 h 200"/>
              <a:gd name="T32" fmla="*/ 52 w 195"/>
              <a:gd name="T33" fmla="*/ 12 h 200"/>
              <a:gd name="T34" fmla="*/ 99 w 195"/>
              <a:gd name="T35" fmla="*/ 119 h 200"/>
              <a:gd name="T36" fmla="*/ 67 w 195"/>
              <a:gd name="T37" fmla="*/ 12 h 200"/>
              <a:gd name="T38" fmla="*/ 34 w 195"/>
              <a:gd name="T39" fmla="*/ 87 h 200"/>
              <a:gd name="T40" fmla="*/ 36 w 195"/>
              <a:gd name="T41" fmla="*/ 87 h 200"/>
              <a:gd name="T42" fmla="*/ 43 w 195"/>
              <a:gd name="T43" fmla="*/ 99 h 200"/>
              <a:gd name="T44" fmla="*/ 34 w 195"/>
              <a:gd name="T45" fmla="*/ 101 h 200"/>
              <a:gd name="T46" fmla="*/ 0 w 195"/>
              <a:gd name="T47" fmla="*/ 46 h 200"/>
              <a:gd name="T48" fmla="*/ 31 w 195"/>
              <a:gd name="T49" fmla="*/ 9 h 200"/>
              <a:gd name="T50" fmla="*/ 31 w 195"/>
              <a:gd name="T51" fmla="*/ 23 h 200"/>
              <a:gd name="T52" fmla="*/ 11 w 195"/>
              <a:gd name="T53" fmla="*/ 46 h 200"/>
              <a:gd name="T54" fmla="*/ 34 w 195"/>
              <a:gd name="T55" fmla="*/ 87 h 200"/>
              <a:gd name="T56" fmla="*/ 87 w 195"/>
              <a:gd name="T57" fmla="*/ 147 h 200"/>
              <a:gd name="T58" fmla="*/ 97 w 195"/>
              <a:gd name="T59" fmla="*/ 136 h 200"/>
              <a:gd name="T60" fmla="*/ 108 w 195"/>
              <a:gd name="T61" fmla="*/ 147 h 200"/>
              <a:gd name="T62" fmla="*/ 97 w 195"/>
              <a:gd name="T63" fmla="*/ 157 h 200"/>
              <a:gd name="T64" fmla="*/ 87 w 195"/>
              <a:gd name="T65" fmla="*/ 147 h 200"/>
              <a:gd name="T66" fmla="*/ 128 w 195"/>
              <a:gd name="T67" fmla="*/ 170 h 200"/>
              <a:gd name="T68" fmla="*/ 118 w 195"/>
              <a:gd name="T69" fmla="*/ 180 h 200"/>
              <a:gd name="T70" fmla="*/ 78 w 195"/>
              <a:gd name="T71" fmla="*/ 180 h 200"/>
              <a:gd name="T72" fmla="*/ 68 w 195"/>
              <a:gd name="T73" fmla="*/ 170 h 200"/>
              <a:gd name="T74" fmla="*/ 78 w 195"/>
              <a:gd name="T75" fmla="*/ 160 h 200"/>
              <a:gd name="T76" fmla="*/ 118 w 195"/>
              <a:gd name="T77" fmla="*/ 160 h 200"/>
              <a:gd name="T78" fmla="*/ 128 w 195"/>
              <a:gd name="T79" fmla="*/ 170 h 200"/>
              <a:gd name="T80" fmla="*/ 58 w 195"/>
              <a:gd name="T81" fmla="*/ 184 h 200"/>
              <a:gd name="T82" fmla="*/ 134 w 195"/>
              <a:gd name="T83" fmla="*/ 184 h 200"/>
              <a:gd name="T84" fmla="*/ 144 w 195"/>
              <a:gd name="T85" fmla="*/ 200 h 200"/>
              <a:gd name="T86" fmla="*/ 48 w 195"/>
              <a:gd name="T87" fmla="*/ 200 h 200"/>
              <a:gd name="T88" fmla="*/ 58 w 195"/>
              <a:gd name="T89" fmla="*/ 18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ysClr val="window" lastClr="FFFFFF"/>
          </a:solidFill>
          <a:ln>
            <a:noFill/>
          </a:ln>
          <a:extLst/>
        </p:spPr>
        <p:txBody>
          <a:bodyPr vert="horz" wrap="square" lIns="68562" tIns="34281" rIns="68562" bIns="34281" numCol="1" anchor="t" anchorCtr="0" compatLnSpc="1">
            <a:prstTxWarp prst="textNoShape">
              <a:avLst/>
            </a:prstTxWarp>
          </a:bodyPr>
          <a:lstStyle/>
          <a:p>
            <a:pPr marL="0" marR="0" lvl="0" indent="0"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endParaRPr>
          </a:p>
        </p:txBody>
      </p:sp>
      <p:sp>
        <p:nvSpPr>
          <p:cNvPr id="54" name="椭圆 53"/>
          <p:cNvSpPr/>
          <p:nvPr/>
        </p:nvSpPr>
        <p:spPr>
          <a:xfrm>
            <a:off x="3073400" y="2323957"/>
            <a:ext cx="269960" cy="26996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cxnSp>
        <p:nvCxnSpPr>
          <p:cNvPr id="55" name="直接连接符 54"/>
          <p:cNvCxnSpPr/>
          <p:nvPr/>
        </p:nvCxnSpPr>
        <p:spPr>
          <a:xfrm>
            <a:off x="3403716" y="3137524"/>
            <a:ext cx="395259" cy="431936"/>
          </a:xfrm>
          <a:prstGeom prst="line">
            <a:avLst/>
          </a:prstGeom>
          <a:noFill/>
          <a:ln w="9525" cap="flat" cmpd="sng" algn="ctr">
            <a:solidFill>
              <a:sysClr val="window" lastClr="FFFFFF"/>
            </a:solidFill>
            <a:prstDash val="dash"/>
          </a:ln>
          <a:effectLst/>
        </p:spPr>
      </p:cxnSp>
      <p:grpSp>
        <p:nvGrpSpPr>
          <p:cNvPr id="56" name="组合 55"/>
          <p:cNvGrpSpPr/>
          <p:nvPr/>
        </p:nvGrpSpPr>
        <p:grpSpPr>
          <a:xfrm>
            <a:off x="3599408" y="3466069"/>
            <a:ext cx="685494" cy="685494"/>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8" name="椭圆 57"/>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59" name="椭圆 58"/>
          <p:cNvSpPr/>
          <p:nvPr/>
        </p:nvSpPr>
        <p:spPr>
          <a:xfrm>
            <a:off x="3744983" y="3184075"/>
            <a:ext cx="269960" cy="269960"/>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Freeform 90"/>
          <p:cNvSpPr>
            <a:spLocks noEditPoints="1"/>
          </p:cNvSpPr>
          <p:nvPr/>
        </p:nvSpPr>
        <p:spPr bwMode="auto">
          <a:xfrm>
            <a:off x="3858438" y="3688525"/>
            <a:ext cx="249671" cy="265828"/>
          </a:xfrm>
          <a:custGeom>
            <a:avLst/>
            <a:gdLst>
              <a:gd name="T0" fmla="*/ 20 w 188"/>
              <a:gd name="T1" fmla="*/ 116 h 200"/>
              <a:gd name="T2" fmla="*/ 160 w 188"/>
              <a:gd name="T3" fmla="*/ 96 h 200"/>
              <a:gd name="T4" fmla="*/ 180 w 188"/>
              <a:gd name="T5" fmla="*/ 56 h 200"/>
              <a:gd name="T6" fmla="*/ 180 w 188"/>
              <a:gd name="T7" fmla="*/ 36 h 200"/>
              <a:gd name="T8" fmla="*/ 20 w 188"/>
              <a:gd name="T9" fmla="*/ 8 h 200"/>
              <a:gd name="T10" fmla="*/ 188 w 188"/>
              <a:gd name="T11" fmla="*/ 104 h 200"/>
              <a:gd name="T12" fmla="*/ 120 w 188"/>
              <a:gd name="T13" fmla="*/ 36 h 200"/>
              <a:gd name="T14" fmla="*/ 120 w 188"/>
              <a:gd name="T15" fmla="*/ 56 h 200"/>
              <a:gd name="T16" fmla="*/ 100 w 188"/>
              <a:gd name="T17" fmla="*/ 36 h 200"/>
              <a:gd name="T18" fmla="*/ 40 w 188"/>
              <a:gd name="T19" fmla="*/ 56 h 200"/>
              <a:gd name="T20" fmla="*/ 60 w 188"/>
              <a:gd name="T21" fmla="*/ 56 h 200"/>
              <a:gd name="T22" fmla="*/ 40 w 188"/>
              <a:gd name="T23" fmla="*/ 96 h 200"/>
              <a:gd name="T24" fmla="*/ 60 w 188"/>
              <a:gd name="T25" fmla="*/ 96 h 200"/>
              <a:gd name="T26" fmla="*/ 80 w 188"/>
              <a:gd name="T27" fmla="*/ 96 h 200"/>
              <a:gd name="T28" fmla="*/ 140 w 188"/>
              <a:gd name="T29" fmla="*/ 76 h 200"/>
              <a:gd name="T30" fmla="*/ 120 w 188"/>
              <a:gd name="T31" fmla="*/ 76 h 200"/>
              <a:gd name="T32" fmla="*/ 160 w 188"/>
              <a:gd name="T33" fmla="*/ 56 h 200"/>
              <a:gd name="T34" fmla="*/ 140 w 188"/>
              <a:gd name="T35" fmla="*/ 56 h 200"/>
              <a:gd name="T36" fmla="*/ 120 w 188"/>
              <a:gd name="T37" fmla="*/ 56 h 200"/>
              <a:gd name="T38" fmla="*/ 60 w 188"/>
              <a:gd name="T39" fmla="*/ 76 h 200"/>
              <a:gd name="T40" fmla="*/ 80 w 188"/>
              <a:gd name="T41" fmla="*/ 76 h 200"/>
              <a:gd name="T42" fmla="*/ 16 w 188"/>
              <a:gd name="T43" fmla="*/ 192 h 200"/>
              <a:gd name="T44" fmla="*/ 0 w 188"/>
              <a:gd name="T45" fmla="*/ 8 h 200"/>
              <a:gd name="T46" fmla="*/ 16 w 188"/>
              <a:gd name="T47" fmla="*/ 124 h 200"/>
              <a:gd name="T48" fmla="*/ 16 w 188"/>
              <a:gd name="T49" fmla="*/ 124 h 200"/>
              <a:gd name="T50" fmla="*/ 140 w 188"/>
              <a:gd name="T51" fmla="*/ 96 h 200"/>
              <a:gd name="T52" fmla="*/ 120 w 188"/>
              <a:gd name="T53" fmla="*/ 116 h 200"/>
              <a:gd name="T54" fmla="*/ 120 w 188"/>
              <a:gd name="T55" fmla="*/ 96 h 200"/>
              <a:gd name="T56" fmla="*/ 60 w 188"/>
              <a:gd name="T57" fmla="*/ 116 h 200"/>
              <a:gd name="T58" fmla="*/ 80 w 188"/>
              <a:gd name="T59" fmla="*/ 116 h 200"/>
              <a:gd name="T60" fmla="*/ 40 w 188"/>
              <a:gd name="T61" fmla="*/ 96 h 200"/>
              <a:gd name="T62" fmla="*/ 20 w 188"/>
              <a:gd name="T63" fmla="*/ 76 h 200"/>
              <a:gd name="T64" fmla="*/ 40 w 188"/>
              <a:gd name="T65" fmla="*/ 76 h 200"/>
              <a:gd name="T66" fmla="*/ 20 w 188"/>
              <a:gd name="T67" fmla="*/ 16 h 200"/>
              <a:gd name="T68" fmla="*/ 40 w 188"/>
              <a:gd name="T69" fmla="*/ 36 h 200"/>
              <a:gd name="T70" fmla="*/ 60 w 188"/>
              <a:gd name="T71" fmla="*/ 16 h 200"/>
              <a:gd name="T72" fmla="*/ 80 w 188"/>
              <a:gd name="T73" fmla="*/ 36 h 200"/>
              <a:gd name="T74" fmla="*/ 100 w 188"/>
              <a:gd name="T75" fmla="*/ 16 h 200"/>
              <a:gd name="T76" fmla="*/ 120 w 188"/>
              <a:gd name="T77" fmla="*/ 36 h 200"/>
              <a:gd name="T78" fmla="*/ 140 w 188"/>
              <a:gd name="T79" fmla="*/ 16 h 200"/>
              <a:gd name="T80" fmla="*/ 160 w 188"/>
              <a:gd name="T81" fmla="*/ 36 h 200"/>
              <a:gd name="T82" fmla="*/ 20 w 188"/>
              <a:gd name="T83" fmla="*/ 8 h 200"/>
              <a:gd name="T84" fmla="*/ 20 w 188"/>
              <a:gd name="T85"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ysClr val="window" lastClr="FFFFFF"/>
          </a:solidFill>
          <a:ln>
            <a:noFill/>
          </a:ln>
          <a:extLst/>
        </p:spPr>
        <p:txBody>
          <a:bodyPr vert="horz" wrap="square" lIns="68562" tIns="34281" rIns="68562" bIns="34281" numCol="1" anchor="t" anchorCtr="0" compatLnSpc="1">
            <a:prstTxWarp prst="textNoShape">
              <a:avLst/>
            </a:prstTxWarp>
          </a:bodyPr>
          <a:lstStyle/>
          <a:p>
            <a:pPr marL="0" marR="0" lvl="0" indent="0"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endParaRPr>
          </a:p>
        </p:txBody>
      </p:sp>
      <p:grpSp>
        <p:nvGrpSpPr>
          <p:cNvPr id="61" name="组合 60"/>
          <p:cNvGrpSpPr/>
          <p:nvPr/>
        </p:nvGrpSpPr>
        <p:grpSpPr>
          <a:xfrm>
            <a:off x="4409287" y="2753714"/>
            <a:ext cx="793478" cy="793478"/>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63" name="椭圆 62"/>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64" name="椭圆 63"/>
          <p:cNvSpPr/>
          <p:nvPr/>
        </p:nvSpPr>
        <p:spPr>
          <a:xfrm>
            <a:off x="4473874" y="2507475"/>
            <a:ext cx="269960" cy="26996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5" name="Freeform 96"/>
          <p:cNvSpPr>
            <a:spLocks noEditPoints="1"/>
          </p:cNvSpPr>
          <p:nvPr/>
        </p:nvSpPr>
        <p:spPr bwMode="auto">
          <a:xfrm>
            <a:off x="4653747" y="2998174"/>
            <a:ext cx="304558" cy="304558"/>
          </a:xfrm>
          <a:custGeom>
            <a:avLst/>
            <a:gdLst>
              <a:gd name="T0" fmla="*/ 140 w 200"/>
              <a:gd name="T1" fmla="*/ 200 h 200"/>
              <a:gd name="T2" fmla="*/ 140 w 200"/>
              <a:gd name="T3" fmla="*/ 184 h 200"/>
              <a:gd name="T4" fmla="*/ 200 w 200"/>
              <a:gd name="T5" fmla="*/ 184 h 200"/>
              <a:gd name="T6" fmla="*/ 200 w 200"/>
              <a:gd name="T7" fmla="*/ 200 h 200"/>
              <a:gd name="T8" fmla="*/ 140 w 200"/>
              <a:gd name="T9" fmla="*/ 200 h 200"/>
              <a:gd name="T10" fmla="*/ 160 w 200"/>
              <a:gd name="T11" fmla="*/ 87 h 200"/>
              <a:gd name="T12" fmla="*/ 40 w 200"/>
              <a:gd name="T13" fmla="*/ 87 h 200"/>
              <a:gd name="T14" fmla="*/ 40 w 200"/>
              <a:gd name="T15" fmla="*/ 180 h 200"/>
              <a:gd name="T16" fmla="*/ 20 w 200"/>
              <a:gd name="T17" fmla="*/ 180 h 200"/>
              <a:gd name="T18" fmla="*/ 20 w 200"/>
              <a:gd name="T19" fmla="*/ 10 h 200"/>
              <a:gd name="T20" fmla="*/ 30 w 200"/>
              <a:gd name="T21" fmla="*/ 0 h 200"/>
              <a:gd name="T22" fmla="*/ 40 w 200"/>
              <a:gd name="T23" fmla="*/ 10 h 200"/>
              <a:gd name="T24" fmla="*/ 40 w 200"/>
              <a:gd name="T25" fmla="*/ 28 h 200"/>
              <a:gd name="T26" fmla="*/ 160 w 200"/>
              <a:gd name="T27" fmla="*/ 28 h 200"/>
              <a:gd name="T28" fmla="*/ 160 w 200"/>
              <a:gd name="T29" fmla="*/ 10 h 200"/>
              <a:gd name="T30" fmla="*/ 170 w 200"/>
              <a:gd name="T31" fmla="*/ 0 h 200"/>
              <a:gd name="T32" fmla="*/ 180 w 200"/>
              <a:gd name="T33" fmla="*/ 10 h 200"/>
              <a:gd name="T34" fmla="*/ 180 w 200"/>
              <a:gd name="T35" fmla="*/ 180 h 200"/>
              <a:gd name="T36" fmla="*/ 160 w 200"/>
              <a:gd name="T37" fmla="*/ 180 h 200"/>
              <a:gd name="T38" fmla="*/ 160 w 200"/>
              <a:gd name="T39" fmla="*/ 87 h 200"/>
              <a:gd name="T40" fmla="*/ 140 w 200"/>
              <a:gd name="T41" fmla="*/ 40 h 200"/>
              <a:gd name="T42" fmla="*/ 140 w 200"/>
              <a:gd name="T43" fmla="*/ 60 h 200"/>
              <a:gd name="T44" fmla="*/ 120 w 200"/>
              <a:gd name="T45" fmla="*/ 60 h 200"/>
              <a:gd name="T46" fmla="*/ 120 w 200"/>
              <a:gd name="T47" fmla="*/ 40 h 200"/>
              <a:gd name="T48" fmla="*/ 100 w 200"/>
              <a:gd name="T49" fmla="*/ 40 h 200"/>
              <a:gd name="T50" fmla="*/ 100 w 200"/>
              <a:gd name="T51" fmla="*/ 60 h 200"/>
              <a:gd name="T52" fmla="*/ 80 w 200"/>
              <a:gd name="T53" fmla="*/ 60 h 200"/>
              <a:gd name="T54" fmla="*/ 80 w 200"/>
              <a:gd name="T55" fmla="*/ 40 h 200"/>
              <a:gd name="T56" fmla="*/ 60 w 200"/>
              <a:gd name="T57" fmla="*/ 40 h 200"/>
              <a:gd name="T58" fmla="*/ 60 w 200"/>
              <a:gd name="T59" fmla="*/ 60 h 200"/>
              <a:gd name="T60" fmla="*/ 40 w 200"/>
              <a:gd name="T61" fmla="*/ 60 h 200"/>
              <a:gd name="T62" fmla="*/ 40 w 200"/>
              <a:gd name="T63" fmla="*/ 80 h 200"/>
              <a:gd name="T64" fmla="*/ 60 w 200"/>
              <a:gd name="T65" fmla="*/ 80 h 200"/>
              <a:gd name="T66" fmla="*/ 60 w 200"/>
              <a:gd name="T67" fmla="*/ 60 h 200"/>
              <a:gd name="T68" fmla="*/ 80 w 200"/>
              <a:gd name="T69" fmla="*/ 60 h 200"/>
              <a:gd name="T70" fmla="*/ 80 w 200"/>
              <a:gd name="T71" fmla="*/ 80 h 200"/>
              <a:gd name="T72" fmla="*/ 100 w 200"/>
              <a:gd name="T73" fmla="*/ 80 h 200"/>
              <a:gd name="T74" fmla="*/ 100 w 200"/>
              <a:gd name="T75" fmla="*/ 60 h 200"/>
              <a:gd name="T76" fmla="*/ 120 w 200"/>
              <a:gd name="T77" fmla="*/ 60 h 200"/>
              <a:gd name="T78" fmla="*/ 120 w 200"/>
              <a:gd name="T79" fmla="*/ 80 h 200"/>
              <a:gd name="T80" fmla="*/ 140 w 200"/>
              <a:gd name="T81" fmla="*/ 80 h 200"/>
              <a:gd name="T82" fmla="*/ 140 w 200"/>
              <a:gd name="T83" fmla="*/ 60 h 200"/>
              <a:gd name="T84" fmla="*/ 160 w 200"/>
              <a:gd name="T85" fmla="*/ 60 h 200"/>
              <a:gd name="T86" fmla="*/ 160 w 200"/>
              <a:gd name="T87" fmla="*/ 40 h 200"/>
              <a:gd name="T88" fmla="*/ 140 w 200"/>
              <a:gd name="T89" fmla="*/ 40 h 200"/>
              <a:gd name="T90" fmla="*/ 60 w 200"/>
              <a:gd name="T91" fmla="*/ 200 h 200"/>
              <a:gd name="T92" fmla="*/ 0 w 200"/>
              <a:gd name="T93" fmla="*/ 200 h 200"/>
              <a:gd name="T94" fmla="*/ 0 w 200"/>
              <a:gd name="T95" fmla="*/ 184 h 200"/>
              <a:gd name="T96" fmla="*/ 60 w 200"/>
              <a:gd name="T97" fmla="*/ 184 h 200"/>
              <a:gd name="T98" fmla="*/ 60 w 200"/>
              <a:gd name="T99"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ysClr val="window" lastClr="FFFFFF"/>
          </a:solidFill>
          <a:ln>
            <a:noFill/>
          </a:ln>
          <a:extLst/>
        </p:spPr>
        <p:txBody>
          <a:bodyPr vert="horz" wrap="square" lIns="68562" tIns="34281" rIns="68562" bIns="34281" numCol="1" anchor="t" anchorCtr="0" compatLnSpc="1">
            <a:prstTxWarp prst="textNoShape">
              <a:avLst/>
            </a:prstTxWarp>
          </a:bodyPr>
          <a:lstStyle/>
          <a:p>
            <a:pPr marL="0" marR="0" lvl="0" indent="0"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endParaRPr>
          </a:p>
        </p:txBody>
      </p:sp>
      <p:cxnSp>
        <p:nvCxnSpPr>
          <p:cNvPr id="66" name="直接连接符 65"/>
          <p:cNvCxnSpPr>
            <a:stCxn id="62" idx="6"/>
          </p:cNvCxnSpPr>
          <p:nvPr/>
        </p:nvCxnSpPr>
        <p:spPr>
          <a:xfrm>
            <a:off x="5202766" y="3150453"/>
            <a:ext cx="485927" cy="658363"/>
          </a:xfrm>
          <a:prstGeom prst="line">
            <a:avLst/>
          </a:prstGeom>
          <a:noFill/>
          <a:ln w="9525" cap="flat" cmpd="sng" algn="ctr">
            <a:solidFill>
              <a:sysClr val="window" lastClr="FFFFFF"/>
            </a:solidFill>
            <a:prstDash val="dash"/>
          </a:ln>
          <a:effectLst/>
        </p:spPr>
      </p:cxnSp>
      <p:grpSp>
        <p:nvGrpSpPr>
          <p:cNvPr id="67" name="组合 66"/>
          <p:cNvGrpSpPr/>
          <p:nvPr/>
        </p:nvGrpSpPr>
        <p:grpSpPr>
          <a:xfrm>
            <a:off x="5526717" y="3633912"/>
            <a:ext cx="917863" cy="917863"/>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69" name="椭圆 68"/>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70" name="椭圆 69"/>
          <p:cNvSpPr/>
          <p:nvPr/>
        </p:nvSpPr>
        <p:spPr>
          <a:xfrm>
            <a:off x="5624106" y="3389249"/>
            <a:ext cx="269960" cy="269960"/>
          </a:xfrm>
          <a:prstGeom prst="ellipse">
            <a:avLst/>
          </a:prstGeom>
          <a:blipFill dpi="0" rotWithShape="1">
            <a:blip r:embed="rId8" cstate="screen">
              <a:extLst>
                <a:ext uri="{28A0092B-C50C-407E-A947-70E740481C1C}">
                  <a14:useLocalDpi xmlns:a14="http://schemas.microsoft.com/office/drawing/2010/main"/>
                </a:ext>
              </a:extLst>
            </a:blip>
            <a:srcRect/>
            <a:stretch>
              <a:fillRect/>
            </a:stretch>
          </a:blip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1" name="Freeform 105"/>
          <p:cNvSpPr>
            <a:spLocks noEditPoints="1"/>
          </p:cNvSpPr>
          <p:nvPr/>
        </p:nvSpPr>
        <p:spPr bwMode="auto">
          <a:xfrm>
            <a:off x="5894177" y="3881693"/>
            <a:ext cx="269960" cy="381741"/>
          </a:xfrm>
          <a:custGeom>
            <a:avLst/>
            <a:gdLst>
              <a:gd name="T0" fmla="*/ 141 w 141"/>
              <a:gd name="T1" fmla="*/ 189 h 199"/>
              <a:gd name="T2" fmla="*/ 133 w 141"/>
              <a:gd name="T3" fmla="*/ 199 h 199"/>
              <a:gd name="T4" fmla="*/ 9 w 141"/>
              <a:gd name="T5" fmla="*/ 199 h 199"/>
              <a:gd name="T6" fmla="*/ 1 w 141"/>
              <a:gd name="T7" fmla="*/ 189 h 199"/>
              <a:gd name="T8" fmla="*/ 4 w 141"/>
              <a:gd name="T9" fmla="*/ 181 h 199"/>
              <a:gd name="T10" fmla="*/ 1 w 141"/>
              <a:gd name="T11" fmla="*/ 175 h 199"/>
              <a:gd name="T12" fmla="*/ 1 w 141"/>
              <a:gd name="T13" fmla="*/ 174 h 199"/>
              <a:gd name="T14" fmla="*/ 1 w 141"/>
              <a:gd name="T15" fmla="*/ 173 h 199"/>
              <a:gd name="T16" fmla="*/ 7 w 141"/>
              <a:gd name="T17" fmla="*/ 162 h 199"/>
              <a:gd name="T18" fmla="*/ 117 w 141"/>
              <a:gd name="T19" fmla="*/ 126 h 199"/>
              <a:gd name="T20" fmla="*/ 127 w 141"/>
              <a:gd name="T21" fmla="*/ 134 h 199"/>
              <a:gd name="T22" fmla="*/ 121 w 141"/>
              <a:gd name="T23" fmla="*/ 146 h 199"/>
              <a:gd name="T24" fmla="*/ 82 w 141"/>
              <a:gd name="T25" fmla="*/ 158 h 199"/>
              <a:gd name="T26" fmla="*/ 127 w 141"/>
              <a:gd name="T27" fmla="*/ 155 h 199"/>
              <a:gd name="T28" fmla="*/ 135 w 141"/>
              <a:gd name="T29" fmla="*/ 164 h 199"/>
              <a:gd name="T30" fmla="*/ 128 w 141"/>
              <a:gd name="T31" fmla="*/ 175 h 199"/>
              <a:gd name="T32" fmla="*/ 75 w 141"/>
              <a:gd name="T33" fmla="*/ 179 h 199"/>
              <a:gd name="T34" fmla="*/ 133 w 141"/>
              <a:gd name="T35" fmla="*/ 179 h 199"/>
              <a:gd name="T36" fmla="*/ 141 w 141"/>
              <a:gd name="T37" fmla="*/ 189 h 199"/>
              <a:gd name="T38" fmla="*/ 113 w 141"/>
              <a:gd name="T39" fmla="*/ 121 h 199"/>
              <a:gd name="T40" fmla="*/ 15 w 141"/>
              <a:gd name="T41" fmla="*/ 153 h 199"/>
              <a:gd name="T42" fmla="*/ 5 w 141"/>
              <a:gd name="T43" fmla="*/ 145 h 199"/>
              <a:gd name="T44" fmla="*/ 10 w 141"/>
              <a:gd name="T45" fmla="*/ 134 h 199"/>
              <a:gd name="T46" fmla="*/ 109 w 141"/>
              <a:gd name="T47" fmla="*/ 102 h 199"/>
              <a:gd name="T48" fmla="*/ 119 w 141"/>
              <a:gd name="T49" fmla="*/ 110 h 199"/>
              <a:gd name="T50" fmla="*/ 113 w 141"/>
              <a:gd name="T51" fmla="*/ 121 h 199"/>
              <a:gd name="T52" fmla="*/ 54 w 141"/>
              <a:gd name="T53" fmla="*/ 63 h 199"/>
              <a:gd name="T54" fmla="*/ 67 w 141"/>
              <a:gd name="T55" fmla="*/ 107 h 199"/>
              <a:gd name="T56" fmla="*/ 52 w 141"/>
              <a:gd name="T57" fmla="*/ 112 h 199"/>
              <a:gd name="T58" fmla="*/ 39 w 141"/>
              <a:gd name="T59" fmla="*/ 68 h 199"/>
              <a:gd name="T60" fmla="*/ 36 w 141"/>
              <a:gd name="T61" fmla="*/ 68 h 199"/>
              <a:gd name="T62" fmla="*/ 2 w 141"/>
              <a:gd name="T63" fmla="*/ 34 h 199"/>
              <a:gd name="T64" fmla="*/ 36 w 141"/>
              <a:gd name="T65" fmla="*/ 0 h 199"/>
              <a:gd name="T66" fmla="*/ 71 w 141"/>
              <a:gd name="T67" fmla="*/ 34 h 199"/>
              <a:gd name="T68" fmla="*/ 54 w 141"/>
              <a:gd name="T69" fmla="*/ 63 h 199"/>
              <a:gd name="T70" fmla="*/ 42 w 141"/>
              <a:gd name="T71" fmla="*/ 53 h 199"/>
              <a:gd name="T72" fmla="*/ 11 w 141"/>
              <a:gd name="T73" fmla="*/ 26 h 199"/>
              <a:gd name="T74" fmla="*/ 10 w 141"/>
              <a:gd name="T75" fmla="*/ 34 h 199"/>
              <a:gd name="T76" fmla="*/ 36 w 141"/>
              <a:gd name="T77" fmla="*/ 60 h 199"/>
              <a:gd name="T78" fmla="*/ 58 w 141"/>
              <a:gd name="T79" fmla="*/ 48 h 199"/>
              <a:gd name="T80" fmla="*/ 42 w 141"/>
              <a:gd name="T81" fmla="*/ 5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1" h="199">
                <a:moveTo>
                  <a:pt x="141" y="189"/>
                </a:moveTo>
                <a:cubicBezTo>
                  <a:pt x="141" y="194"/>
                  <a:pt x="137" y="199"/>
                  <a:pt x="133" y="199"/>
                </a:cubicBezTo>
                <a:cubicBezTo>
                  <a:pt x="9" y="199"/>
                  <a:pt x="9" y="199"/>
                  <a:pt x="9" y="199"/>
                </a:cubicBezTo>
                <a:cubicBezTo>
                  <a:pt x="4" y="199"/>
                  <a:pt x="1" y="194"/>
                  <a:pt x="1" y="189"/>
                </a:cubicBezTo>
                <a:cubicBezTo>
                  <a:pt x="1" y="186"/>
                  <a:pt x="2" y="183"/>
                  <a:pt x="4" y="181"/>
                </a:cubicBezTo>
                <a:cubicBezTo>
                  <a:pt x="2" y="180"/>
                  <a:pt x="1" y="177"/>
                  <a:pt x="1" y="175"/>
                </a:cubicBezTo>
                <a:cubicBezTo>
                  <a:pt x="1" y="175"/>
                  <a:pt x="1" y="174"/>
                  <a:pt x="1" y="174"/>
                </a:cubicBezTo>
                <a:cubicBezTo>
                  <a:pt x="1" y="174"/>
                  <a:pt x="1" y="173"/>
                  <a:pt x="1" y="173"/>
                </a:cubicBezTo>
                <a:cubicBezTo>
                  <a:pt x="0" y="168"/>
                  <a:pt x="2" y="163"/>
                  <a:pt x="7" y="162"/>
                </a:cubicBezTo>
                <a:cubicBezTo>
                  <a:pt x="117" y="126"/>
                  <a:pt x="117" y="126"/>
                  <a:pt x="117" y="126"/>
                </a:cubicBezTo>
                <a:cubicBezTo>
                  <a:pt x="122" y="125"/>
                  <a:pt x="126" y="129"/>
                  <a:pt x="127" y="134"/>
                </a:cubicBezTo>
                <a:cubicBezTo>
                  <a:pt x="128" y="140"/>
                  <a:pt x="126" y="145"/>
                  <a:pt x="121" y="146"/>
                </a:cubicBezTo>
                <a:cubicBezTo>
                  <a:pt x="82" y="158"/>
                  <a:pt x="82" y="158"/>
                  <a:pt x="82" y="158"/>
                </a:cubicBezTo>
                <a:cubicBezTo>
                  <a:pt x="127" y="155"/>
                  <a:pt x="127" y="155"/>
                  <a:pt x="127" y="155"/>
                </a:cubicBezTo>
                <a:cubicBezTo>
                  <a:pt x="131" y="154"/>
                  <a:pt x="135" y="159"/>
                  <a:pt x="135" y="164"/>
                </a:cubicBezTo>
                <a:cubicBezTo>
                  <a:pt x="136" y="170"/>
                  <a:pt x="133" y="174"/>
                  <a:pt x="128" y="175"/>
                </a:cubicBezTo>
                <a:cubicBezTo>
                  <a:pt x="75" y="179"/>
                  <a:pt x="75" y="179"/>
                  <a:pt x="75" y="179"/>
                </a:cubicBezTo>
                <a:cubicBezTo>
                  <a:pt x="133" y="179"/>
                  <a:pt x="133" y="179"/>
                  <a:pt x="133" y="179"/>
                </a:cubicBezTo>
                <a:cubicBezTo>
                  <a:pt x="137" y="179"/>
                  <a:pt x="141" y="183"/>
                  <a:pt x="141" y="189"/>
                </a:cubicBezTo>
                <a:close/>
                <a:moveTo>
                  <a:pt x="113" y="121"/>
                </a:moveTo>
                <a:cubicBezTo>
                  <a:pt x="15" y="153"/>
                  <a:pt x="15" y="153"/>
                  <a:pt x="15" y="153"/>
                </a:cubicBezTo>
                <a:cubicBezTo>
                  <a:pt x="10" y="154"/>
                  <a:pt x="6" y="150"/>
                  <a:pt x="5" y="145"/>
                </a:cubicBezTo>
                <a:cubicBezTo>
                  <a:pt x="3" y="140"/>
                  <a:pt x="6" y="135"/>
                  <a:pt x="10" y="134"/>
                </a:cubicBezTo>
                <a:cubicBezTo>
                  <a:pt x="109" y="102"/>
                  <a:pt x="109" y="102"/>
                  <a:pt x="109" y="102"/>
                </a:cubicBezTo>
                <a:cubicBezTo>
                  <a:pt x="113" y="101"/>
                  <a:pt x="118" y="105"/>
                  <a:pt x="119" y="110"/>
                </a:cubicBezTo>
                <a:cubicBezTo>
                  <a:pt x="120" y="115"/>
                  <a:pt x="117" y="121"/>
                  <a:pt x="113" y="121"/>
                </a:cubicBezTo>
                <a:close/>
                <a:moveTo>
                  <a:pt x="54" y="63"/>
                </a:moveTo>
                <a:cubicBezTo>
                  <a:pt x="67" y="107"/>
                  <a:pt x="67" y="107"/>
                  <a:pt x="67" y="107"/>
                </a:cubicBezTo>
                <a:cubicBezTo>
                  <a:pt x="52" y="112"/>
                  <a:pt x="52" y="112"/>
                  <a:pt x="52" y="112"/>
                </a:cubicBezTo>
                <a:cubicBezTo>
                  <a:pt x="39" y="68"/>
                  <a:pt x="39" y="68"/>
                  <a:pt x="39" y="68"/>
                </a:cubicBezTo>
                <a:cubicBezTo>
                  <a:pt x="38" y="68"/>
                  <a:pt x="37" y="68"/>
                  <a:pt x="36" y="68"/>
                </a:cubicBezTo>
                <a:cubicBezTo>
                  <a:pt x="17" y="68"/>
                  <a:pt x="2" y="53"/>
                  <a:pt x="2" y="34"/>
                </a:cubicBezTo>
                <a:cubicBezTo>
                  <a:pt x="2" y="15"/>
                  <a:pt x="17" y="0"/>
                  <a:pt x="36" y="0"/>
                </a:cubicBezTo>
                <a:cubicBezTo>
                  <a:pt x="55" y="0"/>
                  <a:pt x="71" y="15"/>
                  <a:pt x="71" y="34"/>
                </a:cubicBezTo>
                <a:cubicBezTo>
                  <a:pt x="71" y="46"/>
                  <a:pt x="64" y="57"/>
                  <a:pt x="54" y="63"/>
                </a:cubicBezTo>
                <a:close/>
                <a:moveTo>
                  <a:pt x="42" y="53"/>
                </a:moveTo>
                <a:cubicBezTo>
                  <a:pt x="26" y="53"/>
                  <a:pt x="13" y="41"/>
                  <a:pt x="11" y="26"/>
                </a:cubicBezTo>
                <a:cubicBezTo>
                  <a:pt x="11" y="28"/>
                  <a:pt x="10" y="31"/>
                  <a:pt x="10" y="34"/>
                </a:cubicBezTo>
                <a:cubicBezTo>
                  <a:pt x="10" y="48"/>
                  <a:pt x="22" y="60"/>
                  <a:pt x="36" y="60"/>
                </a:cubicBezTo>
                <a:cubicBezTo>
                  <a:pt x="46" y="60"/>
                  <a:pt x="54" y="55"/>
                  <a:pt x="58" y="48"/>
                </a:cubicBezTo>
                <a:cubicBezTo>
                  <a:pt x="54" y="51"/>
                  <a:pt x="48" y="53"/>
                  <a:pt x="42" y="53"/>
                </a:cubicBezTo>
                <a:close/>
              </a:path>
            </a:pathLst>
          </a:custGeom>
          <a:solidFill>
            <a:sysClr val="window" lastClr="FFFFFF"/>
          </a:solidFill>
          <a:ln>
            <a:noFill/>
          </a:ln>
          <a:extLst/>
        </p:spPr>
        <p:txBody>
          <a:bodyPr vert="horz" wrap="square" lIns="68562" tIns="34281" rIns="68562" bIns="34281" numCol="1" anchor="t" anchorCtr="0" compatLnSpc="1">
            <a:prstTxWarp prst="textNoShape">
              <a:avLst/>
            </a:prstTxWarp>
          </a:bodyPr>
          <a:lstStyle/>
          <a:p>
            <a:pPr marL="0" marR="0" lvl="0" indent="0"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endParaRPr>
          </a:p>
        </p:txBody>
      </p:sp>
      <p:sp>
        <p:nvSpPr>
          <p:cNvPr id="72" name="标题 11"/>
          <p:cNvSpPr txBox="1">
            <a:spLocks/>
          </p:cNvSpPr>
          <p:nvPr/>
        </p:nvSpPr>
        <p:spPr>
          <a:xfrm>
            <a:off x="1357091" y="2413751"/>
            <a:ext cx="1845880"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1350" b="1" dirty="0" smtClean="0">
                <a:solidFill>
                  <a:prstClr val="white"/>
                </a:solidFill>
                <a:latin typeface="微软雅黑" panose="020B0503020204020204" pitchFamily="34" charset="-122"/>
                <a:ea typeface="微软雅黑" panose="020B0503020204020204" pitchFamily="34" charset="-122"/>
              </a:rPr>
              <a:t>01</a:t>
            </a:r>
            <a:r>
              <a:rPr lang="zh-CN" altLang="en-US" sz="1350" b="1" dirty="0" smtClean="0">
                <a:solidFill>
                  <a:prstClr val="white"/>
                </a:solidFill>
                <a:latin typeface="微软雅黑" panose="020B0503020204020204" pitchFamily="34" charset="-122"/>
                <a:ea typeface="微软雅黑" panose="020B0503020204020204" pitchFamily="34" charset="-122"/>
              </a:rPr>
              <a:t>输入</a:t>
            </a:r>
            <a:r>
              <a:rPr lang="zh-CN" altLang="en-US" sz="1350" b="1" dirty="0">
                <a:solidFill>
                  <a:prstClr val="white"/>
                </a:solidFill>
                <a:latin typeface="微软雅黑" panose="020B0503020204020204" pitchFamily="34" charset="-122"/>
                <a:ea typeface="微软雅黑" panose="020B0503020204020204" pitchFamily="34" charset="-122"/>
              </a:rPr>
              <a:t>标题</a:t>
            </a:r>
            <a:endParaRPr lang="en-US" altLang="zh-CN" sz="1350" b="1" dirty="0">
              <a:solidFill>
                <a:prstClr val="white"/>
              </a:solidFill>
              <a:latin typeface="微软雅黑" panose="020B0503020204020204" pitchFamily="34" charset="-122"/>
              <a:ea typeface="微软雅黑" panose="020B0503020204020204" pitchFamily="34" charset="-122"/>
            </a:endParaRPr>
          </a:p>
          <a:p>
            <a:pPr algn="l" fontAlgn="auto">
              <a:spcAft>
                <a:spcPts val="0"/>
              </a:spcAft>
            </a:pPr>
            <a:r>
              <a:rPr lang="zh-CN" altLang="en-US" sz="1050" dirty="0">
                <a:solidFill>
                  <a:prstClr val="white"/>
                </a:solidFill>
                <a:latin typeface="微软雅黑" panose="020B0503020204020204" pitchFamily="34" charset="-122"/>
                <a:ea typeface="微软雅黑" panose="020B0503020204020204" pitchFamily="34" charset="-122"/>
              </a:rPr>
              <a:t>输入详细的文字介绍信息和简介，表达图表的含义。</a:t>
            </a:r>
          </a:p>
        </p:txBody>
      </p:sp>
      <p:sp>
        <p:nvSpPr>
          <p:cNvPr id="73" name="标题 11"/>
          <p:cNvSpPr txBox="1">
            <a:spLocks/>
          </p:cNvSpPr>
          <p:nvPr/>
        </p:nvSpPr>
        <p:spPr>
          <a:xfrm>
            <a:off x="2051101" y="3723438"/>
            <a:ext cx="1721108"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1350" b="1" dirty="0" smtClean="0">
                <a:solidFill>
                  <a:prstClr val="white"/>
                </a:solidFill>
                <a:latin typeface="微软雅黑" panose="020B0503020204020204" pitchFamily="34" charset="-122"/>
                <a:ea typeface="微软雅黑" panose="020B0503020204020204" pitchFamily="34" charset="-122"/>
              </a:rPr>
              <a:t>02</a:t>
            </a:r>
            <a:r>
              <a:rPr lang="zh-CN" altLang="en-US" sz="1350" b="1" dirty="0" smtClean="0">
                <a:solidFill>
                  <a:prstClr val="white"/>
                </a:solidFill>
                <a:latin typeface="微软雅黑" panose="020B0503020204020204" pitchFamily="34" charset="-122"/>
                <a:ea typeface="微软雅黑" panose="020B0503020204020204" pitchFamily="34" charset="-122"/>
              </a:rPr>
              <a:t>输入</a:t>
            </a:r>
            <a:r>
              <a:rPr lang="zh-CN" altLang="en-US" sz="1350" b="1" dirty="0">
                <a:solidFill>
                  <a:prstClr val="white"/>
                </a:solidFill>
                <a:latin typeface="微软雅黑" panose="020B0503020204020204" pitchFamily="34" charset="-122"/>
                <a:ea typeface="微软雅黑" panose="020B0503020204020204" pitchFamily="34" charset="-122"/>
              </a:rPr>
              <a:t>标题</a:t>
            </a:r>
            <a:endParaRPr lang="en-US" altLang="zh-CN" sz="1350" b="1" dirty="0">
              <a:solidFill>
                <a:prstClr val="white"/>
              </a:solidFill>
              <a:latin typeface="微软雅黑" panose="020B0503020204020204" pitchFamily="34" charset="-122"/>
              <a:ea typeface="微软雅黑" panose="020B0503020204020204" pitchFamily="34" charset="-122"/>
            </a:endParaRPr>
          </a:p>
          <a:p>
            <a:pPr algn="l" fontAlgn="auto">
              <a:spcAft>
                <a:spcPts val="0"/>
              </a:spcAft>
            </a:pPr>
            <a:r>
              <a:rPr lang="zh-CN" altLang="en-US" sz="1050" dirty="0">
                <a:solidFill>
                  <a:prstClr val="white"/>
                </a:solidFill>
                <a:latin typeface="微软雅黑" panose="020B0503020204020204" pitchFamily="34" charset="-122"/>
                <a:ea typeface="微软雅黑" panose="020B0503020204020204" pitchFamily="34" charset="-122"/>
              </a:rPr>
              <a:t>输入详细的文字介绍信息和简介，表达图表的含义。</a:t>
            </a:r>
          </a:p>
        </p:txBody>
      </p:sp>
      <p:sp>
        <p:nvSpPr>
          <p:cNvPr id="74" name="标题 11"/>
          <p:cNvSpPr txBox="1">
            <a:spLocks/>
          </p:cNvSpPr>
          <p:nvPr/>
        </p:nvSpPr>
        <p:spPr>
          <a:xfrm>
            <a:off x="5094782" y="2327645"/>
            <a:ext cx="1865770"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1350" b="1" dirty="0" smtClean="0">
                <a:solidFill>
                  <a:prstClr val="white"/>
                </a:solidFill>
                <a:latin typeface="微软雅黑" panose="020B0503020204020204" pitchFamily="34" charset="-122"/>
                <a:ea typeface="微软雅黑" panose="020B0503020204020204" pitchFamily="34" charset="-122"/>
              </a:rPr>
              <a:t>03</a:t>
            </a:r>
            <a:r>
              <a:rPr lang="zh-CN" altLang="en-US" sz="1350" b="1" dirty="0" smtClean="0">
                <a:solidFill>
                  <a:prstClr val="white"/>
                </a:solidFill>
                <a:latin typeface="微软雅黑" panose="020B0503020204020204" pitchFamily="34" charset="-122"/>
                <a:ea typeface="微软雅黑" panose="020B0503020204020204" pitchFamily="34" charset="-122"/>
              </a:rPr>
              <a:t>输入</a:t>
            </a:r>
            <a:r>
              <a:rPr lang="zh-CN" altLang="en-US" sz="1350" b="1" dirty="0">
                <a:solidFill>
                  <a:prstClr val="white"/>
                </a:solidFill>
                <a:latin typeface="微软雅黑" panose="020B0503020204020204" pitchFamily="34" charset="-122"/>
                <a:ea typeface="微软雅黑" panose="020B0503020204020204" pitchFamily="34" charset="-122"/>
              </a:rPr>
              <a:t>标题</a:t>
            </a:r>
            <a:endParaRPr lang="en-US" altLang="zh-CN" sz="1350" b="1" dirty="0">
              <a:solidFill>
                <a:prstClr val="white"/>
              </a:solidFill>
              <a:latin typeface="微软雅黑" panose="020B0503020204020204" pitchFamily="34" charset="-122"/>
              <a:ea typeface="微软雅黑" panose="020B0503020204020204" pitchFamily="34" charset="-122"/>
            </a:endParaRPr>
          </a:p>
          <a:p>
            <a:pPr algn="l" fontAlgn="auto">
              <a:spcAft>
                <a:spcPts val="0"/>
              </a:spcAft>
            </a:pPr>
            <a:r>
              <a:rPr lang="zh-CN" altLang="en-US" sz="1050" dirty="0">
                <a:solidFill>
                  <a:prstClr val="white"/>
                </a:solidFill>
                <a:latin typeface="微软雅黑" panose="020B0503020204020204" pitchFamily="34" charset="-122"/>
                <a:ea typeface="微软雅黑" panose="020B0503020204020204" pitchFamily="34" charset="-122"/>
              </a:rPr>
              <a:t>输入详细的文字介绍信息和简介，表达图表的含义。</a:t>
            </a:r>
          </a:p>
        </p:txBody>
      </p:sp>
      <p:sp>
        <p:nvSpPr>
          <p:cNvPr id="75" name="标题 11"/>
          <p:cNvSpPr txBox="1">
            <a:spLocks/>
          </p:cNvSpPr>
          <p:nvPr/>
        </p:nvSpPr>
        <p:spPr>
          <a:xfrm>
            <a:off x="5826720" y="4595307"/>
            <a:ext cx="1859675"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1350" b="1" dirty="0" smtClean="0">
                <a:solidFill>
                  <a:prstClr val="white"/>
                </a:solidFill>
                <a:latin typeface="微软雅黑" panose="020B0503020204020204" pitchFamily="34" charset="-122"/>
                <a:ea typeface="微软雅黑" panose="020B0503020204020204" pitchFamily="34" charset="-122"/>
              </a:rPr>
              <a:t>04</a:t>
            </a:r>
            <a:r>
              <a:rPr lang="zh-CN" altLang="en-US" sz="1350" b="1" dirty="0" smtClean="0">
                <a:solidFill>
                  <a:prstClr val="white"/>
                </a:solidFill>
                <a:latin typeface="微软雅黑" panose="020B0503020204020204" pitchFamily="34" charset="-122"/>
                <a:ea typeface="微软雅黑" panose="020B0503020204020204" pitchFamily="34" charset="-122"/>
              </a:rPr>
              <a:t>输入</a:t>
            </a:r>
            <a:r>
              <a:rPr lang="zh-CN" altLang="en-US" sz="1350" b="1" dirty="0">
                <a:solidFill>
                  <a:prstClr val="white"/>
                </a:solidFill>
                <a:latin typeface="微软雅黑" panose="020B0503020204020204" pitchFamily="34" charset="-122"/>
                <a:ea typeface="微软雅黑" panose="020B0503020204020204" pitchFamily="34" charset="-122"/>
              </a:rPr>
              <a:t>标题</a:t>
            </a:r>
            <a:endParaRPr lang="en-US" altLang="zh-CN" sz="1350" b="1" dirty="0">
              <a:solidFill>
                <a:prstClr val="white"/>
              </a:solidFill>
              <a:latin typeface="微软雅黑" panose="020B0503020204020204" pitchFamily="34" charset="-122"/>
              <a:ea typeface="微软雅黑" panose="020B0503020204020204" pitchFamily="34" charset="-122"/>
            </a:endParaRPr>
          </a:p>
          <a:p>
            <a:pPr algn="l" fontAlgn="auto">
              <a:spcAft>
                <a:spcPts val="0"/>
              </a:spcAft>
            </a:pPr>
            <a:r>
              <a:rPr lang="zh-CN" altLang="en-US" sz="1050" dirty="0">
                <a:solidFill>
                  <a:prstClr val="white"/>
                </a:solidFill>
                <a:latin typeface="微软雅黑" panose="020B0503020204020204" pitchFamily="34" charset="-122"/>
                <a:ea typeface="微软雅黑" panose="020B0503020204020204" pitchFamily="34" charset="-122"/>
              </a:rPr>
              <a:t>输入详细的文字介绍信息和简介，表达图表的含义。</a:t>
            </a:r>
          </a:p>
        </p:txBody>
      </p:sp>
      <p:sp>
        <p:nvSpPr>
          <p:cNvPr id="76" name="TextBox 13"/>
          <p:cNvSpPr txBox="1"/>
          <p:nvPr/>
        </p:nvSpPr>
        <p:spPr>
          <a:xfrm>
            <a:off x="395536" y="1367770"/>
            <a:ext cx="1598515" cy="400110"/>
          </a:xfrm>
          <a:prstGeom prst="rect">
            <a:avLst/>
          </a:prstGeom>
          <a:noFill/>
        </p:spPr>
        <p:txBody>
          <a:bodyPr wrap="none" rtlCol="0">
            <a:spAutoFit/>
          </a:bodyPr>
          <a:lstStyle/>
          <a:p>
            <a:pPr defTabSz="405037" fontAlgn="auto">
              <a:spcBef>
                <a:spcPts val="0"/>
              </a:spcBef>
              <a:spcAft>
                <a:spcPts val="0"/>
              </a:spcAft>
            </a:pPr>
            <a:r>
              <a:rPr lang="en-US" altLang="zh-CN" sz="2000" b="1" dirty="0" smtClean="0">
                <a:solidFill>
                  <a:prstClr val="white"/>
                </a:solidFill>
                <a:latin typeface="Impact MT Std" pitchFamily="34" charset="0"/>
                <a:ea typeface="微软雅黑" pitchFamily="34" charset="-122"/>
              </a:rPr>
              <a:t>CONTENTS</a:t>
            </a:r>
            <a:endParaRPr lang="zh-CN" altLang="en-US" sz="2000" b="1" dirty="0">
              <a:solidFill>
                <a:prstClr val="white"/>
              </a:solidFill>
              <a:latin typeface="Impact MT Std" pitchFamily="34" charset="0"/>
              <a:ea typeface="微软雅黑" pitchFamily="34" charset="-122"/>
            </a:endParaRPr>
          </a:p>
        </p:txBody>
      </p:sp>
      <p:sp>
        <p:nvSpPr>
          <p:cNvPr id="77" name="TextBox 28"/>
          <p:cNvSpPr txBox="1"/>
          <p:nvPr/>
        </p:nvSpPr>
        <p:spPr>
          <a:xfrm>
            <a:off x="395536" y="836712"/>
            <a:ext cx="1245854" cy="646331"/>
          </a:xfrm>
          <a:prstGeom prst="rect">
            <a:avLst/>
          </a:prstGeom>
          <a:noFill/>
        </p:spPr>
        <p:txBody>
          <a:bodyPr wrap="none" rtlCol="0">
            <a:spAutoFit/>
          </a:bodyPr>
          <a:lstStyle/>
          <a:p>
            <a:pPr algn="ctr" defTabSz="405037" fontAlgn="auto">
              <a:spcBef>
                <a:spcPts val="0"/>
              </a:spcBef>
              <a:spcAft>
                <a:spcPts val="0"/>
              </a:spcAft>
            </a:pPr>
            <a:r>
              <a:rPr lang="zh-CN" altLang="en-US" sz="3600" b="1" dirty="0" smtClean="0">
                <a:solidFill>
                  <a:prstClr val="white"/>
                </a:solidFill>
                <a:latin typeface="微软雅黑" pitchFamily="34" charset="-122"/>
                <a:ea typeface="微软雅黑" pitchFamily="34" charset="-122"/>
              </a:rPr>
              <a:t>目 录</a:t>
            </a:r>
            <a:endParaRPr lang="zh-CN" altLang="en-US" sz="3600" b="1" dirty="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7"/>
                                        </p:tgtEl>
                                        <p:attrNameLst>
                                          <p:attrName>ppt_y</p:attrName>
                                        </p:attrNameLst>
                                      </p:cBhvr>
                                      <p:tavLst>
                                        <p:tav tm="0">
                                          <p:val>
                                            <p:strVal val="#ppt_y"/>
                                          </p:val>
                                        </p:tav>
                                        <p:tav tm="100000">
                                          <p:val>
                                            <p:strVal val="#ppt_y"/>
                                          </p:val>
                                        </p:tav>
                                      </p:tavLst>
                                    </p:anim>
                                    <p:anim calcmode="lin" valueType="num">
                                      <p:cBhvr>
                                        <p:cTn id="9" dur="5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7"/>
                                        </p:tgtEl>
                                      </p:cBhvr>
                                    </p:animEffect>
                                  </p:childTnLst>
                                </p:cTn>
                              </p:par>
                            </p:childTnLst>
                          </p:cTn>
                        </p:par>
                        <p:par>
                          <p:cTn id="12" fill="hold">
                            <p:stCondLst>
                              <p:cond delay="5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76"/>
                                        </p:tgtEl>
                                        <p:attrNameLst>
                                          <p:attrName>ppt_y</p:attrName>
                                        </p:attrNameLst>
                                      </p:cBhvr>
                                      <p:tavLst>
                                        <p:tav tm="0">
                                          <p:val>
                                            <p:strVal val="#ppt_y"/>
                                          </p:val>
                                        </p:tav>
                                        <p:tav tm="100000">
                                          <p:val>
                                            <p:strVal val="#ppt_y"/>
                                          </p:val>
                                        </p:tav>
                                      </p:tavLst>
                                    </p:anim>
                                    <p:anim calcmode="lin" valueType="num">
                                      <p:cBhvr>
                                        <p:cTn id="17" dur="500" fill="hold"/>
                                        <p:tgtEl>
                                          <p:spTgt spid="76"/>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76"/>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76"/>
                                        </p:tgtEl>
                                      </p:cBhvr>
                                    </p:animEffect>
                                  </p:childTnLst>
                                </p:cTn>
                              </p:par>
                              <p:par>
                                <p:cTn id="20" presetID="53" presetClass="entr" presetSubtype="16" fill="hold" nodeType="withEffect">
                                  <p:stCondLst>
                                    <p:cond delay="1000"/>
                                  </p:stCondLst>
                                  <p:childTnLst>
                                    <p:set>
                                      <p:cBhvr>
                                        <p:cTn id="21" dur="1" fill="hold">
                                          <p:stCondLst>
                                            <p:cond delay="0"/>
                                          </p:stCondLst>
                                        </p:cTn>
                                        <p:tgtEl>
                                          <p:spTgt spid="50"/>
                                        </p:tgtEl>
                                        <p:attrNameLst>
                                          <p:attrName>style.visibility</p:attrName>
                                        </p:attrNameLst>
                                      </p:cBhvr>
                                      <p:to>
                                        <p:strVal val="visible"/>
                                      </p:to>
                                    </p:set>
                                    <p:anim calcmode="lin" valueType="num">
                                      <p:cBhvr>
                                        <p:cTn id="22" dur="500" fill="hold"/>
                                        <p:tgtEl>
                                          <p:spTgt spid="50"/>
                                        </p:tgtEl>
                                        <p:attrNameLst>
                                          <p:attrName>ppt_w</p:attrName>
                                        </p:attrNameLst>
                                      </p:cBhvr>
                                      <p:tavLst>
                                        <p:tav tm="0">
                                          <p:val>
                                            <p:fltVal val="0"/>
                                          </p:val>
                                        </p:tav>
                                        <p:tav tm="100000">
                                          <p:val>
                                            <p:strVal val="#ppt_w"/>
                                          </p:val>
                                        </p:tav>
                                      </p:tavLst>
                                    </p:anim>
                                    <p:anim calcmode="lin" valueType="num">
                                      <p:cBhvr>
                                        <p:cTn id="23" dur="500" fill="hold"/>
                                        <p:tgtEl>
                                          <p:spTgt spid="50"/>
                                        </p:tgtEl>
                                        <p:attrNameLst>
                                          <p:attrName>ppt_h</p:attrName>
                                        </p:attrNameLst>
                                      </p:cBhvr>
                                      <p:tavLst>
                                        <p:tav tm="0">
                                          <p:val>
                                            <p:fltVal val="0"/>
                                          </p:val>
                                        </p:tav>
                                        <p:tav tm="100000">
                                          <p:val>
                                            <p:strVal val="#ppt_h"/>
                                          </p:val>
                                        </p:tav>
                                      </p:tavLst>
                                    </p:anim>
                                    <p:animEffect transition="in" filter="fade">
                                      <p:cBhvr>
                                        <p:cTn id="24" dur="500"/>
                                        <p:tgtEl>
                                          <p:spTgt spid="50"/>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53"/>
                                        </p:tgtEl>
                                        <p:attrNameLst>
                                          <p:attrName>style.visibility</p:attrName>
                                        </p:attrNameLst>
                                      </p:cBhvr>
                                      <p:to>
                                        <p:strVal val="visible"/>
                                      </p:to>
                                    </p:set>
                                    <p:anim calcmode="lin" valueType="num">
                                      <p:cBhvr>
                                        <p:cTn id="27" dur="500" fill="hold"/>
                                        <p:tgtEl>
                                          <p:spTgt spid="53"/>
                                        </p:tgtEl>
                                        <p:attrNameLst>
                                          <p:attrName>ppt_w</p:attrName>
                                        </p:attrNameLst>
                                      </p:cBhvr>
                                      <p:tavLst>
                                        <p:tav tm="0">
                                          <p:val>
                                            <p:fltVal val="0"/>
                                          </p:val>
                                        </p:tav>
                                        <p:tav tm="100000">
                                          <p:val>
                                            <p:strVal val="#ppt_w"/>
                                          </p:val>
                                        </p:tav>
                                      </p:tavLst>
                                    </p:anim>
                                    <p:anim calcmode="lin" valueType="num">
                                      <p:cBhvr>
                                        <p:cTn id="28" dur="500" fill="hold"/>
                                        <p:tgtEl>
                                          <p:spTgt spid="53"/>
                                        </p:tgtEl>
                                        <p:attrNameLst>
                                          <p:attrName>ppt_h</p:attrName>
                                        </p:attrNameLst>
                                      </p:cBhvr>
                                      <p:tavLst>
                                        <p:tav tm="0">
                                          <p:val>
                                            <p:fltVal val="0"/>
                                          </p:val>
                                        </p:tav>
                                        <p:tav tm="100000">
                                          <p:val>
                                            <p:strVal val="#ppt_h"/>
                                          </p:val>
                                        </p:tav>
                                      </p:tavLst>
                                    </p:anim>
                                    <p:animEffect transition="in" filter="fade">
                                      <p:cBhvr>
                                        <p:cTn id="29" dur="500"/>
                                        <p:tgtEl>
                                          <p:spTgt spid="53"/>
                                        </p:tgtEl>
                                      </p:cBhvr>
                                    </p:animEffect>
                                  </p:childTnLst>
                                </p:cTn>
                              </p:par>
                              <p:par>
                                <p:cTn id="30" presetID="53" presetClass="entr" presetSubtype="16" fill="hold" grpId="0" nodeType="withEffect">
                                  <p:stCondLst>
                                    <p:cond delay="1000"/>
                                  </p:stCondLst>
                                  <p:childTnLst>
                                    <p:set>
                                      <p:cBhvr>
                                        <p:cTn id="31" dur="1" fill="hold">
                                          <p:stCondLst>
                                            <p:cond delay="0"/>
                                          </p:stCondLst>
                                        </p:cTn>
                                        <p:tgtEl>
                                          <p:spTgt spid="54"/>
                                        </p:tgtEl>
                                        <p:attrNameLst>
                                          <p:attrName>style.visibility</p:attrName>
                                        </p:attrNameLst>
                                      </p:cBhvr>
                                      <p:to>
                                        <p:strVal val="visible"/>
                                      </p:to>
                                    </p:set>
                                    <p:anim calcmode="lin" valueType="num">
                                      <p:cBhvr>
                                        <p:cTn id="32" dur="500" fill="hold"/>
                                        <p:tgtEl>
                                          <p:spTgt spid="54"/>
                                        </p:tgtEl>
                                        <p:attrNameLst>
                                          <p:attrName>ppt_w</p:attrName>
                                        </p:attrNameLst>
                                      </p:cBhvr>
                                      <p:tavLst>
                                        <p:tav tm="0">
                                          <p:val>
                                            <p:fltVal val="0"/>
                                          </p:val>
                                        </p:tav>
                                        <p:tav tm="100000">
                                          <p:val>
                                            <p:strVal val="#ppt_w"/>
                                          </p:val>
                                        </p:tav>
                                      </p:tavLst>
                                    </p:anim>
                                    <p:anim calcmode="lin" valueType="num">
                                      <p:cBhvr>
                                        <p:cTn id="33" dur="500" fill="hold"/>
                                        <p:tgtEl>
                                          <p:spTgt spid="54"/>
                                        </p:tgtEl>
                                        <p:attrNameLst>
                                          <p:attrName>ppt_h</p:attrName>
                                        </p:attrNameLst>
                                      </p:cBhvr>
                                      <p:tavLst>
                                        <p:tav tm="0">
                                          <p:val>
                                            <p:fltVal val="0"/>
                                          </p:val>
                                        </p:tav>
                                        <p:tav tm="100000">
                                          <p:val>
                                            <p:strVal val="#ppt_h"/>
                                          </p:val>
                                        </p:tav>
                                      </p:tavLst>
                                    </p:anim>
                                    <p:animEffect transition="in" filter="fade">
                                      <p:cBhvr>
                                        <p:cTn id="34" dur="500"/>
                                        <p:tgtEl>
                                          <p:spTgt spid="54"/>
                                        </p:tgtEl>
                                      </p:cBhvr>
                                    </p:animEffect>
                                  </p:childTnLst>
                                </p:cTn>
                              </p:par>
                            </p:childTnLst>
                          </p:cTn>
                        </p:par>
                        <p:par>
                          <p:cTn id="35" fill="hold">
                            <p:stCondLst>
                              <p:cond delay="2050"/>
                            </p:stCondLst>
                            <p:childTnLst>
                              <p:par>
                                <p:cTn id="36" presetID="22" presetClass="entr" presetSubtype="1" fill="hold" nodeType="afterEffect">
                                  <p:stCondLst>
                                    <p:cond delay="0"/>
                                  </p:stCondLst>
                                  <p:childTnLst>
                                    <p:set>
                                      <p:cBhvr>
                                        <p:cTn id="37" dur="1" fill="hold">
                                          <p:stCondLst>
                                            <p:cond delay="0"/>
                                          </p:stCondLst>
                                        </p:cTn>
                                        <p:tgtEl>
                                          <p:spTgt spid="55"/>
                                        </p:tgtEl>
                                        <p:attrNameLst>
                                          <p:attrName>style.visibility</p:attrName>
                                        </p:attrNameLst>
                                      </p:cBhvr>
                                      <p:to>
                                        <p:strVal val="visible"/>
                                      </p:to>
                                    </p:set>
                                    <p:animEffect transition="in" filter="wipe(up)">
                                      <p:cBhvr>
                                        <p:cTn id="38" dur="500"/>
                                        <p:tgtEl>
                                          <p:spTgt spid="55"/>
                                        </p:tgtEl>
                                      </p:cBhvr>
                                    </p:animEffect>
                                  </p:childTnLst>
                                </p:cTn>
                              </p:par>
                              <p:par>
                                <p:cTn id="39" presetID="53" presetClass="entr" presetSubtype="16" fill="hold" nodeType="withEffect">
                                  <p:stCondLst>
                                    <p:cond delay="50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60"/>
                                        </p:tgtEl>
                                        <p:attrNameLst>
                                          <p:attrName>style.visibility</p:attrName>
                                        </p:attrNameLst>
                                      </p:cBhvr>
                                      <p:to>
                                        <p:strVal val="visible"/>
                                      </p:to>
                                    </p:set>
                                    <p:anim calcmode="lin" valueType="num">
                                      <p:cBhvr>
                                        <p:cTn id="46" dur="500" fill="hold"/>
                                        <p:tgtEl>
                                          <p:spTgt spid="60"/>
                                        </p:tgtEl>
                                        <p:attrNameLst>
                                          <p:attrName>ppt_w</p:attrName>
                                        </p:attrNameLst>
                                      </p:cBhvr>
                                      <p:tavLst>
                                        <p:tav tm="0">
                                          <p:val>
                                            <p:fltVal val="0"/>
                                          </p:val>
                                        </p:tav>
                                        <p:tav tm="100000">
                                          <p:val>
                                            <p:strVal val="#ppt_w"/>
                                          </p:val>
                                        </p:tav>
                                      </p:tavLst>
                                    </p:anim>
                                    <p:anim calcmode="lin" valueType="num">
                                      <p:cBhvr>
                                        <p:cTn id="47" dur="500" fill="hold"/>
                                        <p:tgtEl>
                                          <p:spTgt spid="60"/>
                                        </p:tgtEl>
                                        <p:attrNameLst>
                                          <p:attrName>ppt_h</p:attrName>
                                        </p:attrNameLst>
                                      </p:cBhvr>
                                      <p:tavLst>
                                        <p:tav tm="0">
                                          <p:val>
                                            <p:fltVal val="0"/>
                                          </p:val>
                                        </p:tav>
                                        <p:tav tm="100000">
                                          <p:val>
                                            <p:strVal val="#ppt_h"/>
                                          </p:val>
                                        </p:tav>
                                      </p:tavLst>
                                    </p:anim>
                                    <p:animEffect transition="in" filter="fade">
                                      <p:cBhvr>
                                        <p:cTn id="48" dur="500"/>
                                        <p:tgtEl>
                                          <p:spTgt spid="60"/>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59"/>
                                        </p:tgtEl>
                                        <p:attrNameLst>
                                          <p:attrName>style.visibility</p:attrName>
                                        </p:attrNameLst>
                                      </p:cBhvr>
                                      <p:to>
                                        <p:strVal val="visible"/>
                                      </p:to>
                                    </p:set>
                                    <p:anim calcmode="lin" valueType="num">
                                      <p:cBhvr>
                                        <p:cTn id="51" dur="500" fill="hold"/>
                                        <p:tgtEl>
                                          <p:spTgt spid="59"/>
                                        </p:tgtEl>
                                        <p:attrNameLst>
                                          <p:attrName>ppt_w</p:attrName>
                                        </p:attrNameLst>
                                      </p:cBhvr>
                                      <p:tavLst>
                                        <p:tav tm="0">
                                          <p:val>
                                            <p:fltVal val="0"/>
                                          </p:val>
                                        </p:tav>
                                        <p:tav tm="100000">
                                          <p:val>
                                            <p:strVal val="#ppt_w"/>
                                          </p:val>
                                        </p:tav>
                                      </p:tavLst>
                                    </p:anim>
                                    <p:anim calcmode="lin" valueType="num">
                                      <p:cBhvr>
                                        <p:cTn id="52" dur="500" fill="hold"/>
                                        <p:tgtEl>
                                          <p:spTgt spid="59"/>
                                        </p:tgtEl>
                                        <p:attrNameLst>
                                          <p:attrName>ppt_h</p:attrName>
                                        </p:attrNameLst>
                                      </p:cBhvr>
                                      <p:tavLst>
                                        <p:tav tm="0">
                                          <p:val>
                                            <p:fltVal val="0"/>
                                          </p:val>
                                        </p:tav>
                                        <p:tav tm="100000">
                                          <p:val>
                                            <p:strVal val="#ppt_h"/>
                                          </p:val>
                                        </p:tav>
                                      </p:tavLst>
                                    </p:anim>
                                    <p:animEffect transition="in" filter="fade">
                                      <p:cBhvr>
                                        <p:cTn id="53" dur="500"/>
                                        <p:tgtEl>
                                          <p:spTgt spid="59"/>
                                        </p:tgtEl>
                                      </p:cBhvr>
                                    </p:animEffect>
                                  </p:childTnLst>
                                </p:cTn>
                              </p:par>
                            </p:childTnLst>
                          </p:cTn>
                        </p:par>
                        <p:par>
                          <p:cTn id="54" fill="hold">
                            <p:stCondLst>
                              <p:cond delay="3550"/>
                            </p:stCondLst>
                            <p:childTnLst>
                              <p:par>
                                <p:cTn id="55" presetID="22" presetClass="entr" presetSubtype="4"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down)">
                                      <p:cBhvr>
                                        <p:cTn id="57" dur="500"/>
                                        <p:tgtEl>
                                          <p:spTgt spid="49"/>
                                        </p:tgtEl>
                                      </p:cBhvr>
                                    </p:animEffect>
                                  </p:childTnLst>
                                </p:cTn>
                              </p:par>
                              <p:par>
                                <p:cTn id="58" presetID="53" presetClass="entr" presetSubtype="16" fill="hold" nodeType="withEffect">
                                  <p:stCondLst>
                                    <p:cond delay="500"/>
                                  </p:stCondLst>
                                  <p:childTnLst>
                                    <p:set>
                                      <p:cBhvr>
                                        <p:cTn id="59" dur="1" fill="hold">
                                          <p:stCondLst>
                                            <p:cond delay="0"/>
                                          </p:stCondLst>
                                        </p:cTn>
                                        <p:tgtEl>
                                          <p:spTgt spid="61"/>
                                        </p:tgtEl>
                                        <p:attrNameLst>
                                          <p:attrName>style.visibility</p:attrName>
                                        </p:attrNameLst>
                                      </p:cBhvr>
                                      <p:to>
                                        <p:strVal val="visible"/>
                                      </p:to>
                                    </p:set>
                                    <p:anim calcmode="lin" valueType="num">
                                      <p:cBhvr>
                                        <p:cTn id="60" dur="500" fill="hold"/>
                                        <p:tgtEl>
                                          <p:spTgt spid="61"/>
                                        </p:tgtEl>
                                        <p:attrNameLst>
                                          <p:attrName>ppt_w</p:attrName>
                                        </p:attrNameLst>
                                      </p:cBhvr>
                                      <p:tavLst>
                                        <p:tav tm="0">
                                          <p:val>
                                            <p:fltVal val="0"/>
                                          </p:val>
                                        </p:tav>
                                        <p:tav tm="100000">
                                          <p:val>
                                            <p:strVal val="#ppt_w"/>
                                          </p:val>
                                        </p:tav>
                                      </p:tavLst>
                                    </p:anim>
                                    <p:anim calcmode="lin" valueType="num">
                                      <p:cBhvr>
                                        <p:cTn id="61" dur="500" fill="hold"/>
                                        <p:tgtEl>
                                          <p:spTgt spid="61"/>
                                        </p:tgtEl>
                                        <p:attrNameLst>
                                          <p:attrName>ppt_h</p:attrName>
                                        </p:attrNameLst>
                                      </p:cBhvr>
                                      <p:tavLst>
                                        <p:tav tm="0">
                                          <p:val>
                                            <p:fltVal val="0"/>
                                          </p:val>
                                        </p:tav>
                                        <p:tav tm="100000">
                                          <p:val>
                                            <p:strVal val="#ppt_h"/>
                                          </p:val>
                                        </p:tav>
                                      </p:tavLst>
                                    </p:anim>
                                    <p:animEffect transition="in" filter="fade">
                                      <p:cBhvr>
                                        <p:cTn id="62" dur="500"/>
                                        <p:tgtEl>
                                          <p:spTgt spid="61"/>
                                        </p:tgtEl>
                                      </p:cBhvr>
                                    </p:animEffect>
                                  </p:childTnLst>
                                </p:cTn>
                              </p:par>
                              <p:par>
                                <p:cTn id="63" presetID="53" presetClass="entr" presetSubtype="16" fill="hold" grpId="0" nodeType="withEffect">
                                  <p:stCondLst>
                                    <p:cond delay="1000"/>
                                  </p:stCondLst>
                                  <p:childTnLst>
                                    <p:set>
                                      <p:cBhvr>
                                        <p:cTn id="64" dur="1" fill="hold">
                                          <p:stCondLst>
                                            <p:cond delay="0"/>
                                          </p:stCondLst>
                                        </p:cTn>
                                        <p:tgtEl>
                                          <p:spTgt spid="64"/>
                                        </p:tgtEl>
                                        <p:attrNameLst>
                                          <p:attrName>style.visibility</p:attrName>
                                        </p:attrNameLst>
                                      </p:cBhvr>
                                      <p:to>
                                        <p:strVal val="visible"/>
                                      </p:to>
                                    </p:set>
                                    <p:anim calcmode="lin" valueType="num">
                                      <p:cBhvr>
                                        <p:cTn id="65" dur="500" fill="hold"/>
                                        <p:tgtEl>
                                          <p:spTgt spid="64"/>
                                        </p:tgtEl>
                                        <p:attrNameLst>
                                          <p:attrName>ppt_w</p:attrName>
                                        </p:attrNameLst>
                                      </p:cBhvr>
                                      <p:tavLst>
                                        <p:tav tm="0">
                                          <p:val>
                                            <p:fltVal val="0"/>
                                          </p:val>
                                        </p:tav>
                                        <p:tav tm="100000">
                                          <p:val>
                                            <p:strVal val="#ppt_w"/>
                                          </p:val>
                                        </p:tav>
                                      </p:tavLst>
                                    </p:anim>
                                    <p:anim calcmode="lin" valueType="num">
                                      <p:cBhvr>
                                        <p:cTn id="66" dur="500" fill="hold"/>
                                        <p:tgtEl>
                                          <p:spTgt spid="64"/>
                                        </p:tgtEl>
                                        <p:attrNameLst>
                                          <p:attrName>ppt_h</p:attrName>
                                        </p:attrNameLst>
                                      </p:cBhvr>
                                      <p:tavLst>
                                        <p:tav tm="0">
                                          <p:val>
                                            <p:fltVal val="0"/>
                                          </p:val>
                                        </p:tav>
                                        <p:tav tm="100000">
                                          <p:val>
                                            <p:strVal val="#ppt_h"/>
                                          </p:val>
                                        </p:tav>
                                      </p:tavLst>
                                    </p:anim>
                                    <p:animEffect transition="in" filter="fade">
                                      <p:cBhvr>
                                        <p:cTn id="67" dur="500"/>
                                        <p:tgtEl>
                                          <p:spTgt spid="64"/>
                                        </p:tgtEl>
                                      </p:cBhvr>
                                    </p:animEffect>
                                  </p:childTnLst>
                                </p:cTn>
                              </p:par>
                              <p:par>
                                <p:cTn id="68" presetID="53" presetClass="entr" presetSubtype="16" fill="hold" grpId="0" nodeType="withEffect">
                                  <p:stCondLst>
                                    <p:cond delay="500"/>
                                  </p:stCondLst>
                                  <p:childTnLst>
                                    <p:set>
                                      <p:cBhvr>
                                        <p:cTn id="69" dur="1" fill="hold">
                                          <p:stCondLst>
                                            <p:cond delay="0"/>
                                          </p:stCondLst>
                                        </p:cTn>
                                        <p:tgtEl>
                                          <p:spTgt spid="65"/>
                                        </p:tgtEl>
                                        <p:attrNameLst>
                                          <p:attrName>style.visibility</p:attrName>
                                        </p:attrNameLst>
                                      </p:cBhvr>
                                      <p:to>
                                        <p:strVal val="visible"/>
                                      </p:to>
                                    </p:set>
                                    <p:anim calcmode="lin" valueType="num">
                                      <p:cBhvr>
                                        <p:cTn id="70" dur="500" fill="hold"/>
                                        <p:tgtEl>
                                          <p:spTgt spid="65"/>
                                        </p:tgtEl>
                                        <p:attrNameLst>
                                          <p:attrName>ppt_w</p:attrName>
                                        </p:attrNameLst>
                                      </p:cBhvr>
                                      <p:tavLst>
                                        <p:tav tm="0">
                                          <p:val>
                                            <p:fltVal val="0"/>
                                          </p:val>
                                        </p:tav>
                                        <p:tav tm="100000">
                                          <p:val>
                                            <p:strVal val="#ppt_w"/>
                                          </p:val>
                                        </p:tav>
                                      </p:tavLst>
                                    </p:anim>
                                    <p:anim calcmode="lin" valueType="num">
                                      <p:cBhvr>
                                        <p:cTn id="71" dur="500" fill="hold"/>
                                        <p:tgtEl>
                                          <p:spTgt spid="65"/>
                                        </p:tgtEl>
                                        <p:attrNameLst>
                                          <p:attrName>ppt_h</p:attrName>
                                        </p:attrNameLst>
                                      </p:cBhvr>
                                      <p:tavLst>
                                        <p:tav tm="0">
                                          <p:val>
                                            <p:fltVal val="0"/>
                                          </p:val>
                                        </p:tav>
                                        <p:tav tm="100000">
                                          <p:val>
                                            <p:strVal val="#ppt_h"/>
                                          </p:val>
                                        </p:tav>
                                      </p:tavLst>
                                    </p:anim>
                                    <p:animEffect transition="in" filter="fade">
                                      <p:cBhvr>
                                        <p:cTn id="72" dur="500"/>
                                        <p:tgtEl>
                                          <p:spTgt spid="65"/>
                                        </p:tgtEl>
                                      </p:cBhvr>
                                    </p:animEffect>
                                  </p:childTnLst>
                                </p:cTn>
                              </p:par>
                            </p:childTnLst>
                          </p:cTn>
                        </p:par>
                        <p:par>
                          <p:cTn id="73" fill="hold">
                            <p:stCondLst>
                              <p:cond delay="5050"/>
                            </p:stCondLst>
                            <p:childTnLst>
                              <p:par>
                                <p:cTn id="74" presetID="22" presetClass="entr" presetSubtype="4" fill="hold" nodeType="afterEffect">
                                  <p:stCondLst>
                                    <p:cond delay="0"/>
                                  </p:stCondLst>
                                  <p:childTnLst>
                                    <p:set>
                                      <p:cBhvr>
                                        <p:cTn id="75" dur="1" fill="hold">
                                          <p:stCondLst>
                                            <p:cond delay="0"/>
                                          </p:stCondLst>
                                        </p:cTn>
                                        <p:tgtEl>
                                          <p:spTgt spid="66"/>
                                        </p:tgtEl>
                                        <p:attrNameLst>
                                          <p:attrName>style.visibility</p:attrName>
                                        </p:attrNameLst>
                                      </p:cBhvr>
                                      <p:to>
                                        <p:strVal val="visible"/>
                                      </p:to>
                                    </p:set>
                                    <p:animEffect transition="in" filter="wipe(down)">
                                      <p:cBhvr>
                                        <p:cTn id="76" dur="500"/>
                                        <p:tgtEl>
                                          <p:spTgt spid="66"/>
                                        </p:tgtEl>
                                      </p:cBhvr>
                                    </p:animEffect>
                                  </p:childTnLst>
                                </p:cTn>
                              </p:par>
                              <p:par>
                                <p:cTn id="77" presetID="53" presetClass="entr" presetSubtype="16" fill="hold" nodeType="withEffect">
                                  <p:stCondLst>
                                    <p:cond delay="500"/>
                                  </p:stCondLst>
                                  <p:childTnLst>
                                    <p:set>
                                      <p:cBhvr>
                                        <p:cTn id="78" dur="1" fill="hold">
                                          <p:stCondLst>
                                            <p:cond delay="0"/>
                                          </p:stCondLst>
                                        </p:cTn>
                                        <p:tgtEl>
                                          <p:spTgt spid="67"/>
                                        </p:tgtEl>
                                        <p:attrNameLst>
                                          <p:attrName>style.visibility</p:attrName>
                                        </p:attrNameLst>
                                      </p:cBhvr>
                                      <p:to>
                                        <p:strVal val="visible"/>
                                      </p:to>
                                    </p:set>
                                    <p:anim calcmode="lin" valueType="num">
                                      <p:cBhvr>
                                        <p:cTn id="79" dur="500" fill="hold"/>
                                        <p:tgtEl>
                                          <p:spTgt spid="67"/>
                                        </p:tgtEl>
                                        <p:attrNameLst>
                                          <p:attrName>ppt_w</p:attrName>
                                        </p:attrNameLst>
                                      </p:cBhvr>
                                      <p:tavLst>
                                        <p:tav tm="0">
                                          <p:val>
                                            <p:fltVal val="0"/>
                                          </p:val>
                                        </p:tav>
                                        <p:tav tm="100000">
                                          <p:val>
                                            <p:strVal val="#ppt_w"/>
                                          </p:val>
                                        </p:tav>
                                      </p:tavLst>
                                    </p:anim>
                                    <p:anim calcmode="lin" valueType="num">
                                      <p:cBhvr>
                                        <p:cTn id="80" dur="500" fill="hold"/>
                                        <p:tgtEl>
                                          <p:spTgt spid="67"/>
                                        </p:tgtEl>
                                        <p:attrNameLst>
                                          <p:attrName>ppt_h</p:attrName>
                                        </p:attrNameLst>
                                      </p:cBhvr>
                                      <p:tavLst>
                                        <p:tav tm="0">
                                          <p:val>
                                            <p:fltVal val="0"/>
                                          </p:val>
                                        </p:tav>
                                        <p:tav tm="100000">
                                          <p:val>
                                            <p:strVal val="#ppt_h"/>
                                          </p:val>
                                        </p:tav>
                                      </p:tavLst>
                                    </p:anim>
                                    <p:animEffect transition="in" filter="fade">
                                      <p:cBhvr>
                                        <p:cTn id="81" dur="500"/>
                                        <p:tgtEl>
                                          <p:spTgt spid="67"/>
                                        </p:tgtEl>
                                      </p:cBhvr>
                                    </p:animEffect>
                                  </p:childTnLst>
                                </p:cTn>
                              </p:par>
                              <p:par>
                                <p:cTn id="82" presetID="53" presetClass="entr" presetSubtype="16" fill="hold" grpId="0" nodeType="withEffect">
                                  <p:stCondLst>
                                    <p:cond delay="500"/>
                                  </p:stCondLst>
                                  <p:childTnLst>
                                    <p:set>
                                      <p:cBhvr>
                                        <p:cTn id="83" dur="1" fill="hold">
                                          <p:stCondLst>
                                            <p:cond delay="0"/>
                                          </p:stCondLst>
                                        </p:cTn>
                                        <p:tgtEl>
                                          <p:spTgt spid="71"/>
                                        </p:tgtEl>
                                        <p:attrNameLst>
                                          <p:attrName>style.visibility</p:attrName>
                                        </p:attrNameLst>
                                      </p:cBhvr>
                                      <p:to>
                                        <p:strVal val="visible"/>
                                      </p:to>
                                    </p:set>
                                    <p:anim calcmode="lin" valueType="num">
                                      <p:cBhvr>
                                        <p:cTn id="84" dur="500" fill="hold"/>
                                        <p:tgtEl>
                                          <p:spTgt spid="71"/>
                                        </p:tgtEl>
                                        <p:attrNameLst>
                                          <p:attrName>ppt_w</p:attrName>
                                        </p:attrNameLst>
                                      </p:cBhvr>
                                      <p:tavLst>
                                        <p:tav tm="0">
                                          <p:val>
                                            <p:fltVal val="0"/>
                                          </p:val>
                                        </p:tav>
                                        <p:tav tm="100000">
                                          <p:val>
                                            <p:strVal val="#ppt_w"/>
                                          </p:val>
                                        </p:tav>
                                      </p:tavLst>
                                    </p:anim>
                                    <p:anim calcmode="lin" valueType="num">
                                      <p:cBhvr>
                                        <p:cTn id="85" dur="500" fill="hold"/>
                                        <p:tgtEl>
                                          <p:spTgt spid="71"/>
                                        </p:tgtEl>
                                        <p:attrNameLst>
                                          <p:attrName>ppt_h</p:attrName>
                                        </p:attrNameLst>
                                      </p:cBhvr>
                                      <p:tavLst>
                                        <p:tav tm="0">
                                          <p:val>
                                            <p:fltVal val="0"/>
                                          </p:val>
                                        </p:tav>
                                        <p:tav tm="100000">
                                          <p:val>
                                            <p:strVal val="#ppt_h"/>
                                          </p:val>
                                        </p:tav>
                                      </p:tavLst>
                                    </p:anim>
                                    <p:animEffect transition="in" filter="fade">
                                      <p:cBhvr>
                                        <p:cTn id="86" dur="500"/>
                                        <p:tgtEl>
                                          <p:spTgt spid="71"/>
                                        </p:tgtEl>
                                      </p:cBhvr>
                                    </p:animEffect>
                                  </p:childTnLst>
                                </p:cTn>
                              </p:par>
                              <p:par>
                                <p:cTn id="87" presetID="53" presetClass="entr" presetSubtype="16" fill="hold" grpId="0" nodeType="withEffect">
                                  <p:stCondLst>
                                    <p:cond delay="1000"/>
                                  </p:stCondLst>
                                  <p:childTnLst>
                                    <p:set>
                                      <p:cBhvr>
                                        <p:cTn id="88" dur="1" fill="hold">
                                          <p:stCondLst>
                                            <p:cond delay="0"/>
                                          </p:stCondLst>
                                        </p:cTn>
                                        <p:tgtEl>
                                          <p:spTgt spid="70"/>
                                        </p:tgtEl>
                                        <p:attrNameLst>
                                          <p:attrName>style.visibility</p:attrName>
                                        </p:attrNameLst>
                                      </p:cBhvr>
                                      <p:to>
                                        <p:strVal val="visible"/>
                                      </p:to>
                                    </p:set>
                                    <p:anim calcmode="lin" valueType="num">
                                      <p:cBhvr>
                                        <p:cTn id="89" dur="500" fill="hold"/>
                                        <p:tgtEl>
                                          <p:spTgt spid="70"/>
                                        </p:tgtEl>
                                        <p:attrNameLst>
                                          <p:attrName>ppt_w</p:attrName>
                                        </p:attrNameLst>
                                      </p:cBhvr>
                                      <p:tavLst>
                                        <p:tav tm="0">
                                          <p:val>
                                            <p:fltVal val="0"/>
                                          </p:val>
                                        </p:tav>
                                        <p:tav tm="100000">
                                          <p:val>
                                            <p:strVal val="#ppt_w"/>
                                          </p:val>
                                        </p:tav>
                                      </p:tavLst>
                                    </p:anim>
                                    <p:anim calcmode="lin" valueType="num">
                                      <p:cBhvr>
                                        <p:cTn id="90" dur="500" fill="hold"/>
                                        <p:tgtEl>
                                          <p:spTgt spid="70"/>
                                        </p:tgtEl>
                                        <p:attrNameLst>
                                          <p:attrName>ppt_h</p:attrName>
                                        </p:attrNameLst>
                                      </p:cBhvr>
                                      <p:tavLst>
                                        <p:tav tm="0">
                                          <p:val>
                                            <p:fltVal val="0"/>
                                          </p:val>
                                        </p:tav>
                                        <p:tav tm="100000">
                                          <p:val>
                                            <p:strVal val="#ppt_h"/>
                                          </p:val>
                                        </p:tav>
                                      </p:tavLst>
                                    </p:anim>
                                    <p:animEffect transition="in" filter="fade">
                                      <p:cBhvr>
                                        <p:cTn id="91" dur="500"/>
                                        <p:tgtEl>
                                          <p:spTgt spid="70"/>
                                        </p:tgtEl>
                                      </p:cBhvr>
                                    </p:animEffect>
                                  </p:childTnLst>
                                </p:cTn>
                              </p:par>
                              <p:par>
                                <p:cTn id="92" presetID="53" presetClass="entr" presetSubtype="16" fill="hold" grpId="0" nodeType="withEffect">
                                  <p:stCondLst>
                                    <p:cond delay="1500"/>
                                  </p:stCondLst>
                                  <p:childTnLst>
                                    <p:set>
                                      <p:cBhvr>
                                        <p:cTn id="93" dur="1" fill="hold">
                                          <p:stCondLst>
                                            <p:cond delay="0"/>
                                          </p:stCondLst>
                                        </p:cTn>
                                        <p:tgtEl>
                                          <p:spTgt spid="72"/>
                                        </p:tgtEl>
                                        <p:attrNameLst>
                                          <p:attrName>style.visibility</p:attrName>
                                        </p:attrNameLst>
                                      </p:cBhvr>
                                      <p:to>
                                        <p:strVal val="visible"/>
                                      </p:to>
                                    </p:set>
                                    <p:anim calcmode="lin" valueType="num">
                                      <p:cBhvr>
                                        <p:cTn id="94" dur="500" fill="hold"/>
                                        <p:tgtEl>
                                          <p:spTgt spid="72"/>
                                        </p:tgtEl>
                                        <p:attrNameLst>
                                          <p:attrName>ppt_w</p:attrName>
                                        </p:attrNameLst>
                                      </p:cBhvr>
                                      <p:tavLst>
                                        <p:tav tm="0">
                                          <p:val>
                                            <p:fltVal val="0"/>
                                          </p:val>
                                        </p:tav>
                                        <p:tav tm="100000">
                                          <p:val>
                                            <p:strVal val="#ppt_w"/>
                                          </p:val>
                                        </p:tav>
                                      </p:tavLst>
                                    </p:anim>
                                    <p:anim calcmode="lin" valueType="num">
                                      <p:cBhvr>
                                        <p:cTn id="95" dur="500" fill="hold"/>
                                        <p:tgtEl>
                                          <p:spTgt spid="72"/>
                                        </p:tgtEl>
                                        <p:attrNameLst>
                                          <p:attrName>ppt_h</p:attrName>
                                        </p:attrNameLst>
                                      </p:cBhvr>
                                      <p:tavLst>
                                        <p:tav tm="0">
                                          <p:val>
                                            <p:fltVal val="0"/>
                                          </p:val>
                                        </p:tav>
                                        <p:tav tm="100000">
                                          <p:val>
                                            <p:strVal val="#ppt_h"/>
                                          </p:val>
                                        </p:tav>
                                      </p:tavLst>
                                    </p:anim>
                                    <p:animEffect transition="in" filter="fade">
                                      <p:cBhvr>
                                        <p:cTn id="96" dur="500"/>
                                        <p:tgtEl>
                                          <p:spTgt spid="72"/>
                                        </p:tgtEl>
                                      </p:cBhvr>
                                    </p:animEffect>
                                  </p:childTnLst>
                                </p:cTn>
                              </p:par>
                              <p:par>
                                <p:cTn id="97" presetID="53" presetClass="entr" presetSubtype="16" fill="hold" grpId="0" nodeType="withEffect">
                                  <p:stCondLst>
                                    <p:cond delay="1500"/>
                                  </p:stCondLst>
                                  <p:childTnLst>
                                    <p:set>
                                      <p:cBhvr>
                                        <p:cTn id="98" dur="1" fill="hold">
                                          <p:stCondLst>
                                            <p:cond delay="0"/>
                                          </p:stCondLst>
                                        </p:cTn>
                                        <p:tgtEl>
                                          <p:spTgt spid="73"/>
                                        </p:tgtEl>
                                        <p:attrNameLst>
                                          <p:attrName>style.visibility</p:attrName>
                                        </p:attrNameLst>
                                      </p:cBhvr>
                                      <p:to>
                                        <p:strVal val="visible"/>
                                      </p:to>
                                    </p:set>
                                    <p:anim calcmode="lin" valueType="num">
                                      <p:cBhvr>
                                        <p:cTn id="99" dur="500" fill="hold"/>
                                        <p:tgtEl>
                                          <p:spTgt spid="73"/>
                                        </p:tgtEl>
                                        <p:attrNameLst>
                                          <p:attrName>ppt_w</p:attrName>
                                        </p:attrNameLst>
                                      </p:cBhvr>
                                      <p:tavLst>
                                        <p:tav tm="0">
                                          <p:val>
                                            <p:fltVal val="0"/>
                                          </p:val>
                                        </p:tav>
                                        <p:tav tm="100000">
                                          <p:val>
                                            <p:strVal val="#ppt_w"/>
                                          </p:val>
                                        </p:tav>
                                      </p:tavLst>
                                    </p:anim>
                                    <p:anim calcmode="lin" valueType="num">
                                      <p:cBhvr>
                                        <p:cTn id="100" dur="500" fill="hold"/>
                                        <p:tgtEl>
                                          <p:spTgt spid="73"/>
                                        </p:tgtEl>
                                        <p:attrNameLst>
                                          <p:attrName>ppt_h</p:attrName>
                                        </p:attrNameLst>
                                      </p:cBhvr>
                                      <p:tavLst>
                                        <p:tav tm="0">
                                          <p:val>
                                            <p:fltVal val="0"/>
                                          </p:val>
                                        </p:tav>
                                        <p:tav tm="100000">
                                          <p:val>
                                            <p:strVal val="#ppt_h"/>
                                          </p:val>
                                        </p:tav>
                                      </p:tavLst>
                                    </p:anim>
                                    <p:animEffect transition="in" filter="fade">
                                      <p:cBhvr>
                                        <p:cTn id="101" dur="500"/>
                                        <p:tgtEl>
                                          <p:spTgt spid="73"/>
                                        </p:tgtEl>
                                      </p:cBhvr>
                                    </p:animEffect>
                                  </p:childTnLst>
                                </p:cTn>
                              </p:par>
                              <p:par>
                                <p:cTn id="102" presetID="53" presetClass="entr" presetSubtype="16" fill="hold" grpId="0" nodeType="withEffect">
                                  <p:stCondLst>
                                    <p:cond delay="1500"/>
                                  </p:stCondLst>
                                  <p:childTnLst>
                                    <p:set>
                                      <p:cBhvr>
                                        <p:cTn id="103" dur="1" fill="hold">
                                          <p:stCondLst>
                                            <p:cond delay="0"/>
                                          </p:stCondLst>
                                        </p:cTn>
                                        <p:tgtEl>
                                          <p:spTgt spid="74"/>
                                        </p:tgtEl>
                                        <p:attrNameLst>
                                          <p:attrName>style.visibility</p:attrName>
                                        </p:attrNameLst>
                                      </p:cBhvr>
                                      <p:to>
                                        <p:strVal val="visible"/>
                                      </p:to>
                                    </p:set>
                                    <p:anim calcmode="lin" valueType="num">
                                      <p:cBhvr>
                                        <p:cTn id="104" dur="500" fill="hold"/>
                                        <p:tgtEl>
                                          <p:spTgt spid="74"/>
                                        </p:tgtEl>
                                        <p:attrNameLst>
                                          <p:attrName>ppt_w</p:attrName>
                                        </p:attrNameLst>
                                      </p:cBhvr>
                                      <p:tavLst>
                                        <p:tav tm="0">
                                          <p:val>
                                            <p:fltVal val="0"/>
                                          </p:val>
                                        </p:tav>
                                        <p:tav tm="100000">
                                          <p:val>
                                            <p:strVal val="#ppt_w"/>
                                          </p:val>
                                        </p:tav>
                                      </p:tavLst>
                                    </p:anim>
                                    <p:anim calcmode="lin" valueType="num">
                                      <p:cBhvr>
                                        <p:cTn id="105" dur="500" fill="hold"/>
                                        <p:tgtEl>
                                          <p:spTgt spid="74"/>
                                        </p:tgtEl>
                                        <p:attrNameLst>
                                          <p:attrName>ppt_h</p:attrName>
                                        </p:attrNameLst>
                                      </p:cBhvr>
                                      <p:tavLst>
                                        <p:tav tm="0">
                                          <p:val>
                                            <p:fltVal val="0"/>
                                          </p:val>
                                        </p:tav>
                                        <p:tav tm="100000">
                                          <p:val>
                                            <p:strVal val="#ppt_h"/>
                                          </p:val>
                                        </p:tav>
                                      </p:tavLst>
                                    </p:anim>
                                    <p:animEffect transition="in" filter="fade">
                                      <p:cBhvr>
                                        <p:cTn id="106" dur="500"/>
                                        <p:tgtEl>
                                          <p:spTgt spid="74"/>
                                        </p:tgtEl>
                                      </p:cBhvr>
                                    </p:animEffect>
                                  </p:childTnLst>
                                </p:cTn>
                              </p:par>
                              <p:par>
                                <p:cTn id="107" presetID="53" presetClass="entr" presetSubtype="16" fill="hold" grpId="0" nodeType="withEffect">
                                  <p:stCondLst>
                                    <p:cond delay="1500"/>
                                  </p:stCondLst>
                                  <p:childTnLst>
                                    <p:set>
                                      <p:cBhvr>
                                        <p:cTn id="108" dur="1" fill="hold">
                                          <p:stCondLst>
                                            <p:cond delay="0"/>
                                          </p:stCondLst>
                                        </p:cTn>
                                        <p:tgtEl>
                                          <p:spTgt spid="75"/>
                                        </p:tgtEl>
                                        <p:attrNameLst>
                                          <p:attrName>style.visibility</p:attrName>
                                        </p:attrNameLst>
                                      </p:cBhvr>
                                      <p:to>
                                        <p:strVal val="visible"/>
                                      </p:to>
                                    </p:set>
                                    <p:anim calcmode="lin" valueType="num">
                                      <p:cBhvr>
                                        <p:cTn id="109" dur="500" fill="hold"/>
                                        <p:tgtEl>
                                          <p:spTgt spid="75"/>
                                        </p:tgtEl>
                                        <p:attrNameLst>
                                          <p:attrName>ppt_w</p:attrName>
                                        </p:attrNameLst>
                                      </p:cBhvr>
                                      <p:tavLst>
                                        <p:tav tm="0">
                                          <p:val>
                                            <p:fltVal val="0"/>
                                          </p:val>
                                        </p:tav>
                                        <p:tav tm="100000">
                                          <p:val>
                                            <p:strVal val="#ppt_w"/>
                                          </p:val>
                                        </p:tav>
                                      </p:tavLst>
                                    </p:anim>
                                    <p:anim calcmode="lin" valueType="num">
                                      <p:cBhvr>
                                        <p:cTn id="110" dur="500" fill="hold"/>
                                        <p:tgtEl>
                                          <p:spTgt spid="75"/>
                                        </p:tgtEl>
                                        <p:attrNameLst>
                                          <p:attrName>ppt_h</p:attrName>
                                        </p:attrNameLst>
                                      </p:cBhvr>
                                      <p:tavLst>
                                        <p:tav tm="0">
                                          <p:val>
                                            <p:fltVal val="0"/>
                                          </p:val>
                                        </p:tav>
                                        <p:tav tm="100000">
                                          <p:val>
                                            <p:strVal val="#ppt_h"/>
                                          </p:val>
                                        </p:tav>
                                      </p:tavLst>
                                    </p:anim>
                                    <p:animEffect transition="in" filter="fade">
                                      <p:cBhvr>
                                        <p:cTn id="111" dur="500"/>
                                        <p:tgtEl>
                                          <p:spTgt spid="75"/>
                                        </p:tgtEl>
                                      </p:cBhvr>
                                    </p:animEffect>
                                  </p:childTnLst>
                                </p:cTn>
                              </p:par>
                            </p:childTnLst>
                          </p:cTn>
                        </p:par>
                        <p:par>
                          <p:cTn id="112" fill="hold">
                            <p:stCondLst>
                              <p:cond delay="7050"/>
                            </p:stCondLst>
                            <p:childTnLst>
                              <p:par>
                                <p:cTn id="113" presetID="22" presetClass="entr" presetSubtype="4" fill="hold" nodeType="afterEffect">
                                  <p:stCondLst>
                                    <p:cond delay="0"/>
                                  </p:stCondLst>
                                  <p:childTnLst>
                                    <p:set>
                                      <p:cBhvr>
                                        <p:cTn id="114" dur="1" fill="hold">
                                          <p:stCondLst>
                                            <p:cond delay="0"/>
                                          </p:stCondLst>
                                        </p:cTn>
                                        <p:tgtEl>
                                          <p:spTgt spid="40"/>
                                        </p:tgtEl>
                                        <p:attrNameLst>
                                          <p:attrName>style.visibility</p:attrName>
                                        </p:attrNameLst>
                                      </p:cBhvr>
                                      <p:to>
                                        <p:strVal val="visible"/>
                                      </p:to>
                                    </p:set>
                                    <p:animEffect transition="in" filter="wipe(down)">
                                      <p:cBhvr>
                                        <p:cTn id="115" dur="500"/>
                                        <p:tgtEl>
                                          <p:spTgt spid="40"/>
                                        </p:tgtEl>
                                      </p:cBhvr>
                                    </p:animEffect>
                                  </p:childTnLst>
                                </p:cTn>
                              </p:par>
                              <p:par>
                                <p:cTn id="116" presetID="53" presetClass="entr" presetSubtype="16" fill="hold" nodeType="withEffect">
                                  <p:stCondLst>
                                    <p:cond delay="0"/>
                                  </p:stCondLst>
                                  <p:childTnLst>
                                    <p:set>
                                      <p:cBhvr>
                                        <p:cTn id="117" dur="1" fill="hold">
                                          <p:stCondLst>
                                            <p:cond delay="0"/>
                                          </p:stCondLst>
                                        </p:cTn>
                                        <p:tgtEl>
                                          <p:spTgt spid="46"/>
                                        </p:tgtEl>
                                        <p:attrNameLst>
                                          <p:attrName>style.visibility</p:attrName>
                                        </p:attrNameLst>
                                      </p:cBhvr>
                                      <p:to>
                                        <p:strVal val="visible"/>
                                      </p:to>
                                    </p:set>
                                    <p:anim calcmode="lin" valueType="num">
                                      <p:cBhvr>
                                        <p:cTn id="118" dur="500" fill="hold"/>
                                        <p:tgtEl>
                                          <p:spTgt spid="46"/>
                                        </p:tgtEl>
                                        <p:attrNameLst>
                                          <p:attrName>ppt_w</p:attrName>
                                        </p:attrNameLst>
                                      </p:cBhvr>
                                      <p:tavLst>
                                        <p:tav tm="0">
                                          <p:val>
                                            <p:fltVal val="0"/>
                                          </p:val>
                                        </p:tav>
                                        <p:tav tm="100000">
                                          <p:val>
                                            <p:strVal val="#ppt_w"/>
                                          </p:val>
                                        </p:tav>
                                      </p:tavLst>
                                    </p:anim>
                                    <p:anim calcmode="lin" valueType="num">
                                      <p:cBhvr>
                                        <p:cTn id="119" dur="500" fill="hold"/>
                                        <p:tgtEl>
                                          <p:spTgt spid="46"/>
                                        </p:tgtEl>
                                        <p:attrNameLst>
                                          <p:attrName>ppt_h</p:attrName>
                                        </p:attrNameLst>
                                      </p:cBhvr>
                                      <p:tavLst>
                                        <p:tav tm="0">
                                          <p:val>
                                            <p:fltVal val="0"/>
                                          </p:val>
                                        </p:tav>
                                        <p:tav tm="100000">
                                          <p:val>
                                            <p:strVal val="#ppt_h"/>
                                          </p:val>
                                        </p:tav>
                                      </p:tavLst>
                                    </p:anim>
                                    <p:animEffect transition="in" filter="fade">
                                      <p:cBhvr>
                                        <p:cTn id="120" dur="500"/>
                                        <p:tgtEl>
                                          <p:spTgt spid="46"/>
                                        </p:tgtEl>
                                      </p:cBhvr>
                                    </p:animEffect>
                                  </p:childTnLst>
                                </p:cTn>
                              </p:par>
                            </p:childTnLst>
                          </p:cTn>
                        </p:par>
                        <p:par>
                          <p:cTn id="121" fill="hold">
                            <p:stCondLst>
                              <p:cond delay="7550"/>
                            </p:stCondLst>
                            <p:childTnLst>
                              <p:par>
                                <p:cTn id="122" presetID="22" presetClass="entr" presetSubtype="4" fill="hold" nodeType="afterEffect">
                                  <p:stCondLst>
                                    <p:cond delay="0"/>
                                  </p:stCondLst>
                                  <p:childTnLst>
                                    <p:set>
                                      <p:cBhvr>
                                        <p:cTn id="123" dur="1" fill="hold">
                                          <p:stCondLst>
                                            <p:cond delay="0"/>
                                          </p:stCondLst>
                                        </p:cTn>
                                        <p:tgtEl>
                                          <p:spTgt spid="41"/>
                                        </p:tgtEl>
                                        <p:attrNameLst>
                                          <p:attrName>style.visibility</p:attrName>
                                        </p:attrNameLst>
                                      </p:cBhvr>
                                      <p:to>
                                        <p:strVal val="visible"/>
                                      </p:to>
                                    </p:set>
                                    <p:animEffect transition="in" filter="wipe(down)">
                                      <p:cBhvr>
                                        <p:cTn id="124" dur="500"/>
                                        <p:tgtEl>
                                          <p:spTgt spid="41"/>
                                        </p:tgtEl>
                                      </p:cBhvr>
                                    </p:animEffect>
                                  </p:childTnLst>
                                </p:cTn>
                              </p:par>
                            </p:childTnLst>
                          </p:cTn>
                        </p:par>
                        <p:par>
                          <p:cTn id="125" fill="hold">
                            <p:stCondLst>
                              <p:cond delay="8050"/>
                            </p:stCondLst>
                            <p:childTnLst>
                              <p:par>
                                <p:cTn id="126" presetID="22" presetClass="entr" presetSubtype="1" fill="hold" nodeType="afterEffect">
                                  <p:stCondLst>
                                    <p:cond delay="0"/>
                                  </p:stCondLst>
                                  <p:childTnLst>
                                    <p:set>
                                      <p:cBhvr>
                                        <p:cTn id="127" dur="1" fill="hold">
                                          <p:stCondLst>
                                            <p:cond delay="0"/>
                                          </p:stCondLst>
                                        </p:cTn>
                                        <p:tgtEl>
                                          <p:spTgt spid="42"/>
                                        </p:tgtEl>
                                        <p:attrNameLst>
                                          <p:attrName>style.visibility</p:attrName>
                                        </p:attrNameLst>
                                      </p:cBhvr>
                                      <p:to>
                                        <p:strVal val="visible"/>
                                      </p:to>
                                    </p:set>
                                    <p:animEffect transition="in" filter="wipe(up)">
                                      <p:cBhvr>
                                        <p:cTn id="128" dur="500"/>
                                        <p:tgtEl>
                                          <p:spTgt spid="42"/>
                                        </p:tgtEl>
                                      </p:cBhvr>
                                    </p:animEffect>
                                  </p:childTnLst>
                                </p:cTn>
                              </p:par>
                              <p:par>
                                <p:cTn id="129" presetID="53" presetClass="entr" presetSubtype="16" fill="hold" nodeType="withEffect">
                                  <p:stCondLst>
                                    <p:cond delay="0"/>
                                  </p:stCondLst>
                                  <p:childTnLst>
                                    <p:set>
                                      <p:cBhvr>
                                        <p:cTn id="130" dur="1" fill="hold">
                                          <p:stCondLst>
                                            <p:cond delay="0"/>
                                          </p:stCondLst>
                                        </p:cTn>
                                        <p:tgtEl>
                                          <p:spTgt spid="43"/>
                                        </p:tgtEl>
                                        <p:attrNameLst>
                                          <p:attrName>style.visibility</p:attrName>
                                        </p:attrNameLst>
                                      </p:cBhvr>
                                      <p:to>
                                        <p:strVal val="visible"/>
                                      </p:to>
                                    </p:set>
                                    <p:anim calcmode="lin" valueType="num">
                                      <p:cBhvr>
                                        <p:cTn id="131" dur="500" fill="hold"/>
                                        <p:tgtEl>
                                          <p:spTgt spid="43"/>
                                        </p:tgtEl>
                                        <p:attrNameLst>
                                          <p:attrName>ppt_w</p:attrName>
                                        </p:attrNameLst>
                                      </p:cBhvr>
                                      <p:tavLst>
                                        <p:tav tm="0">
                                          <p:val>
                                            <p:fltVal val="0"/>
                                          </p:val>
                                        </p:tav>
                                        <p:tav tm="100000">
                                          <p:val>
                                            <p:strVal val="#ppt_w"/>
                                          </p:val>
                                        </p:tav>
                                      </p:tavLst>
                                    </p:anim>
                                    <p:anim calcmode="lin" valueType="num">
                                      <p:cBhvr>
                                        <p:cTn id="132" dur="500" fill="hold"/>
                                        <p:tgtEl>
                                          <p:spTgt spid="43"/>
                                        </p:tgtEl>
                                        <p:attrNameLst>
                                          <p:attrName>ppt_h</p:attrName>
                                        </p:attrNameLst>
                                      </p:cBhvr>
                                      <p:tavLst>
                                        <p:tav tm="0">
                                          <p:val>
                                            <p:fltVal val="0"/>
                                          </p:val>
                                        </p:tav>
                                        <p:tav tm="100000">
                                          <p:val>
                                            <p:strVal val="#ppt_h"/>
                                          </p:val>
                                        </p:tav>
                                      </p:tavLst>
                                    </p:anim>
                                    <p:animEffect transition="in" filter="fade">
                                      <p:cBhvr>
                                        <p:cTn id="13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9" grpId="0" animBg="1"/>
      <p:bldP spid="60" grpId="0" animBg="1"/>
      <p:bldP spid="64" grpId="0" animBg="1"/>
      <p:bldP spid="65" grpId="0" animBg="1"/>
      <p:bldP spid="70" grpId="0" animBg="1"/>
      <p:bldP spid="71" grpId="0" animBg="1"/>
      <p:bldP spid="72" grpId="0"/>
      <p:bldP spid="73" grpId="0"/>
      <p:bldP spid="74" grpId="0"/>
      <p:bldP spid="75" grpId="0"/>
      <p:bldP spid="76" grpId="0"/>
      <p:bldP spid="7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 5"/>
          <p:cNvSpPr>
            <a:spLocks noChangeArrowheads="1"/>
          </p:cNvSpPr>
          <p:nvPr/>
        </p:nvSpPr>
        <p:spPr bwMode="auto">
          <a:xfrm>
            <a:off x="1468280" y="2335176"/>
            <a:ext cx="169025" cy="169025"/>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25" name="椭圆 6"/>
          <p:cNvSpPr>
            <a:spLocks noChangeArrowheads="1"/>
          </p:cNvSpPr>
          <p:nvPr/>
        </p:nvSpPr>
        <p:spPr bwMode="auto">
          <a:xfrm>
            <a:off x="1586120" y="2098303"/>
            <a:ext cx="169025" cy="169025"/>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26" name="椭圆 7"/>
          <p:cNvSpPr>
            <a:spLocks noChangeArrowheads="1"/>
          </p:cNvSpPr>
          <p:nvPr/>
        </p:nvSpPr>
        <p:spPr bwMode="auto">
          <a:xfrm>
            <a:off x="1870605" y="2145915"/>
            <a:ext cx="265441" cy="26544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27" name="椭圆 11"/>
          <p:cNvSpPr>
            <a:spLocks noChangeArrowheads="1"/>
          </p:cNvSpPr>
          <p:nvPr/>
        </p:nvSpPr>
        <p:spPr bwMode="auto">
          <a:xfrm>
            <a:off x="3029972" y="2074496"/>
            <a:ext cx="266631" cy="26544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28" name="椭圆 12"/>
          <p:cNvSpPr>
            <a:spLocks noChangeArrowheads="1"/>
          </p:cNvSpPr>
          <p:nvPr/>
        </p:nvSpPr>
        <p:spPr bwMode="auto">
          <a:xfrm>
            <a:off x="3362071" y="2335176"/>
            <a:ext cx="169025" cy="169025"/>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29" name="椭圆 13"/>
          <p:cNvSpPr>
            <a:spLocks noChangeArrowheads="1"/>
          </p:cNvSpPr>
          <p:nvPr/>
        </p:nvSpPr>
        <p:spPr bwMode="auto">
          <a:xfrm>
            <a:off x="3503718" y="2595855"/>
            <a:ext cx="169025" cy="169025"/>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30" name="椭圆 14"/>
          <p:cNvSpPr>
            <a:spLocks noChangeArrowheads="1"/>
          </p:cNvSpPr>
          <p:nvPr/>
        </p:nvSpPr>
        <p:spPr bwMode="auto">
          <a:xfrm>
            <a:off x="2272932" y="2098303"/>
            <a:ext cx="434466" cy="434465"/>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31" name="椭圆 15"/>
          <p:cNvSpPr>
            <a:spLocks noChangeArrowheads="1"/>
          </p:cNvSpPr>
          <p:nvPr/>
        </p:nvSpPr>
        <p:spPr bwMode="auto">
          <a:xfrm>
            <a:off x="1349248" y="2998182"/>
            <a:ext cx="169025" cy="169025"/>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32" name="椭圆 16"/>
          <p:cNvSpPr>
            <a:spLocks noChangeArrowheads="1"/>
          </p:cNvSpPr>
          <p:nvPr/>
        </p:nvSpPr>
        <p:spPr bwMode="auto">
          <a:xfrm>
            <a:off x="1492086" y="3211248"/>
            <a:ext cx="265441" cy="265441"/>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33" name="椭圆 17"/>
          <p:cNvSpPr>
            <a:spLocks noChangeArrowheads="1"/>
          </p:cNvSpPr>
          <p:nvPr/>
        </p:nvSpPr>
        <p:spPr bwMode="auto">
          <a:xfrm>
            <a:off x="1846798" y="3400507"/>
            <a:ext cx="386854" cy="386852"/>
          </a:xfrm>
          <a:prstGeom prst="ellipse">
            <a:avLst/>
          </a:prstGeom>
          <a:blipFill dpi="0" rotWithShape="1">
            <a:blip r:embed="rId8" cstate="screen">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34" name="椭圆 18"/>
          <p:cNvSpPr>
            <a:spLocks noChangeArrowheads="1"/>
          </p:cNvSpPr>
          <p:nvPr/>
        </p:nvSpPr>
        <p:spPr bwMode="auto">
          <a:xfrm>
            <a:off x="2344351" y="3707609"/>
            <a:ext cx="169025" cy="169025"/>
          </a:xfrm>
          <a:prstGeom prst="ellipse">
            <a:avLst/>
          </a:prstGeom>
          <a:blipFill dpi="0" rotWithShape="1">
            <a:blip r:embed="rId9" cstate="screen">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35" name="椭圆 19"/>
          <p:cNvSpPr>
            <a:spLocks noChangeArrowheads="1"/>
          </p:cNvSpPr>
          <p:nvPr/>
        </p:nvSpPr>
        <p:spPr bwMode="auto">
          <a:xfrm>
            <a:off x="2438386" y="3400507"/>
            <a:ext cx="265440" cy="265440"/>
          </a:xfrm>
          <a:prstGeom prst="ellipse">
            <a:avLst/>
          </a:prstGeom>
          <a:blipFill dpi="0" rotWithShape="1">
            <a:blip r:embed="rId10" cstate="screen">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36" name="椭圆 20"/>
          <p:cNvSpPr>
            <a:spLocks noChangeArrowheads="1"/>
          </p:cNvSpPr>
          <p:nvPr/>
        </p:nvSpPr>
        <p:spPr bwMode="auto">
          <a:xfrm>
            <a:off x="2675259" y="3731416"/>
            <a:ext cx="169025" cy="169025"/>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37" name="椭圆 21"/>
          <p:cNvSpPr>
            <a:spLocks noChangeArrowheads="1"/>
          </p:cNvSpPr>
          <p:nvPr/>
        </p:nvSpPr>
        <p:spPr bwMode="auto">
          <a:xfrm>
            <a:off x="2888326" y="3352895"/>
            <a:ext cx="386852" cy="386852"/>
          </a:xfrm>
          <a:prstGeom prst="ellipse">
            <a:avLst/>
          </a:prstGeom>
          <a:blipFill dpi="0" rotWithShape="1">
            <a:blip r:embed="rId11" cstate="screen">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38" name="椭圆 22"/>
          <p:cNvSpPr>
            <a:spLocks noChangeArrowheads="1"/>
          </p:cNvSpPr>
          <p:nvPr/>
        </p:nvSpPr>
        <p:spPr bwMode="auto">
          <a:xfrm>
            <a:off x="3408492" y="3258860"/>
            <a:ext cx="266631" cy="265441"/>
          </a:xfrm>
          <a:prstGeom prst="ellipse">
            <a:avLst/>
          </a:prstGeom>
          <a:blipFill dpi="0" rotWithShape="1">
            <a:blip r:embed="rId10" cstate="screen">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39" name="燕尾形 23"/>
          <p:cNvSpPr>
            <a:spLocks noChangeArrowheads="1"/>
          </p:cNvSpPr>
          <p:nvPr/>
        </p:nvSpPr>
        <p:spPr bwMode="auto">
          <a:xfrm>
            <a:off x="3675123" y="2144725"/>
            <a:ext cx="779657" cy="1490275"/>
          </a:xfrm>
          <a:prstGeom prst="chevron">
            <a:avLst>
              <a:gd name="adj" fmla="val 62306"/>
            </a:avLst>
          </a:prstGeom>
          <a:blipFill dpi="0" rotWithShape="1">
            <a:blip r:embed="rId12">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40" name="燕尾形 24"/>
          <p:cNvSpPr>
            <a:spLocks noChangeArrowheads="1"/>
          </p:cNvSpPr>
          <p:nvPr/>
        </p:nvSpPr>
        <p:spPr bwMode="auto">
          <a:xfrm>
            <a:off x="4313131" y="2144725"/>
            <a:ext cx="780847" cy="1490275"/>
          </a:xfrm>
          <a:prstGeom prst="chevron">
            <a:avLst>
              <a:gd name="adj" fmla="val 62306"/>
            </a:avLst>
          </a:prstGeom>
          <a:blipFill dpi="0" rotWithShape="1">
            <a:blip r:embed="rId13">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41" name="矩形 29"/>
          <p:cNvSpPr>
            <a:spLocks noChangeArrowheads="1"/>
          </p:cNvSpPr>
          <p:nvPr/>
        </p:nvSpPr>
        <p:spPr bwMode="auto">
          <a:xfrm>
            <a:off x="1938286" y="2738632"/>
            <a:ext cx="1210588" cy="400110"/>
          </a:xfrm>
          <a:prstGeom prst="rect">
            <a:avLst/>
          </a:prstGeom>
          <a:blipFill dpi="0" rotWithShape="1">
            <a:blip r:embed="rId14">
              <a:extLst>
                <a:ext uri="{28A0092B-C50C-407E-A947-70E740481C1C}">
                  <a14:useLocalDpi xmlns:a14="http://schemas.microsoft.com/office/drawing/2010/main"/>
                </a:ext>
              </a:extLst>
            </a:blip>
            <a:srcRect/>
            <a:stretch>
              <a:fillRect/>
            </a:stretch>
          </a:blipFill>
          <a:ln w="9525">
            <a:noFill/>
            <a:miter lim="800000"/>
            <a:headEnd/>
            <a:tailEnd/>
          </a:ln>
          <a:extLst/>
        </p:spPr>
        <p:txBody>
          <a:bodyPr wrap="none">
            <a:spAutoFit/>
          </a:bodyPr>
          <a:lstStyle/>
          <a:p>
            <a:pPr defTabSz="405037" fontAlgn="auto">
              <a:spcBef>
                <a:spcPts val="0"/>
              </a:spcBef>
              <a:spcAft>
                <a:spcPts val="0"/>
              </a:spcAft>
            </a:pPr>
            <a:r>
              <a:rPr lang="zh-CN" altLang="en-US" sz="2000" dirty="0">
                <a:solidFill>
                  <a:prstClr val="white"/>
                </a:solidFill>
                <a:latin typeface="微软雅黑" panose="020B0503020204020204" pitchFamily="34" charset="-122"/>
                <a:ea typeface="微软雅黑" panose="020B0503020204020204" pitchFamily="34" charset="-122"/>
                <a:sym typeface="宋体" panose="02010600030101010101" pitchFamily="2" charset="-122"/>
              </a:rPr>
              <a:t>标题内容</a:t>
            </a:r>
          </a:p>
        </p:txBody>
      </p:sp>
      <p:sp>
        <p:nvSpPr>
          <p:cNvPr id="42" name="任意多边形 27"/>
          <p:cNvSpPr>
            <a:spLocks noChangeArrowheads="1"/>
          </p:cNvSpPr>
          <p:nvPr/>
        </p:nvSpPr>
        <p:spPr bwMode="auto">
          <a:xfrm>
            <a:off x="5421316" y="2187577"/>
            <a:ext cx="2534180" cy="1749763"/>
          </a:xfrm>
          <a:custGeom>
            <a:avLst/>
            <a:gdLst>
              <a:gd name="T0" fmla="*/ 3243492 w 3243492"/>
              <a:gd name="T1" fmla="*/ 0 h 2240066"/>
              <a:gd name="T2" fmla="*/ 3243492 w 3243492"/>
              <a:gd name="T3" fmla="*/ 1764406 h 2240066"/>
              <a:gd name="T4" fmla="*/ 2370148 w 3243492"/>
              <a:gd name="T5" fmla="*/ 1764406 h 2240066"/>
              <a:gd name="T6" fmla="*/ 2382210 w 3243492"/>
              <a:gd name="T7" fmla="*/ 2240066 h 2240066"/>
              <a:gd name="T8" fmla="*/ 1860032 w 3243492"/>
              <a:gd name="T9" fmla="*/ 1764406 h 2240066"/>
              <a:gd name="T10" fmla="*/ 0 w 3243492"/>
              <a:gd name="T11" fmla="*/ 1764406 h 2240066"/>
              <a:gd name="T12" fmla="*/ 0 w 3243492"/>
              <a:gd name="T13" fmla="*/ 0 h 2240066"/>
              <a:gd name="T14" fmla="*/ 0 60000 65536"/>
              <a:gd name="T15" fmla="*/ 0 60000 65536"/>
              <a:gd name="T16" fmla="*/ 0 60000 65536"/>
              <a:gd name="T17" fmla="*/ 0 60000 65536"/>
              <a:gd name="T18" fmla="*/ 0 60000 65536"/>
              <a:gd name="T19" fmla="*/ 0 60000 65536"/>
              <a:gd name="T20" fmla="*/ 0 60000 65536"/>
              <a:gd name="T21" fmla="*/ 0 w 3243492"/>
              <a:gd name="T22" fmla="*/ 0 h 2240066"/>
              <a:gd name="T23" fmla="*/ 3243492 w 3243492"/>
              <a:gd name="T24" fmla="*/ 2240066 h 22400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43492" h="2240066">
                <a:moveTo>
                  <a:pt x="3243492" y="0"/>
                </a:moveTo>
                <a:lnTo>
                  <a:pt x="3243492" y="1764406"/>
                </a:lnTo>
                <a:lnTo>
                  <a:pt x="2370148" y="1764406"/>
                </a:lnTo>
                <a:lnTo>
                  <a:pt x="2382210" y="2240066"/>
                </a:lnTo>
                <a:lnTo>
                  <a:pt x="1860032" y="1764406"/>
                </a:lnTo>
                <a:lnTo>
                  <a:pt x="0" y="1764406"/>
                </a:lnTo>
                <a:lnTo>
                  <a:pt x="0" y="0"/>
                </a:lnTo>
                <a:close/>
              </a:path>
            </a:pathLst>
          </a:custGeom>
          <a:blipFill dpi="0" rotWithShape="1">
            <a:blip r:embed="rId14">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43" name="矩形 1"/>
          <p:cNvSpPr>
            <a:spLocks noChangeArrowheads="1"/>
          </p:cNvSpPr>
          <p:nvPr/>
        </p:nvSpPr>
        <p:spPr bwMode="auto">
          <a:xfrm>
            <a:off x="5827609" y="2491324"/>
            <a:ext cx="1568042" cy="600164"/>
          </a:xfrm>
          <a:prstGeom prst="rect">
            <a:avLst/>
          </a:prstGeom>
          <a:noFill/>
          <a:ln>
            <a:noFill/>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405037" fontAlgn="auto">
              <a:spcBef>
                <a:spcPts val="0"/>
              </a:spcBef>
              <a:spcAft>
                <a:spcPts val="0"/>
              </a:spcAft>
            </a:pPr>
            <a:r>
              <a:rPr lang="zh-CN" altLang="en-US" sz="1100" dirty="0">
                <a:solidFill>
                  <a:prstClr val="white"/>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a:t>
            </a:r>
            <a:endParaRPr lang="zh-CN" altLang="en-US" sz="1100"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TextBox 692"/>
          <p:cNvSpPr>
            <a:spLocks noChangeArrowheads="1"/>
          </p:cNvSpPr>
          <p:nvPr/>
        </p:nvSpPr>
        <p:spPr bwMode="auto">
          <a:xfrm>
            <a:off x="3651620" y="4045866"/>
            <a:ext cx="1928733"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405037" fontAlgn="auto">
              <a:spcBef>
                <a:spcPts val="0"/>
              </a:spcBef>
              <a:spcAft>
                <a:spcPts val="0"/>
              </a:spcAft>
            </a:pPr>
            <a:r>
              <a:rPr lang="zh-CN" altLang="en-US" sz="1700" dirty="0">
                <a:solidFill>
                  <a:prstClr val="white"/>
                </a:solidFill>
                <a:latin typeface="微软雅黑" panose="020B0503020204020204" pitchFamily="34" charset="-122"/>
                <a:ea typeface="微软雅黑" panose="020B0503020204020204" pitchFamily="34" charset="-122"/>
                <a:sym typeface="Arial" panose="020B0604020202020204" pitchFamily="34" charset="0"/>
              </a:rPr>
              <a:t>点击此处添加标题</a:t>
            </a:r>
          </a:p>
        </p:txBody>
      </p:sp>
      <p:sp>
        <p:nvSpPr>
          <p:cNvPr id="45" name="矩形 1"/>
          <p:cNvSpPr>
            <a:spLocks noChangeArrowheads="1"/>
          </p:cNvSpPr>
          <p:nvPr/>
        </p:nvSpPr>
        <p:spPr bwMode="auto">
          <a:xfrm>
            <a:off x="1197855" y="4380884"/>
            <a:ext cx="6757815" cy="472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defTabSz="405037" fontAlgn="auto">
              <a:lnSpc>
                <a:spcPct val="130000"/>
              </a:lnSpc>
              <a:spcAft>
                <a:spcPts val="0"/>
              </a:spcAft>
            </a:pPr>
            <a:r>
              <a:rPr lang="zh-CN" altLang="en-US" sz="999" dirty="0">
                <a:solidFill>
                  <a:prstClr val="white"/>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999"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fltVal val="0"/>
                                          </p:val>
                                        </p:tav>
                                        <p:tav tm="100000">
                                          <p:val>
                                            <p:strVal val="#ppt_w"/>
                                          </p:val>
                                        </p:tav>
                                      </p:tavLst>
                                    </p:anim>
                                    <p:anim calcmode="lin" valueType="num">
                                      <p:cBhvr>
                                        <p:cTn id="18" dur="500" fill="hold"/>
                                        <p:tgtEl>
                                          <p:spTgt spid="26"/>
                                        </p:tgtEl>
                                        <p:attrNameLst>
                                          <p:attrName>ppt_h</p:attrName>
                                        </p:attrNameLst>
                                      </p:cBhvr>
                                      <p:tavLst>
                                        <p:tav tm="0">
                                          <p:val>
                                            <p:fltVal val="0"/>
                                          </p:val>
                                        </p:tav>
                                        <p:tav tm="100000">
                                          <p:val>
                                            <p:strVal val="#ppt_h"/>
                                          </p:val>
                                        </p:tav>
                                      </p:tavLst>
                                    </p:anim>
                                    <p:animEffect transition="in" filter="fade">
                                      <p:cBhvr>
                                        <p:cTn id="19" dur="500"/>
                                        <p:tgtEl>
                                          <p:spTgt spid="2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500" fill="hold"/>
                                        <p:tgtEl>
                                          <p:spTgt spid="27"/>
                                        </p:tgtEl>
                                        <p:attrNameLst>
                                          <p:attrName>ppt_w</p:attrName>
                                        </p:attrNameLst>
                                      </p:cBhvr>
                                      <p:tavLst>
                                        <p:tav tm="0">
                                          <p:val>
                                            <p:fltVal val="0"/>
                                          </p:val>
                                        </p:tav>
                                        <p:tav tm="100000">
                                          <p:val>
                                            <p:strVal val="#ppt_w"/>
                                          </p:val>
                                        </p:tav>
                                      </p:tavLst>
                                    </p:anim>
                                    <p:anim calcmode="lin" valueType="num">
                                      <p:cBhvr>
                                        <p:cTn id="23" dur="500" fill="hold"/>
                                        <p:tgtEl>
                                          <p:spTgt spid="27"/>
                                        </p:tgtEl>
                                        <p:attrNameLst>
                                          <p:attrName>ppt_h</p:attrName>
                                        </p:attrNameLst>
                                      </p:cBhvr>
                                      <p:tavLst>
                                        <p:tav tm="0">
                                          <p:val>
                                            <p:fltVal val="0"/>
                                          </p:val>
                                        </p:tav>
                                        <p:tav tm="100000">
                                          <p:val>
                                            <p:strVal val="#ppt_h"/>
                                          </p:val>
                                        </p:tav>
                                      </p:tavLst>
                                    </p:anim>
                                    <p:animEffect transition="in" filter="fade">
                                      <p:cBhvr>
                                        <p:cTn id="24" dur="500"/>
                                        <p:tgtEl>
                                          <p:spTgt spid="2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p:cTn id="47" dur="500" fill="hold"/>
                                        <p:tgtEl>
                                          <p:spTgt spid="32"/>
                                        </p:tgtEl>
                                        <p:attrNameLst>
                                          <p:attrName>ppt_w</p:attrName>
                                        </p:attrNameLst>
                                      </p:cBhvr>
                                      <p:tavLst>
                                        <p:tav tm="0">
                                          <p:val>
                                            <p:fltVal val="0"/>
                                          </p:val>
                                        </p:tav>
                                        <p:tav tm="100000">
                                          <p:val>
                                            <p:strVal val="#ppt_w"/>
                                          </p:val>
                                        </p:tav>
                                      </p:tavLst>
                                    </p:anim>
                                    <p:anim calcmode="lin" valueType="num">
                                      <p:cBhvr>
                                        <p:cTn id="48" dur="500" fill="hold"/>
                                        <p:tgtEl>
                                          <p:spTgt spid="32"/>
                                        </p:tgtEl>
                                        <p:attrNameLst>
                                          <p:attrName>ppt_h</p:attrName>
                                        </p:attrNameLst>
                                      </p:cBhvr>
                                      <p:tavLst>
                                        <p:tav tm="0">
                                          <p:val>
                                            <p:fltVal val="0"/>
                                          </p:val>
                                        </p:tav>
                                        <p:tav tm="100000">
                                          <p:val>
                                            <p:strVal val="#ppt_h"/>
                                          </p:val>
                                        </p:tav>
                                      </p:tavLst>
                                    </p:anim>
                                    <p:animEffect transition="in" filter="fade">
                                      <p:cBhvr>
                                        <p:cTn id="49" dur="500"/>
                                        <p:tgtEl>
                                          <p:spTgt spid="3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p:cTn id="52" dur="500" fill="hold"/>
                                        <p:tgtEl>
                                          <p:spTgt spid="33"/>
                                        </p:tgtEl>
                                        <p:attrNameLst>
                                          <p:attrName>ppt_w</p:attrName>
                                        </p:attrNameLst>
                                      </p:cBhvr>
                                      <p:tavLst>
                                        <p:tav tm="0">
                                          <p:val>
                                            <p:fltVal val="0"/>
                                          </p:val>
                                        </p:tav>
                                        <p:tav tm="100000">
                                          <p:val>
                                            <p:strVal val="#ppt_w"/>
                                          </p:val>
                                        </p:tav>
                                      </p:tavLst>
                                    </p:anim>
                                    <p:anim calcmode="lin" valueType="num">
                                      <p:cBhvr>
                                        <p:cTn id="53" dur="500" fill="hold"/>
                                        <p:tgtEl>
                                          <p:spTgt spid="33"/>
                                        </p:tgtEl>
                                        <p:attrNameLst>
                                          <p:attrName>ppt_h</p:attrName>
                                        </p:attrNameLst>
                                      </p:cBhvr>
                                      <p:tavLst>
                                        <p:tav tm="0">
                                          <p:val>
                                            <p:fltVal val="0"/>
                                          </p:val>
                                        </p:tav>
                                        <p:tav tm="100000">
                                          <p:val>
                                            <p:strVal val="#ppt_h"/>
                                          </p:val>
                                        </p:tav>
                                      </p:tavLst>
                                    </p:anim>
                                    <p:animEffect transition="in" filter="fade">
                                      <p:cBhvr>
                                        <p:cTn id="54" dur="500"/>
                                        <p:tgtEl>
                                          <p:spTgt spid="33"/>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5"/>
                                        </p:tgtEl>
                                        <p:attrNameLst>
                                          <p:attrName>style.visibility</p:attrName>
                                        </p:attrNameLst>
                                      </p:cBhvr>
                                      <p:to>
                                        <p:strVal val="visible"/>
                                      </p:to>
                                    </p:set>
                                    <p:anim calcmode="lin" valueType="num">
                                      <p:cBhvr>
                                        <p:cTn id="62" dur="500" fill="hold"/>
                                        <p:tgtEl>
                                          <p:spTgt spid="35"/>
                                        </p:tgtEl>
                                        <p:attrNameLst>
                                          <p:attrName>ppt_w</p:attrName>
                                        </p:attrNameLst>
                                      </p:cBhvr>
                                      <p:tavLst>
                                        <p:tav tm="0">
                                          <p:val>
                                            <p:fltVal val="0"/>
                                          </p:val>
                                        </p:tav>
                                        <p:tav tm="100000">
                                          <p:val>
                                            <p:strVal val="#ppt_w"/>
                                          </p:val>
                                        </p:tav>
                                      </p:tavLst>
                                    </p:anim>
                                    <p:anim calcmode="lin" valueType="num">
                                      <p:cBhvr>
                                        <p:cTn id="63" dur="500" fill="hold"/>
                                        <p:tgtEl>
                                          <p:spTgt spid="35"/>
                                        </p:tgtEl>
                                        <p:attrNameLst>
                                          <p:attrName>ppt_h</p:attrName>
                                        </p:attrNameLst>
                                      </p:cBhvr>
                                      <p:tavLst>
                                        <p:tav tm="0">
                                          <p:val>
                                            <p:fltVal val="0"/>
                                          </p:val>
                                        </p:tav>
                                        <p:tav tm="100000">
                                          <p:val>
                                            <p:strVal val="#ppt_h"/>
                                          </p:val>
                                        </p:tav>
                                      </p:tavLst>
                                    </p:anim>
                                    <p:animEffect transition="in" filter="fade">
                                      <p:cBhvr>
                                        <p:cTn id="64" dur="500"/>
                                        <p:tgtEl>
                                          <p:spTgt spid="35"/>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p:cTn id="67" dur="500" fill="hold"/>
                                        <p:tgtEl>
                                          <p:spTgt spid="36"/>
                                        </p:tgtEl>
                                        <p:attrNameLst>
                                          <p:attrName>ppt_w</p:attrName>
                                        </p:attrNameLst>
                                      </p:cBhvr>
                                      <p:tavLst>
                                        <p:tav tm="0">
                                          <p:val>
                                            <p:fltVal val="0"/>
                                          </p:val>
                                        </p:tav>
                                        <p:tav tm="100000">
                                          <p:val>
                                            <p:strVal val="#ppt_w"/>
                                          </p:val>
                                        </p:tav>
                                      </p:tavLst>
                                    </p:anim>
                                    <p:anim calcmode="lin" valueType="num">
                                      <p:cBhvr>
                                        <p:cTn id="68" dur="500" fill="hold"/>
                                        <p:tgtEl>
                                          <p:spTgt spid="36"/>
                                        </p:tgtEl>
                                        <p:attrNameLst>
                                          <p:attrName>ppt_h</p:attrName>
                                        </p:attrNameLst>
                                      </p:cBhvr>
                                      <p:tavLst>
                                        <p:tav tm="0">
                                          <p:val>
                                            <p:fltVal val="0"/>
                                          </p:val>
                                        </p:tav>
                                        <p:tav tm="100000">
                                          <p:val>
                                            <p:strVal val="#ppt_h"/>
                                          </p:val>
                                        </p:tav>
                                      </p:tavLst>
                                    </p:anim>
                                    <p:animEffect transition="in" filter="fade">
                                      <p:cBhvr>
                                        <p:cTn id="69" dur="500"/>
                                        <p:tgtEl>
                                          <p:spTgt spid="3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p:cTn id="72" dur="500" fill="hold"/>
                                        <p:tgtEl>
                                          <p:spTgt spid="37"/>
                                        </p:tgtEl>
                                        <p:attrNameLst>
                                          <p:attrName>ppt_w</p:attrName>
                                        </p:attrNameLst>
                                      </p:cBhvr>
                                      <p:tavLst>
                                        <p:tav tm="0">
                                          <p:val>
                                            <p:fltVal val="0"/>
                                          </p:val>
                                        </p:tav>
                                        <p:tav tm="100000">
                                          <p:val>
                                            <p:strVal val="#ppt_w"/>
                                          </p:val>
                                        </p:tav>
                                      </p:tavLst>
                                    </p:anim>
                                    <p:anim calcmode="lin" valueType="num">
                                      <p:cBhvr>
                                        <p:cTn id="73" dur="500" fill="hold"/>
                                        <p:tgtEl>
                                          <p:spTgt spid="37"/>
                                        </p:tgtEl>
                                        <p:attrNameLst>
                                          <p:attrName>ppt_h</p:attrName>
                                        </p:attrNameLst>
                                      </p:cBhvr>
                                      <p:tavLst>
                                        <p:tav tm="0">
                                          <p:val>
                                            <p:fltVal val="0"/>
                                          </p:val>
                                        </p:tav>
                                        <p:tav tm="100000">
                                          <p:val>
                                            <p:strVal val="#ppt_h"/>
                                          </p:val>
                                        </p:tav>
                                      </p:tavLst>
                                    </p:anim>
                                    <p:animEffect transition="in" filter="fade">
                                      <p:cBhvr>
                                        <p:cTn id="74" dur="500"/>
                                        <p:tgtEl>
                                          <p:spTgt spid="37"/>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fill="hold"/>
                                        <p:tgtEl>
                                          <p:spTgt spid="38"/>
                                        </p:tgtEl>
                                        <p:attrNameLst>
                                          <p:attrName>ppt_w</p:attrName>
                                        </p:attrNameLst>
                                      </p:cBhvr>
                                      <p:tavLst>
                                        <p:tav tm="0">
                                          <p:val>
                                            <p:fltVal val="0"/>
                                          </p:val>
                                        </p:tav>
                                        <p:tav tm="100000">
                                          <p:val>
                                            <p:strVal val="#ppt_w"/>
                                          </p:val>
                                        </p:tav>
                                      </p:tavLst>
                                    </p:anim>
                                    <p:anim calcmode="lin" valueType="num">
                                      <p:cBhvr>
                                        <p:cTn id="78" dur="500" fill="hold"/>
                                        <p:tgtEl>
                                          <p:spTgt spid="38"/>
                                        </p:tgtEl>
                                        <p:attrNameLst>
                                          <p:attrName>ppt_h</p:attrName>
                                        </p:attrNameLst>
                                      </p:cBhvr>
                                      <p:tavLst>
                                        <p:tav tm="0">
                                          <p:val>
                                            <p:fltVal val="0"/>
                                          </p:val>
                                        </p:tav>
                                        <p:tav tm="100000">
                                          <p:val>
                                            <p:strVal val="#ppt_h"/>
                                          </p:val>
                                        </p:tav>
                                      </p:tavLst>
                                    </p:anim>
                                    <p:animEffect transition="in" filter="fade">
                                      <p:cBhvr>
                                        <p:cTn id="79" dur="500"/>
                                        <p:tgtEl>
                                          <p:spTgt spid="38"/>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anim calcmode="lin" valueType="num">
                                      <p:cBhvr>
                                        <p:cTn id="82" dur="500" fill="hold"/>
                                        <p:tgtEl>
                                          <p:spTgt spid="41"/>
                                        </p:tgtEl>
                                        <p:attrNameLst>
                                          <p:attrName>ppt_w</p:attrName>
                                        </p:attrNameLst>
                                      </p:cBhvr>
                                      <p:tavLst>
                                        <p:tav tm="0">
                                          <p:val>
                                            <p:fltVal val="0"/>
                                          </p:val>
                                        </p:tav>
                                        <p:tav tm="100000">
                                          <p:val>
                                            <p:strVal val="#ppt_w"/>
                                          </p:val>
                                        </p:tav>
                                      </p:tavLst>
                                    </p:anim>
                                    <p:anim calcmode="lin" valueType="num">
                                      <p:cBhvr>
                                        <p:cTn id="83" dur="500" fill="hold"/>
                                        <p:tgtEl>
                                          <p:spTgt spid="41"/>
                                        </p:tgtEl>
                                        <p:attrNameLst>
                                          <p:attrName>ppt_h</p:attrName>
                                        </p:attrNameLst>
                                      </p:cBhvr>
                                      <p:tavLst>
                                        <p:tav tm="0">
                                          <p:val>
                                            <p:fltVal val="0"/>
                                          </p:val>
                                        </p:tav>
                                        <p:tav tm="100000">
                                          <p:val>
                                            <p:strVal val="#ppt_h"/>
                                          </p:val>
                                        </p:tav>
                                      </p:tavLst>
                                    </p:anim>
                                    <p:animEffect transition="in" filter="fade">
                                      <p:cBhvr>
                                        <p:cTn id="84" dur="500"/>
                                        <p:tgtEl>
                                          <p:spTgt spid="41"/>
                                        </p:tgtEl>
                                      </p:cBhvr>
                                    </p:animEffect>
                                  </p:childTnLst>
                                </p:cTn>
                              </p:par>
                            </p:childTnLst>
                          </p:cTn>
                        </p:par>
                      </p:childTnLst>
                    </p:cTn>
                  </p:par>
                  <p:par>
                    <p:cTn id="85" fill="hold">
                      <p:stCondLst>
                        <p:cond delay="indefinite"/>
                      </p:stCondLst>
                      <p:childTnLst>
                        <p:par>
                          <p:cTn id="86" fill="hold">
                            <p:stCondLst>
                              <p:cond delay="0"/>
                            </p:stCondLst>
                            <p:childTnLst>
                              <p:par>
                                <p:cTn id="87" presetID="12" presetClass="entr" presetSubtype="8" fill="hold" grpId="0" nodeType="clickEffect">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cBhvr additive="base">
                                        <p:cTn id="89" dur="500"/>
                                        <p:tgtEl>
                                          <p:spTgt spid="39"/>
                                        </p:tgtEl>
                                        <p:attrNameLst>
                                          <p:attrName>ppt_x</p:attrName>
                                        </p:attrNameLst>
                                      </p:cBhvr>
                                      <p:tavLst>
                                        <p:tav tm="0">
                                          <p:val>
                                            <p:strVal val="#ppt_x-#ppt_w*1.125000"/>
                                          </p:val>
                                        </p:tav>
                                        <p:tav tm="100000">
                                          <p:val>
                                            <p:strVal val="#ppt_x"/>
                                          </p:val>
                                        </p:tav>
                                      </p:tavLst>
                                    </p:anim>
                                    <p:animEffect transition="in" filter="wipe(right)">
                                      <p:cBhvr>
                                        <p:cTn id="90" dur="500"/>
                                        <p:tgtEl>
                                          <p:spTgt spid="39"/>
                                        </p:tgtEl>
                                      </p:cBhvr>
                                    </p:animEffect>
                                  </p:childTnLst>
                                </p:cTn>
                              </p:par>
                            </p:childTnLst>
                          </p:cTn>
                        </p:par>
                      </p:childTnLst>
                    </p:cTn>
                  </p:par>
                  <p:par>
                    <p:cTn id="91" fill="hold">
                      <p:stCondLst>
                        <p:cond delay="indefinite"/>
                      </p:stCondLst>
                      <p:childTnLst>
                        <p:par>
                          <p:cTn id="92" fill="hold">
                            <p:stCondLst>
                              <p:cond delay="0"/>
                            </p:stCondLst>
                            <p:childTnLst>
                              <p:par>
                                <p:cTn id="93" presetID="12" presetClass="entr" presetSubtype="8" fill="hold" grpId="0" nodeType="clickEffect">
                                  <p:stCondLst>
                                    <p:cond delay="0"/>
                                  </p:stCondLst>
                                  <p:childTnLst>
                                    <p:set>
                                      <p:cBhvr>
                                        <p:cTn id="94" dur="1" fill="hold">
                                          <p:stCondLst>
                                            <p:cond delay="0"/>
                                          </p:stCondLst>
                                        </p:cTn>
                                        <p:tgtEl>
                                          <p:spTgt spid="40"/>
                                        </p:tgtEl>
                                        <p:attrNameLst>
                                          <p:attrName>style.visibility</p:attrName>
                                        </p:attrNameLst>
                                      </p:cBhvr>
                                      <p:to>
                                        <p:strVal val="visible"/>
                                      </p:to>
                                    </p:set>
                                    <p:anim calcmode="lin" valueType="num">
                                      <p:cBhvr additive="base">
                                        <p:cTn id="95" dur="500"/>
                                        <p:tgtEl>
                                          <p:spTgt spid="40"/>
                                        </p:tgtEl>
                                        <p:attrNameLst>
                                          <p:attrName>ppt_x</p:attrName>
                                        </p:attrNameLst>
                                      </p:cBhvr>
                                      <p:tavLst>
                                        <p:tav tm="0">
                                          <p:val>
                                            <p:strVal val="#ppt_x-#ppt_w*1.125000"/>
                                          </p:val>
                                        </p:tav>
                                        <p:tav tm="100000">
                                          <p:val>
                                            <p:strVal val="#ppt_x"/>
                                          </p:val>
                                        </p:tav>
                                      </p:tavLst>
                                    </p:anim>
                                    <p:animEffect transition="in" filter="wipe(right)">
                                      <p:cBhvr>
                                        <p:cTn id="96" dur="500"/>
                                        <p:tgtEl>
                                          <p:spTgt spid="40"/>
                                        </p:tgtEl>
                                      </p:cBhvr>
                                    </p:animEffect>
                                  </p:childTnLst>
                                </p:cTn>
                              </p:par>
                            </p:childTnLst>
                          </p:cTn>
                        </p:par>
                      </p:childTnLst>
                    </p:cTn>
                  </p:par>
                  <p:par>
                    <p:cTn id="97" fill="hold">
                      <p:stCondLst>
                        <p:cond delay="indefinite"/>
                      </p:stCondLst>
                      <p:childTnLst>
                        <p:par>
                          <p:cTn id="98" fill="hold">
                            <p:stCondLst>
                              <p:cond delay="0"/>
                            </p:stCondLst>
                            <p:childTnLst>
                              <p:par>
                                <p:cTn id="99" presetID="42" presetClass="entr" presetSubtype="0" fill="hold" grpId="0" nodeType="clickEffect">
                                  <p:stCondLst>
                                    <p:cond delay="0"/>
                                  </p:stCondLst>
                                  <p:childTnLst>
                                    <p:set>
                                      <p:cBhvr>
                                        <p:cTn id="100" dur="1" fill="hold">
                                          <p:stCondLst>
                                            <p:cond delay="0"/>
                                          </p:stCondLst>
                                        </p:cTn>
                                        <p:tgtEl>
                                          <p:spTgt spid="42"/>
                                        </p:tgtEl>
                                        <p:attrNameLst>
                                          <p:attrName>style.visibility</p:attrName>
                                        </p:attrNameLst>
                                      </p:cBhvr>
                                      <p:to>
                                        <p:strVal val="visible"/>
                                      </p:to>
                                    </p:set>
                                    <p:animEffect transition="in" filter="fade">
                                      <p:cBhvr>
                                        <p:cTn id="101" dur="500"/>
                                        <p:tgtEl>
                                          <p:spTgt spid="42"/>
                                        </p:tgtEl>
                                      </p:cBhvr>
                                    </p:animEffect>
                                    <p:anim calcmode="lin" valueType="num">
                                      <p:cBhvr>
                                        <p:cTn id="102" dur="500" fill="hold"/>
                                        <p:tgtEl>
                                          <p:spTgt spid="42"/>
                                        </p:tgtEl>
                                        <p:attrNameLst>
                                          <p:attrName>ppt_x</p:attrName>
                                        </p:attrNameLst>
                                      </p:cBhvr>
                                      <p:tavLst>
                                        <p:tav tm="0">
                                          <p:val>
                                            <p:strVal val="#ppt_x"/>
                                          </p:val>
                                        </p:tav>
                                        <p:tav tm="100000">
                                          <p:val>
                                            <p:strVal val="#ppt_x"/>
                                          </p:val>
                                        </p:tav>
                                      </p:tavLst>
                                    </p:anim>
                                    <p:anim calcmode="lin" valueType="num">
                                      <p:cBhvr>
                                        <p:cTn id="103" dur="500" fill="hold"/>
                                        <p:tgtEl>
                                          <p:spTgt spid="42"/>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43"/>
                                        </p:tgtEl>
                                        <p:attrNameLst>
                                          <p:attrName>style.visibility</p:attrName>
                                        </p:attrNameLst>
                                      </p:cBhvr>
                                      <p:to>
                                        <p:strVal val="visible"/>
                                      </p:to>
                                    </p:set>
                                    <p:animEffect transition="in" filter="fade">
                                      <p:cBhvr>
                                        <p:cTn id="106" dur="500"/>
                                        <p:tgtEl>
                                          <p:spTgt spid="43"/>
                                        </p:tgtEl>
                                      </p:cBhvr>
                                    </p:animEffect>
                                    <p:anim calcmode="lin" valueType="num">
                                      <p:cBhvr>
                                        <p:cTn id="107" dur="500" fill="hold"/>
                                        <p:tgtEl>
                                          <p:spTgt spid="43"/>
                                        </p:tgtEl>
                                        <p:attrNameLst>
                                          <p:attrName>ppt_x</p:attrName>
                                        </p:attrNameLst>
                                      </p:cBhvr>
                                      <p:tavLst>
                                        <p:tav tm="0">
                                          <p:val>
                                            <p:strVal val="#ppt_x"/>
                                          </p:val>
                                        </p:tav>
                                        <p:tav tm="100000">
                                          <p:val>
                                            <p:strVal val="#ppt_x"/>
                                          </p:val>
                                        </p:tav>
                                      </p:tavLst>
                                    </p:anim>
                                    <p:anim calcmode="lin" valueType="num">
                                      <p:cBhvr>
                                        <p:cTn id="108" dur="5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53" presetClass="entr" presetSubtype="16" fill="hold" grpId="0" nodeType="clickEffect">
                                  <p:stCondLst>
                                    <p:cond delay="0"/>
                                  </p:stCondLst>
                                  <p:childTnLst>
                                    <p:set>
                                      <p:cBhvr>
                                        <p:cTn id="112" dur="1" fill="hold">
                                          <p:stCondLst>
                                            <p:cond delay="0"/>
                                          </p:stCondLst>
                                        </p:cTn>
                                        <p:tgtEl>
                                          <p:spTgt spid="44"/>
                                        </p:tgtEl>
                                        <p:attrNameLst>
                                          <p:attrName>style.visibility</p:attrName>
                                        </p:attrNameLst>
                                      </p:cBhvr>
                                      <p:to>
                                        <p:strVal val="visible"/>
                                      </p:to>
                                    </p:set>
                                    <p:anim calcmode="lin" valueType="num">
                                      <p:cBhvr>
                                        <p:cTn id="113" dur="500" fill="hold"/>
                                        <p:tgtEl>
                                          <p:spTgt spid="44"/>
                                        </p:tgtEl>
                                        <p:attrNameLst>
                                          <p:attrName>ppt_w</p:attrName>
                                        </p:attrNameLst>
                                      </p:cBhvr>
                                      <p:tavLst>
                                        <p:tav tm="0">
                                          <p:val>
                                            <p:fltVal val="0"/>
                                          </p:val>
                                        </p:tav>
                                        <p:tav tm="100000">
                                          <p:val>
                                            <p:strVal val="#ppt_w"/>
                                          </p:val>
                                        </p:tav>
                                      </p:tavLst>
                                    </p:anim>
                                    <p:anim calcmode="lin" valueType="num">
                                      <p:cBhvr>
                                        <p:cTn id="114" dur="500" fill="hold"/>
                                        <p:tgtEl>
                                          <p:spTgt spid="44"/>
                                        </p:tgtEl>
                                        <p:attrNameLst>
                                          <p:attrName>ppt_h</p:attrName>
                                        </p:attrNameLst>
                                      </p:cBhvr>
                                      <p:tavLst>
                                        <p:tav tm="0">
                                          <p:val>
                                            <p:fltVal val="0"/>
                                          </p:val>
                                        </p:tav>
                                        <p:tav tm="100000">
                                          <p:val>
                                            <p:strVal val="#ppt_h"/>
                                          </p:val>
                                        </p:tav>
                                      </p:tavLst>
                                    </p:anim>
                                    <p:animEffect transition="in" filter="fade">
                                      <p:cBhvr>
                                        <p:cTn id="115" dur="500"/>
                                        <p:tgtEl>
                                          <p:spTgt spid="44"/>
                                        </p:tgtEl>
                                      </p:cBhvr>
                                    </p:animEffect>
                                  </p:childTnLst>
                                </p:cTn>
                              </p:par>
                              <p:par>
                                <p:cTn id="116" presetID="2" presetClass="entr" presetSubtype="4" fill="hold" grpId="0" nodeType="withEffect">
                                  <p:stCondLst>
                                    <p:cond delay="0"/>
                                  </p:stCondLst>
                                  <p:childTnLst>
                                    <p:set>
                                      <p:cBhvr>
                                        <p:cTn id="117" dur="1" fill="hold">
                                          <p:stCondLst>
                                            <p:cond delay="0"/>
                                          </p:stCondLst>
                                        </p:cTn>
                                        <p:tgtEl>
                                          <p:spTgt spid="45"/>
                                        </p:tgtEl>
                                        <p:attrNameLst>
                                          <p:attrName>style.visibility</p:attrName>
                                        </p:attrNameLst>
                                      </p:cBhvr>
                                      <p:to>
                                        <p:strVal val="visible"/>
                                      </p:to>
                                    </p:set>
                                    <p:anim calcmode="lin" valueType="num">
                                      <p:cBhvr additive="base">
                                        <p:cTn id="118" dur="500" fill="hold"/>
                                        <p:tgtEl>
                                          <p:spTgt spid="45"/>
                                        </p:tgtEl>
                                        <p:attrNameLst>
                                          <p:attrName>ppt_x</p:attrName>
                                        </p:attrNameLst>
                                      </p:cBhvr>
                                      <p:tavLst>
                                        <p:tav tm="0">
                                          <p:val>
                                            <p:strVal val="#ppt_x"/>
                                          </p:val>
                                        </p:tav>
                                        <p:tav tm="100000">
                                          <p:val>
                                            <p:strVal val="#ppt_x"/>
                                          </p:val>
                                        </p:tav>
                                      </p:tavLst>
                                    </p:anim>
                                    <p:anim calcmode="lin" valueType="num">
                                      <p:cBhvr additive="base">
                                        <p:cTn id="119"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p:bldP spid="44" grpId="0"/>
      <p:bldP spid="4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直接连接符 35"/>
          <p:cNvCxnSpPr/>
          <p:nvPr/>
        </p:nvCxnSpPr>
        <p:spPr>
          <a:xfrm>
            <a:off x="1547440" y="3804215"/>
            <a:ext cx="1014247" cy="107984"/>
          </a:xfrm>
          <a:prstGeom prst="line">
            <a:avLst/>
          </a:prstGeom>
          <a:noFill/>
          <a:ln w="9525" cap="flat" cmpd="sng" algn="ctr">
            <a:solidFill>
              <a:sysClr val="window" lastClr="FFFFFF"/>
            </a:solidFill>
            <a:prstDash val="dash"/>
          </a:ln>
          <a:effectLst/>
        </p:spPr>
      </p:cxnSp>
      <p:cxnSp>
        <p:nvCxnSpPr>
          <p:cNvPr id="37" name="直接连接符 36"/>
          <p:cNvCxnSpPr>
            <a:endCxn id="67" idx="1"/>
          </p:cNvCxnSpPr>
          <p:nvPr/>
        </p:nvCxnSpPr>
        <p:spPr>
          <a:xfrm flipV="1">
            <a:off x="3016822" y="3125226"/>
            <a:ext cx="1230214" cy="874988"/>
          </a:xfrm>
          <a:prstGeom prst="line">
            <a:avLst/>
          </a:prstGeom>
          <a:noFill/>
          <a:ln w="9525" cap="flat" cmpd="sng" algn="ctr">
            <a:solidFill>
              <a:sysClr val="window" lastClr="FFFFFF"/>
            </a:solidFill>
            <a:prstDash val="dash"/>
          </a:ln>
          <a:effectLst/>
        </p:spPr>
      </p:cxnSp>
      <p:cxnSp>
        <p:nvCxnSpPr>
          <p:cNvPr id="38" name="直接连接符 37"/>
          <p:cNvCxnSpPr/>
          <p:nvPr/>
        </p:nvCxnSpPr>
        <p:spPr>
          <a:xfrm>
            <a:off x="5002923" y="2994336"/>
            <a:ext cx="1241815" cy="237163"/>
          </a:xfrm>
          <a:prstGeom prst="line">
            <a:avLst/>
          </a:prstGeom>
          <a:noFill/>
          <a:ln w="9525" cap="flat" cmpd="sng" algn="ctr">
            <a:solidFill>
              <a:sysClr val="window" lastClr="FFFFFF"/>
            </a:solidFill>
            <a:prstDash val="dash"/>
          </a:ln>
          <a:effectLst/>
        </p:spPr>
      </p:cxnSp>
      <p:cxnSp>
        <p:nvCxnSpPr>
          <p:cNvPr id="39" name="直接连接符 38"/>
          <p:cNvCxnSpPr>
            <a:stCxn id="68" idx="3"/>
          </p:cNvCxnSpPr>
          <p:nvPr/>
        </p:nvCxnSpPr>
        <p:spPr>
          <a:xfrm flipV="1">
            <a:off x="6838650" y="2340333"/>
            <a:ext cx="539919" cy="676909"/>
          </a:xfrm>
          <a:prstGeom prst="line">
            <a:avLst/>
          </a:prstGeom>
          <a:noFill/>
          <a:ln w="9525" cap="flat" cmpd="sng" algn="ctr">
            <a:solidFill>
              <a:sysClr val="window" lastClr="FFFFFF"/>
            </a:solidFill>
            <a:prstDash val="dash"/>
          </a:ln>
          <a:effectLst/>
        </p:spPr>
      </p:cxnSp>
      <p:sp>
        <p:nvSpPr>
          <p:cNvPr id="40" name="标题 11"/>
          <p:cNvSpPr txBox="1">
            <a:spLocks/>
          </p:cNvSpPr>
          <p:nvPr/>
        </p:nvSpPr>
        <p:spPr>
          <a:xfrm>
            <a:off x="700440" y="2688158"/>
            <a:ext cx="1494902" cy="59733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050" dirty="0">
                <a:solidFill>
                  <a:prstClr val="white"/>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41" name="标题 11"/>
          <p:cNvSpPr txBox="1">
            <a:spLocks/>
          </p:cNvSpPr>
          <p:nvPr/>
        </p:nvSpPr>
        <p:spPr>
          <a:xfrm>
            <a:off x="683568" y="2475612"/>
            <a:ext cx="1708459"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350" b="1" dirty="0">
                <a:solidFill>
                  <a:prstClr val="white"/>
                </a:solidFill>
                <a:latin typeface="微软雅黑" panose="020B0503020204020204" pitchFamily="34" charset="-122"/>
                <a:ea typeface="微软雅黑" panose="020B0503020204020204" pitchFamily="34" charset="-122"/>
              </a:rPr>
              <a:t>输入文字标题</a:t>
            </a:r>
          </a:p>
        </p:txBody>
      </p:sp>
      <p:sp>
        <p:nvSpPr>
          <p:cNvPr id="42" name="标题 11"/>
          <p:cNvSpPr txBox="1">
            <a:spLocks/>
          </p:cNvSpPr>
          <p:nvPr/>
        </p:nvSpPr>
        <p:spPr>
          <a:xfrm>
            <a:off x="2465302" y="4631867"/>
            <a:ext cx="1494902" cy="59733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050" dirty="0">
                <a:solidFill>
                  <a:prstClr val="white"/>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43" name="标题 11"/>
          <p:cNvSpPr txBox="1">
            <a:spLocks/>
          </p:cNvSpPr>
          <p:nvPr/>
        </p:nvSpPr>
        <p:spPr>
          <a:xfrm>
            <a:off x="2465302" y="4419321"/>
            <a:ext cx="1708459"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350" b="1" dirty="0">
                <a:solidFill>
                  <a:prstClr val="white"/>
                </a:solidFill>
                <a:latin typeface="微软雅黑" panose="020B0503020204020204" pitchFamily="34" charset="-122"/>
                <a:ea typeface="微软雅黑" panose="020B0503020204020204" pitchFamily="34" charset="-122"/>
              </a:rPr>
              <a:t>输入文字标题</a:t>
            </a:r>
          </a:p>
        </p:txBody>
      </p:sp>
      <p:sp>
        <p:nvSpPr>
          <p:cNvPr id="44" name="标题 11"/>
          <p:cNvSpPr txBox="1">
            <a:spLocks/>
          </p:cNvSpPr>
          <p:nvPr/>
        </p:nvSpPr>
        <p:spPr>
          <a:xfrm>
            <a:off x="4101933" y="1932270"/>
            <a:ext cx="1494902" cy="59733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050" dirty="0">
                <a:solidFill>
                  <a:prstClr val="white"/>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45" name="标题 11"/>
          <p:cNvSpPr txBox="1">
            <a:spLocks/>
          </p:cNvSpPr>
          <p:nvPr/>
        </p:nvSpPr>
        <p:spPr>
          <a:xfrm>
            <a:off x="4085060" y="1719724"/>
            <a:ext cx="1708459"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350" b="1" dirty="0">
                <a:solidFill>
                  <a:prstClr val="white"/>
                </a:solidFill>
                <a:latin typeface="微软雅黑" panose="020B0503020204020204" pitchFamily="34" charset="-122"/>
                <a:ea typeface="微软雅黑" panose="020B0503020204020204" pitchFamily="34" charset="-122"/>
              </a:rPr>
              <a:t>输入文字标题</a:t>
            </a:r>
          </a:p>
        </p:txBody>
      </p:sp>
      <p:sp>
        <p:nvSpPr>
          <p:cNvPr id="46" name="标题 11"/>
          <p:cNvSpPr txBox="1">
            <a:spLocks/>
          </p:cNvSpPr>
          <p:nvPr/>
        </p:nvSpPr>
        <p:spPr>
          <a:xfrm>
            <a:off x="5883667" y="3983964"/>
            <a:ext cx="1494902" cy="59733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050" dirty="0">
                <a:solidFill>
                  <a:prstClr val="white"/>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47" name="标题 11"/>
          <p:cNvSpPr txBox="1">
            <a:spLocks/>
          </p:cNvSpPr>
          <p:nvPr/>
        </p:nvSpPr>
        <p:spPr>
          <a:xfrm>
            <a:off x="5866794" y="3771418"/>
            <a:ext cx="1708459"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350" b="1" dirty="0">
                <a:solidFill>
                  <a:prstClr val="white"/>
                </a:solidFill>
                <a:latin typeface="微软雅黑" panose="020B0503020204020204" pitchFamily="34" charset="-122"/>
                <a:ea typeface="微软雅黑" panose="020B0503020204020204" pitchFamily="34" charset="-122"/>
              </a:rPr>
              <a:t>输入文字标题</a:t>
            </a:r>
          </a:p>
        </p:txBody>
      </p:sp>
      <p:sp>
        <p:nvSpPr>
          <p:cNvPr id="48" name="标题 11"/>
          <p:cNvSpPr txBox="1">
            <a:spLocks/>
          </p:cNvSpPr>
          <p:nvPr/>
        </p:nvSpPr>
        <p:spPr>
          <a:xfrm>
            <a:off x="7287457" y="3066101"/>
            <a:ext cx="1494902" cy="59733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050" dirty="0">
                <a:solidFill>
                  <a:prstClr val="white"/>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49" name="标题 11"/>
          <p:cNvSpPr txBox="1">
            <a:spLocks/>
          </p:cNvSpPr>
          <p:nvPr/>
        </p:nvSpPr>
        <p:spPr>
          <a:xfrm>
            <a:off x="7270585" y="2853555"/>
            <a:ext cx="1708459"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350" b="1" dirty="0">
                <a:solidFill>
                  <a:prstClr val="white"/>
                </a:solidFill>
                <a:latin typeface="微软雅黑" panose="020B0503020204020204" pitchFamily="34" charset="-122"/>
                <a:ea typeface="微软雅黑" panose="020B0503020204020204" pitchFamily="34" charset="-122"/>
              </a:rPr>
              <a:t>输入文字标题</a:t>
            </a:r>
          </a:p>
        </p:txBody>
      </p:sp>
      <p:grpSp>
        <p:nvGrpSpPr>
          <p:cNvPr id="50" name="组合 49"/>
          <p:cNvGrpSpPr/>
          <p:nvPr/>
        </p:nvGrpSpPr>
        <p:grpSpPr>
          <a:xfrm>
            <a:off x="834625" y="3439655"/>
            <a:ext cx="945087" cy="945087"/>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2" name="椭圆 51"/>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grpSp>
      <p:grpSp>
        <p:nvGrpSpPr>
          <p:cNvPr id="53" name="组合 52"/>
          <p:cNvGrpSpPr/>
          <p:nvPr/>
        </p:nvGrpSpPr>
        <p:grpSpPr>
          <a:xfrm>
            <a:off x="2589234" y="3316763"/>
            <a:ext cx="950676" cy="950676"/>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5" name="椭圆 54"/>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grpSp>
      <p:grpSp>
        <p:nvGrpSpPr>
          <p:cNvPr id="56" name="组合 55"/>
          <p:cNvGrpSpPr/>
          <p:nvPr/>
        </p:nvGrpSpPr>
        <p:grpSpPr>
          <a:xfrm>
            <a:off x="4194628" y="2647128"/>
            <a:ext cx="985559" cy="985559"/>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8" name="椭圆 57"/>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grpSp>
      <p:grpSp>
        <p:nvGrpSpPr>
          <p:cNvPr id="59" name="组合 58"/>
          <p:cNvGrpSpPr/>
          <p:nvPr/>
        </p:nvGrpSpPr>
        <p:grpSpPr>
          <a:xfrm>
            <a:off x="5927098" y="2554391"/>
            <a:ext cx="974447" cy="974447"/>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61" name="椭圆 60"/>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grpSp>
      <p:grpSp>
        <p:nvGrpSpPr>
          <p:cNvPr id="62" name="组合 61"/>
          <p:cNvGrpSpPr/>
          <p:nvPr/>
        </p:nvGrpSpPr>
        <p:grpSpPr>
          <a:xfrm>
            <a:off x="7314796" y="1642789"/>
            <a:ext cx="919857" cy="919857"/>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64" name="椭圆 63"/>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grpSp>
      <p:sp>
        <p:nvSpPr>
          <p:cNvPr id="65" name="标题 11"/>
          <p:cNvSpPr txBox="1">
            <a:spLocks/>
          </p:cNvSpPr>
          <p:nvPr/>
        </p:nvSpPr>
        <p:spPr>
          <a:xfrm>
            <a:off x="845545" y="3666857"/>
            <a:ext cx="892343"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altLang="zh-CN" sz="2099" dirty="0">
                <a:solidFill>
                  <a:prstClr val="white"/>
                </a:solidFill>
                <a:latin typeface="Impact MT Std" pitchFamily="34" charset="0"/>
                <a:ea typeface="微软雅黑" panose="020B0503020204020204" pitchFamily="34" charset="-122"/>
              </a:rPr>
              <a:t>2015</a:t>
            </a:r>
            <a:endParaRPr lang="zh-CN" altLang="en-US" sz="2099" dirty="0">
              <a:solidFill>
                <a:prstClr val="white"/>
              </a:solidFill>
              <a:latin typeface="Impact MT Std" pitchFamily="34" charset="0"/>
              <a:ea typeface="微软雅黑" panose="020B0503020204020204" pitchFamily="34" charset="-122"/>
            </a:endParaRPr>
          </a:p>
        </p:txBody>
      </p:sp>
      <p:sp>
        <p:nvSpPr>
          <p:cNvPr id="66" name="标题 11"/>
          <p:cNvSpPr txBox="1">
            <a:spLocks/>
          </p:cNvSpPr>
          <p:nvPr/>
        </p:nvSpPr>
        <p:spPr>
          <a:xfrm>
            <a:off x="2519295" y="3501459"/>
            <a:ext cx="1037447"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altLang="zh-CN" sz="2099" dirty="0">
                <a:solidFill>
                  <a:prstClr val="white"/>
                </a:solidFill>
                <a:latin typeface="Impact MT Std" pitchFamily="34" charset="0"/>
                <a:ea typeface="微软雅黑" panose="020B0503020204020204" pitchFamily="34" charset="-122"/>
              </a:rPr>
              <a:t>2016</a:t>
            </a:r>
            <a:endParaRPr lang="zh-CN" altLang="en-US" sz="2099" dirty="0">
              <a:solidFill>
                <a:prstClr val="white"/>
              </a:solidFill>
              <a:latin typeface="Impact MT Std" pitchFamily="34" charset="0"/>
              <a:ea typeface="微软雅黑" panose="020B0503020204020204" pitchFamily="34" charset="-122"/>
            </a:endParaRPr>
          </a:p>
        </p:txBody>
      </p:sp>
      <p:sp>
        <p:nvSpPr>
          <p:cNvPr id="67" name="标题 11"/>
          <p:cNvSpPr txBox="1">
            <a:spLocks/>
          </p:cNvSpPr>
          <p:nvPr/>
        </p:nvSpPr>
        <p:spPr>
          <a:xfrm>
            <a:off x="4247036" y="2910970"/>
            <a:ext cx="880743"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altLang="zh-CN" sz="2099" dirty="0">
                <a:solidFill>
                  <a:prstClr val="white"/>
                </a:solidFill>
                <a:latin typeface="Impact MT Std" pitchFamily="34" charset="0"/>
                <a:ea typeface="微软雅黑" panose="020B0503020204020204" pitchFamily="34" charset="-122"/>
              </a:rPr>
              <a:t>2017</a:t>
            </a:r>
            <a:endParaRPr lang="zh-CN" altLang="en-US" sz="2099" dirty="0">
              <a:solidFill>
                <a:prstClr val="white"/>
              </a:solidFill>
              <a:latin typeface="Impact MT Std" pitchFamily="34" charset="0"/>
              <a:ea typeface="微软雅黑" panose="020B0503020204020204" pitchFamily="34" charset="-122"/>
            </a:endParaRPr>
          </a:p>
        </p:txBody>
      </p:sp>
      <p:sp>
        <p:nvSpPr>
          <p:cNvPr id="68" name="标题 11"/>
          <p:cNvSpPr txBox="1">
            <a:spLocks/>
          </p:cNvSpPr>
          <p:nvPr/>
        </p:nvSpPr>
        <p:spPr>
          <a:xfrm>
            <a:off x="5925585" y="2802986"/>
            <a:ext cx="913065"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altLang="zh-CN" sz="2099" dirty="0">
                <a:solidFill>
                  <a:prstClr val="white"/>
                </a:solidFill>
                <a:latin typeface="Impact MT Std" pitchFamily="34" charset="0"/>
                <a:ea typeface="微软雅黑" panose="020B0503020204020204" pitchFamily="34" charset="-122"/>
              </a:rPr>
              <a:t>2018</a:t>
            </a:r>
            <a:endParaRPr lang="zh-CN" altLang="en-US" sz="2099" dirty="0">
              <a:solidFill>
                <a:prstClr val="white"/>
              </a:solidFill>
              <a:latin typeface="Impact MT Std" pitchFamily="34" charset="0"/>
              <a:ea typeface="微软雅黑" panose="020B0503020204020204" pitchFamily="34" charset="-122"/>
            </a:endParaRPr>
          </a:p>
        </p:txBody>
      </p:sp>
      <p:sp>
        <p:nvSpPr>
          <p:cNvPr id="69" name="标题 11"/>
          <p:cNvSpPr txBox="1">
            <a:spLocks/>
          </p:cNvSpPr>
          <p:nvPr/>
        </p:nvSpPr>
        <p:spPr>
          <a:xfrm>
            <a:off x="7270585" y="1851100"/>
            <a:ext cx="973733"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altLang="zh-CN" sz="2099" dirty="0">
                <a:solidFill>
                  <a:prstClr val="white"/>
                </a:solidFill>
                <a:latin typeface="Impact MT Std" pitchFamily="34" charset="0"/>
                <a:ea typeface="微软雅黑" panose="020B0503020204020204" pitchFamily="34" charset="-122"/>
              </a:rPr>
              <a:t>2019</a:t>
            </a:r>
            <a:endParaRPr lang="zh-CN" altLang="en-US" sz="2099" dirty="0">
              <a:solidFill>
                <a:prstClr val="white"/>
              </a:solidFill>
              <a:latin typeface="Impact MT Std" pitchFamily="34" charset="0"/>
              <a:ea typeface="微软雅黑" panose="020B0503020204020204" pitchFamily="34" charset="-122"/>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Effect transition="in" filter="fade">
                                      <p:cBhvr>
                                        <p:cTn id="9" dur="500"/>
                                        <p:tgtEl>
                                          <p:spTgt spid="50"/>
                                        </p:tgtEl>
                                      </p:cBhvr>
                                    </p:animEffect>
                                  </p:childTnLst>
                                </p:cTn>
                              </p:par>
                              <p:par>
                                <p:cTn id="10" presetID="53" presetClass="entr" presetSubtype="16" fill="hold" nodeType="with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p:cTn id="12" dur="500" fill="hold"/>
                                        <p:tgtEl>
                                          <p:spTgt spid="53"/>
                                        </p:tgtEl>
                                        <p:attrNameLst>
                                          <p:attrName>ppt_w</p:attrName>
                                        </p:attrNameLst>
                                      </p:cBhvr>
                                      <p:tavLst>
                                        <p:tav tm="0">
                                          <p:val>
                                            <p:fltVal val="0"/>
                                          </p:val>
                                        </p:tav>
                                        <p:tav tm="100000">
                                          <p:val>
                                            <p:strVal val="#ppt_w"/>
                                          </p:val>
                                        </p:tav>
                                      </p:tavLst>
                                    </p:anim>
                                    <p:anim calcmode="lin" valueType="num">
                                      <p:cBhvr>
                                        <p:cTn id="13" dur="500" fill="hold"/>
                                        <p:tgtEl>
                                          <p:spTgt spid="53"/>
                                        </p:tgtEl>
                                        <p:attrNameLst>
                                          <p:attrName>ppt_h</p:attrName>
                                        </p:attrNameLst>
                                      </p:cBhvr>
                                      <p:tavLst>
                                        <p:tav tm="0">
                                          <p:val>
                                            <p:fltVal val="0"/>
                                          </p:val>
                                        </p:tav>
                                        <p:tav tm="100000">
                                          <p:val>
                                            <p:strVal val="#ppt_h"/>
                                          </p:val>
                                        </p:tav>
                                      </p:tavLst>
                                    </p:anim>
                                    <p:animEffect transition="in" filter="fade">
                                      <p:cBhvr>
                                        <p:cTn id="14" dur="500"/>
                                        <p:tgtEl>
                                          <p:spTgt spid="53"/>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65"/>
                                        </p:tgtEl>
                                        <p:attrNameLst>
                                          <p:attrName>style.visibility</p:attrName>
                                        </p:attrNameLst>
                                      </p:cBhvr>
                                      <p:to>
                                        <p:strVal val="visible"/>
                                      </p:to>
                                    </p:set>
                                    <p:anim calcmode="lin" valueType="num">
                                      <p:cBhvr>
                                        <p:cTn id="18" dur="500" fill="hold"/>
                                        <p:tgtEl>
                                          <p:spTgt spid="65"/>
                                        </p:tgtEl>
                                        <p:attrNameLst>
                                          <p:attrName>ppt_w</p:attrName>
                                        </p:attrNameLst>
                                      </p:cBhvr>
                                      <p:tavLst>
                                        <p:tav tm="0">
                                          <p:val>
                                            <p:fltVal val="0"/>
                                          </p:val>
                                        </p:tav>
                                        <p:tav tm="100000">
                                          <p:val>
                                            <p:strVal val="#ppt_w"/>
                                          </p:val>
                                        </p:tav>
                                      </p:tavLst>
                                    </p:anim>
                                    <p:anim calcmode="lin" valueType="num">
                                      <p:cBhvr>
                                        <p:cTn id="19" dur="500" fill="hold"/>
                                        <p:tgtEl>
                                          <p:spTgt spid="65"/>
                                        </p:tgtEl>
                                        <p:attrNameLst>
                                          <p:attrName>ppt_h</p:attrName>
                                        </p:attrNameLst>
                                      </p:cBhvr>
                                      <p:tavLst>
                                        <p:tav tm="0">
                                          <p:val>
                                            <p:fltVal val="0"/>
                                          </p:val>
                                        </p:tav>
                                        <p:tav tm="100000">
                                          <p:val>
                                            <p:strVal val="#ppt_h"/>
                                          </p:val>
                                        </p:tav>
                                      </p:tavLst>
                                    </p:anim>
                                    <p:animEffect transition="in" filter="fade">
                                      <p:cBhvr>
                                        <p:cTn id="20" dur="500"/>
                                        <p:tgtEl>
                                          <p:spTgt spid="65"/>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66"/>
                                        </p:tgtEl>
                                        <p:attrNameLst>
                                          <p:attrName>style.visibility</p:attrName>
                                        </p:attrNameLst>
                                      </p:cBhvr>
                                      <p:to>
                                        <p:strVal val="visible"/>
                                      </p:to>
                                    </p:set>
                                    <p:anim calcmode="lin" valueType="num">
                                      <p:cBhvr>
                                        <p:cTn id="24" dur="500" fill="hold"/>
                                        <p:tgtEl>
                                          <p:spTgt spid="66"/>
                                        </p:tgtEl>
                                        <p:attrNameLst>
                                          <p:attrName>ppt_w</p:attrName>
                                        </p:attrNameLst>
                                      </p:cBhvr>
                                      <p:tavLst>
                                        <p:tav tm="0">
                                          <p:val>
                                            <p:fltVal val="0"/>
                                          </p:val>
                                        </p:tav>
                                        <p:tav tm="100000">
                                          <p:val>
                                            <p:strVal val="#ppt_w"/>
                                          </p:val>
                                        </p:tav>
                                      </p:tavLst>
                                    </p:anim>
                                    <p:anim calcmode="lin" valueType="num">
                                      <p:cBhvr>
                                        <p:cTn id="25" dur="500" fill="hold"/>
                                        <p:tgtEl>
                                          <p:spTgt spid="66"/>
                                        </p:tgtEl>
                                        <p:attrNameLst>
                                          <p:attrName>ppt_h</p:attrName>
                                        </p:attrNameLst>
                                      </p:cBhvr>
                                      <p:tavLst>
                                        <p:tav tm="0">
                                          <p:val>
                                            <p:fltVal val="0"/>
                                          </p:val>
                                        </p:tav>
                                        <p:tav tm="100000">
                                          <p:val>
                                            <p:strVal val="#ppt_h"/>
                                          </p:val>
                                        </p:tav>
                                      </p:tavLst>
                                    </p:anim>
                                    <p:animEffect transition="in" filter="fade">
                                      <p:cBhvr>
                                        <p:cTn id="26" dur="500"/>
                                        <p:tgtEl>
                                          <p:spTgt spid="66"/>
                                        </p:tgtEl>
                                      </p:cBhvr>
                                    </p:animEffect>
                                  </p:childTnLst>
                                </p:cTn>
                              </p:par>
                              <p:par>
                                <p:cTn id="27" presetID="53" presetClass="entr" presetSubtype="16" fill="hold" nodeType="withEffect">
                                  <p:stCondLst>
                                    <p:cond delay="0"/>
                                  </p:stCondLst>
                                  <p:childTnLst>
                                    <p:set>
                                      <p:cBhvr>
                                        <p:cTn id="28" dur="1" fill="hold">
                                          <p:stCondLst>
                                            <p:cond delay="0"/>
                                          </p:stCondLst>
                                        </p:cTn>
                                        <p:tgtEl>
                                          <p:spTgt spid="56"/>
                                        </p:tgtEl>
                                        <p:attrNameLst>
                                          <p:attrName>style.visibility</p:attrName>
                                        </p:attrNameLst>
                                      </p:cBhvr>
                                      <p:to>
                                        <p:strVal val="visible"/>
                                      </p:to>
                                    </p:set>
                                    <p:anim calcmode="lin" valueType="num">
                                      <p:cBhvr>
                                        <p:cTn id="29" dur="500" fill="hold"/>
                                        <p:tgtEl>
                                          <p:spTgt spid="56"/>
                                        </p:tgtEl>
                                        <p:attrNameLst>
                                          <p:attrName>ppt_w</p:attrName>
                                        </p:attrNameLst>
                                      </p:cBhvr>
                                      <p:tavLst>
                                        <p:tav tm="0">
                                          <p:val>
                                            <p:fltVal val="0"/>
                                          </p:val>
                                        </p:tav>
                                        <p:tav tm="100000">
                                          <p:val>
                                            <p:strVal val="#ppt_w"/>
                                          </p:val>
                                        </p:tav>
                                      </p:tavLst>
                                    </p:anim>
                                    <p:anim calcmode="lin" valueType="num">
                                      <p:cBhvr>
                                        <p:cTn id="30" dur="500" fill="hold"/>
                                        <p:tgtEl>
                                          <p:spTgt spid="56"/>
                                        </p:tgtEl>
                                        <p:attrNameLst>
                                          <p:attrName>ppt_h</p:attrName>
                                        </p:attrNameLst>
                                      </p:cBhvr>
                                      <p:tavLst>
                                        <p:tav tm="0">
                                          <p:val>
                                            <p:fltVal val="0"/>
                                          </p:val>
                                        </p:tav>
                                        <p:tav tm="100000">
                                          <p:val>
                                            <p:strVal val="#ppt_h"/>
                                          </p:val>
                                        </p:tav>
                                      </p:tavLst>
                                    </p:anim>
                                    <p:animEffect transition="in" filter="fade">
                                      <p:cBhvr>
                                        <p:cTn id="31" dur="500"/>
                                        <p:tgtEl>
                                          <p:spTgt spid="56"/>
                                        </p:tgtEl>
                                      </p:cBhvr>
                                    </p:animEffect>
                                  </p:childTnLst>
                                </p:cTn>
                              </p:par>
                            </p:childTnLst>
                          </p:cTn>
                        </p:par>
                        <p:par>
                          <p:cTn id="32" fill="hold">
                            <p:stCondLst>
                              <p:cond delay="1500"/>
                            </p:stCondLst>
                            <p:childTnLst>
                              <p:par>
                                <p:cTn id="33" presetID="53" presetClass="entr" presetSubtype="16" fill="hold" grpId="0" nodeType="afterEffect">
                                  <p:stCondLst>
                                    <p:cond delay="0"/>
                                  </p:stCondLst>
                                  <p:childTnLst>
                                    <p:set>
                                      <p:cBhvr>
                                        <p:cTn id="34" dur="1" fill="hold">
                                          <p:stCondLst>
                                            <p:cond delay="0"/>
                                          </p:stCondLst>
                                        </p:cTn>
                                        <p:tgtEl>
                                          <p:spTgt spid="67"/>
                                        </p:tgtEl>
                                        <p:attrNameLst>
                                          <p:attrName>style.visibility</p:attrName>
                                        </p:attrNameLst>
                                      </p:cBhvr>
                                      <p:to>
                                        <p:strVal val="visible"/>
                                      </p:to>
                                    </p:set>
                                    <p:anim calcmode="lin" valueType="num">
                                      <p:cBhvr>
                                        <p:cTn id="35" dur="500" fill="hold"/>
                                        <p:tgtEl>
                                          <p:spTgt spid="67"/>
                                        </p:tgtEl>
                                        <p:attrNameLst>
                                          <p:attrName>ppt_w</p:attrName>
                                        </p:attrNameLst>
                                      </p:cBhvr>
                                      <p:tavLst>
                                        <p:tav tm="0">
                                          <p:val>
                                            <p:fltVal val="0"/>
                                          </p:val>
                                        </p:tav>
                                        <p:tav tm="100000">
                                          <p:val>
                                            <p:strVal val="#ppt_w"/>
                                          </p:val>
                                        </p:tav>
                                      </p:tavLst>
                                    </p:anim>
                                    <p:anim calcmode="lin" valueType="num">
                                      <p:cBhvr>
                                        <p:cTn id="36" dur="500" fill="hold"/>
                                        <p:tgtEl>
                                          <p:spTgt spid="67"/>
                                        </p:tgtEl>
                                        <p:attrNameLst>
                                          <p:attrName>ppt_h</p:attrName>
                                        </p:attrNameLst>
                                      </p:cBhvr>
                                      <p:tavLst>
                                        <p:tav tm="0">
                                          <p:val>
                                            <p:fltVal val="0"/>
                                          </p:val>
                                        </p:tav>
                                        <p:tav tm="100000">
                                          <p:val>
                                            <p:strVal val="#ppt_h"/>
                                          </p:val>
                                        </p:tav>
                                      </p:tavLst>
                                    </p:anim>
                                    <p:animEffect transition="in" filter="fade">
                                      <p:cBhvr>
                                        <p:cTn id="37" dur="500"/>
                                        <p:tgtEl>
                                          <p:spTgt spid="67"/>
                                        </p:tgtEl>
                                      </p:cBhvr>
                                    </p:animEffect>
                                  </p:childTnLst>
                                </p:cTn>
                              </p:par>
                              <p:par>
                                <p:cTn id="38" presetID="53" presetClass="entr" presetSubtype="16" fill="hold" nodeType="withEffect">
                                  <p:stCondLst>
                                    <p:cond delay="0"/>
                                  </p:stCondLst>
                                  <p:childTnLst>
                                    <p:set>
                                      <p:cBhvr>
                                        <p:cTn id="39" dur="1" fill="hold">
                                          <p:stCondLst>
                                            <p:cond delay="0"/>
                                          </p:stCondLst>
                                        </p:cTn>
                                        <p:tgtEl>
                                          <p:spTgt spid="59"/>
                                        </p:tgtEl>
                                        <p:attrNameLst>
                                          <p:attrName>style.visibility</p:attrName>
                                        </p:attrNameLst>
                                      </p:cBhvr>
                                      <p:to>
                                        <p:strVal val="visible"/>
                                      </p:to>
                                    </p:set>
                                    <p:anim calcmode="lin" valueType="num">
                                      <p:cBhvr>
                                        <p:cTn id="40" dur="500" fill="hold"/>
                                        <p:tgtEl>
                                          <p:spTgt spid="59"/>
                                        </p:tgtEl>
                                        <p:attrNameLst>
                                          <p:attrName>ppt_w</p:attrName>
                                        </p:attrNameLst>
                                      </p:cBhvr>
                                      <p:tavLst>
                                        <p:tav tm="0">
                                          <p:val>
                                            <p:fltVal val="0"/>
                                          </p:val>
                                        </p:tav>
                                        <p:tav tm="100000">
                                          <p:val>
                                            <p:strVal val="#ppt_w"/>
                                          </p:val>
                                        </p:tav>
                                      </p:tavLst>
                                    </p:anim>
                                    <p:anim calcmode="lin" valueType="num">
                                      <p:cBhvr>
                                        <p:cTn id="41" dur="500" fill="hold"/>
                                        <p:tgtEl>
                                          <p:spTgt spid="59"/>
                                        </p:tgtEl>
                                        <p:attrNameLst>
                                          <p:attrName>ppt_h</p:attrName>
                                        </p:attrNameLst>
                                      </p:cBhvr>
                                      <p:tavLst>
                                        <p:tav tm="0">
                                          <p:val>
                                            <p:fltVal val="0"/>
                                          </p:val>
                                        </p:tav>
                                        <p:tav tm="100000">
                                          <p:val>
                                            <p:strVal val="#ppt_h"/>
                                          </p:val>
                                        </p:tav>
                                      </p:tavLst>
                                    </p:anim>
                                    <p:animEffect transition="in" filter="fade">
                                      <p:cBhvr>
                                        <p:cTn id="42" dur="500"/>
                                        <p:tgtEl>
                                          <p:spTgt spid="59"/>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68"/>
                                        </p:tgtEl>
                                        <p:attrNameLst>
                                          <p:attrName>style.visibility</p:attrName>
                                        </p:attrNameLst>
                                      </p:cBhvr>
                                      <p:to>
                                        <p:strVal val="visible"/>
                                      </p:to>
                                    </p:set>
                                    <p:anim calcmode="lin" valueType="num">
                                      <p:cBhvr>
                                        <p:cTn id="46" dur="500" fill="hold"/>
                                        <p:tgtEl>
                                          <p:spTgt spid="68"/>
                                        </p:tgtEl>
                                        <p:attrNameLst>
                                          <p:attrName>ppt_w</p:attrName>
                                        </p:attrNameLst>
                                      </p:cBhvr>
                                      <p:tavLst>
                                        <p:tav tm="0">
                                          <p:val>
                                            <p:fltVal val="0"/>
                                          </p:val>
                                        </p:tav>
                                        <p:tav tm="100000">
                                          <p:val>
                                            <p:strVal val="#ppt_w"/>
                                          </p:val>
                                        </p:tav>
                                      </p:tavLst>
                                    </p:anim>
                                    <p:anim calcmode="lin" valueType="num">
                                      <p:cBhvr>
                                        <p:cTn id="47" dur="500" fill="hold"/>
                                        <p:tgtEl>
                                          <p:spTgt spid="68"/>
                                        </p:tgtEl>
                                        <p:attrNameLst>
                                          <p:attrName>ppt_h</p:attrName>
                                        </p:attrNameLst>
                                      </p:cBhvr>
                                      <p:tavLst>
                                        <p:tav tm="0">
                                          <p:val>
                                            <p:fltVal val="0"/>
                                          </p:val>
                                        </p:tav>
                                        <p:tav tm="100000">
                                          <p:val>
                                            <p:strVal val="#ppt_h"/>
                                          </p:val>
                                        </p:tav>
                                      </p:tavLst>
                                    </p:anim>
                                    <p:animEffect transition="in" filter="fade">
                                      <p:cBhvr>
                                        <p:cTn id="48" dur="500"/>
                                        <p:tgtEl>
                                          <p:spTgt spid="68"/>
                                        </p:tgtEl>
                                      </p:cBhvr>
                                    </p:animEffect>
                                  </p:childTnLst>
                                </p:cTn>
                              </p:par>
                              <p:par>
                                <p:cTn id="49" presetID="53" presetClass="entr" presetSubtype="16" fill="hold"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childTnLst>
                          </p:cTn>
                        </p:par>
                        <p:par>
                          <p:cTn id="54" fill="hold">
                            <p:stCondLst>
                              <p:cond delay="2500"/>
                            </p:stCondLst>
                            <p:childTnLst>
                              <p:par>
                                <p:cTn id="55" presetID="53" presetClass="entr" presetSubtype="16" fill="hold" grpId="0" nodeType="afterEffect">
                                  <p:stCondLst>
                                    <p:cond delay="0"/>
                                  </p:stCondLst>
                                  <p:childTnLst>
                                    <p:set>
                                      <p:cBhvr>
                                        <p:cTn id="56" dur="1" fill="hold">
                                          <p:stCondLst>
                                            <p:cond delay="0"/>
                                          </p:stCondLst>
                                        </p:cTn>
                                        <p:tgtEl>
                                          <p:spTgt spid="69"/>
                                        </p:tgtEl>
                                        <p:attrNameLst>
                                          <p:attrName>style.visibility</p:attrName>
                                        </p:attrNameLst>
                                      </p:cBhvr>
                                      <p:to>
                                        <p:strVal val="visible"/>
                                      </p:to>
                                    </p:set>
                                    <p:anim calcmode="lin" valueType="num">
                                      <p:cBhvr>
                                        <p:cTn id="57" dur="500" fill="hold"/>
                                        <p:tgtEl>
                                          <p:spTgt spid="69"/>
                                        </p:tgtEl>
                                        <p:attrNameLst>
                                          <p:attrName>ppt_w</p:attrName>
                                        </p:attrNameLst>
                                      </p:cBhvr>
                                      <p:tavLst>
                                        <p:tav tm="0">
                                          <p:val>
                                            <p:fltVal val="0"/>
                                          </p:val>
                                        </p:tav>
                                        <p:tav tm="100000">
                                          <p:val>
                                            <p:strVal val="#ppt_w"/>
                                          </p:val>
                                        </p:tav>
                                      </p:tavLst>
                                    </p:anim>
                                    <p:anim calcmode="lin" valueType="num">
                                      <p:cBhvr>
                                        <p:cTn id="58" dur="500" fill="hold"/>
                                        <p:tgtEl>
                                          <p:spTgt spid="69"/>
                                        </p:tgtEl>
                                        <p:attrNameLst>
                                          <p:attrName>ppt_h</p:attrName>
                                        </p:attrNameLst>
                                      </p:cBhvr>
                                      <p:tavLst>
                                        <p:tav tm="0">
                                          <p:val>
                                            <p:fltVal val="0"/>
                                          </p:val>
                                        </p:tav>
                                        <p:tav tm="100000">
                                          <p:val>
                                            <p:strVal val="#ppt_h"/>
                                          </p:val>
                                        </p:tav>
                                      </p:tavLst>
                                    </p:anim>
                                    <p:animEffect transition="in" filter="fade">
                                      <p:cBhvr>
                                        <p:cTn id="59" dur="500"/>
                                        <p:tgtEl>
                                          <p:spTgt spid="69"/>
                                        </p:tgtEl>
                                      </p:cBhvr>
                                    </p:animEffect>
                                  </p:childTnLst>
                                </p:cTn>
                              </p:par>
                              <p:par>
                                <p:cTn id="60" presetID="22" presetClass="entr" presetSubtype="4" fill="hold" nodeType="withEffect">
                                  <p:stCondLst>
                                    <p:cond delay="500"/>
                                  </p:stCondLst>
                                  <p:childTnLst>
                                    <p:set>
                                      <p:cBhvr>
                                        <p:cTn id="61" dur="1" fill="hold">
                                          <p:stCondLst>
                                            <p:cond delay="0"/>
                                          </p:stCondLst>
                                        </p:cTn>
                                        <p:tgtEl>
                                          <p:spTgt spid="36"/>
                                        </p:tgtEl>
                                        <p:attrNameLst>
                                          <p:attrName>style.visibility</p:attrName>
                                        </p:attrNameLst>
                                      </p:cBhvr>
                                      <p:to>
                                        <p:strVal val="visible"/>
                                      </p:to>
                                    </p:set>
                                    <p:animEffect transition="in" filter="wipe(down)">
                                      <p:cBhvr>
                                        <p:cTn id="62" dur="500"/>
                                        <p:tgtEl>
                                          <p:spTgt spid="36"/>
                                        </p:tgtEl>
                                      </p:cBhvr>
                                    </p:animEffect>
                                  </p:childTnLst>
                                </p:cTn>
                              </p:par>
                              <p:par>
                                <p:cTn id="63" presetID="22" presetClass="entr" presetSubtype="8" fill="hold" nodeType="withEffect">
                                  <p:stCondLst>
                                    <p:cond delay="500"/>
                                  </p:stCondLst>
                                  <p:childTnLst>
                                    <p:set>
                                      <p:cBhvr>
                                        <p:cTn id="64" dur="1" fill="hold">
                                          <p:stCondLst>
                                            <p:cond delay="0"/>
                                          </p:stCondLst>
                                        </p:cTn>
                                        <p:tgtEl>
                                          <p:spTgt spid="38"/>
                                        </p:tgtEl>
                                        <p:attrNameLst>
                                          <p:attrName>style.visibility</p:attrName>
                                        </p:attrNameLst>
                                      </p:cBhvr>
                                      <p:to>
                                        <p:strVal val="visible"/>
                                      </p:to>
                                    </p:set>
                                    <p:animEffect transition="in" filter="wipe(left)">
                                      <p:cBhvr>
                                        <p:cTn id="65" dur="500"/>
                                        <p:tgtEl>
                                          <p:spTgt spid="38"/>
                                        </p:tgtEl>
                                      </p:cBhvr>
                                    </p:animEffect>
                                  </p:childTnLst>
                                </p:cTn>
                              </p:par>
                              <p:par>
                                <p:cTn id="66" presetID="22" presetClass="entr" presetSubtype="4" fill="hold" nodeType="withEffect">
                                  <p:stCondLst>
                                    <p:cond delay="500"/>
                                  </p:stCondLst>
                                  <p:childTnLst>
                                    <p:set>
                                      <p:cBhvr>
                                        <p:cTn id="67" dur="1" fill="hold">
                                          <p:stCondLst>
                                            <p:cond delay="0"/>
                                          </p:stCondLst>
                                        </p:cTn>
                                        <p:tgtEl>
                                          <p:spTgt spid="39"/>
                                        </p:tgtEl>
                                        <p:attrNameLst>
                                          <p:attrName>style.visibility</p:attrName>
                                        </p:attrNameLst>
                                      </p:cBhvr>
                                      <p:to>
                                        <p:strVal val="visible"/>
                                      </p:to>
                                    </p:set>
                                    <p:animEffect transition="in" filter="wipe(down)">
                                      <p:cBhvr>
                                        <p:cTn id="68" dur="500"/>
                                        <p:tgtEl>
                                          <p:spTgt spid="39"/>
                                        </p:tgtEl>
                                      </p:cBhvr>
                                    </p:animEffect>
                                  </p:childTnLst>
                                </p:cTn>
                              </p:par>
                              <p:par>
                                <p:cTn id="69" presetID="22" presetClass="entr" presetSubtype="4" fill="hold" nodeType="withEffect">
                                  <p:stCondLst>
                                    <p:cond delay="500"/>
                                  </p:stCondLst>
                                  <p:childTnLst>
                                    <p:set>
                                      <p:cBhvr>
                                        <p:cTn id="70" dur="1" fill="hold">
                                          <p:stCondLst>
                                            <p:cond delay="0"/>
                                          </p:stCondLst>
                                        </p:cTn>
                                        <p:tgtEl>
                                          <p:spTgt spid="37"/>
                                        </p:tgtEl>
                                        <p:attrNameLst>
                                          <p:attrName>style.visibility</p:attrName>
                                        </p:attrNameLst>
                                      </p:cBhvr>
                                      <p:to>
                                        <p:strVal val="visible"/>
                                      </p:to>
                                    </p:set>
                                    <p:animEffect transition="in" filter="wipe(down)">
                                      <p:cBhvr>
                                        <p:cTn id="71" dur="500"/>
                                        <p:tgtEl>
                                          <p:spTgt spid="37"/>
                                        </p:tgtEl>
                                      </p:cBhvr>
                                    </p:animEffect>
                                  </p:childTnLst>
                                </p:cTn>
                              </p:par>
                            </p:childTnLst>
                          </p:cTn>
                        </p:par>
                        <p:par>
                          <p:cTn id="72" fill="hold">
                            <p:stCondLst>
                              <p:cond delay="3500"/>
                            </p:stCondLst>
                            <p:childTnLst>
                              <p:par>
                                <p:cTn id="73" presetID="53" presetClass="entr" presetSubtype="16"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p:cTn id="75" dur="500" fill="hold"/>
                                        <p:tgtEl>
                                          <p:spTgt spid="41"/>
                                        </p:tgtEl>
                                        <p:attrNameLst>
                                          <p:attrName>ppt_w</p:attrName>
                                        </p:attrNameLst>
                                      </p:cBhvr>
                                      <p:tavLst>
                                        <p:tav tm="0">
                                          <p:val>
                                            <p:fltVal val="0"/>
                                          </p:val>
                                        </p:tav>
                                        <p:tav tm="100000">
                                          <p:val>
                                            <p:strVal val="#ppt_w"/>
                                          </p:val>
                                        </p:tav>
                                      </p:tavLst>
                                    </p:anim>
                                    <p:anim calcmode="lin" valueType="num">
                                      <p:cBhvr>
                                        <p:cTn id="76" dur="500" fill="hold"/>
                                        <p:tgtEl>
                                          <p:spTgt spid="41"/>
                                        </p:tgtEl>
                                        <p:attrNameLst>
                                          <p:attrName>ppt_h</p:attrName>
                                        </p:attrNameLst>
                                      </p:cBhvr>
                                      <p:tavLst>
                                        <p:tav tm="0">
                                          <p:val>
                                            <p:fltVal val="0"/>
                                          </p:val>
                                        </p:tav>
                                        <p:tav tm="100000">
                                          <p:val>
                                            <p:strVal val="#ppt_h"/>
                                          </p:val>
                                        </p:tav>
                                      </p:tavLst>
                                    </p:anim>
                                    <p:animEffect transition="in" filter="fade">
                                      <p:cBhvr>
                                        <p:cTn id="77" dur="500"/>
                                        <p:tgtEl>
                                          <p:spTgt spid="41"/>
                                        </p:tgtEl>
                                      </p:cBhvr>
                                    </p:animEffect>
                                  </p:childTnLst>
                                </p:cTn>
                              </p:par>
                            </p:childTnLst>
                          </p:cTn>
                        </p:par>
                        <p:par>
                          <p:cTn id="78" fill="hold">
                            <p:stCondLst>
                              <p:cond delay="4000"/>
                            </p:stCondLst>
                            <p:childTnLst>
                              <p:par>
                                <p:cTn id="79" presetID="53" presetClass="entr" presetSubtype="16" fill="hold" grpId="0" nodeType="afterEffect">
                                  <p:stCondLst>
                                    <p:cond delay="0"/>
                                  </p:stCondLst>
                                  <p:childTnLst>
                                    <p:set>
                                      <p:cBhvr>
                                        <p:cTn id="80" dur="1" fill="hold">
                                          <p:stCondLst>
                                            <p:cond delay="0"/>
                                          </p:stCondLst>
                                        </p:cTn>
                                        <p:tgtEl>
                                          <p:spTgt spid="40"/>
                                        </p:tgtEl>
                                        <p:attrNameLst>
                                          <p:attrName>style.visibility</p:attrName>
                                        </p:attrNameLst>
                                      </p:cBhvr>
                                      <p:to>
                                        <p:strVal val="visible"/>
                                      </p:to>
                                    </p:set>
                                    <p:anim calcmode="lin" valueType="num">
                                      <p:cBhvr>
                                        <p:cTn id="81" dur="500" fill="hold"/>
                                        <p:tgtEl>
                                          <p:spTgt spid="40"/>
                                        </p:tgtEl>
                                        <p:attrNameLst>
                                          <p:attrName>ppt_w</p:attrName>
                                        </p:attrNameLst>
                                      </p:cBhvr>
                                      <p:tavLst>
                                        <p:tav tm="0">
                                          <p:val>
                                            <p:fltVal val="0"/>
                                          </p:val>
                                        </p:tav>
                                        <p:tav tm="100000">
                                          <p:val>
                                            <p:strVal val="#ppt_w"/>
                                          </p:val>
                                        </p:tav>
                                      </p:tavLst>
                                    </p:anim>
                                    <p:anim calcmode="lin" valueType="num">
                                      <p:cBhvr>
                                        <p:cTn id="82" dur="500" fill="hold"/>
                                        <p:tgtEl>
                                          <p:spTgt spid="40"/>
                                        </p:tgtEl>
                                        <p:attrNameLst>
                                          <p:attrName>ppt_h</p:attrName>
                                        </p:attrNameLst>
                                      </p:cBhvr>
                                      <p:tavLst>
                                        <p:tav tm="0">
                                          <p:val>
                                            <p:fltVal val="0"/>
                                          </p:val>
                                        </p:tav>
                                        <p:tav tm="100000">
                                          <p:val>
                                            <p:strVal val="#ppt_h"/>
                                          </p:val>
                                        </p:tav>
                                      </p:tavLst>
                                    </p:anim>
                                    <p:animEffect transition="in" filter="fade">
                                      <p:cBhvr>
                                        <p:cTn id="83" dur="500"/>
                                        <p:tgtEl>
                                          <p:spTgt spid="40"/>
                                        </p:tgtEl>
                                      </p:cBhvr>
                                    </p:animEffect>
                                  </p:childTnLst>
                                </p:cTn>
                              </p:par>
                            </p:childTnLst>
                          </p:cTn>
                        </p:par>
                        <p:par>
                          <p:cTn id="84" fill="hold">
                            <p:stCondLst>
                              <p:cond delay="4500"/>
                            </p:stCondLst>
                            <p:childTnLst>
                              <p:par>
                                <p:cTn id="85" presetID="53" presetClass="entr" presetSubtype="16" fill="hold" grpId="0" nodeType="afterEffect">
                                  <p:stCondLst>
                                    <p:cond delay="0"/>
                                  </p:stCondLst>
                                  <p:childTnLst>
                                    <p:set>
                                      <p:cBhvr>
                                        <p:cTn id="86" dur="1" fill="hold">
                                          <p:stCondLst>
                                            <p:cond delay="0"/>
                                          </p:stCondLst>
                                        </p:cTn>
                                        <p:tgtEl>
                                          <p:spTgt spid="43"/>
                                        </p:tgtEl>
                                        <p:attrNameLst>
                                          <p:attrName>style.visibility</p:attrName>
                                        </p:attrNameLst>
                                      </p:cBhvr>
                                      <p:to>
                                        <p:strVal val="visible"/>
                                      </p:to>
                                    </p:set>
                                    <p:anim calcmode="lin" valueType="num">
                                      <p:cBhvr>
                                        <p:cTn id="87" dur="500" fill="hold"/>
                                        <p:tgtEl>
                                          <p:spTgt spid="43"/>
                                        </p:tgtEl>
                                        <p:attrNameLst>
                                          <p:attrName>ppt_w</p:attrName>
                                        </p:attrNameLst>
                                      </p:cBhvr>
                                      <p:tavLst>
                                        <p:tav tm="0">
                                          <p:val>
                                            <p:fltVal val="0"/>
                                          </p:val>
                                        </p:tav>
                                        <p:tav tm="100000">
                                          <p:val>
                                            <p:strVal val="#ppt_w"/>
                                          </p:val>
                                        </p:tav>
                                      </p:tavLst>
                                    </p:anim>
                                    <p:anim calcmode="lin" valueType="num">
                                      <p:cBhvr>
                                        <p:cTn id="88" dur="500" fill="hold"/>
                                        <p:tgtEl>
                                          <p:spTgt spid="43"/>
                                        </p:tgtEl>
                                        <p:attrNameLst>
                                          <p:attrName>ppt_h</p:attrName>
                                        </p:attrNameLst>
                                      </p:cBhvr>
                                      <p:tavLst>
                                        <p:tav tm="0">
                                          <p:val>
                                            <p:fltVal val="0"/>
                                          </p:val>
                                        </p:tav>
                                        <p:tav tm="100000">
                                          <p:val>
                                            <p:strVal val="#ppt_h"/>
                                          </p:val>
                                        </p:tav>
                                      </p:tavLst>
                                    </p:anim>
                                    <p:animEffect transition="in" filter="fade">
                                      <p:cBhvr>
                                        <p:cTn id="89" dur="500"/>
                                        <p:tgtEl>
                                          <p:spTgt spid="43"/>
                                        </p:tgtEl>
                                      </p:cBhvr>
                                    </p:animEffect>
                                  </p:childTnLst>
                                </p:cTn>
                              </p:par>
                            </p:childTnLst>
                          </p:cTn>
                        </p:par>
                        <p:par>
                          <p:cTn id="90" fill="hold">
                            <p:stCondLst>
                              <p:cond delay="5000"/>
                            </p:stCondLst>
                            <p:childTnLst>
                              <p:par>
                                <p:cTn id="91" presetID="53" presetClass="entr" presetSubtype="16" fill="hold" grpId="0" nodeType="afterEffect">
                                  <p:stCondLst>
                                    <p:cond delay="0"/>
                                  </p:stCondLst>
                                  <p:childTnLst>
                                    <p:set>
                                      <p:cBhvr>
                                        <p:cTn id="92" dur="1" fill="hold">
                                          <p:stCondLst>
                                            <p:cond delay="0"/>
                                          </p:stCondLst>
                                        </p:cTn>
                                        <p:tgtEl>
                                          <p:spTgt spid="42"/>
                                        </p:tgtEl>
                                        <p:attrNameLst>
                                          <p:attrName>style.visibility</p:attrName>
                                        </p:attrNameLst>
                                      </p:cBhvr>
                                      <p:to>
                                        <p:strVal val="visible"/>
                                      </p:to>
                                    </p:set>
                                    <p:anim calcmode="lin" valueType="num">
                                      <p:cBhvr>
                                        <p:cTn id="93" dur="500" fill="hold"/>
                                        <p:tgtEl>
                                          <p:spTgt spid="42"/>
                                        </p:tgtEl>
                                        <p:attrNameLst>
                                          <p:attrName>ppt_w</p:attrName>
                                        </p:attrNameLst>
                                      </p:cBhvr>
                                      <p:tavLst>
                                        <p:tav tm="0">
                                          <p:val>
                                            <p:fltVal val="0"/>
                                          </p:val>
                                        </p:tav>
                                        <p:tav tm="100000">
                                          <p:val>
                                            <p:strVal val="#ppt_w"/>
                                          </p:val>
                                        </p:tav>
                                      </p:tavLst>
                                    </p:anim>
                                    <p:anim calcmode="lin" valueType="num">
                                      <p:cBhvr>
                                        <p:cTn id="94" dur="500" fill="hold"/>
                                        <p:tgtEl>
                                          <p:spTgt spid="42"/>
                                        </p:tgtEl>
                                        <p:attrNameLst>
                                          <p:attrName>ppt_h</p:attrName>
                                        </p:attrNameLst>
                                      </p:cBhvr>
                                      <p:tavLst>
                                        <p:tav tm="0">
                                          <p:val>
                                            <p:fltVal val="0"/>
                                          </p:val>
                                        </p:tav>
                                        <p:tav tm="100000">
                                          <p:val>
                                            <p:strVal val="#ppt_h"/>
                                          </p:val>
                                        </p:tav>
                                      </p:tavLst>
                                    </p:anim>
                                    <p:animEffect transition="in" filter="fade">
                                      <p:cBhvr>
                                        <p:cTn id="95" dur="500"/>
                                        <p:tgtEl>
                                          <p:spTgt spid="42"/>
                                        </p:tgtEl>
                                      </p:cBhvr>
                                    </p:animEffect>
                                  </p:childTnLst>
                                </p:cTn>
                              </p:par>
                            </p:childTnLst>
                          </p:cTn>
                        </p:par>
                        <p:par>
                          <p:cTn id="96" fill="hold">
                            <p:stCondLst>
                              <p:cond delay="5500"/>
                            </p:stCondLst>
                            <p:childTnLst>
                              <p:par>
                                <p:cTn id="97" presetID="53" presetClass="entr" presetSubtype="16" fill="hold" grpId="0" nodeType="afterEffect">
                                  <p:stCondLst>
                                    <p:cond delay="0"/>
                                  </p:stCondLst>
                                  <p:childTnLst>
                                    <p:set>
                                      <p:cBhvr>
                                        <p:cTn id="98" dur="1" fill="hold">
                                          <p:stCondLst>
                                            <p:cond delay="0"/>
                                          </p:stCondLst>
                                        </p:cTn>
                                        <p:tgtEl>
                                          <p:spTgt spid="45"/>
                                        </p:tgtEl>
                                        <p:attrNameLst>
                                          <p:attrName>style.visibility</p:attrName>
                                        </p:attrNameLst>
                                      </p:cBhvr>
                                      <p:to>
                                        <p:strVal val="visible"/>
                                      </p:to>
                                    </p:set>
                                    <p:anim calcmode="lin" valueType="num">
                                      <p:cBhvr>
                                        <p:cTn id="99" dur="500" fill="hold"/>
                                        <p:tgtEl>
                                          <p:spTgt spid="45"/>
                                        </p:tgtEl>
                                        <p:attrNameLst>
                                          <p:attrName>ppt_w</p:attrName>
                                        </p:attrNameLst>
                                      </p:cBhvr>
                                      <p:tavLst>
                                        <p:tav tm="0">
                                          <p:val>
                                            <p:fltVal val="0"/>
                                          </p:val>
                                        </p:tav>
                                        <p:tav tm="100000">
                                          <p:val>
                                            <p:strVal val="#ppt_w"/>
                                          </p:val>
                                        </p:tav>
                                      </p:tavLst>
                                    </p:anim>
                                    <p:anim calcmode="lin" valueType="num">
                                      <p:cBhvr>
                                        <p:cTn id="100" dur="500" fill="hold"/>
                                        <p:tgtEl>
                                          <p:spTgt spid="45"/>
                                        </p:tgtEl>
                                        <p:attrNameLst>
                                          <p:attrName>ppt_h</p:attrName>
                                        </p:attrNameLst>
                                      </p:cBhvr>
                                      <p:tavLst>
                                        <p:tav tm="0">
                                          <p:val>
                                            <p:fltVal val="0"/>
                                          </p:val>
                                        </p:tav>
                                        <p:tav tm="100000">
                                          <p:val>
                                            <p:strVal val="#ppt_h"/>
                                          </p:val>
                                        </p:tav>
                                      </p:tavLst>
                                    </p:anim>
                                    <p:animEffect transition="in" filter="fade">
                                      <p:cBhvr>
                                        <p:cTn id="101" dur="500"/>
                                        <p:tgtEl>
                                          <p:spTgt spid="45"/>
                                        </p:tgtEl>
                                      </p:cBhvr>
                                    </p:animEffect>
                                  </p:childTnLst>
                                </p:cTn>
                              </p:par>
                            </p:childTnLst>
                          </p:cTn>
                        </p:par>
                        <p:par>
                          <p:cTn id="102" fill="hold">
                            <p:stCondLst>
                              <p:cond delay="6000"/>
                            </p:stCondLst>
                            <p:childTnLst>
                              <p:par>
                                <p:cTn id="103" presetID="53" presetClass="entr" presetSubtype="16" fill="hold" grpId="0" nodeType="afterEffect">
                                  <p:stCondLst>
                                    <p:cond delay="0"/>
                                  </p:stCondLst>
                                  <p:childTnLst>
                                    <p:set>
                                      <p:cBhvr>
                                        <p:cTn id="104" dur="1" fill="hold">
                                          <p:stCondLst>
                                            <p:cond delay="0"/>
                                          </p:stCondLst>
                                        </p:cTn>
                                        <p:tgtEl>
                                          <p:spTgt spid="44"/>
                                        </p:tgtEl>
                                        <p:attrNameLst>
                                          <p:attrName>style.visibility</p:attrName>
                                        </p:attrNameLst>
                                      </p:cBhvr>
                                      <p:to>
                                        <p:strVal val="visible"/>
                                      </p:to>
                                    </p:set>
                                    <p:anim calcmode="lin" valueType="num">
                                      <p:cBhvr>
                                        <p:cTn id="105" dur="500" fill="hold"/>
                                        <p:tgtEl>
                                          <p:spTgt spid="44"/>
                                        </p:tgtEl>
                                        <p:attrNameLst>
                                          <p:attrName>ppt_w</p:attrName>
                                        </p:attrNameLst>
                                      </p:cBhvr>
                                      <p:tavLst>
                                        <p:tav tm="0">
                                          <p:val>
                                            <p:fltVal val="0"/>
                                          </p:val>
                                        </p:tav>
                                        <p:tav tm="100000">
                                          <p:val>
                                            <p:strVal val="#ppt_w"/>
                                          </p:val>
                                        </p:tav>
                                      </p:tavLst>
                                    </p:anim>
                                    <p:anim calcmode="lin" valueType="num">
                                      <p:cBhvr>
                                        <p:cTn id="106" dur="500" fill="hold"/>
                                        <p:tgtEl>
                                          <p:spTgt spid="44"/>
                                        </p:tgtEl>
                                        <p:attrNameLst>
                                          <p:attrName>ppt_h</p:attrName>
                                        </p:attrNameLst>
                                      </p:cBhvr>
                                      <p:tavLst>
                                        <p:tav tm="0">
                                          <p:val>
                                            <p:fltVal val="0"/>
                                          </p:val>
                                        </p:tav>
                                        <p:tav tm="100000">
                                          <p:val>
                                            <p:strVal val="#ppt_h"/>
                                          </p:val>
                                        </p:tav>
                                      </p:tavLst>
                                    </p:anim>
                                    <p:animEffect transition="in" filter="fade">
                                      <p:cBhvr>
                                        <p:cTn id="107" dur="500"/>
                                        <p:tgtEl>
                                          <p:spTgt spid="44"/>
                                        </p:tgtEl>
                                      </p:cBhvr>
                                    </p:animEffect>
                                  </p:childTnLst>
                                </p:cTn>
                              </p:par>
                            </p:childTnLst>
                          </p:cTn>
                        </p:par>
                        <p:par>
                          <p:cTn id="108" fill="hold">
                            <p:stCondLst>
                              <p:cond delay="6500"/>
                            </p:stCondLst>
                            <p:childTnLst>
                              <p:par>
                                <p:cTn id="109" presetID="53" presetClass="entr" presetSubtype="16" fill="hold" grpId="0" nodeType="after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p:cTn id="111" dur="500" fill="hold"/>
                                        <p:tgtEl>
                                          <p:spTgt spid="47"/>
                                        </p:tgtEl>
                                        <p:attrNameLst>
                                          <p:attrName>ppt_w</p:attrName>
                                        </p:attrNameLst>
                                      </p:cBhvr>
                                      <p:tavLst>
                                        <p:tav tm="0">
                                          <p:val>
                                            <p:fltVal val="0"/>
                                          </p:val>
                                        </p:tav>
                                        <p:tav tm="100000">
                                          <p:val>
                                            <p:strVal val="#ppt_w"/>
                                          </p:val>
                                        </p:tav>
                                      </p:tavLst>
                                    </p:anim>
                                    <p:anim calcmode="lin" valueType="num">
                                      <p:cBhvr>
                                        <p:cTn id="112" dur="500" fill="hold"/>
                                        <p:tgtEl>
                                          <p:spTgt spid="47"/>
                                        </p:tgtEl>
                                        <p:attrNameLst>
                                          <p:attrName>ppt_h</p:attrName>
                                        </p:attrNameLst>
                                      </p:cBhvr>
                                      <p:tavLst>
                                        <p:tav tm="0">
                                          <p:val>
                                            <p:fltVal val="0"/>
                                          </p:val>
                                        </p:tav>
                                        <p:tav tm="100000">
                                          <p:val>
                                            <p:strVal val="#ppt_h"/>
                                          </p:val>
                                        </p:tav>
                                      </p:tavLst>
                                    </p:anim>
                                    <p:animEffect transition="in" filter="fade">
                                      <p:cBhvr>
                                        <p:cTn id="113" dur="500"/>
                                        <p:tgtEl>
                                          <p:spTgt spid="47"/>
                                        </p:tgtEl>
                                      </p:cBhvr>
                                    </p:animEffect>
                                  </p:childTnLst>
                                </p:cTn>
                              </p:par>
                            </p:childTnLst>
                          </p:cTn>
                        </p:par>
                        <p:par>
                          <p:cTn id="114" fill="hold">
                            <p:stCondLst>
                              <p:cond delay="7000"/>
                            </p:stCondLst>
                            <p:childTnLst>
                              <p:par>
                                <p:cTn id="115" presetID="53" presetClass="entr" presetSubtype="16" fill="hold" grpId="0" nodeType="afterEffect">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cBhvr>
                                        <p:cTn id="117" dur="500" fill="hold"/>
                                        <p:tgtEl>
                                          <p:spTgt spid="46"/>
                                        </p:tgtEl>
                                        <p:attrNameLst>
                                          <p:attrName>ppt_w</p:attrName>
                                        </p:attrNameLst>
                                      </p:cBhvr>
                                      <p:tavLst>
                                        <p:tav tm="0">
                                          <p:val>
                                            <p:fltVal val="0"/>
                                          </p:val>
                                        </p:tav>
                                        <p:tav tm="100000">
                                          <p:val>
                                            <p:strVal val="#ppt_w"/>
                                          </p:val>
                                        </p:tav>
                                      </p:tavLst>
                                    </p:anim>
                                    <p:anim calcmode="lin" valueType="num">
                                      <p:cBhvr>
                                        <p:cTn id="118" dur="500" fill="hold"/>
                                        <p:tgtEl>
                                          <p:spTgt spid="46"/>
                                        </p:tgtEl>
                                        <p:attrNameLst>
                                          <p:attrName>ppt_h</p:attrName>
                                        </p:attrNameLst>
                                      </p:cBhvr>
                                      <p:tavLst>
                                        <p:tav tm="0">
                                          <p:val>
                                            <p:fltVal val="0"/>
                                          </p:val>
                                        </p:tav>
                                        <p:tav tm="100000">
                                          <p:val>
                                            <p:strVal val="#ppt_h"/>
                                          </p:val>
                                        </p:tav>
                                      </p:tavLst>
                                    </p:anim>
                                    <p:animEffect transition="in" filter="fade">
                                      <p:cBhvr>
                                        <p:cTn id="119" dur="500"/>
                                        <p:tgtEl>
                                          <p:spTgt spid="46"/>
                                        </p:tgtEl>
                                      </p:cBhvr>
                                    </p:animEffect>
                                  </p:childTnLst>
                                </p:cTn>
                              </p:par>
                            </p:childTnLst>
                          </p:cTn>
                        </p:par>
                        <p:par>
                          <p:cTn id="120" fill="hold">
                            <p:stCondLst>
                              <p:cond delay="7500"/>
                            </p:stCondLst>
                            <p:childTnLst>
                              <p:par>
                                <p:cTn id="121" presetID="53" presetClass="entr" presetSubtype="16" fill="hold" grpId="0" nodeType="afterEffect">
                                  <p:stCondLst>
                                    <p:cond delay="0"/>
                                  </p:stCondLst>
                                  <p:childTnLst>
                                    <p:set>
                                      <p:cBhvr>
                                        <p:cTn id="122" dur="1" fill="hold">
                                          <p:stCondLst>
                                            <p:cond delay="0"/>
                                          </p:stCondLst>
                                        </p:cTn>
                                        <p:tgtEl>
                                          <p:spTgt spid="49"/>
                                        </p:tgtEl>
                                        <p:attrNameLst>
                                          <p:attrName>style.visibility</p:attrName>
                                        </p:attrNameLst>
                                      </p:cBhvr>
                                      <p:to>
                                        <p:strVal val="visible"/>
                                      </p:to>
                                    </p:set>
                                    <p:anim calcmode="lin" valueType="num">
                                      <p:cBhvr>
                                        <p:cTn id="123" dur="500" fill="hold"/>
                                        <p:tgtEl>
                                          <p:spTgt spid="49"/>
                                        </p:tgtEl>
                                        <p:attrNameLst>
                                          <p:attrName>ppt_w</p:attrName>
                                        </p:attrNameLst>
                                      </p:cBhvr>
                                      <p:tavLst>
                                        <p:tav tm="0">
                                          <p:val>
                                            <p:fltVal val="0"/>
                                          </p:val>
                                        </p:tav>
                                        <p:tav tm="100000">
                                          <p:val>
                                            <p:strVal val="#ppt_w"/>
                                          </p:val>
                                        </p:tav>
                                      </p:tavLst>
                                    </p:anim>
                                    <p:anim calcmode="lin" valueType="num">
                                      <p:cBhvr>
                                        <p:cTn id="124" dur="500" fill="hold"/>
                                        <p:tgtEl>
                                          <p:spTgt spid="49"/>
                                        </p:tgtEl>
                                        <p:attrNameLst>
                                          <p:attrName>ppt_h</p:attrName>
                                        </p:attrNameLst>
                                      </p:cBhvr>
                                      <p:tavLst>
                                        <p:tav tm="0">
                                          <p:val>
                                            <p:fltVal val="0"/>
                                          </p:val>
                                        </p:tav>
                                        <p:tav tm="100000">
                                          <p:val>
                                            <p:strVal val="#ppt_h"/>
                                          </p:val>
                                        </p:tav>
                                      </p:tavLst>
                                    </p:anim>
                                    <p:animEffect transition="in" filter="fade">
                                      <p:cBhvr>
                                        <p:cTn id="125" dur="500"/>
                                        <p:tgtEl>
                                          <p:spTgt spid="49"/>
                                        </p:tgtEl>
                                      </p:cBhvr>
                                    </p:animEffect>
                                  </p:childTnLst>
                                </p:cTn>
                              </p:par>
                            </p:childTnLst>
                          </p:cTn>
                        </p:par>
                        <p:par>
                          <p:cTn id="126" fill="hold">
                            <p:stCondLst>
                              <p:cond delay="8000"/>
                            </p:stCondLst>
                            <p:childTnLst>
                              <p:par>
                                <p:cTn id="127" presetID="53" presetClass="entr" presetSubtype="16" fill="hold" grpId="0" nodeType="afterEffect">
                                  <p:stCondLst>
                                    <p:cond delay="0"/>
                                  </p:stCondLst>
                                  <p:childTnLst>
                                    <p:set>
                                      <p:cBhvr>
                                        <p:cTn id="128" dur="1" fill="hold">
                                          <p:stCondLst>
                                            <p:cond delay="0"/>
                                          </p:stCondLst>
                                        </p:cTn>
                                        <p:tgtEl>
                                          <p:spTgt spid="48"/>
                                        </p:tgtEl>
                                        <p:attrNameLst>
                                          <p:attrName>style.visibility</p:attrName>
                                        </p:attrNameLst>
                                      </p:cBhvr>
                                      <p:to>
                                        <p:strVal val="visible"/>
                                      </p:to>
                                    </p:set>
                                    <p:anim calcmode="lin" valueType="num">
                                      <p:cBhvr>
                                        <p:cTn id="129" dur="500" fill="hold"/>
                                        <p:tgtEl>
                                          <p:spTgt spid="48"/>
                                        </p:tgtEl>
                                        <p:attrNameLst>
                                          <p:attrName>ppt_w</p:attrName>
                                        </p:attrNameLst>
                                      </p:cBhvr>
                                      <p:tavLst>
                                        <p:tav tm="0">
                                          <p:val>
                                            <p:fltVal val="0"/>
                                          </p:val>
                                        </p:tav>
                                        <p:tav tm="100000">
                                          <p:val>
                                            <p:strVal val="#ppt_w"/>
                                          </p:val>
                                        </p:tav>
                                      </p:tavLst>
                                    </p:anim>
                                    <p:anim calcmode="lin" valueType="num">
                                      <p:cBhvr>
                                        <p:cTn id="130" dur="500" fill="hold"/>
                                        <p:tgtEl>
                                          <p:spTgt spid="48"/>
                                        </p:tgtEl>
                                        <p:attrNameLst>
                                          <p:attrName>ppt_h</p:attrName>
                                        </p:attrNameLst>
                                      </p:cBhvr>
                                      <p:tavLst>
                                        <p:tav tm="0">
                                          <p:val>
                                            <p:fltVal val="0"/>
                                          </p:val>
                                        </p:tav>
                                        <p:tav tm="100000">
                                          <p:val>
                                            <p:strVal val="#ppt_h"/>
                                          </p:val>
                                        </p:tav>
                                      </p:tavLst>
                                    </p:anim>
                                    <p:animEffect transition="in" filter="fade">
                                      <p:cBhvr>
                                        <p:cTn id="13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p:bldP spid="47" grpId="0"/>
      <p:bldP spid="48" grpId="0"/>
      <p:bldP spid="49" grpId="0"/>
      <p:bldP spid="65" grpId="0"/>
      <p:bldP spid="66" grpId="0"/>
      <p:bldP spid="67" grpId="0"/>
      <p:bldP spid="68" grpId="0"/>
      <p:bldP spid="6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3525149" y="3473085"/>
            <a:ext cx="523367" cy="471874"/>
            <a:chOff x="3720691" y="2824413"/>
            <a:chExt cx="1341120" cy="1209172"/>
          </a:xfrm>
          <a:blipFill dpi="0" rotWithShape="1">
            <a:blip r:embed="rId2">
              <a:extLst>
                <a:ext uri="{28A0092B-C50C-407E-A947-70E740481C1C}">
                  <a14:useLocalDpi xmlns:a14="http://schemas.microsoft.com/office/drawing/2010/main" val="0"/>
                </a:ext>
              </a:extLst>
            </a:blip>
            <a:srcRect/>
            <a:stretch>
              <a:fillRect/>
            </a:stretch>
          </a:blipFill>
        </p:grpSpPr>
        <p:sp>
          <p:nvSpPr>
            <p:cNvPr id="45"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sp>
          <p:nvSpPr>
            <p:cNvPr id="46"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grpSp>
        <p:nvGrpSpPr>
          <p:cNvPr id="47" name="组合 46"/>
          <p:cNvGrpSpPr/>
          <p:nvPr/>
        </p:nvGrpSpPr>
        <p:grpSpPr>
          <a:xfrm>
            <a:off x="1675093" y="1639508"/>
            <a:ext cx="664105" cy="598765"/>
            <a:chOff x="3720691" y="2824413"/>
            <a:chExt cx="1341120" cy="1209172"/>
          </a:xfrm>
          <a:blipFill dpi="0" rotWithShape="1">
            <a:blip r:embed="rId3">
              <a:extLst>
                <a:ext uri="{28A0092B-C50C-407E-A947-70E740481C1C}">
                  <a14:useLocalDpi xmlns:a14="http://schemas.microsoft.com/office/drawing/2010/main" val="0"/>
                </a:ext>
              </a:extLst>
            </a:blip>
            <a:srcRect/>
            <a:stretch>
              <a:fillRect/>
            </a:stretch>
          </a:blipFill>
        </p:grpSpPr>
        <p:sp>
          <p:nvSpPr>
            <p:cNvPr id="4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sp>
          <p:nvSpPr>
            <p:cNvPr id="4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grpSp>
        <p:nvGrpSpPr>
          <p:cNvPr id="50" name="组合 49"/>
          <p:cNvGrpSpPr/>
          <p:nvPr/>
        </p:nvGrpSpPr>
        <p:grpSpPr>
          <a:xfrm>
            <a:off x="2358331" y="1943310"/>
            <a:ext cx="1727742" cy="1557755"/>
            <a:chOff x="3001243" y="2824413"/>
            <a:chExt cx="1341120" cy="1209172"/>
          </a:xfrm>
          <a:blipFill dpi="0" rotWithShape="1">
            <a:blip r:embed="rId4">
              <a:extLst>
                <a:ext uri="{28A0092B-C50C-407E-A947-70E740481C1C}">
                  <a14:useLocalDpi xmlns:a14="http://schemas.microsoft.com/office/drawing/2010/main" val="0"/>
                </a:ext>
              </a:extLst>
            </a:blip>
            <a:srcRect/>
            <a:stretch>
              <a:fillRect/>
            </a:stretch>
          </a:blipFill>
        </p:grpSpPr>
        <p:grpSp>
          <p:nvGrpSpPr>
            <p:cNvPr id="51" name="组合 50"/>
            <p:cNvGrpSpPr/>
            <p:nvPr/>
          </p:nvGrpSpPr>
          <p:grpSpPr>
            <a:xfrm>
              <a:off x="3001243" y="2824413"/>
              <a:ext cx="1341120" cy="1209172"/>
              <a:chOff x="3720691" y="2824413"/>
              <a:chExt cx="1341120" cy="1209172"/>
            </a:xfrm>
            <a:grpFill/>
          </p:grpSpPr>
          <p:sp>
            <p:nvSpPr>
              <p:cNvPr id="5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sp>
            <p:nvSpPr>
              <p:cNvPr id="5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sp>
          <p:nvSpPr>
            <p:cNvPr id="52" name="Freeform 5"/>
            <p:cNvSpPr>
              <a:spLocks/>
            </p:cNvSpPr>
            <p:nvPr/>
          </p:nvSpPr>
          <p:spPr bwMode="auto">
            <a:xfrm rot="12638635">
              <a:off x="3175023" y="2830745"/>
              <a:ext cx="1020383" cy="64571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 name="connsiteX0" fmla="*/ 7850 w 10000"/>
                <a:gd name="connsiteY0" fmla="*/ 9461 h 9993"/>
                <a:gd name="connsiteX1" fmla="*/ 7500 w 10000"/>
                <a:gd name="connsiteY1" fmla="*/ 9850 h 9993"/>
                <a:gd name="connsiteX2" fmla="*/ 7000 w 10000"/>
                <a:gd name="connsiteY2" fmla="*/ 9993 h 9993"/>
                <a:gd name="connsiteX3" fmla="*/ 2978 w 10000"/>
                <a:gd name="connsiteY3" fmla="*/ 9993 h 9993"/>
                <a:gd name="connsiteX4" fmla="*/ 2500 w 10000"/>
                <a:gd name="connsiteY4" fmla="*/ 9850 h 9993"/>
                <a:gd name="connsiteX5" fmla="*/ 2150 w 10000"/>
                <a:gd name="connsiteY5" fmla="*/ 9457 h 9993"/>
                <a:gd name="connsiteX6" fmla="*/ 0 w 10000"/>
                <a:gd name="connsiteY6" fmla="*/ 4997 h 9993"/>
                <a:gd name="connsiteX7" fmla="*/ 131 w 10000"/>
                <a:gd name="connsiteY7" fmla="*/ 4449 h 9993"/>
                <a:gd name="connsiteX8" fmla="*/ 2142 w 10000"/>
                <a:gd name="connsiteY8" fmla="*/ 549 h 9993"/>
                <a:gd name="connsiteX9" fmla="*/ 2500 w 10000"/>
                <a:gd name="connsiteY9" fmla="*/ 148 h 9993"/>
                <a:gd name="connsiteX10" fmla="*/ 2956 w 10000"/>
                <a:gd name="connsiteY10" fmla="*/ 1 h 9993"/>
                <a:gd name="connsiteX11" fmla="*/ 6993 w 10000"/>
                <a:gd name="connsiteY11" fmla="*/ 1 h 9993"/>
                <a:gd name="connsiteX12" fmla="*/ 7500 w 10000"/>
                <a:gd name="connsiteY12" fmla="*/ 148 h 9993"/>
                <a:gd name="connsiteX13" fmla="*/ 7850 w 10000"/>
                <a:gd name="connsiteY13" fmla="*/ 537 h 9993"/>
                <a:gd name="connsiteX14" fmla="*/ 9861 w 10000"/>
                <a:gd name="connsiteY14" fmla="*/ 4437 h 9993"/>
                <a:gd name="connsiteX15" fmla="*/ 10000 w 10000"/>
                <a:gd name="connsiteY15" fmla="*/ 4997 h 9993"/>
                <a:gd name="connsiteX16" fmla="*/ 9858 w 10000"/>
                <a:gd name="connsiteY16" fmla="*/ 5561 h 9993"/>
                <a:gd name="connsiteX17" fmla="*/ 7850 w 10000"/>
                <a:gd name="connsiteY17" fmla="*/ 9461 h 9993"/>
                <a:gd name="connsiteX0" fmla="*/ 7719 w 9869"/>
                <a:gd name="connsiteY0" fmla="*/ 9468 h 10000"/>
                <a:gd name="connsiteX1" fmla="*/ 7369 w 9869"/>
                <a:gd name="connsiteY1" fmla="*/ 9857 h 10000"/>
                <a:gd name="connsiteX2" fmla="*/ 6869 w 9869"/>
                <a:gd name="connsiteY2" fmla="*/ 10000 h 10000"/>
                <a:gd name="connsiteX3" fmla="*/ 2847 w 9869"/>
                <a:gd name="connsiteY3" fmla="*/ 10000 h 10000"/>
                <a:gd name="connsiteX4" fmla="*/ 2369 w 9869"/>
                <a:gd name="connsiteY4" fmla="*/ 9857 h 10000"/>
                <a:gd name="connsiteX5" fmla="*/ 2019 w 9869"/>
                <a:gd name="connsiteY5" fmla="*/ 9464 h 10000"/>
                <a:gd name="connsiteX6" fmla="*/ 0 w 9869"/>
                <a:gd name="connsiteY6" fmla="*/ 4452 h 10000"/>
                <a:gd name="connsiteX7" fmla="*/ 2011 w 9869"/>
                <a:gd name="connsiteY7" fmla="*/ 549 h 10000"/>
                <a:gd name="connsiteX8" fmla="*/ 2369 w 9869"/>
                <a:gd name="connsiteY8" fmla="*/ 148 h 10000"/>
                <a:gd name="connsiteX9" fmla="*/ 2825 w 9869"/>
                <a:gd name="connsiteY9" fmla="*/ 1 h 10000"/>
                <a:gd name="connsiteX10" fmla="*/ 6862 w 9869"/>
                <a:gd name="connsiteY10" fmla="*/ 1 h 10000"/>
                <a:gd name="connsiteX11" fmla="*/ 7369 w 9869"/>
                <a:gd name="connsiteY11" fmla="*/ 148 h 10000"/>
                <a:gd name="connsiteX12" fmla="*/ 7719 w 9869"/>
                <a:gd name="connsiteY12" fmla="*/ 537 h 10000"/>
                <a:gd name="connsiteX13" fmla="*/ 9730 w 9869"/>
                <a:gd name="connsiteY13" fmla="*/ 4440 h 10000"/>
                <a:gd name="connsiteX14" fmla="*/ 9869 w 9869"/>
                <a:gd name="connsiteY14" fmla="*/ 5001 h 10000"/>
                <a:gd name="connsiteX15" fmla="*/ 9727 w 9869"/>
                <a:gd name="connsiteY15" fmla="*/ 5565 h 10000"/>
                <a:gd name="connsiteX16" fmla="*/ 7719 w 9869"/>
                <a:gd name="connsiteY16" fmla="*/ 9468 h 10000"/>
                <a:gd name="connsiteX0" fmla="*/ 5783 w 7962"/>
                <a:gd name="connsiteY0" fmla="*/ 9468 h 10000"/>
                <a:gd name="connsiteX1" fmla="*/ 5429 w 7962"/>
                <a:gd name="connsiteY1" fmla="*/ 9857 h 10000"/>
                <a:gd name="connsiteX2" fmla="*/ 4922 w 7962"/>
                <a:gd name="connsiteY2" fmla="*/ 10000 h 10000"/>
                <a:gd name="connsiteX3" fmla="*/ 847 w 7962"/>
                <a:gd name="connsiteY3" fmla="*/ 10000 h 10000"/>
                <a:gd name="connsiteX4" fmla="*/ 362 w 7962"/>
                <a:gd name="connsiteY4" fmla="*/ 9857 h 10000"/>
                <a:gd name="connsiteX5" fmla="*/ 8 w 7962"/>
                <a:gd name="connsiteY5" fmla="*/ 9464 h 10000"/>
                <a:gd name="connsiteX6" fmla="*/ 0 w 7962"/>
                <a:gd name="connsiteY6" fmla="*/ 549 h 10000"/>
                <a:gd name="connsiteX7" fmla="*/ 362 w 7962"/>
                <a:gd name="connsiteY7" fmla="*/ 148 h 10000"/>
                <a:gd name="connsiteX8" fmla="*/ 824 w 7962"/>
                <a:gd name="connsiteY8" fmla="*/ 1 h 10000"/>
                <a:gd name="connsiteX9" fmla="*/ 4915 w 7962"/>
                <a:gd name="connsiteY9" fmla="*/ 1 h 10000"/>
                <a:gd name="connsiteX10" fmla="*/ 5429 w 7962"/>
                <a:gd name="connsiteY10" fmla="*/ 148 h 10000"/>
                <a:gd name="connsiteX11" fmla="*/ 5783 w 7962"/>
                <a:gd name="connsiteY11" fmla="*/ 537 h 10000"/>
                <a:gd name="connsiteX12" fmla="*/ 7821 w 7962"/>
                <a:gd name="connsiteY12" fmla="*/ 4440 h 10000"/>
                <a:gd name="connsiteX13" fmla="*/ 7962 w 7962"/>
                <a:gd name="connsiteY13" fmla="*/ 5001 h 10000"/>
                <a:gd name="connsiteX14" fmla="*/ 7818 w 7962"/>
                <a:gd name="connsiteY14" fmla="*/ 5565 h 10000"/>
                <a:gd name="connsiteX15" fmla="*/ 5783 w 7962"/>
                <a:gd name="connsiteY15" fmla="*/ 9468 h 10000"/>
                <a:gd name="connsiteX0" fmla="*/ 7253 w 9990"/>
                <a:gd name="connsiteY0" fmla="*/ 10060 h 10592"/>
                <a:gd name="connsiteX1" fmla="*/ 6809 w 9990"/>
                <a:gd name="connsiteY1" fmla="*/ 10449 h 10592"/>
                <a:gd name="connsiteX2" fmla="*/ 6172 w 9990"/>
                <a:gd name="connsiteY2" fmla="*/ 10592 h 10592"/>
                <a:gd name="connsiteX3" fmla="*/ 1054 w 9990"/>
                <a:gd name="connsiteY3" fmla="*/ 10592 h 10592"/>
                <a:gd name="connsiteX4" fmla="*/ 445 w 9990"/>
                <a:gd name="connsiteY4" fmla="*/ 10449 h 10592"/>
                <a:gd name="connsiteX5" fmla="*/ 0 w 9990"/>
                <a:gd name="connsiteY5" fmla="*/ 10056 h 10592"/>
                <a:gd name="connsiteX6" fmla="*/ 445 w 9990"/>
                <a:gd name="connsiteY6" fmla="*/ 740 h 10592"/>
                <a:gd name="connsiteX7" fmla="*/ 1025 w 9990"/>
                <a:gd name="connsiteY7" fmla="*/ 593 h 10592"/>
                <a:gd name="connsiteX8" fmla="*/ 6163 w 9990"/>
                <a:gd name="connsiteY8" fmla="*/ 593 h 10592"/>
                <a:gd name="connsiteX9" fmla="*/ 6809 w 9990"/>
                <a:gd name="connsiteY9" fmla="*/ 740 h 10592"/>
                <a:gd name="connsiteX10" fmla="*/ 7253 w 9990"/>
                <a:gd name="connsiteY10" fmla="*/ 1129 h 10592"/>
                <a:gd name="connsiteX11" fmla="*/ 9813 w 9990"/>
                <a:gd name="connsiteY11" fmla="*/ 5032 h 10592"/>
                <a:gd name="connsiteX12" fmla="*/ 9990 w 9990"/>
                <a:gd name="connsiteY12" fmla="*/ 5593 h 10592"/>
                <a:gd name="connsiteX13" fmla="*/ 9809 w 9990"/>
                <a:gd name="connsiteY13" fmla="*/ 6157 h 10592"/>
                <a:gd name="connsiteX14" fmla="*/ 7253 w 9990"/>
                <a:gd name="connsiteY14" fmla="*/ 10060 h 10592"/>
                <a:gd name="connsiteX0" fmla="*/ 7260 w 10000"/>
                <a:gd name="connsiteY0" fmla="*/ 8939 h 9441"/>
                <a:gd name="connsiteX1" fmla="*/ 6816 w 10000"/>
                <a:gd name="connsiteY1" fmla="*/ 9306 h 9441"/>
                <a:gd name="connsiteX2" fmla="*/ 6178 w 10000"/>
                <a:gd name="connsiteY2" fmla="*/ 9441 h 9441"/>
                <a:gd name="connsiteX3" fmla="*/ 1055 w 10000"/>
                <a:gd name="connsiteY3" fmla="*/ 9441 h 9441"/>
                <a:gd name="connsiteX4" fmla="*/ 445 w 10000"/>
                <a:gd name="connsiteY4" fmla="*/ 9306 h 9441"/>
                <a:gd name="connsiteX5" fmla="*/ 0 w 10000"/>
                <a:gd name="connsiteY5" fmla="*/ 8935 h 9441"/>
                <a:gd name="connsiteX6" fmla="*/ 1026 w 10000"/>
                <a:gd name="connsiteY6" fmla="*/ 1 h 9441"/>
                <a:gd name="connsiteX7" fmla="*/ 6169 w 10000"/>
                <a:gd name="connsiteY7" fmla="*/ 1 h 9441"/>
                <a:gd name="connsiteX8" fmla="*/ 6816 w 10000"/>
                <a:gd name="connsiteY8" fmla="*/ 140 h 9441"/>
                <a:gd name="connsiteX9" fmla="*/ 7260 w 10000"/>
                <a:gd name="connsiteY9" fmla="*/ 507 h 9441"/>
                <a:gd name="connsiteX10" fmla="*/ 9823 w 10000"/>
                <a:gd name="connsiteY10" fmla="*/ 4192 h 9441"/>
                <a:gd name="connsiteX11" fmla="*/ 10000 w 10000"/>
                <a:gd name="connsiteY11" fmla="*/ 4721 h 9441"/>
                <a:gd name="connsiteX12" fmla="*/ 9819 w 10000"/>
                <a:gd name="connsiteY12" fmla="*/ 5254 h 9441"/>
                <a:gd name="connsiteX13" fmla="*/ 7260 w 10000"/>
                <a:gd name="connsiteY13" fmla="*/ 8939 h 9441"/>
                <a:gd name="connsiteX0" fmla="*/ 7260 w 10000"/>
                <a:gd name="connsiteY0" fmla="*/ 9468 h 10000"/>
                <a:gd name="connsiteX1" fmla="*/ 6816 w 10000"/>
                <a:gd name="connsiteY1" fmla="*/ 9857 h 10000"/>
                <a:gd name="connsiteX2" fmla="*/ 6178 w 10000"/>
                <a:gd name="connsiteY2" fmla="*/ 10000 h 10000"/>
                <a:gd name="connsiteX3" fmla="*/ 1055 w 10000"/>
                <a:gd name="connsiteY3" fmla="*/ 10000 h 10000"/>
                <a:gd name="connsiteX4" fmla="*/ 445 w 10000"/>
                <a:gd name="connsiteY4" fmla="*/ 9857 h 10000"/>
                <a:gd name="connsiteX5" fmla="*/ 0 w 10000"/>
                <a:gd name="connsiteY5" fmla="*/ 9464 h 10000"/>
                <a:gd name="connsiteX6" fmla="*/ 6169 w 10000"/>
                <a:gd name="connsiteY6" fmla="*/ 1 h 10000"/>
                <a:gd name="connsiteX7" fmla="*/ 6816 w 10000"/>
                <a:gd name="connsiteY7" fmla="*/ 148 h 10000"/>
                <a:gd name="connsiteX8" fmla="*/ 7260 w 10000"/>
                <a:gd name="connsiteY8" fmla="*/ 537 h 10000"/>
                <a:gd name="connsiteX9" fmla="*/ 9823 w 10000"/>
                <a:gd name="connsiteY9" fmla="*/ 4440 h 10000"/>
                <a:gd name="connsiteX10" fmla="*/ 10000 w 10000"/>
                <a:gd name="connsiteY10" fmla="*/ 5001 h 10000"/>
                <a:gd name="connsiteX11" fmla="*/ 9819 w 10000"/>
                <a:gd name="connsiteY11" fmla="*/ 5565 h 10000"/>
                <a:gd name="connsiteX12" fmla="*/ 7260 w 10000"/>
                <a:gd name="connsiteY12" fmla="*/ 9468 h 10000"/>
                <a:gd name="connsiteX0" fmla="*/ 7260 w 10000"/>
                <a:gd name="connsiteY0" fmla="*/ 9320 h 9852"/>
                <a:gd name="connsiteX1" fmla="*/ 6816 w 10000"/>
                <a:gd name="connsiteY1" fmla="*/ 9709 h 9852"/>
                <a:gd name="connsiteX2" fmla="*/ 6178 w 10000"/>
                <a:gd name="connsiteY2" fmla="*/ 9852 h 9852"/>
                <a:gd name="connsiteX3" fmla="*/ 1055 w 10000"/>
                <a:gd name="connsiteY3" fmla="*/ 9852 h 9852"/>
                <a:gd name="connsiteX4" fmla="*/ 445 w 10000"/>
                <a:gd name="connsiteY4" fmla="*/ 9709 h 9852"/>
                <a:gd name="connsiteX5" fmla="*/ 0 w 10000"/>
                <a:gd name="connsiteY5" fmla="*/ 9316 h 9852"/>
                <a:gd name="connsiteX6" fmla="*/ 6816 w 10000"/>
                <a:gd name="connsiteY6" fmla="*/ 0 h 9852"/>
                <a:gd name="connsiteX7" fmla="*/ 7260 w 10000"/>
                <a:gd name="connsiteY7" fmla="*/ 389 h 9852"/>
                <a:gd name="connsiteX8" fmla="*/ 9823 w 10000"/>
                <a:gd name="connsiteY8" fmla="*/ 4292 h 9852"/>
                <a:gd name="connsiteX9" fmla="*/ 10000 w 10000"/>
                <a:gd name="connsiteY9" fmla="*/ 4853 h 9852"/>
                <a:gd name="connsiteX10" fmla="*/ 9819 w 10000"/>
                <a:gd name="connsiteY10" fmla="*/ 5417 h 9852"/>
                <a:gd name="connsiteX11" fmla="*/ 7260 w 10000"/>
                <a:gd name="connsiteY11" fmla="*/ 9320 h 9852"/>
                <a:gd name="connsiteX0" fmla="*/ 7260 w 10000"/>
                <a:gd name="connsiteY0" fmla="*/ 9065 h 9605"/>
                <a:gd name="connsiteX1" fmla="*/ 6816 w 10000"/>
                <a:gd name="connsiteY1" fmla="*/ 9460 h 9605"/>
                <a:gd name="connsiteX2" fmla="*/ 6178 w 10000"/>
                <a:gd name="connsiteY2" fmla="*/ 9605 h 9605"/>
                <a:gd name="connsiteX3" fmla="*/ 1055 w 10000"/>
                <a:gd name="connsiteY3" fmla="*/ 9605 h 9605"/>
                <a:gd name="connsiteX4" fmla="*/ 445 w 10000"/>
                <a:gd name="connsiteY4" fmla="*/ 9460 h 9605"/>
                <a:gd name="connsiteX5" fmla="*/ 0 w 10000"/>
                <a:gd name="connsiteY5" fmla="*/ 9061 h 9605"/>
                <a:gd name="connsiteX6" fmla="*/ 7260 w 10000"/>
                <a:gd name="connsiteY6" fmla="*/ 0 h 9605"/>
                <a:gd name="connsiteX7" fmla="*/ 9823 w 10000"/>
                <a:gd name="connsiteY7" fmla="*/ 3961 h 9605"/>
                <a:gd name="connsiteX8" fmla="*/ 10000 w 10000"/>
                <a:gd name="connsiteY8" fmla="*/ 4531 h 9605"/>
                <a:gd name="connsiteX9" fmla="*/ 9819 w 10000"/>
                <a:gd name="connsiteY9" fmla="*/ 5103 h 9605"/>
                <a:gd name="connsiteX10" fmla="*/ 7260 w 10000"/>
                <a:gd name="connsiteY10" fmla="*/ 9065 h 9605"/>
                <a:gd name="connsiteX0" fmla="*/ 7260 w 10000"/>
                <a:gd name="connsiteY0" fmla="*/ 5314 h 5876"/>
                <a:gd name="connsiteX1" fmla="*/ 6816 w 10000"/>
                <a:gd name="connsiteY1" fmla="*/ 5725 h 5876"/>
                <a:gd name="connsiteX2" fmla="*/ 6178 w 10000"/>
                <a:gd name="connsiteY2" fmla="*/ 5876 h 5876"/>
                <a:gd name="connsiteX3" fmla="*/ 1055 w 10000"/>
                <a:gd name="connsiteY3" fmla="*/ 5876 h 5876"/>
                <a:gd name="connsiteX4" fmla="*/ 445 w 10000"/>
                <a:gd name="connsiteY4" fmla="*/ 5725 h 5876"/>
                <a:gd name="connsiteX5" fmla="*/ 0 w 10000"/>
                <a:gd name="connsiteY5" fmla="*/ 5310 h 5876"/>
                <a:gd name="connsiteX6" fmla="*/ 9823 w 10000"/>
                <a:gd name="connsiteY6" fmla="*/ 0 h 5876"/>
                <a:gd name="connsiteX7" fmla="*/ 10000 w 10000"/>
                <a:gd name="connsiteY7" fmla="*/ 593 h 5876"/>
                <a:gd name="connsiteX8" fmla="*/ 9819 w 10000"/>
                <a:gd name="connsiteY8" fmla="*/ 1189 h 5876"/>
                <a:gd name="connsiteX9" fmla="*/ 7260 w 10000"/>
                <a:gd name="connsiteY9" fmla="*/ 5314 h 5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00" h="5876">
                  <a:moveTo>
                    <a:pt x="7260" y="5314"/>
                  </a:moveTo>
                  <a:cubicBezTo>
                    <a:pt x="7153" y="5478"/>
                    <a:pt x="7007" y="5621"/>
                    <a:pt x="6816" y="5725"/>
                  </a:cubicBezTo>
                  <a:cubicBezTo>
                    <a:pt x="6616" y="5832"/>
                    <a:pt x="6396" y="5880"/>
                    <a:pt x="6178" y="5876"/>
                  </a:cubicBezTo>
                  <a:lnTo>
                    <a:pt x="1055" y="5876"/>
                  </a:lnTo>
                  <a:cubicBezTo>
                    <a:pt x="851" y="5876"/>
                    <a:pt x="637" y="5829"/>
                    <a:pt x="445" y="5725"/>
                  </a:cubicBezTo>
                  <a:cubicBezTo>
                    <a:pt x="254" y="5621"/>
                    <a:pt x="102" y="5478"/>
                    <a:pt x="0" y="5310"/>
                  </a:cubicBezTo>
                  <a:cubicBezTo>
                    <a:pt x="1563" y="4356"/>
                    <a:pt x="8156" y="786"/>
                    <a:pt x="9823" y="0"/>
                  </a:cubicBezTo>
                  <a:cubicBezTo>
                    <a:pt x="9935" y="173"/>
                    <a:pt x="10000" y="377"/>
                    <a:pt x="10000" y="593"/>
                  </a:cubicBezTo>
                  <a:cubicBezTo>
                    <a:pt x="10000" y="814"/>
                    <a:pt x="9935" y="1017"/>
                    <a:pt x="9819" y="1189"/>
                  </a:cubicBezTo>
                  <a:lnTo>
                    <a:pt x="7260" y="5314"/>
                  </a:lnTo>
                  <a:close/>
                </a:path>
              </a:pathLst>
            </a:custGeom>
            <a:grpFill/>
            <a:ln w="12700" cap="flat">
              <a:noFill/>
              <a:prstDash val="solid"/>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sp>
        <p:nvSpPr>
          <p:cNvPr id="55" name="标题 4"/>
          <p:cNvSpPr txBox="1">
            <a:spLocks/>
          </p:cNvSpPr>
          <p:nvPr/>
        </p:nvSpPr>
        <p:spPr>
          <a:xfrm>
            <a:off x="2142363" y="2105285"/>
            <a:ext cx="2159678"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zh-CN" altLang="en-US" sz="1800" b="1" dirty="0">
                <a:solidFill>
                  <a:prstClr val="white"/>
                </a:solidFill>
                <a:latin typeface="微软雅黑" panose="020B0503020204020204" pitchFamily="34" charset="-122"/>
                <a:ea typeface="微软雅黑" panose="020B0503020204020204" pitchFamily="34" charset="-122"/>
              </a:rPr>
              <a:t>添加标题</a:t>
            </a:r>
          </a:p>
        </p:txBody>
      </p:sp>
      <p:sp>
        <p:nvSpPr>
          <p:cNvPr id="56" name="矩形 47"/>
          <p:cNvSpPr>
            <a:spLocks noChangeArrowheads="1"/>
          </p:cNvSpPr>
          <p:nvPr/>
        </p:nvSpPr>
        <p:spPr bwMode="auto">
          <a:xfrm>
            <a:off x="2534873" y="2512784"/>
            <a:ext cx="1401625"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在此录入上述图表的描述说明，录入上述图表的描述说明</a:t>
            </a:r>
            <a:r>
              <a:rPr kumimoji="0" lang="zh-CN" altLang="en-US" sz="105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a:t>
            </a:r>
          </a:p>
        </p:txBody>
      </p:sp>
      <p:grpSp>
        <p:nvGrpSpPr>
          <p:cNvPr id="57" name="组合 56"/>
          <p:cNvGrpSpPr/>
          <p:nvPr/>
        </p:nvGrpSpPr>
        <p:grpSpPr>
          <a:xfrm>
            <a:off x="4434919" y="1847403"/>
            <a:ext cx="502789" cy="453321"/>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58" name="组合 57"/>
            <p:cNvGrpSpPr/>
            <p:nvPr/>
          </p:nvGrpSpPr>
          <p:grpSpPr>
            <a:xfrm>
              <a:off x="5424755" y="1340768"/>
              <a:ext cx="670560" cy="604586"/>
              <a:chOff x="5424755" y="1340768"/>
              <a:chExt cx="670560" cy="604586"/>
            </a:xfrm>
            <a:grpFill/>
          </p:grpSpPr>
          <p:grpSp>
            <p:nvGrpSpPr>
              <p:cNvPr id="60" name="组合 59"/>
              <p:cNvGrpSpPr/>
              <p:nvPr/>
            </p:nvGrpSpPr>
            <p:grpSpPr>
              <a:xfrm>
                <a:off x="5424755" y="1340768"/>
                <a:ext cx="670560" cy="604586"/>
                <a:chOff x="3720691" y="2824413"/>
                <a:chExt cx="1341120" cy="1209172"/>
              </a:xfrm>
              <a:grpFill/>
            </p:grpSpPr>
            <p:sp>
              <p:nvSpPr>
                <p:cNvPr id="62"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63"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61"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59"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01</a:t>
              </a:r>
              <a:endParaRPr lang="zh-CN" altLang="en-US"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64" name="矩形 63"/>
          <p:cNvSpPr/>
          <p:nvPr/>
        </p:nvSpPr>
        <p:spPr>
          <a:xfrm>
            <a:off x="5074155" y="1731011"/>
            <a:ext cx="1163522" cy="253891"/>
          </a:xfrm>
          <a:prstGeom prst="rect">
            <a:avLst/>
          </a:prstGeom>
        </p:spPr>
        <p:txBody>
          <a:bodyPr wrap="square" lIns="68555" tIns="34278" rIns="68555" bIns="34278">
            <a:spAutoFit/>
          </a:bodyPr>
          <a:lstStyle/>
          <a:p>
            <a:pP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sp>
        <p:nvSpPr>
          <p:cNvPr id="65" name="矩形 64"/>
          <p:cNvSpPr>
            <a:spLocks noChangeArrowheads="1"/>
          </p:cNvSpPr>
          <p:nvPr/>
        </p:nvSpPr>
        <p:spPr bwMode="auto">
          <a:xfrm>
            <a:off x="5074155" y="1973196"/>
            <a:ext cx="23843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在此录入上述图表的描述说明，录入上述图表的描述说明</a:t>
            </a:r>
            <a:r>
              <a:rPr kumimoji="0" lang="zh-CN" altLang="en-US" sz="105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a:t>
            </a:r>
          </a:p>
        </p:txBody>
      </p:sp>
      <p:grpSp>
        <p:nvGrpSpPr>
          <p:cNvPr id="66" name="组合 65"/>
          <p:cNvGrpSpPr/>
          <p:nvPr/>
        </p:nvGrpSpPr>
        <p:grpSpPr>
          <a:xfrm>
            <a:off x="4525580" y="2962147"/>
            <a:ext cx="502789" cy="453321"/>
            <a:chOff x="5424755" y="1340768"/>
            <a:chExt cx="670560" cy="604586"/>
          </a:xfrm>
          <a:blipFill dpi="0" rotWithShape="1">
            <a:blip r:embed="rId6">
              <a:extLst>
                <a:ext uri="{28A0092B-C50C-407E-A947-70E740481C1C}">
                  <a14:useLocalDpi xmlns:a14="http://schemas.microsoft.com/office/drawing/2010/main" val="0"/>
                </a:ext>
              </a:extLst>
            </a:blip>
            <a:srcRect/>
            <a:stretch>
              <a:fillRect/>
            </a:stretch>
          </a:blipFill>
        </p:grpSpPr>
        <p:grpSp>
          <p:nvGrpSpPr>
            <p:cNvPr id="67" name="组合 66"/>
            <p:cNvGrpSpPr/>
            <p:nvPr/>
          </p:nvGrpSpPr>
          <p:grpSpPr>
            <a:xfrm>
              <a:off x="5424755" y="1340768"/>
              <a:ext cx="670560" cy="604586"/>
              <a:chOff x="5424755" y="1340768"/>
              <a:chExt cx="670560" cy="604586"/>
            </a:xfrm>
            <a:grpFill/>
          </p:grpSpPr>
          <p:grpSp>
            <p:nvGrpSpPr>
              <p:cNvPr id="69" name="组合 68"/>
              <p:cNvGrpSpPr/>
              <p:nvPr/>
            </p:nvGrpSpPr>
            <p:grpSpPr>
              <a:xfrm>
                <a:off x="5424755" y="1340768"/>
                <a:ext cx="670560" cy="604586"/>
                <a:chOff x="3720691" y="2824413"/>
                <a:chExt cx="1341120" cy="1209172"/>
              </a:xfrm>
              <a:grpFill/>
            </p:grpSpPr>
            <p:sp>
              <p:nvSpPr>
                <p:cNvPr id="7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7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70"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68" name="TextBox 7"/>
            <p:cNvSpPr>
              <a:spLocks noChangeArrowheads="1"/>
            </p:cNvSpPr>
            <p:nvPr/>
          </p:nvSpPr>
          <p:spPr bwMode="auto">
            <a:xfrm>
              <a:off x="5472003" y="1484784"/>
              <a:ext cx="576063" cy="3078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02</a:t>
              </a:r>
              <a:endParaRPr lang="zh-CN" altLang="en-US" sz="1500"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73" name="矩形 72"/>
          <p:cNvSpPr/>
          <p:nvPr/>
        </p:nvSpPr>
        <p:spPr>
          <a:xfrm>
            <a:off x="5164816" y="2845754"/>
            <a:ext cx="1163522" cy="253891"/>
          </a:xfrm>
          <a:prstGeom prst="rect">
            <a:avLst/>
          </a:prstGeom>
        </p:spPr>
        <p:txBody>
          <a:bodyPr wrap="square" lIns="68555" tIns="34278" rIns="68555" bIns="34278">
            <a:spAutoFit/>
          </a:bodyPr>
          <a:lstStyle/>
          <a:p>
            <a:pP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sp>
        <p:nvSpPr>
          <p:cNvPr id="74" name="矩形 73"/>
          <p:cNvSpPr>
            <a:spLocks noChangeArrowheads="1"/>
          </p:cNvSpPr>
          <p:nvPr/>
        </p:nvSpPr>
        <p:spPr bwMode="auto">
          <a:xfrm>
            <a:off x="5142811" y="3184790"/>
            <a:ext cx="23843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在此录入上述图表的描述说明，录入上述图表的描述说明</a:t>
            </a:r>
            <a:r>
              <a:rPr kumimoji="0" lang="zh-CN" altLang="en-US" sz="105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a:t>
            </a:r>
          </a:p>
        </p:txBody>
      </p:sp>
      <p:grpSp>
        <p:nvGrpSpPr>
          <p:cNvPr id="75" name="组合 74"/>
          <p:cNvGrpSpPr/>
          <p:nvPr/>
        </p:nvGrpSpPr>
        <p:grpSpPr>
          <a:xfrm>
            <a:off x="974547" y="3827439"/>
            <a:ext cx="394805" cy="355962"/>
            <a:chOff x="5424755" y="1340768"/>
            <a:chExt cx="670560" cy="604586"/>
          </a:xfrm>
          <a:blipFill dpi="0" rotWithShape="1">
            <a:blip r:embed="rId7">
              <a:extLst>
                <a:ext uri="{28A0092B-C50C-407E-A947-70E740481C1C}">
                  <a14:useLocalDpi xmlns:a14="http://schemas.microsoft.com/office/drawing/2010/main" val="0"/>
                </a:ext>
              </a:extLst>
            </a:blip>
            <a:srcRect/>
            <a:stretch>
              <a:fillRect/>
            </a:stretch>
          </a:blipFill>
        </p:grpSpPr>
        <p:grpSp>
          <p:nvGrpSpPr>
            <p:cNvPr id="76" name="组合 75"/>
            <p:cNvGrpSpPr/>
            <p:nvPr/>
          </p:nvGrpSpPr>
          <p:grpSpPr>
            <a:xfrm>
              <a:off x="5424755" y="1340768"/>
              <a:ext cx="670560" cy="604586"/>
              <a:chOff x="3720691" y="2824413"/>
              <a:chExt cx="1341120" cy="1209172"/>
            </a:xfrm>
            <a:grpFill/>
          </p:grpSpPr>
          <p:sp>
            <p:nvSpPr>
              <p:cNvPr id="7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sp>
            <p:nvSpPr>
              <p:cNvPr id="7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sp>
          <p:nvSpPr>
            <p:cNvPr id="77"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sp>
        <p:nvSpPr>
          <p:cNvPr id="80" name="文本框 9"/>
          <p:cNvSpPr txBox="1"/>
          <p:nvPr/>
        </p:nvSpPr>
        <p:spPr>
          <a:xfrm>
            <a:off x="1494460" y="3838064"/>
            <a:ext cx="1403790" cy="236590"/>
          </a:xfrm>
          <a:prstGeom prst="rect">
            <a:avLst/>
          </a:prstGeom>
          <a:noFill/>
        </p:spPr>
        <p:txBody>
          <a:bodyPr wrap="square" lIns="51422" tIns="25711" rIns="51422" bIns="25711" rtlCol="0">
            <a:spAutoFit/>
          </a:bodyPr>
          <a:lstStyle/>
          <a:p>
            <a:pPr marL="0" lvl="1" defTabSz="405037" fontAlgn="auto">
              <a:spcBef>
                <a:spcPts val="0"/>
              </a:spcBef>
              <a:spcAft>
                <a:spcPts val="0"/>
              </a:spcAft>
            </a:pPr>
            <a:r>
              <a:rPr lang="zh-CN" altLang="en-US" sz="1200" dirty="0">
                <a:solidFill>
                  <a:prstClr val="white"/>
                </a:solidFill>
                <a:latin typeface="微软雅黑" pitchFamily="34" charset="-122"/>
                <a:ea typeface="微软雅黑" pitchFamily="34" charset="-122"/>
              </a:rPr>
              <a:t>输入文字标题</a:t>
            </a:r>
          </a:p>
        </p:txBody>
      </p:sp>
      <p:cxnSp>
        <p:nvCxnSpPr>
          <p:cNvPr id="81" name="直接连接符 80"/>
          <p:cNvCxnSpPr/>
          <p:nvPr/>
        </p:nvCxnSpPr>
        <p:spPr>
          <a:xfrm>
            <a:off x="1548451" y="4108024"/>
            <a:ext cx="6123925" cy="0"/>
          </a:xfrm>
          <a:prstGeom prst="line">
            <a:avLst/>
          </a:prstGeom>
          <a:noFill/>
          <a:ln w="9525" cap="flat" cmpd="sng" algn="ctr">
            <a:solidFill>
              <a:sysClr val="window" lastClr="FFFFFF"/>
            </a:solidFill>
            <a:prstDash val="dash"/>
          </a:ln>
          <a:effectLst/>
        </p:spPr>
      </p:cxnSp>
      <p:grpSp>
        <p:nvGrpSpPr>
          <p:cNvPr id="82" name="组合 81"/>
          <p:cNvGrpSpPr/>
          <p:nvPr/>
        </p:nvGrpSpPr>
        <p:grpSpPr>
          <a:xfrm>
            <a:off x="7779503" y="4010232"/>
            <a:ext cx="193989" cy="174903"/>
            <a:chOff x="3720691" y="2824413"/>
            <a:chExt cx="1341120" cy="1209172"/>
          </a:xfrm>
          <a:blipFill dpi="0" rotWithShape="1">
            <a:blip r:embed="rId7">
              <a:extLst>
                <a:ext uri="{28A0092B-C50C-407E-A947-70E740481C1C}">
                  <a14:useLocalDpi xmlns:a14="http://schemas.microsoft.com/office/drawing/2010/main" val="0"/>
                </a:ext>
              </a:extLst>
            </a:blip>
            <a:srcRect/>
            <a:stretch>
              <a:fillRect/>
            </a:stretch>
          </a:blipFill>
        </p:grpSpPr>
        <p:sp>
          <p:nvSpPr>
            <p:cNvPr id="83"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sp>
          <p:nvSpPr>
            <p:cNvPr id="84"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sp>
        <p:nvSpPr>
          <p:cNvPr id="85" name="TextBox 84"/>
          <p:cNvSpPr txBox="1"/>
          <p:nvPr/>
        </p:nvSpPr>
        <p:spPr>
          <a:xfrm>
            <a:off x="1476028" y="4218663"/>
            <a:ext cx="6407261" cy="722505"/>
          </a:xfrm>
          <a:prstGeom prst="rect">
            <a:avLst/>
          </a:prstGeom>
          <a:noFill/>
        </p:spPr>
        <p:txBody>
          <a:bodyPr wrap="square" rtlCol="0">
            <a:spAutoFit/>
          </a:bodyPr>
          <a:lstStyle/>
          <a:p>
            <a:pPr defTabSz="405037" fontAlgn="auto">
              <a:lnSpc>
                <a:spcPct val="130000"/>
              </a:lnSpc>
              <a:spcAft>
                <a:spcPts val="0"/>
              </a:spcAft>
            </a:pPr>
            <a:r>
              <a:rPr lang="zh-CN" altLang="en-US" sz="1050" dirty="0">
                <a:solidFill>
                  <a:prstClr val="white"/>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r>
              <a:rPr lang="zh-CN" altLang="en-US" sz="1050" dirty="0">
                <a:solidFill>
                  <a:prstClr val="white">
                    <a:lumMod val="50000"/>
                  </a:prstClr>
                </a:solidFill>
                <a:latin typeface="微软雅黑" panose="020B0503020204020204" pitchFamily="34" charset="-122"/>
                <a:ea typeface="微软雅黑" panose="020B0503020204020204" pitchFamily="34" charset="-122"/>
                <a:sym typeface="微软雅黑" pitchFamily="34" charset="-122"/>
              </a:rPr>
              <a:t>。</a:t>
            </a: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0-#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2" presetClass="emph" presetSubtype="0" fill="hold" nodeType="afterEffect">
                                  <p:stCondLst>
                                    <p:cond delay="0"/>
                                  </p:stCondLst>
                                  <p:childTnLst>
                                    <p:animRot by="120000">
                                      <p:cBhvr>
                                        <p:cTn id="11" dur="100" fill="hold">
                                          <p:stCondLst>
                                            <p:cond delay="0"/>
                                          </p:stCondLst>
                                        </p:cTn>
                                        <p:tgtEl>
                                          <p:spTgt spid="50"/>
                                        </p:tgtEl>
                                        <p:attrNameLst>
                                          <p:attrName>r</p:attrName>
                                        </p:attrNameLst>
                                      </p:cBhvr>
                                    </p:animRot>
                                    <p:animRot by="-240000">
                                      <p:cBhvr>
                                        <p:cTn id="12" dur="200" fill="hold">
                                          <p:stCondLst>
                                            <p:cond delay="200"/>
                                          </p:stCondLst>
                                        </p:cTn>
                                        <p:tgtEl>
                                          <p:spTgt spid="50"/>
                                        </p:tgtEl>
                                        <p:attrNameLst>
                                          <p:attrName>r</p:attrName>
                                        </p:attrNameLst>
                                      </p:cBhvr>
                                    </p:animRot>
                                    <p:animRot by="240000">
                                      <p:cBhvr>
                                        <p:cTn id="13" dur="200" fill="hold">
                                          <p:stCondLst>
                                            <p:cond delay="400"/>
                                          </p:stCondLst>
                                        </p:cTn>
                                        <p:tgtEl>
                                          <p:spTgt spid="50"/>
                                        </p:tgtEl>
                                        <p:attrNameLst>
                                          <p:attrName>r</p:attrName>
                                        </p:attrNameLst>
                                      </p:cBhvr>
                                    </p:animRot>
                                    <p:animRot by="-240000">
                                      <p:cBhvr>
                                        <p:cTn id="14" dur="200" fill="hold">
                                          <p:stCondLst>
                                            <p:cond delay="600"/>
                                          </p:stCondLst>
                                        </p:cTn>
                                        <p:tgtEl>
                                          <p:spTgt spid="50"/>
                                        </p:tgtEl>
                                        <p:attrNameLst>
                                          <p:attrName>r</p:attrName>
                                        </p:attrNameLst>
                                      </p:cBhvr>
                                    </p:animRot>
                                    <p:animRot by="120000">
                                      <p:cBhvr>
                                        <p:cTn id="15" dur="200" fill="hold">
                                          <p:stCondLst>
                                            <p:cond delay="800"/>
                                          </p:stCondLst>
                                        </p:cTn>
                                        <p:tgtEl>
                                          <p:spTgt spid="50"/>
                                        </p:tgtEl>
                                        <p:attrNameLst>
                                          <p:attrName>r</p:attrName>
                                        </p:attrNameLst>
                                      </p:cBhvr>
                                    </p:animRot>
                                  </p:childTnLst>
                                </p:cTn>
                              </p:par>
                              <p:par>
                                <p:cTn id="16" presetID="53" presetClass="entr" presetSubtype="16" fill="hold" grpId="0" nodeType="withEffect">
                                  <p:stCondLst>
                                    <p:cond delay="500"/>
                                  </p:stCondLst>
                                  <p:childTnLst>
                                    <p:set>
                                      <p:cBhvr>
                                        <p:cTn id="17" dur="1" fill="hold">
                                          <p:stCondLst>
                                            <p:cond delay="0"/>
                                          </p:stCondLst>
                                        </p:cTn>
                                        <p:tgtEl>
                                          <p:spTgt spid="55"/>
                                        </p:tgtEl>
                                        <p:attrNameLst>
                                          <p:attrName>style.visibility</p:attrName>
                                        </p:attrNameLst>
                                      </p:cBhvr>
                                      <p:to>
                                        <p:strVal val="visible"/>
                                      </p:to>
                                    </p:set>
                                    <p:anim calcmode="lin" valueType="num">
                                      <p:cBhvr>
                                        <p:cTn id="18" dur="500" fill="hold"/>
                                        <p:tgtEl>
                                          <p:spTgt spid="55"/>
                                        </p:tgtEl>
                                        <p:attrNameLst>
                                          <p:attrName>ppt_w</p:attrName>
                                        </p:attrNameLst>
                                      </p:cBhvr>
                                      <p:tavLst>
                                        <p:tav tm="0">
                                          <p:val>
                                            <p:fltVal val="0"/>
                                          </p:val>
                                        </p:tav>
                                        <p:tav tm="100000">
                                          <p:val>
                                            <p:strVal val="#ppt_w"/>
                                          </p:val>
                                        </p:tav>
                                      </p:tavLst>
                                    </p:anim>
                                    <p:anim calcmode="lin" valueType="num">
                                      <p:cBhvr>
                                        <p:cTn id="19" dur="500" fill="hold"/>
                                        <p:tgtEl>
                                          <p:spTgt spid="55"/>
                                        </p:tgtEl>
                                        <p:attrNameLst>
                                          <p:attrName>ppt_h</p:attrName>
                                        </p:attrNameLst>
                                      </p:cBhvr>
                                      <p:tavLst>
                                        <p:tav tm="0">
                                          <p:val>
                                            <p:fltVal val="0"/>
                                          </p:val>
                                        </p:tav>
                                        <p:tav tm="100000">
                                          <p:val>
                                            <p:strVal val="#ppt_h"/>
                                          </p:val>
                                        </p:tav>
                                      </p:tavLst>
                                    </p:anim>
                                    <p:animEffect transition="in" filter="fade">
                                      <p:cBhvr>
                                        <p:cTn id="20" dur="500"/>
                                        <p:tgtEl>
                                          <p:spTgt spid="55"/>
                                        </p:tgtEl>
                                      </p:cBhvr>
                                    </p:animEffect>
                                  </p:childTnLst>
                                </p:cTn>
                              </p:par>
                              <p:par>
                                <p:cTn id="21" presetID="14" presetClass="entr" presetSubtype="10" fill="hold" grpId="0" nodeType="withEffect">
                                  <p:stCondLst>
                                    <p:cond delay="500"/>
                                  </p:stCondLst>
                                  <p:childTnLst>
                                    <p:set>
                                      <p:cBhvr>
                                        <p:cTn id="22" dur="1" fill="hold">
                                          <p:stCondLst>
                                            <p:cond delay="0"/>
                                          </p:stCondLst>
                                        </p:cTn>
                                        <p:tgtEl>
                                          <p:spTgt spid="56"/>
                                        </p:tgtEl>
                                        <p:attrNameLst>
                                          <p:attrName>style.visibility</p:attrName>
                                        </p:attrNameLst>
                                      </p:cBhvr>
                                      <p:to>
                                        <p:strVal val="visible"/>
                                      </p:to>
                                    </p:set>
                                    <p:animEffect transition="in" filter="randombar(horizontal)">
                                      <p:cBhvr>
                                        <p:cTn id="23" dur="400"/>
                                        <p:tgtEl>
                                          <p:spTgt spid="56"/>
                                        </p:tgtEl>
                                      </p:cBhvr>
                                    </p:animEffect>
                                  </p:childTnLst>
                                </p:cTn>
                              </p:par>
                              <p:par>
                                <p:cTn id="24" presetID="31" presetClass="entr" presetSubtype="0" fill="hold" nodeType="withEffect">
                                  <p:stCondLst>
                                    <p:cond delay="500"/>
                                  </p:stCondLst>
                                  <p:childTnLst>
                                    <p:set>
                                      <p:cBhvr>
                                        <p:cTn id="25" dur="1" fill="hold">
                                          <p:stCondLst>
                                            <p:cond delay="0"/>
                                          </p:stCondLst>
                                        </p:cTn>
                                        <p:tgtEl>
                                          <p:spTgt spid="44"/>
                                        </p:tgtEl>
                                        <p:attrNameLst>
                                          <p:attrName>style.visibility</p:attrName>
                                        </p:attrNameLst>
                                      </p:cBhvr>
                                      <p:to>
                                        <p:strVal val="visible"/>
                                      </p:to>
                                    </p:set>
                                    <p:anim calcmode="lin" valueType="num">
                                      <p:cBhvr>
                                        <p:cTn id="26" dur="1000" fill="hold"/>
                                        <p:tgtEl>
                                          <p:spTgt spid="44"/>
                                        </p:tgtEl>
                                        <p:attrNameLst>
                                          <p:attrName>ppt_w</p:attrName>
                                        </p:attrNameLst>
                                      </p:cBhvr>
                                      <p:tavLst>
                                        <p:tav tm="0">
                                          <p:val>
                                            <p:fltVal val="0"/>
                                          </p:val>
                                        </p:tav>
                                        <p:tav tm="100000">
                                          <p:val>
                                            <p:strVal val="#ppt_w"/>
                                          </p:val>
                                        </p:tav>
                                      </p:tavLst>
                                    </p:anim>
                                    <p:anim calcmode="lin" valueType="num">
                                      <p:cBhvr>
                                        <p:cTn id="27" dur="1000" fill="hold"/>
                                        <p:tgtEl>
                                          <p:spTgt spid="44"/>
                                        </p:tgtEl>
                                        <p:attrNameLst>
                                          <p:attrName>ppt_h</p:attrName>
                                        </p:attrNameLst>
                                      </p:cBhvr>
                                      <p:tavLst>
                                        <p:tav tm="0">
                                          <p:val>
                                            <p:fltVal val="0"/>
                                          </p:val>
                                        </p:tav>
                                        <p:tav tm="100000">
                                          <p:val>
                                            <p:strVal val="#ppt_h"/>
                                          </p:val>
                                        </p:tav>
                                      </p:tavLst>
                                    </p:anim>
                                    <p:anim calcmode="lin" valueType="num">
                                      <p:cBhvr>
                                        <p:cTn id="28" dur="1000" fill="hold"/>
                                        <p:tgtEl>
                                          <p:spTgt spid="44"/>
                                        </p:tgtEl>
                                        <p:attrNameLst>
                                          <p:attrName>style.rotation</p:attrName>
                                        </p:attrNameLst>
                                      </p:cBhvr>
                                      <p:tavLst>
                                        <p:tav tm="0">
                                          <p:val>
                                            <p:fltVal val="90"/>
                                          </p:val>
                                        </p:tav>
                                        <p:tav tm="100000">
                                          <p:val>
                                            <p:fltVal val="0"/>
                                          </p:val>
                                        </p:tav>
                                      </p:tavLst>
                                    </p:anim>
                                    <p:animEffect transition="in" filter="fade">
                                      <p:cBhvr>
                                        <p:cTn id="29" dur="1000"/>
                                        <p:tgtEl>
                                          <p:spTgt spid="44"/>
                                        </p:tgtEl>
                                      </p:cBhvr>
                                    </p:animEffect>
                                  </p:childTnLst>
                                </p:cTn>
                              </p:par>
                              <p:par>
                                <p:cTn id="30" presetID="31" presetClass="entr" presetSubtype="0" fill="hold" nodeType="withEffect">
                                  <p:stCondLst>
                                    <p:cond delay="500"/>
                                  </p:stCondLst>
                                  <p:childTnLst>
                                    <p:set>
                                      <p:cBhvr>
                                        <p:cTn id="31" dur="1" fill="hold">
                                          <p:stCondLst>
                                            <p:cond delay="0"/>
                                          </p:stCondLst>
                                        </p:cTn>
                                        <p:tgtEl>
                                          <p:spTgt spid="47"/>
                                        </p:tgtEl>
                                        <p:attrNameLst>
                                          <p:attrName>style.visibility</p:attrName>
                                        </p:attrNameLst>
                                      </p:cBhvr>
                                      <p:to>
                                        <p:strVal val="visible"/>
                                      </p:to>
                                    </p:set>
                                    <p:anim calcmode="lin" valueType="num">
                                      <p:cBhvr>
                                        <p:cTn id="32" dur="1000" fill="hold"/>
                                        <p:tgtEl>
                                          <p:spTgt spid="47"/>
                                        </p:tgtEl>
                                        <p:attrNameLst>
                                          <p:attrName>ppt_w</p:attrName>
                                        </p:attrNameLst>
                                      </p:cBhvr>
                                      <p:tavLst>
                                        <p:tav tm="0">
                                          <p:val>
                                            <p:fltVal val="0"/>
                                          </p:val>
                                        </p:tav>
                                        <p:tav tm="100000">
                                          <p:val>
                                            <p:strVal val="#ppt_w"/>
                                          </p:val>
                                        </p:tav>
                                      </p:tavLst>
                                    </p:anim>
                                    <p:anim calcmode="lin" valueType="num">
                                      <p:cBhvr>
                                        <p:cTn id="33" dur="1000" fill="hold"/>
                                        <p:tgtEl>
                                          <p:spTgt spid="47"/>
                                        </p:tgtEl>
                                        <p:attrNameLst>
                                          <p:attrName>ppt_h</p:attrName>
                                        </p:attrNameLst>
                                      </p:cBhvr>
                                      <p:tavLst>
                                        <p:tav tm="0">
                                          <p:val>
                                            <p:fltVal val="0"/>
                                          </p:val>
                                        </p:tav>
                                        <p:tav tm="100000">
                                          <p:val>
                                            <p:strVal val="#ppt_h"/>
                                          </p:val>
                                        </p:tav>
                                      </p:tavLst>
                                    </p:anim>
                                    <p:anim calcmode="lin" valueType="num">
                                      <p:cBhvr>
                                        <p:cTn id="34" dur="1000" fill="hold"/>
                                        <p:tgtEl>
                                          <p:spTgt spid="47"/>
                                        </p:tgtEl>
                                        <p:attrNameLst>
                                          <p:attrName>style.rotation</p:attrName>
                                        </p:attrNameLst>
                                      </p:cBhvr>
                                      <p:tavLst>
                                        <p:tav tm="0">
                                          <p:val>
                                            <p:fltVal val="90"/>
                                          </p:val>
                                        </p:tav>
                                        <p:tav tm="100000">
                                          <p:val>
                                            <p:fltVal val="0"/>
                                          </p:val>
                                        </p:tav>
                                      </p:tavLst>
                                    </p:anim>
                                    <p:animEffect transition="in" filter="fade">
                                      <p:cBhvr>
                                        <p:cTn id="35" dur="1000"/>
                                        <p:tgtEl>
                                          <p:spTgt spid="47"/>
                                        </p:tgtEl>
                                      </p:cBhvr>
                                    </p:animEffect>
                                  </p:childTnLst>
                                </p:cTn>
                              </p:par>
                            </p:childTnLst>
                          </p:cTn>
                        </p:par>
                        <p:par>
                          <p:cTn id="36" fill="hold">
                            <p:stCondLst>
                              <p:cond delay="2000"/>
                            </p:stCondLst>
                            <p:childTnLst>
                              <p:par>
                                <p:cTn id="37" presetID="49" presetClass="entr" presetSubtype="0" decel="100000" fill="hold" nodeType="afterEffect">
                                  <p:stCondLst>
                                    <p:cond delay="0"/>
                                  </p:stCondLst>
                                  <p:childTnLst>
                                    <p:set>
                                      <p:cBhvr>
                                        <p:cTn id="38" dur="1" fill="hold">
                                          <p:stCondLst>
                                            <p:cond delay="0"/>
                                          </p:stCondLst>
                                        </p:cTn>
                                        <p:tgtEl>
                                          <p:spTgt spid="57"/>
                                        </p:tgtEl>
                                        <p:attrNameLst>
                                          <p:attrName>style.visibility</p:attrName>
                                        </p:attrNameLst>
                                      </p:cBhvr>
                                      <p:to>
                                        <p:strVal val="visible"/>
                                      </p:to>
                                    </p:set>
                                    <p:anim calcmode="lin" valueType="num">
                                      <p:cBhvr>
                                        <p:cTn id="39" dur="500" fill="hold"/>
                                        <p:tgtEl>
                                          <p:spTgt spid="57"/>
                                        </p:tgtEl>
                                        <p:attrNameLst>
                                          <p:attrName>ppt_w</p:attrName>
                                        </p:attrNameLst>
                                      </p:cBhvr>
                                      <p:tavLst>
                                        <p:tav tm="0">
                                          <p:val>
                                            <p:fltVal val="0"/>
                                          </p:val>
                                        </p:tav>
                                        <p:tav tm="100000">
                                          <p:val>
                                            <p:strVal val="#ppt_w"/>
                                          </p:val>
                                        </p:tav>
                                      </p:tavLst>
                                    </p:anim>
                                    <p:anim calcmode="lin" valueType="num">
                                      <p:cBhvr>
                                        <p:cTn id="40" dur="500" fill="hold"/>
                                        <p:tgtEl>
                                          <p:spTgt spid="57"/>
                                        </p:tgtEl>
                                        <p:attrNameLst>
                                          <p:attrName>ppt_h</p:attrName>
                                        </p:attrNameLst>
                                      </p:cBhvr>
                                      <p:tavLst>
                                        <p:tav tm="0">
                                          <p:val>
                                            <p:fltVal val="0"/>
                                          </p:val>
                                        </p:tav>
                                        <p:tav tm="100000">
                                          <p:val>
                                            <p:strVal val="#ppt_h"/>
                                          </p:val>
                                        </p:tav>
                                      </p:tavLst>
                                    </p:anim>
                                    <p:anim calcmode="lin" valueType="num">
                                      <p:cBhvr>
                                        <p:cTn id="41" dur="500" fill="hold"/>
                                        <p:tgtEl>
                                          <p:spTgt spid="57"/>
                                        </p:tgtEl>
                                        <p:attrNameLst>
                                          <p:attrName>style.rotation</p:attrName>
                                        </p:attrNameLst>
                                      </p:cBhvr>
                                      <p:tavLst>
                                        <p:tav tm="0">
                                          <p:val>
                                            <p:fltVal val="360"/>
                                          </p:val>
                                        </p:tav>
                                        <p:tav tm="100000">
                                          <p:val>
                                            <p:fltVal val="0"/>
                                          </p:val>
                                        </p:tav>
                                      </p:tavLst>
                                    </p:anim>
                                    <p:animEffect transition="in" filter="fade">
                                      <p:cBhvr>
                                        <p:cTn id="42" dur="500"/>
                                        <p:tgtEl>
                                          <p:spTgt spid="57"/>
                                        </p:tgtEl>
                                      </p:cBhvr>
                                    </p:animEffect>
                                  </p:childTnLst>
                                </p:cTn>
                              </p:par>
                              <p:par>
                                <p:cTn id="43" presetID="14" presetClass="entr" presetSubtype="10" fill="hold" grpId="0" nodeType="withEffect">
                                  <p:stCondLst>
                                    <p:cond delay="500"/>
                                  </p:stCondLst>
                                  <p:childTnLst>
                                    <p:set>
                                      <p:cBhvr>
                                        <p:cTn id="44" dur="1" fill="hold">
                                          <p:stCondLst>
                                            <p:cond delay="0"/>
                                          </p:stCondLst>
                                        </p:cTn>
                                        <p:tgtEl>
                                          <p:spTgt spid="64"/>
                                        </p:tgtEl>
                                        <p:attrNameLst>
                                          <p:attrName>style.visibility</p:attrName>
                                        </p:attrNameLst>
                                      </p:cBhvr>
                                      <p:to>
                                        <p:strVal val="visible"/>
                                      </p:to>
                                    </p:set>
                                    <p:animEffect transition="in" filter="randombar(horizontal)">
                                      <p:cBhvr>
                                        <p:cTn id="45" dur="400"/>
                                        <p:tgtEl>
                                          <p:spTgt spid="64"/>
                                        </p:tgtEl>
                                      </p:cBhvr>
                                    </p:animEffect>
                                  </p:childTnLst>
                                </p:cTn>
                              </p:par>
                              <p:par>
                                <p:cTn id="46" presetID="14" presetClass="entr" presetSubtype="10" fill="hold" grpId="0" nodeType="withEffect">
                                  <p:stCondLst>
                                    <p:cond delay="500"/>
                                  </p:stCondLst>
                                  <p:childTnLst>
                                    <p:set>
                                      <p:cBhvr>
                                        <p:cTn id="47" dur="1" fill="hold">
                                          <p:stCondLst>
                                            <p:cond delay="0"/>
                                          </p:stCondLst>
                                        </p:cTn>
                                        <p:tgtEl>
                                          <p:spTgt spid="65"/>
                                        </p:tgtEl>
                                        <p:attrNameLst>
                                          <p:attrName>style.visibility</p:attrName>
                                        </p:attrNameLst>
                                      </p:cBhvr>
                                      <p:to>
                                        <p:strVal val="visible"/>
                                      </p:to>
                                    </p:set>
                                    <p:animEffect transition="in" filter="randombar(horizontal)">
                                      <p:cBhvr>
                                        <p:cTn id="48" dur="400"/>
                                        <p:tgtEl>
                                          <p:spTgt spid="65"/>
                                        </p:tgtEl>
                                      </p:cBhvr>
                                    </p:animEffect>
                                  </p:childTnLst>
                                </p:cTn>
                              </p:par>
                            </p:childTnLst>
                          </p:cTn>
                        </p:par>
                        <p:par>
                          <p:cTn id="49" fill="hold">
                            <p:stCondLst>
                              <p:cond delay="2900"/>
                            </p:stCondLst>
                            <p:childTnLst>
                              <p:par>
                                <p:cTn id="50" presetID="49" presetClass="entr" presetSubtype="0" decel="100000" fill="hold" nodeType="afterEffect">
                                  <p:stCondLst>
                                    <p:cond delay="0"/>
                                  </p:stCondLst>
                                  <p:childTnLst>
                                    <p:set>
                                      <p:cBhvr>
                                        <p:cTn id="51" dur="1" fill="hold">
                                          <p:stCondLst>
                                            <p:cond delay="0"/>
                                          </p:stCondLst>
                                        </p:cTn>
                                        <p:tgtEl>
                                          <p:spTgt spid="66"/>
                                        </p:tgtEl>
                                        <p:attrNameLst>
                                          <p:attrName>style.visibility</p:attrName>
                                        </p:attrNameLst>
                                      </p:cBhvr>
                                      <p:to>
                                        <p:strVal val="visible"/>
                                      </p:to>
                                    </p:set>
                                    <p:anim calcmode="lin" valueType="num">
                                      <p:cBhvr>
                                        <p:cTn id="52" dur="500" fill="hold"/>
                                        <p:tgtEl>
                                          <p:spTgt spid="66"/>
                                        </p:tgtEl>
                                        <p:attrNameLst>
                                          <p:attrName>ppt_w</p:attrName>
                                        </p:attrNameLst>
                                      </p:cBhvr>
                                      <p:tavLst>
                                        <p:tav tm="0">
                                          <p:val>
                                            <p:fltVal val="0"/>
                                          </p:val>
                                        </p:tav>
                                        <p:tav tm="100000">
                                          <p:val>
                                            <p:strVal val="#ppt_w"/>
                                          </p:val>
                                        </p:tav>
                                      </p:tavLst>
                                    </p:anim>
                                    <p:anim calcmode="lin" valueType="num">
                                      <p:cBhvr>
                                        <p:cTn id="53" dur="500" fill="hold"/>
                                        <p:tgtEl>
                                          <p:spTgt spid="66"/>
                                        </p:tgtEl>
                                        <p:attrNameLst>
                                          <p:attrName>ppt_h</p:attrName>
                                        </p:attrNameLst>
                                      </p:cBhvr>
                                      <p:tavLst>
                                        <p:tav tm="0">
                                          <p:val>
                                            <p:fltVal val="0"/>
                                          </p:val>
                                        </p:tav>
                                        <p:tav tm="100000">
                                          <p:val>
                                            <p:strVal val="#ppt_h"/>
                                          </p:val>
                                        </p:tav>
                                      </p:tavLst>
                                    </p:anim>
                                    <p:anim calcmode="lin" valueType="num">
                                      <p:cBhvr>
                                        <p:cTn id="54" dur="500" fill="hold"/>
                                        <p:tgtEl>
                                          <p:spTgt spid="66"/>
                                        </p:tgtEl>
                                        <p:attrNameLst>
                                          <p:attrName>style.rotation</p:attrName>
                                        </p:attrNameLst>
                                      </p:cBhvr>
                                      <p:tavLst>
                                        <p:tav tm="0">
                                          <p:val>
                                            <p:fltVal val="360"/>
                                          </p:val>
                                        </p:tav>
                                        <p:tav tm="100000">
                                          <p:val>
                                            <p:fltVal val="0"/>
                                          </p:val>
                                        </p:tav>
                                      </p:tavLst>
                                    </p:anim>
                                    <p:animEffect transition="in" filter="fade">
                                      <p:cBhvr>
                                        <p:cTn id="55" dur="500"/>
                                        <p:tgtEl>
                                          <p:spTgt spid="66"/>
                                        </p:tgtEl>
                                      </p:cBhvr>
                                    </p:animEffect>
                                  </p:childTnLst>
                                </p:cTn>
                              </p:par>
                              <p:par>
                                <p:cTn id="56" presetID="14" presetClass="entr" presetSubtype="10" fill="hold" grpId="0" nodeType="withEffect">
                                  <p:stCondLst>
                                    <p:cond delay="500"/>
                                  </p:stCondLst>
                                  <p:childTnLst>
                                    <p:set>
                                      <p:cBhvr>
                                        <p:cTn id="57" dur="1" fill="hold">
                                          <p:stCondLst>
                                            <p:cond delay="0"/>
                                          </p:stCondLst>
                                        </p:cTn>
                                        <p:tgtEl>
                                          <p:spTgt spid="73"/>
                                        </p:tgtEl>
                                        <p:attrNameLst>
                                          <p:attrName>style.visibility</p:attrName>
                                        </p:attrNameLst>
                                      </p:cBhvr>
                                      <p:to>
                                        <p:strVal val="visible"/>
                                      </p:to>
                                    </p:set>
                                    <p:animEffect transition="in" filter="randombar(horizontal)">
                                      <p:cBhvr>
                                        <p:cTn id="58" dur="400"/>
                                        <p:tgtEl>
                                          <p:spTgt spid="73"/>
                                        </p:tgtEl>
                                      </p:cBhvr>
                                    </p:animEffect>
                                  </p:childTnLst>
                                </p:cTn>
                              </p:par>
                              <p:par>
                                <p:cTn id="59" presetID="14" presetClass="entr" presetSubtype="10" fill="hold" grpId="0" nodeType="withEffect">
                                  <p:stCondLst>
                                    <p:cond delay="500"/>
                                  </p:stCondLst>
                                  <p:childTnLst>
                                    <p:set>
                                      <p:cBhvr>
                                        <p:cTn id="60" dur="1" fill="hold">
                                          <p:stCondLst>
                                            <p:cond delay="0"/>
                                          </p:stCondLst>
                                        </p:cTn>
                                        <p:tgtEl>
                                          <p:spTgt spid="74"/>
                                        </p:tgtEl>
                                        <p:attrNameLst>
                                          <p:attrName>style.visibility</p:attrName>
                                        </p:attrNameLst>
                                      </p:cBhvr>
                                      <p:to>
                                        <p:strVal val="visible"/>
                                      </p:to>
                                    </p:set>
                                    <p:animEffect transition="in" filter="randombar(horizontal)">
                                      <p:cBhvr>
                                        <p:cTn id="61" dur="400"/>
                                        <p:tgtEl>
                                          <p:spTgt spid="74"/>
                                        </p:tgtEl>
                                      </p:cBhvr>
                                    </p:animEffect>
                                  </p:childTnLst>
                                </p:cTn>
                              </p:par>
                            </p:childTnLst>
                          </p:cTn>
                        </p:par>
                        <p:par>
                          <p:cTn id="62" fill="hold">
                            <p:stCondLst>
                              <p:cond delay="3800"/>
                            </p:stCondLst>
                            <p:childTnLst>
                              <p:par>
                                <p:cTn id="63" presetID="2" presetClass="entr" presetSubtype="8" fill="hold" nodeType="afterEffect">
                                  <p:stCondLst>
                                    <p:cond delay="0"/>
                                  </p:stCondLst>
                                  <p:childTnLst>
                                    <p:set>
                                      <p:cBhvr>
                                        <p:cTn id="64" dur="1" fill="hold">
                                          <p:stCondLst>
                                            <p:cond delay="0"/>
                                          </p:stCondLst>
                                        </p:cTn>
                                        <p:tgtEl>
                                          <p:spTgt spid="75"/>
                                        </p:tgtEl>
                                        <p:attrNameLst>
                                          <p:attrName>style.visibility</p:attrName>
                                        </p:attrNameLst>
                                      </p:cBhvr>
                                      <p:to>
                                        <p:strVal val="visible"/>
                                      </p:to>
                                    </p:set>
                                    <p:anim calcmode="lin" valueType="num">
                                      <p:cBhvr additive="base">
                                        <p:cTn id="65" dur="500" fill="hold"/>
                                        <p:tgtEl>
                                          <p:spTgt spid="75"/>
                                        </p:tgtEl>
                                        <p:attrNameLst>
                                          <p:attrName>ppt_x</p:attrName>
                                        </p:attrNameLst>
                                      </p:cBhvr>
                                      <p:tavLst>
                                        <p:tav tm="0">
                                          <p:val>
                                            <p:strVal val="0-#ppt_w/2"/>
                                          </p:val>
                                        </p:tav>
                                        <p:tav tm="100000">
                                          <p:val>
                                            <p:strVal val="#ppt_x"/>
                                          </p:val>
                                        </p:tav>
                                      </p:tavLst>
                                    </p:anim>
                                    <p:anim calcmode="lin" valueType="num">
                                      <p:cBhvr additive="base">
                                        <p:cTn id="66" dur="500" fill="hold"/>
                                        <p:tgtEl>
                                          <p:spTgt spid="75"/>
                                        </p:tgtEl>
                                        <p:attrNameLst>
                                          <p:attrName>ppt_y</p:attrName>
                                        </p:attrNameLst>
                                      </p:cBhvr>
                                      <p:tavLst>
                                        <p:tav tm="0">
                                          <p:val>
                                            <p:strVal val="#ppt_y"/>
                                          </p:val>
                                        </p:tav>
                                        <p:tav tm="100000">
                                          <p:val>
                                            <p:strVal val="#ppt_y"/>
                                          </p:val>
                                        </p:tav>
                                      </p:tavLst>
                                    </p:anim>
                                  </p:childTnLst>
                                </p:cTn>
                              </p:par>
                            </p:childTnLst>
                          </p:cTn>
                        </p:par>
                        <p:par>
                          <p:cTn id="67" fill="hold">
                            <p:stCondLst>
                              <p:cond delay="4300"/>
                            </p:stCondLst>
                            <p:childTnLst>
                              <p:par>
                                <p:cTn id="68" presetID="42" presetClass="entr" presetSubtype="0" fill="hold" grpId="0" nodeType="afterEffect">
                                  <p:stCondLst>
                                    <p:cond delay="0"/>
                                  </p:stCondLst>
                                  <p:childTnLst>
                                    <p:set>
                                      <p:cBhvr>
                                        <p:cTn id="69" dur="1" fill="hold">
                                          <p:stCondLst>
                                            <p:cond delay="0"/>
                                          </p:stCondLst>
                                        </p:cTn>
                                        <p:tgtEl>
                                          <p:spTgt spid="80"/>
                                        </p:tgtEl>
                                        <p:attrNameLst>
                                          <p:attrName>style.visibility</p:attrName>
                                        </p:attrNameLst>
                                      </p:cBhvr>
                                      <p:to>
                                        <p:strVal val="visible"/>
                                      </p:to>
                                    </p:set>
                                    <p:animEffect transition="in" filter="fade">
                                      <p:cBhvr>
                                        <p:cTn id="70" dur="1000"/>
                                        <p:tgtEl>
                                          <p:spTgt spid="80"/>
                                        </p:tgtEl>
                                      </p:cBhvr>
                                    </p:animEffect>
                                    <p:anim calcmode="lin" valueType="num">
                                      <p:cBhvr>
                                        <p:cTn id="71" dur="1000" fill="hold"/>
                                        <p:tgtEl>
                                          <p:spTgt spid="80"/>
                                        </p:tgtEl>
                                        <p:attrNameLst>
                                          <p:attrName>ppt_x</p:attrName>
                                        </p:attrNameLst>
                                      </p:cBhvr>
                                      <p:tavLst>
                                        <p:tav tm="0">
                                          <p:val>
                                            <p:strVal val="#ppt_x"/>
                                          </p:val>
                                        </p:tav>
                                        <p:tav tm="100000">
                                          <p:val>
                                            <p:strVal val="#ppt_x"/>
                                          </p:val>
                                        </p:tav>
                                      </p:tavLst>
                                    </p:anim>
                                    <p:anim calcmode="lin" valueType="num">
                                      <p:cBhvr>
                                        <p:cTn id="72" dur="1000" fill="hold"/>
                                        <p:tgtEl>
                                          <p:spTgt spid="80"/>
                                        </p:tgtEl>
                                        <p:attrNameLst>
                                          <p:attrName>ppt_y</p:attrName>
                                        </p:attrNameLst>
                                      </p:cBhvr>
                                      <p:tavLst>
                                        <p:tav tm="0">
                                          <p:val>
                                            <p:strVal val="#ppt_y+.1"/>
                                          </p:val>
                                        </p:tav>
                                        <p:tav tm="100000">
                                          <p:val>
                                            <p:strVal val="#ppt_y"/>
                                          </p:val>
                                        </p:tav>
                                      </p:tavLst>
                                    </p:anim>
                                  </p:childTnLst>
                                </p:cTn>
                              </p:par>
                            </p:childTnLst>
                          </p:cTn>
                        </p:par>
                        <p:par>
                          <p:cTn id="73" fill="hold">
                            <p:stCondLst>
                              <p:cond delay="5300"/>
                            </p:stCondLst>
                            <p:childTnLst>
                              <p:par>
                                <p:cTn id="74" presetID="22" presetClass="entr" presetSubtype="8" fill="hold" nodeType="afterEffect">
                                  <p:stCondLst>
                                    <p:cond delay="0"/>
                                  </p:stCondLst>
                                  <p:childTnLst>
                                    <p:set>
                                      <p:cBhvr>
                                        <p:cTn id="75" dur="1" fill="hold">
                                          <p:stCondLst>
                                            <p:cond delay="0"/>
                                          </p:stCondLst>
                                        </p:cTn>
                                        <p:tgtEl>
                                          <p:spTgt spid="81"/>
                                        </p:tgtEl>
                                        <p:attrNameLst>
                                          <p:attrName>style.visibility</p:attrName>
                                        </p:attrNameLst>
                                      </p:cBhvr>
                                      <p:to>
                                        <p:strVal val="visible"/>
                                      </p:to>
                                    </p:set>
                                    <p:animEffect transition="in" filter="wipe(left)">
                                      <p:cBhvr>
                                        <p:cTn id="76" dur="500"/>
                                        <p:tgtEl>
                                          <p:spTgt spid="81"/>
                                        </p:tgtEl>
                                      </p:cBhvr>
                                    </p:animEffect>
                                  </p:childTnLst>
                                </p:cTn>
                              </p:par>
                              <p:par>
                                <p:cTn id="77" presetID="2" presetClass="entr" presetSubtype="2" fill="hold" nodeType="withEffect">
                                  <p:stCondLst>
                                    <p:cond delay="250"/>
                                  </p:stCondLst>
                                  <p:childTnLst>
                                    <p:set>
                                      <p:cBhvr>
                                        <p:cTn id="78" dur="1" fill="hold">
                                          <p:stCondLst>
                                            <p:cond delay="0"/>
                                          </p:stCondLst>
                                        </p:cTn>
                                        <p:tgtEl>
                                          <p:spTgt spid="82"/>
                                        </p:tgtEl>
                                        <p:attrNameLst>
                                          <p:attrName>style.visibility</p:attrName>
                                        </p:attrNameLst>
                                      </p:cBhvr>
                                      <p:to>
                                        <p:strVal val="visible"/>
                                      </p:to>
                                    </p:set>
                                    <p:anim calcmode="lin" valueType="num">
                                      <p:cBhvr additive="base">
                                        <p:cTn id="79" dur="500" fill="hold"/>
                                        <p:tgtEl>
                                          <p:spTgt spid="82"/>
                                        </p:tgtEl>
                                        <p:attrNameLst>
                                          <p:attrName>ppt_x</p:attrName>
                                        </p:attrNameLst>
                                      </p:cBhvr>
                                      <p:tavLst>
                                        <p:tav tm="0">
                                          <p:val>
                                            <p:strVal val="1+#ppt_w/2"/>
                                          </p:val>
                                        </p:tav>
                                        <p:tav tm="100000">
                                          <p:val>
                                            <p:strVal val="#ppt_x"/>
                                          </p:val>
                                        </p:tav>
                                      </p:tavLst>
                                    </p:anim>
                                    <p:anim calcmode="lin" valueType="num">
                                      <p:cBhvr additive="base">
                                        <p:cTn id="80" dur="500" fill="hold"/>
                                        <p:tgtEl>
                                          <p:spTgt spid="82"/>
                                        </p:tgtEl>
                                        <p:attrNameLst>
                                          <p:attrName>ppt_y</p:attrName>
                                        </p:attrNameLst>
                                      </p:cBhvr>
                                      <p:tavLst>
                                        <p:tav tm="0">
                                          <p:val>
                                            <p:strVal val="#ppt_y"/>
                                          </p:val>
                                        </p:tav>
                                        <p:tav tm="100000">
                                          <p:val>
                                            <p:strVal val="#ppt_y"/>
                                          </p:val>
                                        </p:tav>
                                      </p:tavLst>
                                    </p:anim>
                                  </p:childTnLst>
                                </p:cTn>
                              </p:par>
                            </p:childTnLst>
                          </p:cTn>
                        </p:par>
                        <p:par>
                          <p:cTn id="81" fill="hold">
                            <p:stCondLst>
                              <p:cond delay="6050"/>
                            </p:stCondLst>
                            <p:childTnLst>
                              <p:par>
                                <p:cTn id="82" presetID="18" presetClass="entr" presetSubtype="3" fill="hold" grpId="0" nodeType="afterEffect">
                                  <p:stCondLst>
                                    <p:cond delay="0"/>
                                  </p:stCondLst>
                                  <p:childTnLst>
                                    <p:set>
                                      <p:cBhvr>
                                        <p:cTn id="83" dur="1" fill="hold">
                                          <p:stCondLst>
                                            <p:cond delay="0"/>
                                          </p:stCondLst>
                                        </p:cTn>
                                        <p:tgtEl>
                                          <p:spTgt spid="85"/>
                                        </p:tgtEl>
                                        <p:attrNameLst>
                                          <p:attrName>style.visibility</p:attrName>
                                        </p:attrNameLst>
                                      </p:cBhvr>
                                      <p:to>
                                        <p:strVal val="visible"/>
                                      </p:to>
                                    </p:set>
                                    <p:animEffect transition="in" filter="strips(upRight)">
                                      <p:cBhvr>
                                        <p:cTn id="84"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64" grpId="0"/>
      <p:bldP spid="65" grpId="0"/>
      <p:bldP spid="73" grpId="0"/>
      <p:bldP spid="74" grpId="0"/>
      <p:bldP spid="80" grpId="0"/>
      <p:bldP spid="8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直接连接符 45"/>
          <p:cNvCxnSpPr/>
          <p:nvPr/>
        </p:nvCxnSpPr>
        <p:spPr>
          <a:xfrm>
            <a:off x="1" y="1383114"/>
            <a:ext cx="1170507" cy="342558"/>
          </a:xfrm>
          <a:prstGeom prst="line">
            <a:avLst/>
          </a:prstGeom>
          <a:noFill/>
          <a:ln w="9525" cap="flat" cmpd="sng" algn="ctr">
            <a:solidFill>
              <a:sysClr val="window" lastClr="FFFFFF"/>
            </a:solidFill>
            <a:prstDash val="dash"/>
          </a:ln>
          <a:effectLst/>
        </p:spPr>
      </p:cxnSp>
      <p:grpSp>
        <p:nvGrpSpPr>
          <p:cNvPr id="47" name="组合 46"/>
          <p:cNvGrpSpPr/>
          <p:nvPr/>
        </p:nvGrpSpPr>
        <p:grpSpPr>
          <a:xfrm>
            <a:off x="1193322" y="1715066"/>
            <a:ext cx="118283" cy="118283"/>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black"/>
                </a:solidFill>
                <a:effectLst/>
                <a:uLnTx/>
                <a:uFillTx/>
                <a:latin typeface="Calibri"/>
                <a:ea typeface="宋体"/>
                <a:cs typeface="+mn-cs"/>
              </a:endParaRPr>
            </a:p>
          </p:txBody>
        </p:sp>
        <p:sp>
          <p:nvSpPr>
            <p:cNvPr id="49" name="椭圆 48"/>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white"/>
                </a:solidFill>
                <a:effectLst/>
                <a:uLnTx/>
                <a:uFillTx/>
                <a:latin typeface="Calibri"/>
                <a:ea typeface="宋体"/>
                <a:cs typeface="+mn-cs"/>
              </a:endParaRPr>
            </a:p>
          </p:txBody>
        </p:sp>
      </p:grpSp>
      <p:cxnSp>
        <p:nvCxnSpPr>
          <p:cNvPr id="50" name="直接连接符 49"/>
          <p:cNvCxnSpPr>
            <a:stCxn id="48" idx="5"/>
          </p:cNvCxnSpPr>
          <p:nvPr/>
        </p:nvCxnSpPr>
        <p:spPr>
          <a:xfrm>
            <a:off x="1294284" y="1816028"/>
            <a:ext cx="1172031" cy="479047"/>
          </a:xfrm>
          <a:prstGeom prst="line">
            <a:avLst/>
          </a:prstGeom>
          <a:noFill/>
          <a:ln w="9525" cap="flat" cmpd="sng" algn="ctr">
            <a:solidFill>
              <a:sysClr val="window" lastClr="FFFFFF"/>
            </a:solidFill>
            <a:prstDash val="dash"/>
          </a:ln>
          <a:effectLst/>
        </p:spPr>
      </p:cxnSp>
      <p:grpSp>
        <p:nvGrpSpPr>
          <p:cNvPr id="51" name="组合 50"/>
          <p:cNvGrpSpPr/>
          <p:nvPr/>
        </p:nvGrpSpPr>
        <p:grpSpPr>
          <a:xfrm>
            <a:off x="2412322" y="2241083"/>
            <a:ext cx="215968" cy="215968"/>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3" name="椭圆 52"/>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cxnSp>
        <p:nvCxnSpPr>
          <p:cNvPr id="54" name="直接连接符 53"/>
          <p:cNvCxnSpPr>
            <a:stCxn id="53" idx="5"/>
          </p:cNvCxnSpPr>
          <p:nvPr/>
        </p:nvCxnSpPr>
        <p:spPr>
          <a:xfrm>
            <a:off x="2593330" y="2422090"/>
            <a:ext cx="250928" cy="682864"/>
          </a:xfrm>
          <a:prstGeom prst="line">
            <a:avLst/>
          </a:prstGeom>
          <a:noFill/>
          <a:ln w="9525" cap="flat" cmpd="sng" algn="ctr">
            <a:solidFill>
              <a:sysClr val="window" lastClr="FFFFFF"/>
            </a:solidFill>
            <a:prstDash val="dash"/>
          </a:ln>
          <a:effectLst/>
        </p:spPr>
      </p:cxnSp>
      <p:cxnSp>
        <p:nvCxnSpPr>
          <p:cNvPr id="55" name="直接连接符 54"/>
          <p:cNvCxnSpPr>
            <a:stCxn id="62" idx="3"/>
          </p:cNvCxnSpPr>
          <p:nvPr/>
        </p:nvCxnSpPr>
        <p:spPr>
          <a:xfrm flipH="1">
            <a:off x="1764420" y="3857395"/>
            <a:ext cx="764788" cy="651062"/>
          </a:xfrm>
          <a:prstGeom prst="line">
            <a:avLst/>
          </a:prstGeom>
          <a:noFill/>
          <a:ln w="9525" cap="flat" cmpd="sng" algn="ctr">
            <a:solidFill>
              <a:sysClr val="window" lastClr="FFFFFF"/>
            </a:solidFill>
            <a:prstDash val="dash"/>
          </a:ln>
          <a:effectLst/>
        </p:spPr>
      </p:cxnSp>
      <p:cxnSp>
        <p:nvCxnSpPr>
          <p:cNvPr id="56" name="直接连接符 55"/>
          <p:cNvCxnSpPr/>
          <p:nvPr/>
        </p:nvCxnSpPr>
        <p:spPr>
          <a:xfrm flipH="1" flipV="1">
            <a:off x="1193323" y="3917129"/>
            <a:ext cx="317787" cy="447295"/>
          </a:xfrm>
          <a:prstGeom prst="line">
            <a:avLst/>
          </a:prstGeom>
          <a:noFill/>
          <a:ln w="9525" cap="flat" cmpd="sng" algn="ctr">
            <a:solidFill>
              <a:sysClr val="window" lastClr="FFFFFF"/>
            </a:solidFill>
            <a:prstDash val="dash"/>
          </a:ln>
          <a:effectLst/>
        </p:spPr>
      </p:cxnSp>
      <p:grpSp>
        <p:nvGrpSpPr>
          <p:cNvPr id="57" name="组合 56"/>
          <p:cNvGrpSpPr/>
          <p:nvPr/>
        </p:nvGrpSpPr>
        <p:grpSpPr>
          <a:xfrm>
            <a:off x="1160209" y="3866297"/>
            <a:ext cx="118283" cy="118283"/>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black"/>
                </a:solidFill>
                <a:effectLst/>
                <a:uLnTx/>
                <a:uFillTx/>
                <a:latin typeface="Calibri"/>
                <a:ea typeface="宋体"/>
                <a:cs typeface="+mn-cs"/>
              </a:endParaRPr>
            </a:p>
          </p:txBody>
        </p:sp>
        <p:sp>
          <p:nvSpPr>
            <p:cNvPr id="59" name="椭圆 58"/>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60" name="组合 59"/>
          <p:cNvGrpSpPr/>
          <p:nvPr/>
        </p:nvGrpSpPr>
        <p:grpSpPr>
          <a:xfrm>
            <a:off x="2364074" y="3002426"/>
            <a:ext cx="1020104" cy="1020104"/>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62" name="椭圆 61"/>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63" name="组合 62"/>
          <p:cNvGrpSpPr/>
          <p:nvPr/>
        </p:nvGrpSpPr>
        <p:grpSpPr>
          <a:xfrm>
            <a:off x="1352215" y="4287100"/>
            <a:ext cx="510052" cy="510052"/>
            <a:chOff x="1008115" y="2542722"/>
            <a:chExt cx="1360493" cy="1360493"/>
          </a:xfrm>
          <a:blipFill dpi="0" rotWithShape="1">
            <a:blip r:embed="rId2">
              <a:extLst>
                <a:ext uri="{28A0092B-C50C-407E-A947-70E740481C1C}">
                  <a14:useLocalDpi xmlns:a14="http://schemas.microsoft.com/office/drawing/2010/main" val="0"/>
                </a:ext>
              </a:extLst>
            </a:blip>
            <a:srcRect/>
            <a:stretch>
              <a:fillRect/>
            </a:stretch>
          </a:blipFill>
        </p:grpSpPr>
        <p:grpSp>
          <p:nvGrpSpPr>
            <p:cNvPr id="64" name="组合 63"/>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67" name="椭圆 66"/>
              <p:cNvSpPr/>
              <p:nvPr/>
            </p:nvSpPr>
            <p:spPr>
              <a:xfrm>
                <a:off x="392115" y="760415"/>
                <a:ext cx="3825877" cy="3825876"/>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65" name="TextBox 64"/>
            <p:cNvSpPr txBox="1"/>
            <p:nvPr/>
          </p:nvSpPr>
          <p:spPr>
            <a:xfrm>
              <a:off x="1379308" y="2863851"/>
              <a:ext cx="492744" cy="861998"/>
            </a:xfrm>
            <a:prstGeom prst="rect">
              <a:avLst/>
            </a:prstGeom>
            <a:grpFill/>
          </p:spPr>
          <p:txBody>
            <a:bodyPr wrap="none" rtlCol="0">
              <a:spAutoFit/>
            </a:bodyPr>
            <a:lstStyle/>
            <a:p>
              <a:pPr marL="0" marR="0" lvl="0" indent="0" defTabSz="405037"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smtClean="0">
                <a:ln>
                  <a:noFill/>
                </a:ln>
                <a:solidFill>
                  <a:prstClr val="black"/>
                </a:solidFill>
                <a:effectLst/>
                <a:uLnTx/>
                <a:uFillTx/>
                <a:latin typeface="Impact MT Std" pitchFamily="34" charset="0"/>
                <a:ea typeface="微软雅黑" panose="020B0503020204020204" pitchFamily="34" charset="-122"/>
              </a:endParaRPr>
            </a:p>
          </p:txBody>
        </p:sp>
      </p:grpSp>
      <p:sp>
        <p:nvSpPr>
          <p:cNvPr id="68" name="标题 4"/>
          <p:cNvSpPr txBox="1">
            <a:spLocks/>
          </p:cNvSpPr>
          <p:nvPr/>
        </p:nvSpPr>
        <p:spPr>
          <a:xfrm>
            <a:off x="3866468" y="2883834"/>
            <a:ext cx="2620731"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3200" b="1" dirty="0" smtClean="0">
                <a:solidFill>
                  <a:prstClr val="white"/>
                </a:solidFill>
                <a:latin typeface="微软雅黑" panose="020B0503020204020204" pitchFamily="34" charset="-122"/>
                <a:ea typeface="微软雅黑" panose="020B0503020204020204" pitchFamily="34" charset="-122"/>
              </a:rPr>
              <a:t>04</a:t>
            </a:r>
            <a:r>
              <a:rPr lang="zh-CN" altLang="en-US" sz="3200" b="1" dirty="0" smtClean="0">
                <a:solidFill>
                  <a:prstClr val="white"/>
                </a:solidFill>
                <a:latin typeface="微软雅黑" panose="020B0503020204020204" pitchFamily="34" charset="-122"/>
                <a:ea typeface="微软雅黑" panose="020B0503020204020204" pitchFamily="34" charset="-122"/>
              </a:rPr>
              <a:t>输入</a:t>
            </a:r>
            <a:r>
              <a:rPr lang="zh-CN" altLang="en-US" sz="3200" b="1" dirty="0">
                <a:solidFill>
                  <a:prstClr val="white"/>
                </a:solidFill>
                <a:latin typeface="微软雅黑" panose="020B0503020204020204" pitchFamily="34" charset="-122"/>
                <a:ea typeface="微软雅黑" panose="020B0503020204020204" pitchFamily="34" charset="-122"/>
              </a:rPr>
              <a:t>标题</a:t>
            </a:r>
            <a:endParaRPr lang="en-US" altLang="zh-CN" sz="3200" b="1" dirty="0">
              <a:solidFill>
                <a:prstClr val="white"/>
              </a:solidFill>
              <a:latin typeface="微软雅黑" panose="020B0503020204020204" pitchFamily="34" charset="-122"/>
              <a:ea typeface="微软雅黑" panose="020B0503020204020204" pitchFamily="34" charset="-122"/>
            </a:endParaRPr>
          </a:p>
        </p:txBody>
      </p:sp>
      <p:grpSp>
        <p:nvGrpSpPr>
          <p:cNvPr id="69" name="组合 68"/>
          <p:cNvGrpSpPr/>
          <p:nvPr/>
        </p:nvGrpSpPr>
        <p:grpSpPr>
          <a:xfrm>
            <a:off x="3848934" y="3705190"/>
            <a:ext cx="1047018" cy="646331"/>
            <a:chOff x="4409683" y="3284984"/>
            <a:chExt cx="1396387" cy="861999"/>
          </a:xfrm>
        </p:grpSpPr>
        <p:sp>
          <p:nvSpPr>
            <p:cNvPr id="70" name="文本框 9"/>
            <p:cNvSpPr txBox="1"/>
            <p:nvPr/>
          </p:nvSpPr>
          <p:spPr>
            <a:xfrm>
              <a:off x="4581936" y="3284984"/>
              <a:ext cx="1224134" cy="861999"/>
            </a:xfrm>
            <a:prstGeom prst="rect">
              <a:avLst/>
            </a:prstGeom>
            <a:noFill/>
          </p:spPr>
          <p:txBody>
            <a:bodyPr wrap="square" lIns="0" tIns="0" rIns="0" bIns="0" rtlCol="0">
              <a:spAutoFit/>
            </a:bodyPr>
            <a:lstStyle/>
            <a:p>
              <a:pPr marL="0" marR="0" lvl="1" indent="0" defTabSz="405037"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输入详细的文字介绍信息和简介，表达图表的含义</a:t>
              </a:r>
            </a:p>
          </p:txBody>
        </p:sp>
        <p:sp>
          <p:nvSpPr>
            <p:cNvPr id="71" name="等腰三角形 70"/>
            <p:cNvSpPr/>
            <p:nvPr/>
          </p:nvSpPr>
          <p:spPr>
            <a:xfrm rot="5400000">
              <a:off x="4404121" y="334093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grpSp>
      <p:grpSp>
        <p:nvGrpSpPr>
          <p:cNvPr id="72" name="组合 71"/>
          <p:cNvGrpSpPr/>
          <p:nvPr/>
        </p:nvGrpSpPr>
        <p:grpSpPr>
          <a:xfrm>
            <a:off x="4928771" y="3705190"/>
            <a:ext cx="1047017" cy="646331"/>
            <a:chOff x="4409683" y="3284984"/>
            <a:chExt cx="1396387" cy="861999"/>
          </a:xfrm>
        </p:grpSpPr>
        <p:sp>
          <p:nvSpPr>
            <p:cNvPr id="73" name="文本框 9"/>
            <p:cNvSpPr txBox="1"/>
            <p:nvPr/>
          </p:nvSpPr>
          <p:spPr>
            <a:xfrm>
              <a:off x="4581936" y="3284984"/>
              <a:ext cx="1224134" cy="861999"/>
            </a:xfrm>
            <a:prstGeom prst="rect">
              <a:avLst/>
            </a:prstGeom>
            <a:noFill/>
          </p:spPr>
          <p:txBody>
            <a:bodyPr wrap="square" lIns="0" tIns="0" rIns="0" bIns="0" rtlCol="0">
              <a:spAutoFit/>
            </a:bodyPr>
            <a:lstStyle/>
            <a:p>
              <a:pPr marL="0" marR="0" lvl="1" indent="0" defTabSz="405037"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输入详细的文字介绍信息和简介，表达图表的含义</a:t>
              </a:r>
            </a:p>
          </p:txBody>
        </p:sp>
        <p:sp>
          <p:nvSpPr>
            <p:cNvPr id="74" name="等腰三角形 73"/>
            <p:cNvSpPr/>
            <p:nvPr/>
          </p:nvSpPr>
          <p:spPr>
            <a:xfrm rot="5400000">
              <a:off x="4404121" y="334093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grpSp>
      <p:cxnSp>
        <p:nvCxnSpPr>
          <p:cNvPr id="75" name="直接连接符 74"/>
          <p:cNvCxnSpPr/>
          <p:nvPr/>
        </p:nvCxnSpPr>
        <p:spPr>
          <a:xfrm>
            <a:off x="3854510" y="3380804"/>
            <a:ext cx="2287090" cy="0"/>
          </a:xfrm>
          <a:prstGeom prst="line">
            <a:avLst/>
          </a:prstGeom>
          <a:noFill/>
          <a:ln w="9525" cap="flat" cmpd="sng" algn="ctr">
            <a:solidFill>
              <a:sysClr val="window" lastClr="FFFFFF"/>
            </a:solidFill>
            <a:prstDash val="dash"/>
            <a:headEnd type="oval" w="med" len="med"/>
            <a:tailEnd type="oval" w="med" len="med"/>
          </a:ln>
          <a:effectLst/>
        </p:spPr>
      </p:cxnSp>
      <p:cxnSp>
        <p:nvCxnSpPr>
          <p:cNvPr id="76" name="直接连接符 75"/>
          <p:cNvCxnSpPr/>
          <p:nvPr/>
        </p:nvCxnSpPr>
        <p:spPr>
          <a:xfrm flipV="1">
            <a:off x="3161101" y="2408514"/>
            <a:ext cx="1032956" cy="663438"/>
          </a:xfrm>
          <a:prstGeom prst="line">
            <a:avLst/>
          </a:prstGeom>
          <a:noFill/>
          <a:ln w="9525" cap="flat" cmpd="sng" algn="ctr">
            <a:solidFill>
              <a:sysClr val="window" lastClr="FFFFFF"/>
            </a:solidFill>
            <a:prstDash val="dash"/>
          </a:ln>
          <a:effectLst/>
        </p:spPr>
      </p:cxnSp>
      <p:grpSp>
        <p:nvGrpSpPr>
          <p:cNvPr id="77" name="组合 76"/>
          <p:cNvGrpSpPr/>
          <p:nvPr/>
        </p:nvGrpSpPr>
        <p:grpSpPr>
          <a:xfrm>
            <a:off x="4194057" y="2192547"/>
            <a:ext cx="265651" cy="265651"/>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79" name="椭圆 78"/>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cxnSp>
        <p:nvCxnSpPr>
          <p:cNvPr id="80" name="直接连接符 79"/>
          <p:cNvCxnSpPr>
            <a:stCxn id="78" idx="6"/>
            <a:endCxn id="83" idx="3"/>
          </p:cNvCxnSpPr>
          <p:nvPr/>
        </p:nvCxnSpPr>
        <p:spPr>
          <a:xfrm>
            <a:off x="4459707" y="2325373"/>
            <a:ext cx="1258000" cy="195887"/>
          </a:xfrm>
          <a:prstGeom prst="line">
            <a:avLst/>
          </a:prstGeom>
          <a:noFill/>
          <a:ln w="9525" cap="flat" cmpd="sng" algn="ctr">
            <a:solidFill>
              <a:sysClr val="window" lastClr="FFFFFF"/>
            </a:solidFill>
            <a:prstDash val="dash"/>
          </a:ln>
          <a:effectLst/>
        </p:spPr>
      </p:cxnSp>
      <p:grpSp>
        <p:nvGrpSpPr>
          <p:cNvPr id="81" name="组合 80"/>
          <p:cNvGrpSpPr/>
          <p:nvPr/>
        </p:nvGrpSpPr>
        <p:grpSpPr>
          <a:xfrm>
            <a:off x="5698559" y="2422124"/>
            <a:ext cx="118283" cy="118283"/>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black"/>
                </a:solidFill>
                <a:effectLst/>
                <a:uLnTx/>
                <a:uFillTx/>
                <a:latin typeface="Calibri"/>
                <a:ea typeface="宋体"/>
                <a:cs typeface="+mn-cs"/>
              </a:endParaRPr>
            </a:p>
          </p:txBody>
        </p:sp>
        <p:sp>
          <p:nvSpPr>
            <p:cNvPr id="83" name="椭圆 82"/>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white"/>
                </a:solidFill>
                <a:effectLst/>
                <a:uLnTx/>
                <a:uFillTx/>
                <a:latin typeface="Calibri"/>
                <a:ea typeface="宋体"/>
                <a:cs typeface="+mn-cs"/>
              </a:endParaRPr>
            </a:p>
          </p:txBody>
        </p:sp>
      </p:grpSp>
      <p:cxnSp>
        <p:nvCxnSpPr>
          <p:cNvPr id="84" name="直接连接符 83"/>
          <p:cNvCxnSpPr>
            <a:stCxn id="83" idx="6"/>
            <a:endCxn id="88" idx="3"/>
          </p:cNvCxnSpPr>
          <p:nvPr/>
        </p:nvCxnSpPr>
        <p:spPr>
          <a:xfrm flipV="1">
            <a:off x="5814261" y="1455691"/>
            <a:ext cx="1978225" cy="1025575"/>
          </a:xfrm>
          <a:prstGeom prst="line">
            <a:avLst/>
          </a:prstGeom>
          <a:noFill/>
          <a:ln w="9525" cap="flat" cmpd="sng" algn="ctr">
            <a:solidFill>
              <a:sysClr val="window" lastClr="FFFFFF"/>
            </a:solidFill>
            <a:prstDash val="dash"/>
          </a:ln>
          <a:effectLst/>
        </p:spPr>
      </p:cxnSp>
      <p:cxnSp>
        <p:nvCxnSpPr>
          <p:cNvPr id="85" name="直接连接符 84"/>
          <p:cNvCxnSpPr/>
          <p:nvPr/>
        </p:nvCxnSpPr>
        <p:spPr>
          <a:xfrm>
            <a:off x="7927219" y="1382667"/>
            <a:ext cx="1216782" cy="0"/>
          </a:xfrm>
          <a:prstGeom prst="line">
            <a:avLst/>
          </a:prstGeom>
          <a:noFill/>
          <a:ln w="9525" cap="flat" cmpd="sng" algn="ctr">
            <a:solidFill>
              <a:sysClr val="window" lastClr="FFFFFF"/>
            </a:solidFill>
            <a:prstDash val="dash"/>
          </a:ln>
          <a:effectLst/>
        </p:spPr>
      </p:cxnSp>
      <p:grpSp>
        <p:nvGrpSpPr>
          <p:cNvPr id="86" name="组合 85"/>
          <p:cNvGrpSpPr/>
          <p:nvPr/>
        </p:nvGrpSpPr>
        <p:grpSpPr>
          <a:xfrm>
            <a:off x="7757524" y="1274683"/>
            <a:ext cx="215968" cy="215968"/>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88" name="椭圆 87"/>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89" name="KSO_Shape"/>
          <p:cNvSpPr>
            <a:spLocks/>
          </p:cNvSpPr>
          <p:nvPr/>
        </p:nvSpPr>
        <p:spPr bwMode="auto">
          <a:xfrm>
            <a:off x="2574299" y="3257829"/>
            <a:ext cx="577578" cy="55447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FFFFF"/>
              </a:solidFill>
              <a:effectLst/>
              <a:uLnTx/>
              <a:uFillTx/>
              <a:latin typeface="Calibri"/>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par>
                                <p:cTn id="8" presetID="53" presetClass="entr" presetSubtype="16" fill="hold" nodeType="withEffect">
                                  <p:stCondLst>
                                    <p:cond delay="0"/>
                                  </p:stCondLst>
                                  <p:childTnLst>
                                    <p:set>
                                      <p:cBhvr>
                                        <p:cTn id="9" dur="1" fill="hold">
                                          <p:stCondLst>
                                            <p:cond delay="0"/>
                                          </p:stCondLst>
                                        </p:cTn>
                                        <p:tgtEl>
                                          <p:spTgt spid="47"/>
                                        </p:tgtEl>
                                        <p:attrNameLst>
                                          <p:attrName>style.visibility</p:attrName>
                                        </p:attrNameLst>
                                      </p:cBhvr>
                                      <p:to>
                                        <p:strVal val="visible"/>
                                      </p:to>
                                    </p:set>
                                    <p:anim calcmode="lin" valueType="num">
                                      <p:cBhvr>
                                        <p:cTn id="10" dur="500" fill="hold"/>
                                        <p:tgtEl>
                                          <p:spTgt spid="47"/>
                                        </p:tgtEl>
                                        <p:attrNameLst>
                                          <p:attrName>ppt_w</p:attrName>
                                        </p:attrNameLst>
                                      </p:cBhvr>
                                      <p:tavLst>
                                        <p:tav tm="0">
                                          <p:val>
                                            <p:fltVal val="0"/>
                                          </p:val>
                                        </p:tav>
                                        <p:tav tm="100000">
                                          <p:val>
                                            <p:strVal val="#ppt_w"/>
                                          </p:val>
                                        </p:tav>
                                      </p:tavLst>
                                    </p:anim>
                                    <p:anim calcmode="lin" valueType="num">
                                      <p:cBhvr>
                                        <p:cTn id="11" dur="500" fill="hold"/>
                                        <p:tgtEl>
                                          <p:spTgt spid="47"/>
                                        </p:tgtEl>
                                        <p:attrNameLst>
                                          <p:attrName>ppt_h</p:attrName>
                                        </p:attrNameLst>
                                      </p:cBhvr>
                                      <p:tavLst>
                                        <p:tav tm="0">
                                          <p:val>
                                            <p:fltVal val="0"/>
                                          </p:val>
                                        </p:tav>
                                        <p:tav tm="100000">
                                          <p:val>
                                            <p:strVal val="#ppt_h"/>
                                          </p:val>
                                        </p:tav>
                                      </p:tavLst>
                                    </p:anim>
                                    <p:animEffect transition="in" filter="fade">
                                      <p:cBhvr>
                                        <p:cTn id="12" dur="500"/>
                                        <p:tgtEl>
                                          <p:spTgt spid="47"/>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wipe(up)">
                                      <p:cBhvr>
                                        <p:cTn id="16" dur="500"/>
                                        <p:tgtEl>
                                          <p:spTgt spid="50"/>
                                        </p:tgtEl>
                                      </p:cBhvr>
                                    </p:animEffect>
                                  </p:childTnLst>
                                </p:cTn>
                              </p:par>
                              <p:par>
                                <p:cTn id="17" presetID="53" presetClass="entr" presetSubtype="16" fill="hold" nodeType="with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p:cTn id="19" dur="500" fill="hold"/>
                                        <p:tgtEl>
                                          <p:spTgt spid="51"/>
                                        </p:tgtEl>
                                        <p:attrNameLst>
                                          <p:attrName>ppt_w</p:attrName>
                                        </p:attrNameLst>
                                      </p:cBhvr>
                                      <p:tavLst>
                                        <p:tav tm="0">
                                          <p:val>
                                            <p:fltVal val="0"/>
                                          </p:val>
                                        </p:tav>
                                        <p:tav tm="100000">
                                          <p:val>
                                            <p:strVal val="#ppt_w"/>
                                          </p:val>
                                        </p:tav>
                                      </p:tavLst>
                                    </p:anim>
                                    <p:anim calcmode="lin" valueType="num">
                                      <p:cBhvr>
                                        <p:cTn id="20" dur="500" fill="hold"/>
                                        <p:tgtEl>
                                          <p:spTgt spid="51"/>
                                        </p:tgtEl>
                                        <p:attrNameLst>
                                          <p:attrName>ppt_h</p:attrName>
                                        </p:attrNameLst>
                                      </p:cBhvr>
                                      <p:tavLst>
                                        <p:tav tm="0">
                                          <p:val>
                                            <p:fltVal val="0"/>
                                          </p:val>
                                        </p:tav>
                                        <p:tav tm="100000">
                                          <p:val>
                                            <p:strVal val="#ppt_h"/>
                                          </p:val>
                                        </p:tav>
                                      </p:tavLst>
                                    </p:anim>
                                    <p:animEffect transition="in" filter="fade">
                                      <p:cBhvr>
                                        <p:cTn id="21" dur="500"/>
                                        <p:tgtEl>
                                          <p:spTgt spid="51"/>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up)">
                                      <p:cBhvr>
                                        <p:cTn id="25" dur="500"/>
                                        <p:tgtEl>
                                          <p:spTgt spid="54"/>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60"/>
                                        </p:tgtEl>
                                        <p:attrNameLst>
                                          <p:attrName>style.visibility</p:attrName>
                                        </p:attrNameLst>
                                      </p:cBhvr>
                                      <p:to>
                                        <p:strVal val="visible"/>
                                      </p:to>
                                    </p:set>
                                    <p:anim calcmode="lin" valueType="num">
                                      <p:cBhvr>
                                        <p:cTn id="29" dur="500" fill="hold"/>
                                        <p:tgtEl>
                                          <p:spTgt spid="60"/>
                                        </p:tgtEl>
                                        <p:attrNameLst>
                                          <p:attrName>ppt_w</p:attrName>
                                        </p:attrNameLst>
                                      </p:cBhvr>
                                      <p:tavLst>
                                        <p:tav tm="0">
                                          <p:val>
                                            <p:fltVal val="0"/>
                                          </p:val>
                                        </p:tav>
                                        <p:tav tm="100000">
                                          <p:val>
                                            <p:strVal val="#ppt_w"/>
                                          </p:val>
                                        </p:tav>
                                      </p:tavLst>
                                    </p:anim>
                                    <p:anim calcmode="lin" valueType="num">
                                      <p:cBhvr>
                                        <p:cTn id="30" dur="500" fill="hold"/>
                                        <p:tgtEl>
                                          <p:spTgt spid="60"/>
                                        </p:tgtEl>
                                        <p:attrNameLst>
                                          <p:attrName>ppt_h</p:attrName>
                                        </p:attrNameLst>
                                      </p:cBhvr>
                                      <p:tavLst>
                                        <p:tav tm="0">
                                          <p:val>
                                            <p:fltVal val="0"/>
                                          </p:val>
                                        </p:tav>
                                        <p:tav tm="100000">
                                          <p:val>
                                            <p:strVal val="#ppt_h"/>
                                          </p:val>
                                        </p:tav>
                                      </p:tavLst>
                                    </p:anim>
                                    <p:animEffect transition="in" filter="fade">
                                      <p:cBhvr>
                                        <p:cTn id="31" dur="500"/>
                                        <p:tgtEl>
                                          <p:spTgt spid="60"/>
                                        </p:tgtEl>
                                      </p:cBhvr>
                                    </p:animEffect>
                                  </p:childTnLst>
                                </p:cTn>
                              </p:par>
                              <p:par>
                                <p:cTn id="32" presetID="53" presetClass="entr" presetSubtype="528" fill="hold" grpId="0" nodeType="withEffect">
                                  <p:stCondLst>
                                    <p:cond delay="0"/>
                                  </p:stCondLst>
                                  <p:childTnLst>
                                    <p:set>
                                      <p:cBhvr>
                                        <p:cTn id="33" dur="1" fill="hold">
                                          <p:stCondLst>
                                            <p:cond delay="0"/>
                                          </p:stCondLst>
                                        </p:cTn>
                                        <p:tgtEl>
                                          <p:spTgt spid="89"/>
                                        </p:tgtEl>
                                        <p:attrNameLst>
                                          <p:attrName>style.visibility</p:attrName>
                                        </p:attrNameLst>
                                      </p:cBhvr>
                                      <p:to>
                                        <p:strVal val="visible"/>
                                      </p:to>
                                    </p:set>
                                    <p:anim calcmode="lin" valueType="num">
                                      <p:cBhvr>
                                        <p:cTn id="34" dur="500" fill="hold"/>
                                        <p:tgtEl>
                                          <p:spTgt spid="89"/>
                                        </p:tgtEl>
                                        <p:attrNameLst>
                                          <p:attrName>ppt_w</p:attrName>
                                        </p:attrNameLst>
                                      </p:cBhvr>
                                      <p:tavLst>
                                        <p:tav tm="0">
                                          <p:val>
                                            <p:fltVal val="0"/>
                                          </p:val>
                                        </p:tav>
                                        <p:tav tm="100000">
                                          <p:val>
                                            <p:strVal val="#ppt_w"/>
                                          </p:val>
                                        </p:tav>
                                      </p:tavLst>
                                    </p:anim>
                                    <p:anim calcmode="lin" valueType="num">
                                      <p:cBhvr>
                                        <p:cTn id="35" dur="500" fill="hold"/>
                                        <p:tgtEl>
                                          <p:spTgt spid="89"/>
                                        </p:tgtEl>
                                        <p:attrNameLst>
                                          <p:attrName>ppt_h</p:attrName>
                                        </p:attrNameLst>
                                      </p:cBhvr>
                                      <p:tavLst>
                                        <p:tav tm="0">
                                          <p:val>
                                            <p:fltVal val="0"/>
                                          </p:val>
                                        </p:tav>
                                        <p:tav tm="100000">
                                          <p:val>
                                            <p:strVal val="#ppt_h"/>
                                          </p:val>
                                        </p:tav>
                                      </p:tavLst>
                                    </p:anim>
                                    <p:animEffect transition="in" filter="fade">
                                      <p:cBhvr>
                                        <p:cTn id="36" dur="500"/>
                                        <p:tgtEl>
                                          <p:spTgt spid="89"/>
                                        </p:tgtEl>
                                      </p:cBhvr>
                                    </p:animEffect>
                                    <p:anim calcmode="lin" valueType="num">
                                      <p:cBhvr>
                                        <p:cTn id="37" dur="500" fill="hold"/>
                                        <p:tgtEl>
                                          <p:spTgt spid="89"/>
                                        </p:tgtEl>
                                        <p:attrNameLst>
                                          <p:attrName>ppt_x</p:attrName>
                                        </p:attrNameLst>
                                      </p:cBhvr>
                                      <p:tavLst>
                                        <p:tav tm="0">
                                          <p:val>
                                            <p:fltVal val="0.5"/>
                                          </p:val>
                                        </p:tav>
                                        <p:tav tm="100000">
                                          <p:val>
                                            <p:strVal val="#ppt_x"/>
                                          </p:val>
                                        </p:tav>
                                      </p:tavLst>
                                    </p:anim>
                                    <p:anim calcmode="lin" valueType="num">
                                      <p:cBhvr>
                                        <p:cTn id="38" dur="500" fill="hold"/>
                                        <p:tgtEl>
                                          <p:spTgt spid="89"/>
                                        </p:tgtEl>
                                        <p:attrNameLst>
                                          <p:attrName>ppt_y</p:attrName>
                                        </p:attrNameLst>
                                      </p:cBhvr>
                                      <p:tavLst>
                                        <p:tav tm="0">
                                          <p:val>
                                            <p:fltVal val="0.5"/>
                                          </p:val>
                                        </p:tav>
                                        <p:tav tm="100000">
                                          <p:val>
                                            <p:strVal val="#ppt_y"/>
                                          </p:val>
                                        </p:tav>
                                      </p:tavLst>
                                    </p:anim>
                                  </p:childTnLst>
                                </p:cTn>
                              </p:par>
                            </p:childTnLst>
                          </p:cTn>
                        </p:par>
                        <p:par>
                          <p:cTn id="39" fill="hold">
                            <p:stCondLst>
                              <p:cond delay="2000"/>
                            </p:stCondLst>
                            <p:childTnLst>
                              <p:par>
                                <p:cTn id="40" presetID="22" presetClass="entr" presetSubtype="1" fill="hold" nodeType="after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wipe(up)">
                                      <p:cBhvr>
                                        <p:cTn id="42" dur="500"/>
                                        <p:tgtEl>
                                          <p:spTgt spid="55"/>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63"/>
                                        </p:tgtEl>
                                        <p:attrNameLst>
                                          <p:attrName>style.visibility</p:attrName>
                                        </p:attrNameLst>
                                      </p:cBhvr>
                                      <p:to>
                                        <p:strVal val="visible"/>
                                      </p:to>
                                    </p:set>
                                    <p:anim calcmode="lin" valueType="num">
                                      <p:cBhvr>
                                        <p:cTn id="46" dur="500" fill="hold"/>
                                        <p:tgtEl>
                                          <p:spTgt spid="63"/>
                                        </p:tgtEl>
                                        <p:attrNameLst>
                                          <p:attrName>ppt_w</p:attrName>
                                        </p:attrNameLst>
                                      </p:cBhvr>
                                      <p:tavLst>
                                        <p:tav tm="0">
                                          <p:val>
                                            <p:fltVal val="0"/>
                                          </p:val>
                                        </p:tav>
                                        <p:tav tm="100000">
                                          <p:val>
                                            <p:strVal val="#ppt_w"/>
                                          </p:val>
                                        </p:tav>
                                      </p:tavLst>
                                    </p:anim>
                                    <p:anim calcmode="lin" valueType="num">
                                      <p:cBhvr>
                                        <p:cTn id="47" dur="500" fill="hold"/>
                                        <p:tgtEl>
                                          <p:spTgt spid="63"/>
                                        </p:tgtEl>
                                        <p:attrNameLst>
                                          <p:attrName>ppt_h</p:attrName>
                                        </p:attrNameLst>
                                      </p:cBhvr>
                                      <p:tavLst>
                                        <p:tav tm="0">
                                          <p:val>
                                            <p:fltVal val="0"/>
                                          </p:val>
                                        </p:tav>
                                        <p:tav tm="100000">
                                          <p:val>
                                            <p:strVal val="#ppt_h"/>
                                          </p:val>
                                        </p:tav>
                                      </p:tavLst>
                                    </p:anim>
                                    <p:animEffect transition="in" filter="fade">
                                      <p:cBhvr>
                                        <p:cTn id="48" dur="500"/>
                                        <p:tgtEl>
                                          <p:spTgt spid="63"/>
                                        </p:tgtEl>
                                      </p:cBhvr>
                                    </p:animEffect>
                                  </p:childTnLst>
                                </p:cTn>
                              </p:par>
                            </p:childTnLst>
                          </p:cTn>
                        </p:par>
                        <p:par>
                          <p:cTn id="49" fill="hold">
                            <p:stCondLst>
                              <p:cond delay="3000"/>
                            </p:stCondLst>
                            <p:childTnLst>
                              <p:par>
                                <p:cTn id="50" presetID="22" presetClass="entr" presetSubtype="4" fill="hold" nodeType="after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wipe(down)">
                                      <p:cBhvr>
                                        <p:cTn id="52" dur="500"/>
                                        <p:tgtEl>
                                          <p:spTgt spid="56"/>
                                        </p:tgtEl>
                                      </p:cBhvr>
                                    </p:animEffect>
                                  </p:childTnLst>
                                </p:cTn>
                              </p:par>
                              <p:par>
                                <p:cTn id="53" presetID="53" presetClass="entr" presetSubtype="16" fill="hold" nodeType="with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p:cTn id="55" dur="500" fill="hold"/>
                                        <p:tgtEl>
                                          <p:spTgt spid="57"/>
                                        </p:tgtEl>
                                        <p:attrNameLst>
                                          <p:attrName>ppt_w</p:attrName>
                                        </p:attrNameLst>
                                      </p:cBhvr>
                                      <p:tavLst>
                                        <p:tav tm="0">
                                          <p:val>
                                            <p:fltVal val="0"/>
                                          </p:val>
                                        </p:tav>
                                        <p:tav tm="100000">
                                          <p:val>
                                            <p:strVal val="#ppt_w"/>
                                          </p:val>
                                        </p:tav>
                                      </p:tavLst>
                                    </p:anim>
                                    <p:anim calcmode="lin" valueType="num">
                                      <p:cBhvr>
                                        <p:cTn id="56" dur="500" fill="hold"/>
                                        <p:tgtEl>
                                          <p:spTgt spid="57"/>
                                        </p:tgtEl>
                                        <p:attrNameLst>
                                          <p:attrName>ppt_h</p:attrName>
                                        </p:attrNameLst>
                                      </p:cBhvr>
                                      <p:tavLst>
                                        <p:tav tm="0">
                                          <p:val>
                                            <p:fltVal val="0"/>
                                          </p:val>
                                        </p:tav>
                                        <p:tav tm="100000">
                                          <p:val>
                                            <p:strVal val="#ppt_h"/>
                                          </p:val>
                                        </p:tav>
                                      </p:tavLst>
                                    </p:anim>
                                    <p:animEffect transition="in" filter="fade">
                                      <p:cBhvr>
                                        <p:cTn id="57" dur="500"/>
                                        <p:tgtEl>
                                          <p:spTgt spid="57"/>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68"/>
                                        </p:tgtEl>
                                        <p:attrNameLst>
                                          <p:attrName>style.visibility</p:attrName>
                                        </p:attrNameLst>
                                      </p:cBhvr>
                                      <p:to>
                                        <p:strVal val="visible"/>
                                      </p:to>
                                    </p:set>
                                    <p:anim calcmode="lin" valueType="num">
                                      <p:cBhvr>
                                        <p:cTn id="60" dur="500" fill="hold"/>
                                        <p:tgtEl>
                                          <p:spTgt spid="68"/>
                                        </p:tgtEl>
                                        <p:attrNameLst>
                                          <p:attrName>ppt_w</p:attrName>
                                        </p:attrNameLst>
                                      </p:cBhvr>
                                      <p:tavLst>
                                        <p:tav tm="0">
                                          <p:val>
                                            <p:fltVal val="0"/>
                                          </p:val>
                                        </p:tav>
                                        <p:tav tm="100000">
                                          <p:val>
                                            <p:strVal val="#ppt_w"/>
                                          </p:val>
                                        </p:tav>
                                      </p:tavLst>
                                    </p:anim>
                                    <p:anim calcmode="lin" valueType="num">
                                      <p:cBhvr>
                                        <p:cTn id="61" dur="500" fill="hold"/>
                                        <p:tgtEl>
                                          <p:spTgt spid="68"/>
                                        </p:tgtEl>
                                        <p:attrNameLst>
                                          <p:attrName>ppt_h</p:attrName>
                                        </p:attrNameLst>
                                      </p:cBhvr>
                                      <p:tavLst>
                                        <p:tav tm="0">
                                          <p:val>
                                            <p:fltVal val="0"/>
                                          </p:val>
                                        </p:tav>
                                        <p:tav tm="100000">
                                          <p:val>
                                            <p:strVal val="#ppt_h"/>
                                          </p:val>
                                        </p:tav>
                                      </p:tavLst>
                                    </p:anim>
                                    <p:animEffect transition="in" filter="fade">
                                      <p:cBhvr>
                                        <p:cTn id="62" dur="500"/>
                                        <p:tgtEl>
                                          <p:spTgt spid="68"/>
                                        </p:tgtEl>
                                      </p:cBhvr>
                                    </p:animEffect>
                                  </p:childTnLst>
                                </p:cTn>
                              </p:par>
                              <p:par>
                                <p:cTn id="63" presetID="53" presetClass="entr" presetSubtype="16" fill="hold" nodeType="withEffect">
                                  <p:stCondLst>
                                    <p:cond delay="500"/>
                                  </p:stCondLst>
                                  <p:childTnLst>
                                    <p:set>
                                      <p:cBhvr>
                                        <p:cTn id="64" dur="1" fill="hold">
                                          <p:stCondLst>
                                            <p:cond delay="0"/>
                                          </p:stCondLst>
                                        </p:cTn>
                                        <p:tgtEl>
                                          <p:spTgt spid="69"/>
                                        </p:tgtEl>
                                        <p:attrNameLst>
                                          <p:attrName>style.visibility</p:attrName>
                                        </p:attrNameLst>
                                      </p:cBhvr>
                                      <p:to>
                                        <p:strVal val="visible"/>
                                      </p:to>
                                    </p:set>
                                    <p:anim calcmode="lin" valueType="num">
                                      <p:cBhvr>
                                        <p:cTn id="65" dur="500" fill="hold"/>
                                        <p:tgtEl>
                                          <p:spTgt spid="69"/>
                                        </p:tgtEl>
                                        <p:attrNameLst>
                                          <p:attrName>ppt_w</p:attrName>
                                        </p:attrNameLst>
                                      </p:cBhvr>
                                      <p:tavLst>
                                        <p:tav tm="0">
                                          <p:val>
                                            <p:fltVal val="0"/>
                                          </p:val>
                                        </p:tav>
                                        <p:tav tm="100000">
                                          <p:val>
                                            <p:strVal val="#ppt_w"/>
                                          </p:val>
                                        </p:tav>
                                      </p:tavLst>
                                    </p:anim>
                                    <p:anim calcmode="lin" valueType="num">
                                      <p:cBhvr>
                                        <p:cTn id="66" dur="500" fill="hold"/>
                                        <p:tgtEl>
                                          <p:spTgt spid="69"/>
                                        </p:tgtEl>
                                        <p:attrNameLst>
                                          <p:attrName>ppt_h</p:attrName>
                                        </p:attrNameLst>
                                      </p:cBhvr>
                                      <p:tavLst>
                                        <p:tav tm="0">
                                          <p:val>
                                            <p:fltVal val="0"/>
                                          </p:val>
                                        </p:tav>
                                        <p:tav tm="100000">
                                          <p:val>
                                            <p:strVal val="#ppt_h"/>
                                          </p:val>
                                        </p:tav>
                                      </p:tavLst>
                                    </p:anim>
                                    <p:animEffect transition="in" filter="fade">
                                      <p:cBhvr>
                                        <p:cTn id="67" dur="500"/>
                                        <p:tgtEl>
                                          <p:spTgt spid="69"/>
                                        </p:tgtEl>
                                      </p:cBhvr>
                                    </p:animEffect>
                                  </p:childTnLst>
                                </p:cTn>
                              </p:par>
                              <p:par>
                                <p:cTn id="68" presetID="53" presetClass="entr" presetSubtype="16" fill="hold" nodeType="withEffect">
                                  <p:stCondLst>
                                    <p:cond delay="500"/>
                                  </p:stCondLst>
                                  <p:childTnLst>
                                    <p:set>
                                      <p:cBhvr>
                                        <p:cTn id="69" dur="1" fill="hold">
                                          <p:stCondLst>
                                            <p:cond delay="0"/>
                                          </p:stCondLst>
                                        </p:cTn>
                                        <p:tgtEl>
                                          <p:spTgt spid="72"/>
                                        </p:tgtEl>
                                        <p:attrNameLst>
                                          <p:attrName>style.visibility</p:attrName>
                                        </p:attrNameLst>
                                      </p:cBhvr>
                                      <p:to>
                                        <p:strVal val="visible"/>
                                      </p:to>
                                    </p:set>
                                    <p:anim calcmode="lin" valueType="num">
                                      <p:cBhvr>
                                        <p:cTn id="70" dur="500" fill="hold"/>
                                        <p:tgtEl>
                                          <p:spTgt spid="72"/>
                                        </p:tgtEl>
                                        <p:attrNameLst>
                                          <p:attrName>ppt_w</p:attrName>
                                        </p:attrNameLst>
                                      </p:cBhvr>
                                      <p:tavLst>
                                        <p:tav tm="0">
                                          <p:val>
                                            <p:fltVal val="0"/>
                                          </p:val>
                                        </p:tav>
                                        <p:tav tm="100000">
                                          <p:val>
                                            <p:strVal val="#ppt_w"/>
                                          </p:val>
                                        </p:tav>
                                      </p:tavLst>
                                    </p:anim>
                                    <p:anim calcmode="lin" valueType="num">
                                      <p:cBhvr>
                                        <p:cTn id="71" dur="500" fill="hold"/>
                                        <p:tgtEl>
                                          <p:spTgt spid="72"/>
                                        </p:tgtEl>
                                        <p:attrNameLst>
                                          <p:attrName>ppt_h</p:attrName>
                                        </p:attrNameLst>
                                      </p:cBhvr>
                                      <p:tavLst>
                                        <p:tav tm="0">
                                          <p:val>
                                            <p:fltVal val="0"/>
                                          </p:val>
                                        </p:tav>
                                        <p:tav tm="100000">
                                          <p:val>
                                            <p:strVal val="#ppt_h"/>
                                          </p:val>
                                        </p:tav>
                                      </p:tavLst>
                                    </p:anim>
                                    <p:animEffect transition="in" filter="fade">
                                      <p:cBhvr>
                                        <p:cTn id="72" dur="500"/>
                                        <p:tgtEl>
                                          <p:spTgt spid="72"/>
                                        </p:tgtEl>
                                      </p:cBhvr>
                                    </p:animEffect>
                                  </p:childTnLst>
                                </p:cTn>
                              </p:par>
                              <p:par>
                                <p:cTn id="73" presetID="53" presetClass="entr" presetSubtype="16" fill="hold" nodeType="withEffect">
                                  <p:stCondLst>
                                    <p:cond delay="500"/>
                                  </p:stCondLst>
                                  <p:childTnLst>
                                    <p:set>
                                      <p:cBhvr>
                                        <p:cTn id="74" dur="1" fill="hold">
                                          <p:stCondLst>
                                            <p:cond delay="0"/>
                                          </p:stCondLst>
                                        </p:cTn>
                                        <p:tgtEl>
                                          <p:spTgt spid="75"/>
                                        </p:tgtEl>
                                        <p:attrNameLst>
                                          <p:attrName>style.visibility</p:attrName>
                                        </p:attrNameLst>
                                      </p:cBhvr>
                                      <p:to>
                                        <p:strVal val="visible"/>
                                      </p:to>
                                    </p:set>
                                    <p:anim calcmode="lin" valueType="num">
                                      <p:cBhvr>
                                        <p:cTn id="75" dur="500" fill="hold"/>
                                        <p:tgtEl>
                                          <p:spTgt spid="75"/>
                                        </p:tgtEl>
                                        <p:attrNameLst>
                                          <p:attrName>ppt_w</p:attrName>
                                        </p:attrNameLst>
                                      </p:cBhvr>
                                      <p:tavLst>
                                        <p:tav tm="0">
                                          <p:val>
                                            <p:fltVal val="0"/>
                                          </p:val>
                                        </p:tav>
                                        <p:tav tm="100000">
                                          <p:val>
                                            <p:strVal val="#ppt_w"/>
                                          </p:val>
                                        </p:tav>
                                      </p:tavLst>
                                    </p:anim>
                                    <p:anim calcmode="lin" valueType="num">
                                      <p:cBhvr>
                                        <p:cTn id="76" dur="500" fill="hold"/>
                                        <p:tgtEl>
                                          <p:spTgt spid="75"/>
                                        </p:tgtEl>
                                        <p:attrNameLst>
                                          <p:attrName>ppt_h</p:attrName>
                                        </p:attrNameLst>
                                      </p:cBhvr>
                                      <p:tavLst>
                                        <p:tav tm="0">
                                          <p:val>
                                            <p:fltVal val="0"/>
                                          </p:val>
                                        </p:tav>
                                        <p:tav tm="100000">
                                          <p:val>
                                            <p:strVal val="#ppt_h"/>
                                          </p:val>
                                        </p:tav>
                                      </p:tavLst>
                                    </p:anim>
                                    <p:animEffect transition="in" filter="fade">
                                      <p:cBhvr>
                                        <p:cTn id="77" dur="500"/>
                                        <p:tgtEl>
                                          <p:spTgt spid="75"/>
                                        </p:tgtEl>
                                      </p:cBhvr>
                                    </p:animEffect>
                                  </p:childTnLst>
                                </p:cTn>
                              </p:par>
                            </p:childTnLst>
                          </p:cTn>
                        </p:par>
                        <p:par>
                          <p:cTn id="78" fill="hold">
                            <p:stCondLst>
                              <p:cond delay="4000"/>
                            </p:stCondLst>
                            <p:childTnLst>
                              <p:par>
                                <p:cTn id="79" presetID="22" presetClass="entr" presetSubtype="4" fill="hold" nodeType="afterEffect">
                                  <p:stCondLst>
                                    <p:cond delay="0"/>
                                  </p:stCondLst>
                                  <p:childTnLst>
                                    <p:set>
                                      <p:cBhvr>
                                        <p:cTn id="80" dur="1" fill="hold">
                                          <p:stCondLst>
                                            <p:cond delay="0"/>
                                          </p:stCondLst>
                                        </p:cTn>
                                        <p:tgtEl>
                                          <p:spTgt spid="76"/>
                                        </p:tgtEl>
                                        <p:attrNameLst>
                                          <p:attrName>style.visibility</p:attrName>
                                        </p:attrNameLst>
                                      </p:cBhvr>
                                      <p:to>
                                        <p:strVal val="visible"/>
                                      </p:to>
                                    </p:set>
                                    <p:animEffect transition="in" filter="wipe(down)">
                                      <p:cBhvr>
                                        <p:cTn id="81" dur="500"/>
                                        <p:tgtEl>
                                          <p:spTgt spid="76"/>
                                        </p:tgtEl>
                                      </p:cBhvr>
                                    </p:animEffect>
                                  </p:childTnLst>
                                </p:cTn>
                              </p:par>
                              <p:par>
                                <p:cTn id="82" presetID="53" presetClass="entr" presetSubtype="16" fill="hold" nodeType="withEffect">
                                  <p:stCondLst>
                                    <p:cond delay="0"/>
                                  </p:stCondLst>
                                  <p:childTnLst>
                                    <p:set>
                                      <p:cBhvr>
                                        <p:cTn id="83" dur="1" fill="hold">
                                          <p:stCondLst>
                                            <p:cond delay="0"/>
                                          </p:stCondLst>
                                        </p:cTn>
                                        <p:tgtEl>
                                          <p:spTgt spid="77"/>
                                        </p:tgtEl>
                                        <p:attrNameLst>
                                          <p:attrName>style.visibility</p:attrName>
                                        </p:attrNameLst>
                                      </p:cBhvr>
                                      <p:to>
                                        <p:strVal val="visible"/>
                                      </p:to>
                                    </p:set>
                                    <p:anim calcmode="lin" valueType="num">
                                      <p:cBhvr>
                                        <p:cTn id="84" dur="500" fill="hold"/>
                                        <p:tgtEl>
                                          <p:spTgt spid="77"/>
                                        </p:tgtEl>
                                        <p:attrNameLst>
                                          <p:attrName>ppt_w</p:attrName>
                                        </p:attrNameLst>
                                      </p:cBhvr>
                                      <p:tavLst>
                                        <p:tav tm="0">
                                          <p:val>
                                            <p:fltVal val="0"/>
                                          </p:val>
                                        </p:tav>
                                        <p:tav tm="100000">
                                          <p:val>
                                            <p:strVal val="#ppt_w"/>
                                          </p:val>
                                        </p:tav>
                                      </p:tavLst>
                                    </p:anim>
                                    <p:anim calcmode="lin" valueType="num">
                                      <p:cBhvr>
                                        <p:cTn id="85" dur="500" fill="hold"/>
                                        <p:tgtEl>
                                          <p:spTgt spid="77"/>
                                        </p:tgtEl>
                                        <p:attrNameLst>
                                          <p:attrName>ppt_h</p:attrName>
                                        </p:attrNameLst>
                                      </p:cBhvr>
                                      <p:tavLst>
                                        <p:tav tm="0">
                                          <p:val>
                                            <p:fltVal val="0"/>
                                          </p:val>
                                        </p:tav>
                                        <p:tav tm="100000">
                                          <p:val>
                                            <p:strVal val="#ppt_h"/>
                                          </p:val>
                                        </p:tav>
                                      </p:tavLst>
                                    </p:anim>
                                    <p:animEffect transition="in" filter="fade">
                                      <p:cBhvr>
                                        <p:cTn id="86" dur="500"/>
                                        <p:tgtEl>
                                          <p:spTgt spid="77"/>
                                        </p:tgtEl>
                                      </p:cBhvr>
                                    </p:animEffect>
                                  </p:childTnLst>
                                </p:cTn>
                              </p:par>
                            </p:childTnLst>
                          </p:cTn>
                        </p:par>
                        <p:par>
                          <p:cTn id="87" fill="hold">
                            <p:stCondLst>
                              <p:cond delay="4500"/>
                            </p:stCondLst>
                            <p:childTnLst>
                              <p:par>
                                <p:cTn id="88" presetID="22" presetClass="entr" presetSubtype="1" fill="hold" nodeType="afterEffect">
                                  <p:stCondLst>
                                    <p:cond delay="0"/>
                                  </p:stCondLst>
                                  <p:childTnLst>
                                    <p:set>
                                      <p:cBhvr>
                                        <p:cTn id="89" dur="1" fill="hold">
                                          <p:stCondLst>
                                            <p:cond delay="0"/>
                                          </p:stCondLst>
                                        </p:cTn>
                                        <p:tgtEl>
                                          <p:spTgt spid="80"/>
                                        </p:tgtEl>
                                        <p:attrNameLst>
                                          <p:attrName>style.visibility</p:attrName>
                                        </p:attrNameLst>
                                      </p:cBhvr>
                                      <p:to>
                                        <p:strVal val="visible"/>
                                      </p:to>
                                    </p:set>
                                    <p:animEffect transition="in" filter="wipe(up)">
                                      <p:cBhvr>
                                        <p:cTn id="90" dur="500"/>
                                        <p:tgtEl>
                                          <p:spTgt spid="80"/>
                                        </p:tgtEl>
                                      </p:cBhvr>
                                    </p:animEffect>
                                  </p:childTnLst>
                                </p:cTn>
                              </p:par>
                              <p:par>
                                <p:cTn id="91" presetID="53" presetClass="entr" presetSubtype="16" fill="hold" nodeType="withEffect">
                                  <p:stCondLst>
                                    <p:cond delay="0"/>
                                  </p:stCondLst>
                                  <p:childTnLst>
                                    <p:set>
                                      <p:cBhvr>
                                        <p:cTn id="92" dur="1" fill="hold">
                                          <p:stCondLst>
                                            <p:cond delay="0"/>
                                          </p:stCondLst>
                                        </p:cTn>
                                        <p:tgtEl>
                                          <p:spTgt spid="81"/>
                                        </p:tgtEl>
                                        <p:attrNameLst>
                                          <p:attrName>style.visibility</p:attrName>
                                        </p:attrNameLst>
                                      </p:cBhvr>
                                      <p:to>
                                        <p:strVal val="visible"/>
                                      </p:to>
                                    </p:set>
                                    <p:anim calcmode="lin" valueType="num">
                                      <p:cBhvr>
                                        <p:cTn id="93" dur="500" fill="hold"/>
                                        <p:tgtEl>
                                          <p:spTgt spid="81"/>
                                        </p:tgtEl>
                                        <p:attrNameLst>
                                          <p:attrName>ppt_w</p:attrName>
                                        </p:attrNameLst>
                                      </p:cBhvr>
                                      <p:tavLst>
                                        <p:tav tm="0">
                                          <p:val>
                                            <p:fltVal val="0"/>
                                          </p:val>
                                        </p:tav>
                                        <p:tav tm="100000">
                                          <p:val>
                                            <p:strVal val="#ppt_w"/>
                                          </p:val>
                                        </p:tav>
                                      </p:tavLst>
                                    </p:anim>
                                    <p:anim calcmode="lin" valueType="num">
                                      <p:cBhvr>
                                        <p:cTn id="94" dur="500" fill="hold"/>
                                        <p:tgtEl>
                                          <p:spTgt spid="81"/>
                                        </p:tgtEl>
                                        <p:attrNameLst>
                                          <p:attrName>ppt_h</p:attrName>
                                        </p:attrNameLst>
                                      </p:cBhvr>
                                      <p:tavLst>
                                        <p:tav tm="0">
                                          <p:val>
                                            <p:fltVal val="0"/>
                                          </p:val>
                                        </p:tav>
                                        <p:tav tm="100000">
                                          <p:val>
                                            <p:strVal val="#ppt_h"/>
                                          </p:val>
                                        </p:tav>
                                      </p:tavLst>
                                    </p:anim>
                                    <p:animEffect transition="in" filter="fade">
                                      <p:cBhvr>
                                        <p:cTn id="95" dur="500"/>
                                        <p:tgtEl>
                                          <p:spTgt spid="81"/>
                                        </p:tgtEl>
                                      </p:cBhvr>
                                    </p:animEffect>
                                  </p:childTnLst>
                                </p:cTn>
                              </p:par>
                            </p:childTnLst>
                          </p:cTn>
                        </p:par>
                        <p:par>
                          <p:cTn id="96" fill="hold">
                            <p:stCondLst>
                              <p:cond delay="5000"/>
                            </p:stCondLst>
                            <p:childTnLst>
                              <p:par>
                                <p:cTn id="97" presetID="22" presetClass="entr" presetSubtype="4" fill="hold" nodeType="afterEffect">
                                  <p:stCondLst>
                                    <p:cond delay="0"/>
                                  </p:stCondLst>
                                  <p:childTnLst>
                                    <p:set>
                                      <p:cBhvr>
                                        <p:cTn id="98" dur="1" fill="hold">
                                          <p:stCondLst>
                                            <p:cond delay="0"/>
                                          </p:stCondLst>
                                        </p:cTn>
                                        <p:tgtEl>
                                          <p:spTgt spid="84"/>
                                        </p:tgtEl>
                                        <p:attrNameLst>
                                          <p:attrName>style.visibility</p:attrName>
                                        </p:attrNameLst>
                                      </p:cBhvr>
                                      <p:to>
                                        <p:strVal val="visible"/>
                                      </p:to>
                                    </p:set>
                                    <p:animEffect transition="in" filter="wipe(down)">
                                      <p:cBhvr>
                                        <p:cTn id="99" dur="500"/>
                                        <p:tgtEl>
                                          <p:spTgt spid="84"/>
                                        </p:tgtEl>
                                      </p:cBhvr>
                                    </p:animEffect>
                                  </p:childTnLst>
                                </p:cTn>
                              </p:par>
                              <p:par>
                                <p:cTn id="100" presetID="53" presetClass="entr" presetSubtype="16" fill="hold" nodeType="withEffect">
                                  <p:stCondLst>
                                    <p:cond delay="0"/>
                                  </p:stCondLst>
                                  <p:childTnLst>
                                    <p:set>
                                      <p:cBhvr>
                                        <p:cTn id="101" dur="1" fill="hold">
                                          <p:stCondLst>
                                            <p:cond delay="0"/>
                                          </p:stCondLst>
                                        </p:cTn>
                                        <p:tgtEl>
                                          <p:spTgt spid="86"/>
                                        </p:tgtEl>
                                        <p:attrNameLst>
                                          <p:attrName>style.visibility</p:attrName>
                                        </p:attrNameLst>
                                      </p:cBhvr>
                                      <p:to>
                                        <p:strVal val="visible"/>
                                      </p:to>
                                    </p:set>
                                    <p:anim calcmode="lin" valueType="num">
                                      <p:cBhvr>
                                        <p:cTn id="102" dur="500" fill="hold"/>
                                        <p:tgtEl>
                                          <p:spTgt spid="86"/>
                                        </p:tgtEl>
                                        <p:attrNameLst>
                                          <p:attrName>ppt_w</p:attrName>
                                        </p:attrNameLst>
                                      </p:cBhvr>
                                      <p:tavLst>
                                        <p:tav tm="0">
                                          <p:val>
                                            <p:fltVal val="0"/>
                                          </p:val>
                                        </p:tav>
                                        <p:tav tm="100000">
                                          <p:val>
                                            <p:strVal val="#ppt_w"/>
                                          </p:val>
                                        </p:tav>
                                      </p:tavLst>
                                    </p:anim>
                                    <p:anim calcmode="lin" valueType="num">
                                      <p:cBhvr>
                                        <p:cTn id="103" dur="500" fill="hold"/>
                                        <p:tgtEl>
                                          <p:spTgt spid="86"/>
                                        </p:tgtEl>
                                        <p:attrNameLst>
                                          <p:attrName>ppt_h</p:attrName>
                                        </p:attrNameLst>
                                      </p:cBhvr>
                                      <p:tavLst>
                                        <p:tav tm="0">
                                          <p:val>
                                            <p:fltVal val="0"/>
                                          </p:val>
                                        </p:tav>
                                        <p:tav tm="100000">
                                          <p:val>
                                            <p:strVal val="#ppt_h"/>
                                          </p:val>
                                        </p:tav>
                                      </p:tavLst>
                                    </p:anim>
                                    <p:animEffect transition="in" filter="fade">
                                      <p:cBhvr>
                                        <p:cTn id="104" dur="500"/>
                                        <p:tgtEl>
                                          <p:spTgt spid="86"/>
                                        </p:tgtEl>
                                      </p:cBhvr>
                                    </p:animEffect>
                                  </p:childTnLst>
                                </p:cTn>
                              </p:par>
                            </p:childTnLst>
                          </p:cTn>
                        </p:par>
                        <p:par>
                          <p:cTn id="105" fill="hold">
                            <p:stCondLst>
                              <p:cond delay="5500"/>
                            </p:stCondLst>
                            <p:childTnLst>
                              <p:par>
                                <p:cTn id="106" presetID="22" presetClass="entr" presetSubtype="8" fill="hold" nodeType="afterEffect">
                                  <p:stCondLst>
                                    <p:cond delay="0"/>
                                  </p:stCondLst>
                                  <p:childTnLst>
                                    <p:set>
                                      <p:cBhvr>
                                        <p:cTn id="107" dur="1" fill="hold">
                                          <p:stCondLst>
                                            <p:cond delay="0"/>
                                          </p:stCondLst>
                                        </p:cTn>
                                        <p:tgtEl>
                                          <p:spTgt spid="85"/>
                                        </p:tgtEl>
                                        <p:attrNameLst>
                                          <p:attrName>style.visibility</p:attrName>
                                        </p:attrNameLst>
                                      </p:cBhvr>
                                      <p:to>
                                        <p:strVal val="visible"/>
                                      </p:to>
                                    </p:set>
                                    <p:animEffect transition="in" filter="wipe(left)">
                                      <p:cBhvr>
                                        <p:cTn id="108"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8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225755" y="1577891"/>
            <a:ext cx="96415" cy="3867333"/>
            <a:chOff x="3225404" y="829867"/>
            <a:chExt cx="96440" cy="3868340"/>
          </a:xfrm>
          <a:blipFill dpi="0" rotWithShape="1">
            <a:blip r:embed="rId2">
              <a:extLst>
                <a:ext uri="{28A0092B-C50C-407E-A947-70E740481C1C}">
                  <a14:useLocalDpi xmlns:a14="http://schemas.microsoft.com/office/drawing/2010/main" val="0"/>
                </a:ext>
              </a:extLst>
            </a:blip>
            <a:srcRect/>
            <a:stretch>
              <a:fillRect/>
            </a:stretch>
          </a:blipFill>
        </p:grpSpPr>
        <p:cxnSp>
          <p:nvCxnSpPr>
            <p:cNvPr id="21" name="直接连接符 13"/>
            <p:cNvCxnSpPr>
              <a:cxnSpLocks noChangeShapeType="1"/>
            </p:cNvCxnSpPr>
            <p:nvPr/>
          </p:nvCxnSpPr>
          <p:spPr bwMode="auto">
            <a:xfrm>
              <a:off x="3276600" y="829867"/>
              <a:ext cx="0" cy="3868340"/>
            </a:xfrm>
            <a:prstGeom prst="line">
              <a:avLst/>
            </a:pr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a:extLst/>
          </p:spPr>
        </p:cxnSp>
        <p:sp>
          <p:nvSpPr>
            <p:cNvPr id="22" name="椭圆 14"/>
            <p:cNvSpPr>
              <a:spLocks noChangeArrowheads="1"/>
            </p:cNvSpPr>
            <p:nvPr/>
          </p:nvSpPr>
          <p:spPr bwMode="auto">
            <a:xfrm>
              <a:off x="3225404" y="1458517"/>
              <a:ext cx="96440" cy="96440"/>
            </a:xfrm>
            <a:prstGeom prst="ellipse">
              <a:avLst/>
            </a:pr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23" name="椭圆 15"/>
            <p:cNvSpPr>
              <a:spLocks noChangeArrowheads="1"/>
            </p:cNvSpPr>
            <p:nvPr/>
          </p:nvSpPr>
          <p:spPr bwMode="auto">
            <a:xfrm>
              <a:off x="3225404" y="2715817"/>
              <a:ext cx="96440" cy="96440"/>
            </a:xfrm>
            <a:prstGeom prst="ellipse">
              <a:avLst/>
            </a:pr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24" name="椭圆 16"/>
            <p:cNvSpPr>
              <a:spLocks noChangeArrowheads="1"/>
            </p:cNvSpPr>
            <p:nvPr/>
          </p:nvSpPr>
          <p:spPr bwMode="auto">
            <a:xfrm>
              <a:off x="3225404" y="3974306"/>
              <a:ext cx="96440" cy="96441"/>
            </a:xfrm>
            <a:prstGeom prst="ellipse">
              <a:avLst/>
            </a:prstGeom>
            <a:grpFill/>
            <a:ln w="31750" cap="flat" cmpd="sng" algn="ctr">
              <a:gradFill flip="none" rotWithShape="1">
                <a:gsLst>
                  <a:gs pos="0">
                    <a:sysClr val="window" lastClr="FFFFFF"/>
                  </a:gs>
                  <a:gs pos="100000">
                    <a:sysClr val="window" lastClr="FFFFFF">
                      <a:lumMod val="85000"/>
                    </a:sysClr>
                  </a:gs>
                </a:gsLst>
                <a:lin ang="2700000" scaled="1"/>
                <a:tileRect/>
              </a:grad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grpSp>
      <p:grpSp>
        <p:nvGrpSpPr>
          <p:cNvPr id="25" name="组合 24"/>
          <p:cNvGrpSpPr/>
          <p:nvPr/>
        </p:nvGrpSpPr>
        <p:grpSpPr>
          <a:xfrm>
            <a:off x="1967590" y="1803455"/>
            <a:ext cx="957015" cy="3444176"/>
            <a:chOff x="1966912" y="1055490"/>
            <a:chExt cx="957264" cy="3445073"/>
          </a:xfrm>
          <a:blipFill dpi="0" rotWithShape="1">
            <a:blip r:embed="rId3">
              <a:extLst>
                <a:ext uri="{28A0092B-C50C-407E-A947-70E740481C1C}">
                  <a14:useLocalDpi xmlns:a14="http://schemas.microsoft.com/office/drawing/2010/main" val="0"/>
                </a:ext>
              </a:extLst>
            </a:blip>
            <a:srcRect/>
            <a:stretch>
              <a:fillRect/>
            </a:stretch>
          </a:blipFill>
        </p:grpSpPr>
        <p:sp>
          <p:nvSpPr>
            <p:cNvPr id="26" name="泪滴形 7"/>
            <p:cNvSpPr>
              <a:spLocks/>
            </p:cNvSpPr>
            <p:nvPr/>
          </p:nvSpPr>
          <p:spPr bwMode="auto">
            <a:xfrm rot="2700000">
              <a:off x="1967509" y="1054894"/>
              <a:ext cx="956072" cy="957263"/>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pFill/>
            <a:ln w="31750" cap="flat" cmpd="sng" algn="ctr">
              <a:noFill/>
              <a:prstDash val="solid"/>
            </a:ln>
            <a:effectLst>
              <a:outerShdw blurRad="254000" dist="101600" dir="2700000" algn="tl" rotWithShape="0">
                <a:prstClr val="black">
                  <a:alpha val="30000"/>
                </a:prstClr>
              </a:outerShdw>
            </a:effectLst>
            <a:ex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27" name="文本框 17"/>
            <p:cNvSpPr txBox="1">
              <a:spLocks noChangeArrowheads="1"/>
            </p:cNvSpPr>
            <p:nvPr/>
          </p:nvSpPr>
          <p:spPr bwMode="auto">
            <a:xfrm>
              <a:off x="2213858" y="1275606"/>
              <a:ext cx="657266" cy="430871"/>
            </a:xfrm>
            <a:prstGeom prst="rect">
              <a:avLst/>
            </a:prstGeom>
            <a:no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405037" eaLnBrk="1" fontAlgn="auto" latinLnBrk="0" hangingPunct="1">
                <a:lnSpc>
                  <a:spcPct val="100000"/>
                </a:lnSpc>
                <a:spcBef>
                  <a:spcPts val="0"/>
                </a:spcBef>
                <a:spcAft>
                  <a:spcPts val="0"/>
                </a:spcAft>
                <a:buClrTx/>
                <a:buSzTx/>
                <a:buFontTx/>
                <a:buNone/>
                <a:tabLst/>
                <a:defRPr/>
              </a:pPr>
              <a:r>
                <a:rPr kumimoji="0" lang="en-US" altLang="zh-CN" sz="21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01</a:t>
              </a:r>
              <a:endParaRPr kumimoji="0" lang="zh-CN" altLang="en-US" sz="21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28" name="泪滴形 9"/>
            <p:cNvSpPr>
              <a:spLocks/>
            </p:cNvSpPr>
            <p:nvPr/>
          </p:nvSpPr>
          <p:spPr bwMode="auto">
            <a:xfrm rot="2700000">
              <a:off x="1966912" y="2286000"/>
              <a:ext cx="957263" cy="957263"/>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pFill/>
            <a:ln w="31750" cap="flat" cmpd="sng" algn="ctr">
              <a:noFill/>
              <a:prstDash val="solid"/>
            </a:ln>
            <a:effectLst>
              <a:outerShdw blurRad="254000" dist="101600" dir="2700000" algn="tl" rotWithShape="0">
                <a:prstClr val="black">
                  <a:alpha val="30000"/>
                </a:prstClr>
              </a:outerShdw>
            </a:effectLst>
            <a:ex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29" name="文本框 18"/>
            <p:cNvSpPr txBox="1">
              <a:spLocks noChangeArrowheads="1"/>
            </p:cNvSpPr>
            <p:nvPr/>
          </p:nvSpPr>
          <p:spPr bwMode="auto">
            <a:xfrm>
              <a:off x="2215761" y="2555977"/>
              <a:ext cx="657266" cy="430871"/>
            </a:xfrm>
            <a:prstGeom prst="rect">
              <a:avLst/>
            </a:prstGeom>
            <a:no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405037" eaLnBrk="1" fontAlgn="auto" latinLnBrk="0" hangingPunct="1">
                <a:lnSpc>
                  <a:spcPct val="100000"/>
                </a:lnSpc>
                <a:spcBef>
                  <a:spcPts val="0"/>
                </a:spcBef>
                <a:spcAft>
                  <a:spcPts val="0"/>
                </a:spcAft>
                <a:buClrTx/>
                <a:buSzTx/>
                <a:buFontTx/>
                <a:buNone/>
                <a:tabLst/>
                <a:defRPr/>
              </a:pPr>
              <a:r>
                <a:rPr kumimoji="0" lang="en-US" altLang="zh-CN" sz="21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02</a:t>
              </a:r>
              <a:endParaRPr kumimoji="0" lang="zh-CN" altLang="en-US" sz="21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30" name="泪滴形 12"/>
            <p:cNvSpPr>
              <a:spLocks/>
            </p:cNvSpPr>
            <p:nvPr/>
          </p:nvSpPr>
          <p:spPr bwMode="auto">
            <a:xfrm rot="2700000">
              <a:off x="1966912" y="3543300"/>
              <a:ext cx="957263" cy="957263"/>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pFill/>
            <a:ln w="31750" cap="flat" cmpd="sng" algn="ctr">
              <a:noFill/>
              <a:prstDash val="solid"/>
            </a:ln>
            <a:effectLst>
              <a:outerShdw blurRad="254000" dist="101600" dir="2700000" algn="tl" rotWithShape="0">
                <a:prstClr val="black">
                  <a:alpha val="30000"/>
                </a:prstClr>
              </a:outerShdw>
            </a:effectLst>
            <a:ex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31" name="文本框 19"/>
            <p:cNvSpPr txBox="1">
              <a:spLocks noChangeArrowheads="1"/>
            </p:cNvSpPr>
            <p:nvPr/>
          </p:nvSpPr>
          <p:spPr bwMode="auto">
            <a:xfrm>
              <a:off x="2215761" y="3795886"/>
              <a:ext cx="657266" cy="430871"/>
            </a:xfrm>
            <a:prstGeom prst="rect">
              <a:avLst/>
            </a:prstGeom>
            <a:noFill/>
            <a:ln w="9525">
              <a:noFill/>
              <a:miter lim="800000"/>
              <a:headEnd/>
              <a:tailEnd/>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defTabSz="405037" eaLnBrk="1" fontAlgn="auto" latinLnBrk="0" hangingPunct="1">
                <a:lnSpc>
                  <a:spcPct val="100000"/>
                </a:lnSpc>
                <a:spcBef>
                  <a:spcPts val="0"/>
                </a:spcBef>
                <a:spcAft>
                  <a:spcPts val="0"/>
                </a:spcAft>
                <a:buClrTx/>
                <a:buSzTx/>
                <a:buFontTx/>
                <a:buNone/>
                <a:tabLst/>
                <a:defRPr/>
              </a:pPr>
              <a:r>
                <a:rPr kumimoji="0" lang="en-US" altLang="zh-CN" sz="21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03</a:t>
              </a:r>
              <a:endParaRPr kumimoji="0" lang="zh-CN" altLang="en-US" sz="2199"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32" name="矩形 20"/>
          <p:cNvSpPr>
            <a:spLocks noChangeArrowheads="1"/>
          </p:cNvSpPr>
          <p:nvPr/>
        </p:nvSpPr>
        <p:spPr bwMode="auto">
          <a:xfrm>
            <a:off x="3567375" y="1978321"/>
            <a:ext cx="2047342" cy="282104"/>
          </a:xfrm>
          <a:prstGeom prst="rect">
            <a:avLst/>
          </a:prstGeom>
          <a:blipFill dpi="0" rotWithShape="1">
            <a:blip r:embed="rId2">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点击此处添加您的文字</a:t>
            </a:r>
          </a:p>
        </p:txBody>
      </p:sp>
      <p:sp>
        <p:nvSpPr>
          <p:cNvPr id="33" name="TextBox 10"/>
          <p:cNvSpPr txBox="1">
            <a:spLocks noChangeArrowheads="1"/>
          </p:cNvSpPr>
          <p:nvPr/>
        </p:nvSpPr>
        <p:spPr bwMode="auto">
          <a:xfrm>
            <a:off x="3476911" y="2281367"/>
            <a:ext cx="36030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defTabSz="405037" fontAlgn="auto">
              <a:spcBef>
                <a:spcPts val="0"/>
              </a:spcBef>
              <a:spcAft>
                <a:spcPts val="0"/>
              </a:spcAft>
            </a:pPr>
            <a:r>
              <a:rPr lang="zh-CN" altLang="en-US" sz="900" dirty="0">
                <a:solidFill>
                  <a:prstClr val="white"/>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prstClr val="white"/>
              </a:solidFill>
              <a:latin typeface="微软雅黑" panose="020B0503020204020204" pitchFamily="34" charset="-122"/>
              <a:ea typeface="微软雅黑" panose="020B0503020204020204" pitchFamily="34" charset="-122"/>
            </a:endParaRPr>
          </a:p>
        </p:txBody>
      </p:sp>
      <p:sp>
        <p:nvSpPr>
          <p:cNvPr id="34" name="矩形 22"/>
          <p:cNvSpPr>
            <a:spLocks noChangeArrowheads="1"/>
          </p:cNvSpPr>
          <p:nvPr/>
        </p:nvSpPr>
        <p:spPr bwMode="auto">
          <a:xfrm>
            <a:off x="3567375" y="3298380"/>
            <a:ext cx="2047342" cy="283295"/>
          </a:xfrm>
          <a:prstGeom prst="rect">
            <a:avLst/>
          </a:prstGeom>
          <a:blipFill dpi="0" rotWithShape="1">
            <a:blip r:embed="rId2">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点击此处添加您的文字</a:t>
            </a:r>
          </a:p>
        </p:txBody>
      </p:sp>
      <p:sp>
        <p:nvSpPr>
          <p:cNvPr id="35" name="TextBox 10"/>
          <p:cNvSpPr txBox="1">
            <a:spLocks noChangeArrowheads="1"/>
          </p:cNvSpPr>
          <p:nvPr/>
        </p:nvSpPr>
        <p:spPr bwMode="auto">
          <a:xfrm>
            <a:off x="3476911" y="3602616"/>
            <a:ext cx="36030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defTabSz="405037" fontAlgn="auto">
              <a:spcBef>
                <a:spcPts val="0"/>
              </a:spcBef>
              <a:spcAft>
                <a:spcPts val="0"/>
              </a:spcAft>
            </a:pPr>
            <a:r>
              <a:rPr lang="zh-CN" altLang="en-US" sz="900" dirty="0">
                <a:solidFill>
                  <a:prstClr val="white"/>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r>
              <a:rPr lang="zh-CN" altLang="en-US" sz="900" dirty="0">
                <a:solidFill>
                  <a:srgbClr val="0F6FC6"/>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900" dirty="0">
              <a:solidFill>
                <a:srgbClr val="0F6FC6"/>
              </a:solidFill>
              <a:latin typeface="微软雅黑" panose="020B0503020204020204" pitchFamily="34" charset="-122"/>
              <a:ea typeface="微软雅黑" panose="020B0503020204020204" pitchFamily="34" charset="-122"/>
            </a:endParaRPr>
          </a:p>
        </p:txBody>
      </p:sp>
      <p:sp>
        <p:nvSpPr>
          <p:cNvPr id="36" name="矩形 24"/>
          <p:cNvSpPr>
            <a:spLocks noChangeArrowheads="1"/>
          </p:cNvSpPr>
          <p:nvPr/>
        </p:nvSpPr>
        <p:spPr bwMode="auto">
          <a:xfrm>
            <a:off x="3567375" y="4477499"/>
            <a:ext cx="2047342" cy="283295"/>
          </a:xfrm>
          <a:prstGeom prst="rect">
            <a:avLst/>
          </a:prstGeom>
          <a:blipFill dpi="0" rotWithShape="1">
            <a:blip r:embed="rId2">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点击此处添加您的文字</a:t>
            </a:r>
          </a:p>
        </p:txBody>
      </p:sp>
      <p:sp>
        <p:nvSpPr>
          <p:cNvPr id="37" name="TextBox 10"/>
          <p:cNvSpPr txBox="1">
            <a:spLocks noChangeArrowheads="1"/>
          </p:cNvSpPr>
          <p:nvPr/>
        </p:nvSpPr>
        <p:spPr bwMode="auto">
          <a:xfrm>
            <a:off x="3476911" y="4817928"/>
            <a:ext cx="36030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defTabSz="405037" fontAlgn="auto">
              <a:spcBef>
                <a:spcPts val="0"/>
              </a:spcBef>
              <a:spcAft>
                <a:spcPts val="0"/>
              </a:spcAft>
            </a:pPr>
            <a:r>
              <a:rPr lang="zh-CN" altLang="en-US" sz="900" dirty="0">
                <a:solidFill>
                  <a:prstClr val="white"/>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r>
              <a:rPr lang="zh-CN" altLang="en-US" sz="900" dirty="0">
                <a:solidFill>
                  <a:srgbClr val="0F6FC6"/>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900" dirty="0">
              <a:solidFill>
                <a:srgbClr val="0F6FC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additive="base">
                                        <p:cTn id="18" dur="500" fill="hold"/>
                                        <p:tgtEl>
                                          <p:spTgt spid="32"/>
                                        </p:tgtEl>
                                        <p:attrNameLst>
                                          <p:attrName>ppt_x</p:attrName>
                                        </p:attrNameLst>
                                      </p:cBhvr>
                                      <p:tavLst>
                                        <p:tav tm="0">
                                          <p:val>
                                            <p:strVal val="1+#ppt_w/2"/>
                                          </p:val>
                                        </p:tav>
                                        <p:tav tm="100000">
                                          <p:val>
                                            <p:strVal val="#ppt_x"/>
                                          </p:val>
                                        </p:tav>
                                      </p:tavLst>
                                    </p:anim>
                                    <p:anim calcmode="lin" valueType="num">
                                      <p:cBhvr additive="base">
                                        <p:cTn id="19" dur="500" fill="hold"/>
                                        <p:tgtEl>
                                          <p:spTgt spid="32"/>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1+#ppt_w/2"/>
                                          </p:val>
                                        </p:tav>
                                        <p:tav tm="100000">
                                          <p:val>
                                            <p:strVal val="#ppt_x"/>
                                          </p:val>
                                        </p:tav>
                                      </p:tavLst>
                                    </p:anim>
                                    <p:anim calcmode="lin" valueType="num">
                                      <p:cBhvr additive="base">
                                        <p:cTn id="23"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500" fill="hold"/>
                                        <p:tgtEl>
                                          <p:spTgt spid="34"/>
                                        </p:tgtEl>
                                        <p:attrNameLst>
                                          <p:attrName>ppt_x</p:attrName>
                                        </p:attrNameLst>
                                      </p:cBhvr>
                                      <p:tavLst>
                                        <p:tav tm="0">
                                          <p:val>
                                            <p:strVal val="1+#ppt_w/2"/>
                                          </p:val>
                                        </p:tav>
                                        <p:tav tm="100000">
                                          <p:val>
                                            <p:strVal val="#ppt_x"/>
                                          </p:val>
                                        </p:tav>
                                      </p:tavLst>
                                    </p:anim>
                                    <p:anim calcmode="lin" valueType="num">
                                      <p:cBhvr additive="base">
                                        <p:cTn id="29" dur="500" fill="hold"/>
                                        <p:tgtEl>
                                          <p:spTgt spid="34"/>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500" fill="hold"/>
                                        <p:tgtEl>
                                          <p:spTgt spid="35"/>
                                        </p:tgtEl>
                                        <p:attrNameLst>
                                          <p:attrName>ppt_x</p:attrName>
                                        </p:attrNameLst>
                                      </p:cBhvr>
                                      <p:tavLst>
                                        <p:tav tm="0">
                                          <p:val>
                                            <p:strVal val="1+#ppt_w/2"/>
                                          </p:val>
                                        </p:tav>
                                        <p:tav tm="100000">
                                          <p:val>
                                            <p:strVal val="#ppt_x"/>
                                          </p:val>
                                        </p:tav>
                                      </p:tavLst>
                                    </p:anim>
                                    <p:anim calcmode="lin" valueType="num">
                                      <p:cBhvr additive="base">
                                        <p:cTn id="33"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grpId="0" nodeType="click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fill="hold"/>
                                        <p:tgtEl>
                                          <p:spTgt spid="36"/>
                                        </p:tgtEl>
                                        <p:attrNameLst>
                                          <p:attrName>ppt_x</p:attrName>
                                        </p:attrNameLst>
                                      </p:cBhvr>
                                      <p:tavLst>
                                        <p:tav tm="0">
                                          <p:val>
                                            <p:strVal val="1+#ppt_w/2"/>
                                          </p:val>
                                        </p:tav>
                                        <p:tav tm="100000">
                                          <p:val>
                                            <p:strVal val="#ppt_x"/>
                                          </p:val>
                                        </p:tav>
                                      </p:tavLst>
                                    </p:anim>
                                    <p:anim calcmode="lin" valueType="num">
                                      <p:cBhvr additive="base">
                                        <p:cTn id="39" dur="500" fill="hold"/>
                                        <p:tgtEl>
                                          <p:spTgt spid="36"/>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additive="base">
                                        <p:cTn id="42" dur="500" fill="hold"/>
                                        <p:tgtEl>
                                          <p:spTgt spid="37"/>
                                        </p:tgtEl>
                                        <p:attrNameLst>
                                          <p:attrName>ppt_x</p:attrName>
                                        </p:attrNameLst>
                                      </p:cBhvr>
                                      <p:tavLst>
                                        <p:tav tm="0">
                                          <p:val>
                                            <p:strVal val="1+#ppt_w/2"/>
                                          </p:val>
                                        </p:tav>
                                        <p:tav tm="100000">
                                          <p:val>
                                            <p:strVal val="#ppt_x"/>
                                          </p:val>
                                        </p:tav>
                                      </p:tavLst>
                                    </p:anim>
                                    <p:anim calcmode="lin" valueType="num">
                                      <p:cBhvr additive="base">
                                        <p:cTn id="43"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4" grpId="0" animBg="1"/>
      <p:bldP spid="35" grpId="0"/>
      <p:bldP spid="36" grpId="0" animBg="1"/>
      <p:bldP spid="3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991320" y="2148348"/>
            <a:ext cx="1176039" cy="1060333"/>
            <a:chOff x="3720691" y="2824413"/>
            <a:chExt cx="1341120" cy="1209172"/>
          </a:xfrm>
          <a:blipFill dpi="0" rotWithShape="1">
            <a:blip r:embed="rId2">
              <a:extLst>
                <a:ext uri="{28A0092B-C50C-407E-A947-70E740481C1C}">
                  <a14:useLocalDpi xmlns:a14="http://schemas.microsoft.com/office/drawing/2010/main" val="0"/>
                </a:ext>
              </a:extLst>
            </a:blip>
            <a:srcRect/>
            <a:stretch>
              <a:fillRect/>
            </a:stretch>
          </a:blipFill>
        </p:grpSpPr>
        <p:sp>
          <p:nvSpPr>
            <p:cNvPr id="3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sp>
          <p:nvSpPr>
            <p:cNvPr id="3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sp>
        <p:nvSpPr>
          <p:cNvPr id="36" name="文本框 9"/>
          <p:cNvSpPr txBox="1"/>
          <p:nvPr/>
        </p:nvSpPr>
        <p:spPr>
          <a:xfrm>
            <a:off x="4167951" y="2494796"/>
            <a:ext cx="809879" cy="513589"/>
          </a:xfrm>
          <a:prstGeom prst="rect">
            <a:avLst/>
          </a:prstGeom>
          <a:noFill/>
        </p:spPr>
        <p:txBody>
          <a:bodyPr wrap="square" lIns="51422" tIns="25711" rIns="51422" bIns="25711" rtlCol="0">
            <a:spAutoFit/>
          </a:bodyPr>
          <a:lstStyle/>
          <a:p>
            <a:pPr algn="ctr" defTabSz="405037" fontAlgn="auto">
              <a:spcBef>
                <a:spcPts val="0"/>
              </a:spcBef>
              <a:spcAft>
                <a:spcPts val="0"/>
              </a:spcAft>
            </a:pPr>
            <a:r>
              <a:rPr lang="zh-CN" altLang="en-US" sz="1500" b="1" dirty="0">
                <a:solidFill>
                  <a:prstClr val="white"/>
                </a:solidFill>
                <a:latin typeface="微软雅黑" pitchFamily="34" charset="-122"/>
                <a:ea typeface="微软雅黑" pitchFamily="34" charset="-122"/>
              </a:rPr>
              <a:t>添加</a:t>
            </a:r>
            <a:endParaRPr lang="en-US" altLang="zh-CN" sz="1500" b="1" dirty="0">
              <a:solidFill>
                <a:prstClr val="white"/>
              </a:solidFill>
              <a:latin typeface="微软雅黑" pitchFamily="34" charset="-122"/>
              <a:ea typeface="微软雅黑" pitchFamily="34" charset="-122"/>
            </a:endParaRPr>
          </a:p>
          <a:p>
            <a:pPr algn="ctr" defTabSz="405037" fontAlgn="auto">
              <a:spcBef>
                <a:spcPts val="0"/>
              </a:spcBef>
              <a:spcAft>
                <a:spcPts val="0"/>
              </a:spcAft>
            </a:pPr>
            <a:r>
              <a:rPr lang="zh-CN" altLang="en-US" sz="1500" b="1" dirty="0">
                <a:solidFill>
                  <a:prstClr val="white"/>
                </a:solidFill>
                <a:latin typeface="微软雅黑" pitchFamily="34" charset="-122"/>
                <a:ea typeface="微软雅黑" pitchFamily="34" charset="-122"/>
              </a:rPr>
              <a:t>标题</a:t>
            </a:r>
            <a:endParaRPr lang="en-US" altLang="zh-CN" sz="1500" b="1" dirty="0">
              <a:solidFill>
                <a:prstClr val="white"/>
              </a:solidFill>
              <a:latin typeface="微软雅黑" pitchFamily="34" charset="-122"/>
              <a:ea typeface="微软雅黑" pitchFamily="34" charset="-122"/>
            </a:endParaRPr>
          </a:p>
        </p:txBody>
      </p:sp>
      <p:grpSp>
        <p:nvGrpSpPr>
          <p:cNvPr id="37" name="组合 36"/>
          <p:cNvGrpSpPr/>
          <p:nvPr/>
        </p:nvGrpSpPr>
        <p:grpSpPr>
          <a:xfrm>
            <a:off x="3136338" y="2581063"/>
            <a:ext cx="772099" cy="696135"/>
            <a:chOff x="3720691" y="2824413"/>
            <a:chExt cx="1341120" cy="1209172"/>
          </a:xfrm>
          <a:blipFill dpi="0" rotWithShape="1">
            <a:blip r:embed="rId3">
              <a:extLst>
                <a:ext uri="{28A0092B-C50C-407E-A947-70E740481C1C}">
                  <a14:useLocalDpi xmlns:a14="http://schemas.microsoft.com/office/drawing/2010/main" val="0"/>
                </a:ext>
              </a:extLst>
            </a:blip>
            <a:srcRect/>
            <a:stretch>
              <a:fillRect/>
            </a:stretch>
          </a:blipFill>
        </p:grpSpPr>
        <p:sp>
          <p:nvSpPr>
            <p:cNvPr id="3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sp>
          <p:nvSpPr>
            <p:cNvPr id="3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grpSp>
        <p:nvGrpSpPr>
          <p:cNvPr id="40" name="组合 39"/>
          <p:cNvGrpSpPr/>
          <p:nvPr/>
        </p:nvGrpSpPr>
        <p:grpSpPr>
          <a:xfrm>
            <a:off x="3652515" y="3293758"/>
            <a:ext cx="772099" cy="696135"/>
            <a:chOff x="3720691" y="2824413"/>
            <a:chExt cx="1341120" cy="1209172"/>
          </a:xfrm>
          <a:blipFill dpi="0" rotWithShape="1">
            <a:blip r:embed="rId4">
              <a:extLst>
                <a:ext uri="{28A0092B-C50C-407E-A947-70E740481C1C}">
                  <a14:useLocalDpi xmlns:a14="http://schemas.microsoft.com/office/drawing/2010/main" val="0"/>
                </a:ext>
              </a:extLst>
            </a:blip>
            <a:srcRect/>
            <a:stretch>
              <a:fillRect/>
            </a:stretch>
          </a:blipFill>
        </p:grpSpPr>
        <p:sp>
          <p:nvSpPr>
            <p:cNvPr id="4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sp>
          <p:nvSpPr>
            <p:cNvPr id="4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grpSp>
        <p:nvGrpSpPr>
          <p:cNvPr id="43" name="组合 42"/>
          <p:cNvGrpSpPr/>
          <p:nvPr/>
        </p:nvGrpSpPr>
        <p:grpSpPr>
          <a:xfrm>
            <a:off x="4626157" y="3285170"/>
            <a:ext cx="772099" cy="696135"/>
            <a:chOff x="3720691" y="2824413"/>
            <a:chExt cx="1341120" cy="1209172"/>
          </a:xfrm>
          <a:blipFill dpi="0" rotWithShape="1">
            <a:blip r:embed="rId5">
              <a:extLst>
                <a:ext uri="{28A0092B-C50C-407E-A947-70E740481C1C}">
                  <a14:useLocalDpi xmlns:a14="http://schemas.microsoft.com/office/drawing/2010/main" val="0"/>
                </a:ext>
              </a:extLst>
            </a:blip>
            <a:srcRect/>
            <a:stretch>
              <a:fillRect/>
            </a:stretch>
          </a:blipFill>
        </p:grpSpPr>
        <p:sp>
          <p:nvSpPr>
            <p:cNvPr id="4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sp>
          <p:nvSpPr>
            <p:cNvPr id="4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grpSp>
        <p:nvGrpSpPr>
          <p:cNvPr id="46" name="组合 45"/>
          <p:cNvGrpSpPr/>
          <p:nvPr/>
        </p:nvGrpSpPr>
        <p:grpSpPr>
          <a:xfrm>
            <a:off x="5218116" y="2608180"/>
            <a:ext cx="772099" cy="696135"/>
            <a:chOff x="3720691" y="2824413"/>
            <a:chExt cx="1341120" cy="1209172"/>
          </a:xfrm>
          <a:blipFill dpi="0" rotWithShape="1">
            <a:blip r:embed="rId6">
              <a:extLst>
                <a:ext uri="{28A0092B-C50C-407E-A947-70E740481C1C}">
                  <a14:useLocalDpi xmlns:a14="http://schemas.microsoft.com/office/drawing/2010/main" val="0"/>
                </a:ext>
              </a:extLst>
            </a:blip>
            <a:srcRect/>
            <a:stretch>
              <a:fillRect/>
            </a:stretch>
          </a:blipFill>
        </p:grpSpPr>
        <p:sp>
          <p:nvSpPr>
            <p:cNvPr id="47"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sp>
          <p:nvSpPr>
            <p:cNvPr id="48"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sp>
        <p:nvSpPr>
          <p:cNvPr id="49" name="Freeform 66"/>
          <p:cNvSpPr>
            <a:spLocks noEditPoints="1"/>
          </p:cNvSpPr>
          <p:nvPr/>
        </p:nvSpPr>
        <p:spPr bwMode="auto">
          <a:xfrm>
            <a:off x="3908581" y="3513150"/>
            <a:ext cx="259966" cy="228368"/>
          </a:xfrm>
          <a:custGeom>
            <a:avLst/>
            <a:gdLst>
              <a:gd name="T0" fmla="*/ 180 w 200"/>
              <a:gd name="T1" fmla="*/ 176 h 176"/>
              <a:gd name="T2" fmla="*/ 20 w 200"/>
              <a:gd name="T3" fmla="*/ 176 h 176"/>
              <a:gd name="T4" fmla="*/ 0 w 200"/>
              <a:gd name="T5" fmla="*/ 156 h 176"/>
              <a:gd name="T6" fmla="*/ 0 w 200"/>
              <a:gd name="T7" fmla="*/ 20 h 176"/>
              <a:gd name="T8" fmla="*/ 20 w 200"/>
              <a:gd name="T9" fmla="*/ 0 h 176"/>
              <a:gd name="T10" fmla="*/ 180 w 200"/>
              <a:gd name="T11" fmla="*/ 0 h 176"/>
              <a:gd name="T12" fmla="*/ 200 w 200"/>
              <a:gd name="T13" fmla="*/ 20 h 176"/>
              <a:gd name="T14" fmla="*/ 200 w 200"/>
              <a:gd name="T15" fmla="*/ 156 h 176"/>
              <a:gd name="T16" fmla="*/ 180 w 200"/>
              <a:gd name="T17" fmla="*/ 176 h 176"/>
              <a:gd name="T18" fmla="*/ 36 w 200"/>
              <a:gd name="T19" fmla="*/ 160 h 176"/>
              <a:gd name="T20" fmla="*/ 164 w 200"/>
              <a:gd name="T21" fmla="*/ 160 h 176"/>
              <a:gd name="T22" fmla="*/ 182 w 200"/>
              <a:gd name="T23" fmla="*/ 147 h 176"/>
              <a:gd name="T24" fmla="*/ 131 w 200"/>
              <a:gd name="T25" fmla="*/ 103 h 176"/>
              <a:gd name="T26" fmla="*/ 100 w 200"/>
              <a:gd name="T27" fmla="*/ 129 h 176"/>
              <a:gd name="T28" fmla="*/ 69 w 200"/>
              <a:gd name="T29" fmla="*/ 103 h 176"/>
              <a:gd name="T30" fmla="*/ 18 w 200"/>
              <a:gd name="T31" fmla="*/ 148 h 176"/>
              <a:gd name="T32" fmla="*/ 36 w 200"/>
              <a:gd name="T33" fmla="*/ 160 h 176"/>
              <a:gd name="T34" fmla="*/ 145 w 200"/>
              <a:gd name="T35" fmla="*/ 90 h 176"/>
              <a:gd name="T36" fmla="*/ 184 w 200"/>
              <a:gd name="T37" fmla="*/ 125 h 176"/>
              <a:gd name="T38" fmla="*/ 184 w 200"/>
              <a:gd name="T39" fmla="*/ 56 h 176"/>
              <a:gd name="T40" fmla="*/ 145 w 200"/>
              <a:gd name="T41" fmla="*/ 90 h 176"/>
              <a:gd name="T42" fmla="*/ 55 w 200"/>
              <a:gd name="T43" fmla="*/ 90 h 176"/>
              <a:gd name="T44" fmla="*/ 16 w 200"/>
              <a:gd name="T45" fmla="*/ 55 h 176"/>
              <a:gd name="T46" fmla="*/ 16 w 200"/>
              <a:gd name="T47" fmla="*/ 126 h 176"/>
              <a:gd name="T48" fmla="*/ 55 w 200"/>
              <a:gd name="T49" fmla="*/ 90 h 176"/>
              <a:gd name="T50" fmla="*/ 164 w 200"/>
              <a:gd name="T51" fmla="*/ 16 h 176"/>
              <a:gd name="T52" fmla="*/ 36 w 200"/>
              <a:gd name="T53" fmla="*/ 16 h 176"/>
              <a:gd name="T54" fmla="*/ 16 w 200"/>
              <a:gd name="T55" fmla="*/ 31 h 176"/>
              <a:gd name="T56" fmla="*/ 100 w 200"/>
              <a:gd name="T57" fmla="*/ 106 h 176"/>
              <a:gd name="T58" fmla="*/ 183 w 200"/>
              <a:gd name="T59" fmla="*/ 33 h 176"/>
              <a:gd name="T60" fmla="*/ 164 w 200"/>
              <a:gd name="T61" fmla="*/ 1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0" h="176">
                <a:moveTo>
                  <a:pt x="180" y="176"/>
                </a:moveTo>
                <a:cubicBezTo>
                  <a:pt x="20" y="176"/>
                  <a:pt x="20" y="176"/>
                  <a:pt x="20" y="176"/>
                </a:cubicBezTo>
                <a:cubicBezTo>
                  <a:pt x="8" y="176"/>
                  <a:pt x="0" y="167"/>
                  <a:pt x="0" y="156"/>
                </a:cubicBezTo>
                <a:cubicBezTo>
                  <a:pt x="0" y="20"/>
                  <a:pt x="0" y="20"/>
                  <a:pt x="0" y="20"/>
                </a:cubicBezTo>
                <a:cubicBezTo>
                  <a:pt x="0" y="9"/>
                  <a:pt x="8" y="0"/>
                  <a:pt x="20" y="0"/>
                </a:cubicBezTo>
                <a:cubicBezTo>
                  <a:pt x="180" y="0"/>
                  <a:pt x="180" y="0"/>
                  <a:pt x="180" y="0"/>
                </a:cubicBezTo>
                <a:cubicBezTo>
                  <a:pt x="191" y="0"/>
                  <a:pt x="200" y="9"/>
                  <a:pt x="200" y="20"/>
                </a:cubicBezTo>
                <a:cubicBezTo>
                  <a:pt x="200" y="156"/>
                  <a:pt x="200" y="156"/>
                  <a:pt x="200" y="156"/>
                </a:cubicBezTo>
                <a:cubicBezTo>
                  <a:pt x="200" y="167"/>
                  <a:pt x="191" y="176"/>
                  <a:pt x="180" y="176"/>
                </a:cubicBezTo>
                <a:close/>
                <a:moveTo>
                  <a:pt x="36" y="160"/>
                </a:moveTo>
                <a:cubicBezTo>
                  <a:pt x="164" y="160"/>
                  <a:pt x="164" y="160"/>
                  <a:pt x="164" y="160"/>
                </a:cubicBezTo>
                <a:cubicBezTo>
                  <a:pt x="172" y="160"/>
                  <a:pt x="179" y="154"/>
                  <a:pt x="182" y="147"/>
                </a:cubicBezTo>
                <a:cubicBezTo>
                  <a:pt x="131" y="103"/>
                  <a:pt x="131" y="103"/>
                  <a:pt x="131" y="103"/>
                </a:cubicBezTo>
                <a:cubicBezTo>
                  <a:pt x="100" y="129"/>
                  <a:pt x="100" y="129"/>
                  <a:pt x="100" y="129"/>
                </a:cubicBezTo>
                <a:cubicBezTo>
                  <a:pt x="69" y="103"/>
                  <a:pt x="69" y="103"/>
                  <a:pt x="69" y="103"/>
                </a:cubicBezTo>
                <a:cubicBezTo>
                  <a:pt x="18" y="148"/>
                  <a:pt x="18" y="148"/>
                  <a:pt x="18" y="148"/>
                </a:cubicBezTo>
                <a:cubicBezTo>
                  <a:pt x="21" y="155"/>
                  <a:pt x="28" y="160"/>
                  <a:pt x="36" y="160"/>
                </a:cubicBezTo>
                <a:close/>
                <a:moveTo>
                  <a:pt x="145" y="90"/>
                </a:moveTo>
                <a:cubicBezTo>
                  <a:pt x="184" y="125"/>
                  <a:pt x="184" y="125"/>
                  <a:pt x="184" y="125"/>
                </a:cubicBezTo>
                <a:cubicBezTo>
                  <a:pt x="184" y="56"/>
                  <a:pt x="184" y="56"/>
                  <a:pt x="184" y="56"/>
                </a:cubicBezTo>
                <a:lnTo>
                  <a:pt x="145" y="90"/>
                </a:lnTo>
                <a:close/>
                <a:moveTo>
                  <a:pt x="55" y="90"/>
                </a:moveTo>
                <a:cubicBezTo>
                  <a:pt x="16" y="55"/>
                  <a:pt x="16" y="55"/>
                  <a:pt x="16" y="55"/>
                </a:cubicBezTo>
                <a:cubicBezTo>
                  <a:pt x="16" y="126"/>
                  <a:pt x="16" y="126"/>
                  <a:pt x="16" y="126"/>
                </a:cubicBezTo>
                <a:lnTo>
                  <a:pt x="55" y="90"/>
                </a:lnTo>
                <a:close/>
                <a:moveTo>
                  <a:pt x="164" y="16"/>
                </a:moveTo>
                <a:cubicBezTo>
                  <a:pt x="36" y="16"/>
                  <a:pt x="36" y="16"/>
                  <a:pt x="36" y="16"/>
                </a:cubicBezTo>
                <a:cubicBezTo>
                  <a:pt x="26" y="16"/>
                  <a:pt x="18" y="22"/>
                  <a:pt x="16" y="31"/>
                </a:cubicBezTo>
                <a:cubicBezTo>
                  <a:pt x="100" y="106"/>
                  <a:pt x="100" y="106"/>
                  <a:pt x="100" y="106"/>
                </a:cubicBezTo>
                <a:cubicBezTo>
                  <a:pt x="183" y="33"/>
                  <a:pt x="183" y="33"/>
                  <a:pt x="183" y="33"/>
                </a:cubicBezTo>
                <a:cubicBezTo>
                  <a:pt x="182" y="23"/>
                  <a:pt x="174" y="16"/>
                  <a:pt x="164" y="16"/>
                </a:cubicBezTo>
                <a:close/>
              </a:path>
            </a:pathLst>
          </a:custGeom>
          <a:solidFill>
            <a:sysClr val="window" lastClr="FFFFFF"/>
          </a:solidFill>
          <a:ln>
            <a:noFill/>
          </a:ln>
          <a:extLst/>
        </p:spPr>
        <p:txBody>
          <a:bodyPr vert="horz" wrap="square" lIns="68562" tIns="34281" rIns="68562" bIns="34281" numCol="1" anchor="t" anchorCtr="0" compatLnSpc="1">
            <a:prstTxWarp prst="textNoShape">
              <a:avLst/>
            </a:prstTxWarp>
          </a:bodyPr>
          <a:lstStyle/>
          <a:p>
            <a:pPr marL="0" marR="0" lvl="0" indent="0"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endParaRPr>
          </a:p>
        </p:txBody>
      </p:sp>
      <p:sp>
        <p:nvSpPr>
          <p:cNvPr id="50" name="Freeform 123"/>
          <p:cNvSpPr>
            <a:spLocks noEditPoints="1"/>
          </p:cNvSpPr>
          <p:nvPr/>
        </p:nvSpPr>
        <p:spPr bwMode="auto">
          <a:xfrm>
            <a:off x="4865893" y="3469765"/>
            <a:ext cx="292627" cy="315136"/>
          </a:xfrm>
          <a:custGeom>
            <a:avLst/>
            <a:gdLst>
              <a:gd name="T0" fmla="*/ 173 w 186"/>
              <a:gd name="T1" fmla="*/ 88 h 200"/>
              <a:gd name="T2" fmla="*/ 112 w 186"/>
              <a:gd name="T3" fmla="*/ 36 h 200"/>
              <a:gd name="T4" fmla="*/ 146 w 186"/>
              <a:gd name="T5" fmla="*/ 18 h 200"/>
              <a:gd name="T6" fmla="*/ 186 w 186"/>
              <a:gd name="T7" fmla="*/ 59 h 200"/>
              <a:gd name="T8" fmla="*/ 173 w 186"/>
              <a:gd name="T9" fmla="*/ 88 h 200"/>
              <a:gd name="T10" fmla="*/ 95 w 186"/>
              <a:gd name="T11" fmla="*/ 20 h 200"/>
              <a:gd name="T12" fmla="*/ 95 w 186"/>
              <a:gd name="T13" fmla="*/ 45 h 200"/>
              <a:gd name="T14" fmla="*/ 165 w 186"/>
              <a:gd name="T15" fmla="*/ 118 h 200"/>
              <a:gd name="T16" fmla="*/ 151 w 186"/>
              <a:gd name="T17" fmla="*/ 162 h 200"/>
              <a:gd name="T18" fmla="*/ 168 w 186"/>
              <a:gd name="T19" fmla="*/ 191 h 200"/>
              <a:gd name="T20" fmla="*/ 154 w 186"/>
              <a:gd name="T21" fmla="*/ 199 h 200"/>
              <a:gd name="T22" fmla="*/ 139 w 186"/>
              <a:gd name="T23" fmla="*/ 174 h 200"/>
              <a:gd name="T24" fmla="*/ 92 w 186"/>
              <a:gd name="T25" fmla="*/ 191 h 200"/>
              <a:gd name="T26" fmla="*/ 46 w 186"/>
              <a:gd name="T27" fmla="*/ 174 h 200"/>
              <a:gd name="T28" fmla="*/ 31 w 186"/>
              <a:gd name="T29" fmla="*/ 200 h 200"/>
              <a:gd name="T30" fmla="*/ 17 w 186"/>
              <a:gd name="T31" fmla="*/ 192 h 200"/>
              <a:gd name="T32" fmla="*/ 34 w 186"/>
              <a:gd name="T33" fmla="*/ 162 h 200"/>
              <a:gd name="T34" fmla="*/ 19 w 186"/>
              <a:gd name="T35" fmla="*/ 118 h 200"/>
              <a:gd name="T36" fmla="*/ 89 w 186"/>
              <a:gd name="T37" fmla="*/ 45 h 200"/>
              <a:gd name="T38" fmla="*/ 89 w 186"/>
              <a:gd name="T39" fmla="*/ 20 h 200"/>
              <a:gd name="T40" fmla="*/ 82 w 186"/>
              <a:gd name="T41" fmla="*/ 10 h 200"/>
              <a:gd name="T42" fmla="*/ 92 w 186"/>
              <a:gd name="T43" fmla="*/ 0 h 200"/>
              <a:gd name="T44" fmla="*/ 102 w 186"/>
              <a:gd name="T45" fmla="*/ 10 h 200"/>
              <a:gd name="T46" fmla="*/ 95 w 186"/>
              <a:gd name="T47" fmla="*/ 20 h 200"/>
              <a:gd name="T48" fmla="*/ 36 w 186"/>
              <a:gd name="T49" fmla="*/ 118 h 200"/>
              <a:gd name="T50" fmla="*/ 92 w 186"/>
              <a:gd name="T51" fmla="*/ 175 h 200"/>
              <a:gd name="T52" fmla="*/ 149 w 186"/>
              <a:gd name="T53" fmla="*/ 118 h 200"/>
              <a:gd name="T54" fmla="*/ 92 w 186"/>
              <a:gd name="T55" fmla="*/ 61 h 200"/>
              <a:gd name="T56" fmla="*/ 36 w 186"/>
              <a:gd name="T57" fmla="*/ 118 h 200"/>
              <a:gd name="T58" fmla="*/ 109 w 186"/>
              <a:gd name="T59" fmla="*/ 130 h 200"/>
              <a:gd name="T60" fmla="*/ 89 w 186"/>
              <a:gd name="T61" fmla="*/ 130 h 200"/>
              <a:gd name="T62" fmla="*/ 82 w 186"/>
              <a:gd name="T63" fmla="*/ 124 h 200"/>
              <a:gd name="T64" fmla="*/ 82 w 186"/>
              <a:gd name="T65" fmla="*/ 96 h 200"/>
              <a:gd name="T66" fmla="*/ 89 w 186"/>
              <a:gd name="T67" fmla="*/ 90 h 200"/>
              <a:gd name="T68" fmla="*/ 96 w 186"/>
              <a:gd name="T69" fmla="*/ 96 h 200"/>
              <a:gd name="T70" fmla="*/ 96 w 186"/>
              <a:gd name="T71" fmla="*/ 117 h 200"/>
              <a:gd name="T72" fmla="*/ 109 w 186"/>
              <a:gd name="T73" fmla="*/ 117 h 200"/>
              <a:gd name="T74" fmla="*/ 116 w 186"/>
              <a:gd name="T75" fmla="*/ 124 h 200"/>
              <a:gd name="T76" fmla="*/ 109 w 186"/>
              <a:gd name="T77" fmla="*/ 130 h 200"/>
              <a:gd name="T78" fmla="*/ 12 w 186"/>
              <a:gd name="T79" fmla="*/ 88 h 200"/>
              <a:gd name="T80" fmla="*/ 0 w 186"/>
              <a:gd name="T81" fmla="*/ 59 h 200"/>
              <a:gd name="T82" fmla="*/ 40 w 186"/>
              <a:gd name="T83" fmla="*/ 18 h 200"/>
              <a:gd name="T84" fmla="*/ 73 w 186"/>
              <a:gd name="T85" fmla="*/ 36 h 200"/>
              <a:gd name="T86" fmla="*/ 12 w 186"/>
              <a:gd name="T87" fmla="*/ 8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6" h="200">
                <a:moveTo>
                  <a:pt x="173" y="88"/>
                </a:moveTo>
                <a:cubicBezTo>
                  <a:pt x="164" y="62"/>
                  <a:pt x="141" y="42"/>
                  <a:pt x="112" y="36"/>
                </a:cubicBezTo>
                <a:cubicBezTo>
                  <a:pt x="120" y="25"/>
                  <a:pt x="132" y="18"/>
                  <a:pt x="146" y="18"/>
                </a:cubicBezTo>
                <a:cubicBezTo>
                  <a:pt x="168" y="18"/>
                  <a:pt x="186" y="36"/>
                  <a:pt x="186" y="59"/>
                </a:cubicBezTo>
                <a:cubicBezTo>
                  <a:pt x="186" y="70"/>
                  <a:pt x="181" y="81"/>
                  <a:pt x="173" y="88"/>
                </a:cubicBezTo>
                <a:close/>
                <a:moveTo>
                  <a:pt x="95" y="20"/>
                </a:moveTo>
                <a:cubicBezTo>
                  <a:pt x="95" y="45"/>
                  <a:pt x="95" y="45"/>
                  <a:pt x="95" y="45"/>
                </a:cubicBezTo>
                <a:cubicBezTo>
                  <a:pt x="134" y="47"/>
                  <a:pt x="165" y="79"/>
                  <a:pt x="165" y="118"/>
                </a:cubicBezTo>
                <a:cubicBezTo>
                  <a:pt x="165" y="134"/>
                  <a:pt x="160" y="150"/>
                  <a:pt x="151" y="162"/>
                </a:cubicBezTo>
                <a:cubicBezTo>
                  <a:pt x="168" y="191"/>
                  <a:pt x="168" y="191"/>
                  <a:pt x="168" y="191"/>
                </a:cubicBezTo>
                <a:cubicBezTo>
                  <a:pt x="154" y="199"/>
                  <a:pt x="154" y="199"/>
                  <a:pt x="154" y="199"/>
                </a:cubicBezTo>
                <a:cubicBezTo>
                  <a:pt x="139" y="174"/>
                  <a:pt x="139" y="174"/>
                  <a:pt x="139" y="174"/>
                </a:cubicBezTo>
                <a:cubicBezTo>
                  <a:pt x="126" y="185"/>
                  <a:pt x="110" y="191"/>
                  <a:pt x="92" y="191"/>
                </a:cubicBezTo>
                <a:cubicBezTo>
                  <a:pt x="75" y="191"/>
                  <a:pt x="58" y="185"/>
                  <a:pt x="46" y="174"/>
                </a:cubicBezTo>
                <a:cubicBezTo>
                  <a:pt x="31" y="200"/>
                  <a:pt x="31" y="200"/>
                  <a:pt x="31" y="200"/>
                </a:cubicBezTo>
                <a:cubicBezTo>
                  <a:pt x="17" y="192"/>
                  <a:pt x="17" y="192"/>
                  <a:pt x="17" y="192"/>
                </a:cubicBezTo>
                <a:cubicBezTo>
                  <a:pt x="34" y="162"/>
                  <a:pt x="34" y="162"/>
                  <a:pt x="34" y="162"/>
                </a:cubicBezTo>
                <a:cubicBezTo>
                  <a:pt x="25" y="150"/>
                  <a:pt x="19" y="135"/>
                  <a:pt x="19" y="118"/>
                </a:cubicBezTo>
                <a:cubicBezTo>
                  <a:pt x="19" y="79"/>
                  <a:pt x="50" y="47"/>
                  <a:pt x="89" y="45"/>
                </a:cubicBezTo>
                <a:cubicBezTo>
                  <a:pt x="89" y="20"/>
                  <a:pt x="89" y="20"/>
                  <a:pt x="89" y="20"/>
                </a:cubicBezTo>
                <a:cubicBezTo>
                  <a:pt x="85" y="18"/>
                  <a:pt x="82" y="15"/>
                  <a:pt x="82" y="10"/>
                </a:cubicBezTo>
                <a:cubicBezTo>
                  <a:pt x="82" y="5"/>
                  <a:pt x="86" y="0"/>
                  <a:pt x="92" y="0"/>
                </a:cubicBezTo>
                <a:cubicBezTo>
                  <a:pt x="98" y="0"/>
                  <a:pt x="102" y="5"/>
                  <a:pt x="102" y="10"/>
                </a:cubicBezTo>
                <a:cubicBezTo>
                  <a:pt x="102" y="15"/>
                  <a:pt x="99" y="18"/>
                  <a:pt x="95" y="20"/>
                </a:cubicBezTo>
                <a:close/>
                <a:moveTo>
                  <a:pt x="36" y="118"/>
                </a:moveTo>
                <a:cubicBezTo>
                  <a:pt x="36" y="149"/>
                  <a:pt x="61" y="175"/>
                  <a:pt x="92" y="175"/>
                </a:cubicBezTo>
                <a:cubicBezTo>
                  <a:pt x="124" y="175"/>
                  <a:pt x="149" y="149"/>
                  <a:pt x="149" y="118"/>
                </a:cubicBezTo>
                <a:cubicBezTo>
                  <a:pt x="149" y="87"/>
                  <a:pt x="124" y="61"/>
                  <a:pt x="92" y="61"/>
                </a:cubicBezTo>
                <a:cubicBezTo>
                  <a:pt x="61" y="61"/>
                  <a:pt x="36" y="87"/>
                  <a:pt x="36" y="118"/>
                </a:cubicBezTo>
                <a:close/>
                <a:moveTo>
                  <a:pt x="109" y="130"/>
                </a:moveTo>
                <a:cubicBezTo>
                  <a:pt x="89" y="130"/>
                  <a:pt x="89" y="130"/>
                  <a:pt x="89" y="130"/>
                </a:cubicBezTo>
                <a:cubicBezTo>
                  <a:pt x="85" y="130"/>
                  <a:pt x="82" y="127"/>
                  <a:pt x="82" y="124"/>
                </a:cubicBezTo>
                <a:cubicBezTo>
                  <a:pt x="82" y="96"/>
                  <a:pt x="82" y="96"/>
                  <a:pt x="82" y="96"/>
                </a:cubicBezTo>
                <a:cubicBezTo>
                  <a:pt x="82" y="93"/>
                  <a:pt x="85" y="90"/>
                  <a:pt x="89" y="90"/>
                </a:cubicBezTo>
                <a:cubicBezTo>
                  <a:pt x="93" y="90"/>
                  <a:pt x="96" y="93"/>
                  <a:pt x="96" y="96"/>
                </a:cubicBezTo>
                <a:cubicBezTo>
                  <a:pt x="96" y="117"/>
                  <a:pt x="96" y="117"/>
                  <a:pt x="96" y="117"/>
                </a:cubicBezTo>
                <a:cubicBezTo>
                  <a:pt x="109" y="117"/>
                  <a:pt x="109" y="117"/>
                  <a:pt x="109" y="117"/>
                </a:cubicBezTo>
                <a:cubicBezTo>
                  <a:pt x="113" y="117"/>
                  <a:pt x="116" y="120"/>
                  <a:pt x="116" y="124"/>
                </a:cubicBezTo>
                <a:cubicBezTo>
                  <a:pt x="116" y="127"/>
                  <a:pt x="113" y="130"/>
                  <a:pt x="109" y="130"/>
                </a:cubicBezTo>
                <a:close/>
                <a:moveTo>
                  <a:pt x="12" y="88"/>
                </a:moveTo>
                <a:cubicBezTo>
                  <a:pt x="4" y="81"/>
                  <a:pt x="0" y="70"/>
                  <a:pt x="0" y="59"/>
                </a:cubicBezTo>
                <a:cubicBezTo>
                  <a:pt x="0" y="36"/>
                  <a:pt x="18" y="18"/>
                  <a:pt x="40" y="18"/>
                </a:cubicBezTo>
                <a:cubicBezTo>
                  <a:pt x="54" y="18"/>
                  <a:pt x="66" y="25"/>
                  <a:pt x="73" y="36"/>
                </a:cubicBezTo>
                <a:cubicBezTo>
                  <a:pt x="45" y="42"/>
                  <a:pt x="22" y="62"/>
                  <a:pt x="12" y="88"/>
                </a:cubicBezTo>
                <a:close/>
              </a:path>
            </a:pathLst>
          </a:custGeom>
          <a:solidFill>
            <a:sysClr val="window" lastClr="FFFFFF"/>
          </a:solidFill>
          <a:ln>
            <a:noFill/>
          </a:ln>
          <a:extLst/>
        </p:spPr>
        <p:txBody>
          <a:bodyPr vert="horz" wrap="square" lIns="68562" tIns="34281" rIns="68562" bIns="34281" numCol="1" anchor="t" anchorCtr="0" compatLnSpc="1">
            <a:prstTxWarp prst="textNoShape">
              <a:avLst/>
            </a:prstTxWarp>
          </a:bodyPr>
          <a:lstStyle/>
          <a:p>
            <a:pPr marL="0" marR="0" lvl="0" indent="0"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endParaRPr>
          </a:p>
        </p:txBody>
      </p:sp>
      <p:sp>
        <p:nvSpPr>
          <p:cNvPr id="51" name="Freeform 78"/>
          <p:cNvSpPr>
            <a:spLocks noEditPoints="1"/>
          </p:cNvSpPr>
          <p:nvPr/>
        </p:nvSpPr>
        <p:spPr bwMode="auto">
          <a:xfrm>
            <a:off x="5479945" y="2786806"/>
            <a:ext cx="226090" cy="289072"/>
          </a:xfrm>
          <a:custGeom>
            <a:avLst/>
            <a:gdLst>
              <a:gd name="T0" fmla="*/ 153 w 154"/>
              <a:gd name="T1" fmla="*/ 85 h 197"/>
              <a:gd name="T2" fmla="*/ 78 w 154"/>
              <a:gd name="T3" fmla="*/ 197 h 197"/>
              <a:gd name="T4" fmla="*/ 4 w 154"/>
              <a:gd name="T5" fmla="*/ 101 h 197"/>
              <a:gd name="T6" fmla="*/ 0 w 154"/>
              <a:gd name="T7" fmla="*/ 77 h 197"/>
              <a:gd name="T8" fmla="*/ 77 w 154"/>
              <a:gd name="T9" fmla="*/ 0 h 197"/>
              <a:gd name="T10" fmla="*/ 154 w 154"/>
              <a:gd name="T11" fmla="*/ 77 h 197"/>
              <a:gd name="T12" fmla="*/ 153 w 154"/>
              <a:gd name="T13" fmla="*/ 85 h 197"/>
              <a:gd name="T14" fmla="*/ 77 w 154"/>
              <a:gd name="T15" fmla="*/ 28 h 197"/>
              <a:gd name="T16" fmla="*/ 34 w 154"/>
              <a:gd name="T17" fmla="*/ 71 h 197"/>
              <a:gd name="T18" fmla="*/ 77 w 154"/>
              <a:gd name="T19" fmla="*/ 114 h 197"/>
              <a:gd name="T20" fmla="*/ 120 w 154"/>
              <a:gd name="T21" fmla="*/ 71 h 197"/>
              <a:gd name="T22" fmla="*/ 77 w 154"/>
              <a:gd name="T23" fmla="*/ 28 h 197"/>
              <a:gd name="T24" fmla="*/ 97 w 154"/>
              <a:gd name="T25" fmla="*/ 99 h 197"/>
              <a:gd name="T26" fmla="*/ 77 w 154"/>
              <a:gd name="T27" fmla="*/ 89 h 197"/>
              <a:gd name="T28" fmla="*/ 58 w 154"/>
              <a:gd name="T29" fmla="*/ 99 h 197"/>
              <a:gd name="T30" fmla="*/ 60 w 154"/>
              <a:gd name="T31" fmla="*/ 77 h 197"/>
              <a:gd name="T32" fmla="*/ 46 w 154"/>
              <a:gd name="T33" fmla="*/ 61 h 197"/>
              <a:gd name="T34" fmla="*/ 67 w 154"/>
              <a:gd name="T35" fmla="*/ 57 h 197"/>
              <a:gd name="T36" fmla="*/ 77 w 154"/>
              <a:gd name="T37" fmla="*/ 38 h 197"/>
              <a:gd name="T38" fmla="*/ 88 w 154"/>
              <a:gd name="T39" fmla="*/ 57 h 197"/>
              <a:gd name="T40" fmla="*/ 109 w 154"/>
              <a:gd name="T41" fmla="*/ 61 h 197"/>
              <a:gd name="T42" fmla="*/ 94 w 154"/>
              <a:gd name="T43" fmla="*/ 77 h 197"/>
              <a:gd name="T44" fmla="*/ 97 w 154"/>
              <a:gd name="T45"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197">
                <a:moveTo>
                  <a:pt x="153" y="85"/>
                </a:moveTo>
                <a:cubicBezTo>
                  <a:pt x="151" y="153"/>
                  <a:pt x="78" y="197"/>
                  <a:pt x="78" y="197"/>
                </a:cubicBezTo>
                <a:cubicBezTo>
                  <a:pt x="78" y="197"/>
                  <a:pt x="16" y="159"/>
                  <a:pt x="4" y="101"/>
                </a:cubicBezTo>
                <a:cubicBezTo>
                  <a:pt x="1" y="93"/>
                  <a:pt x="0" y="85"/>
                  <a:pt x="0" y="77"/>
                </a:cubicBezTo>
                <a:cubicBezTo>
                  <a:pt x="0" y="34"/>
                  <a:pt x="34" y="0"/>
                  <a:pt x="77" y="0"/>
                </a:cubicBezTo>
                <a:cubicBezTo>
                  <a:pt x="119" y="0"/>
                  <a:pt x="154" y="34"/>
                  <a:pt x="154" y="77"/>
                </a:cubicBezTo>
                <a:cubicBezTo>
                  <a:pt x="154" y="79"/>
                  <a:pt x="154" y="82"/>
                  <a:pt x="153" y="85"/>
                </a:cubicBezTo>
                <a:close/>
                <a:moveTo>
                  <a:pt x="77" y="28"/>
                </a:moveTo>
                <a:cubicBezTo>
                  <a:pt x="53" y="28"/>
                  <a:pt x="34" y="47"/>
                  <a:pt x="34" y="71"/>
                </a:cubicBezTo>
                <a:cubicBezTo>
                  <a:pt x="34" y="94"/>
                  <a:pt x="53" y="114"/>
                  <a:pt x="77" y="114"/>
                </a:cubicBezTo>
                <a:cubicBezTo>
                  <a:pt x="101" y="114"/>
                  <a:pt x="120" y="94"/>
                  <a:pt x="120" y="71"/>
                </a:cubicBezTo>
                <a:cubicBezTo>
                  <a:pt x="120" y="47"/>
                  <a:pt x="101" y="28"/>
                  <a:pt x="77" y="28"/>
                </a:cubicBezTo>
                <a:close/>
                <a:moveTo>
                  <a:pt x="97" y="99"/>
                </a:moveTo>
                <a:cubicBezTo>
                  <a:pt x="77" y="89"/>
                  <a:pt x="77" y="89"/>
                  <a:pt x="77" y="89"/>
                </a:cubicBezTo>
                <a:cubicBezTo>
                  <a:pt x="58" y="99"/>
                  <a:pt x="58" y="99"/>
                  <a:pt x="58" y="99"/>
                </a:cubicBezTo>
                <a:cubicBezTo>
                  <a:pt x="60" y="77"/>
                  <a:pt x="60" y="77"/>
                  <a:pt x="60" y="77"/>
                </a:cubicBezTo>
                <a:cubicBezTo>
                  <a:pt x="46" y="61"/>
                  <a:pt x="46" y="61"/>
                  <a:pt x="46" y="61"/>
                </a:cubicBezTo>
                <a:cubicBezTo>
                  <a:pt x="67" y="57"/>
                  <a:pt x="67" y="57"/>
                  <a:pt x="67" y="57"/>
                </a:cubicBezTo>
                <a:cubicBezTo>
                  <a:pt x="77" y="38"/>
                  <a:pt x="77" y="38"/>
                  <a:pt x="77" y="38"/>
                </a:cubicBezTo>
                <a:cubicBezTo>
                  <a:pt x="88" y="57"/>
                  <a:pt x="88" y="57"/>
                  <a:pt x="88" y="57"/>
                </a:cubicBezTo>
                <a:cubicBezTo>
                  <a:pt x="109" y="61"/>
                  <a:pt x="109" y="61"/>
                  <a:pt x="109" y="61"/>
                </a:cubicBezTo>
                <a:cubicBezTo>
                  <a:pt x="94" y="77"/>
                  <a:pt x="94" y="77"/>
                  <a:pt x="94" y="77"/>
                </a:cubicBezTo>
                <a:lnTo>
                  <a:pt x="97" y="99"/>
                </a:lnTo>
                <a:close/>
              </a:path>
            </a:pathLst>
          </a:custGeom>
          <a:solidFill>
            <a:sysClr val="window" lastClr="FFFFFF"/>
          </a:solidFill>
          <a:ln>
            <a:noFill/>
          </a:ln>
          <a:extLst/>
        </p:spPr>
        <p:txBody>
          <a:bodyPr vert="horz" wrap="square" lIns="68562" tIns="34281" rIns="68562" bIns="34281" numCol="1" anchor="t" anchorCtr="0" compatLnSpc="1">
            <a:prstTxWarp prst="textNoShape">
              <a:avLst/>
            </a:prstTxWarp>
          </a:bodyPr>
          <a:lstStyle/>
          <a:p>
            <a:pPr marL="0" marR="0" lvl="0" indent="0"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endParaRPr>
          </a:p>
        </p:txBody>
      </p:sp>
      <p:sp>
        <p:nvSpPr>
          <p:cNvPr id="52" name="Freeform 6"/>
          <p:cNvSpPr>
            <a:spLocks noEditPoints="1"/>
          </p:cNvSpPr>
          <p:nvPr/>
        </p:nvSpPr>
        <p:spPr bwMode="auto">
          <a:xfrm>
            <a:off x="3319049" y="2742365"/>
            <a:ext cx="330012" cy="333720"/>
          </a:xfrm>
          <a:custGeom>
            <a:avLst/>
            <a:gdLst>
              <a:gd name="T0" fmla="*/ 99 w 197"/>
              <a:gd name="T1" fmla="*/ 30 h 199"/>
              <a:gd name="T2" fmla="*/ 106 w 197"/>
              <a:gd name="T3" fmla="*/ 15 h 199"/>
              <a:gd name="T4" fmla="*/ 99 w 197"/>
              <a:gd name="T5" fmla="*/ 0 h 199"/>
              <a:gd name="T6" fmla="*/ 91 w 197"/>
              <a:gd name="T7" fmla="*/ 15 h 199"/>
              <a:gd name="T8" fmla="*/ 99 w 197"/>
              <a:gd name="T9" fmla="*/ 30 h 199"/>
              <a:gd name="T10" fmla="*/ 64 w 197"/>
              <a:gd name="T11" fmla="*/ 39 h 199"/>
              <a:gd name="T12" fmla="*/ 63 w 197"/>
              <a:gd name="T13" fmla="*/ 22 h 199"/>
              <a:gd name="T14" fmla="*/ 49 w 197"/>
              <a:gd name="T15" fmla="*/ 13 h 199"/>
              <a:gd name="T16" fmla="*/ 50 w 197"/>
              <a:gd name="T17" fmla="*/ 30 h 199"/>
              <a:gd name="T18" fmla="*/ 64 w 197"/>
              <a:gd name="T19" fmla="*/ 39 h 199"/>
              <a:gd name="T20" fmla="*/ 175 w 197"/>
              <a:gd name="T21" fmla="*/ 63 h 199"/>
              <a:gd name="T22" fmla="*/ 184 w 197"/>
              <a:gd name="T23" fmla="*/ 49 h 199"/>
              <a:gd name="T24" fmla="*/ 167 w 197"/>
              <a:gd name="T25" fmla="*/ 50 h 199"/>
              <a:gd name="T26" fmla="*/ 158 w 197"/>
              <a:gd name="T27" fmla="*/ 64 h 199"/>
              <a:gd name="T28" fmla="*/ 175 w 197"/>
              <a:gd name="T29" fmla="*/ 63 h 199"/>
              <a:gd name="T30" fmla="*/ 133 w 197"/>
              <a:gd name="T31" fmla="*/ 39 h 199"/>
              <a:gd name="T32" fmla="*/ 147 w 197"/>
              <a:gd name="T33" fmla="*/ 30 h 199"/>
              <a:gd name="T34" fmla="*/ 148 w 197"/>
              <a:gd name="T35" fmla="*/ 13 h 199"/>
              <a:gd name="T36" fmla="*/ 134 w 197"/>
              <a:gd name="T37" fmla="*/ 22 h 199"/>
              <a:gd name="T38" fmla="*/ 133 w 197"/>
              <a:gd name="T39" fmla="*/ 39 h 199"/>
              <a:gd name="T40" fmla="*/ 47 w 197"/>
              <a:gd name="T41" fmla="*/ 119 h 199"/>
              <a:gd name="T42" fmla="*/ 100 w 197"/>
              <a:gd name="T43" fmla="*/ 74 h 199"/>
              <a:gd name="T44" fmla="*/ 153 w 197"/>
              <a:gd name="T45" fmla="*/ 123 h 199"/>
              <a:gd name="T46" fmla="*/ 155 w 197"/>
              <a:gd name="T47" fmla="*/ 123 h 199"/>
              <a:gd name="T48" fmla="*/ 161 w 197"/>
              <a:gd name="T49" fmla="*/ 99 h 199"/>
              <a:gd name="T50" fmla="*/ 101 w 197"/>
              <a:gd name="T51" fmla="*/ 39 h 199"/>
              <a:gd name="T52" fmla="*/ 40 w 197"/>
              <a:gd name="T53" fmla="*/ 99 h 199"/>
              <a:gd name="T54" fmla="*/ 45 w 197"/>
              <a:gd name="T55" fmla="*/ 119 h 199"/>
              <a:gd name="T56" fmla="*/ 47 w 197"/>
              <a:gd name="T57" fmla="*/ 119 h 199"/>
              <a:gd name="T58" fmla="*/ 22 w 197"/>
              <a:gd name="T59" fmla="*/ 63 h 199"/>
              <a:gd name="T60" fmla="*/ 39 w 197"/>
              <a:gd name="T61" fmla="*/ 64 h 199"/>
              <a:gd name="T62" fmla="*/ 30 w 197"/>
              <a:gd name="T63" fmla="*/ 50 h 199"/>
              <a:gd name="T64" fmla="*/ 13 w 197"/>
              <a:gd name="T65" fmla="*/ 49 h 199"/>
              <a:gd name="T66" fmla="*/ 22 w 197"/>
              <a:gd name="T67" fmla="*/ 63 h 199"/>
              <a:gd name="T68" fmla="*/ 183 w 197"/>
              <a:gd name="T69" fmla="*/ 91 h 199"/>
              <a:gd name="T70" fmla="*/ 168 w 197"/>
              <a:gd name="T71" fmla="*/ 99 h 199"/>
              <a:gd name="T72" fmla="*/ 183 w 197"/>
              <a:gd name="T73" fmla="*/ 107 h 199"/>
              <a:gd name="T74" fmla="*/ 197 w 197"/>
              <a:gd name="T75" fmla="*/ 99 h 199"/>
              <a:gd name="T76" fmla="*/ 183 w 197"/>
              <a:gd name="T77" fmla="*/ 91 h 199"/>
              <a:gd name="T78" fmla="*/ 29 w 197"/>
              <a:gd name="T79" fmla="*/ 99 h 199"/>
              <a:gd name="T80" fmla="*/ 15 w 197"/>
              <a:gd name="T81" fmla="*/ 91 h 199"/>
              <a:gd name="T82" fmla="*/ 0 w 197"/>
              <a:gd name="T83" fmla="*/ 99 h 199"/>
              <a:gd name="T84" fmla="*/ 15 w 197"/>
              <a:gd name="T85" fmla="*/ 107 h 199"/>
              <a:gd name="T86" fmla="*/ 29 w 197"/>
              <a:gd name="T87" fmla="*/ 99 h 199"/>
              <a:gd name="T88" fmla="*/ 176 w 197"/>
              <a:gd name="T89" fmla="*/ 158 h 199"/>
              <a:gd name="T90" fmla="*/ 175 w 197"/>
              <a:gd name="T91" fmla="*/ 158 h 199"/>
              <a:gd name="T92" fmla="*/ 175 w 197"/>
              <a:gd name="T93" fmla="*/ 157 h 199"/>
              <a:gd name="T94" fmla="*/ 147 w 197"/>
              <a:gd name="T95" fmla="*/ 129 h 199"/>
              <a:gd name="T96" fmla="*/ 144 w 197"/>
              <a:gd name="T97" fmla="*/ 130 h 199"/>
              <a:gd name="T98" fmla="*/ 102 w 197"/>
              <a:gd name="T99" fmla="*/ 89 h 199"/>
              <a:gd name="T100" fmla="*/ 61 w 197"/>
              <a:gd name="T101" fmla="*/ 127 h 199"/>
              <a:gd name="T102" fmla="*/ 41 w 197"/>
              <a:gd name="T103" fmla="*/ 140 h 199"/>
              <a:gd name="T104" fmla="*/ 42 w 197"/>
              <a:gd name="T105" fmla="*/ 141 h 199"/>
              <a:gd name="T106" fmla="*/ 16 w 197"/>
              <a:gd name="T107" fmla="*/ 169 h 199"/>
              <a:gd name="T108" fmla="*/ 43 w 197"/>
              <a:gd name="T109" fmla="*/ 199 h 199"/>
              <a:gd name="T110" fmla="*/ 176 w 197"/>
              <a:gd name="T111" fmla="*/ 199 h 199"/>
              <a:gd name="T112" fmla="*/ 195 w 197"/>
              <a:gd name="T113" fmla="*/ 177 h 199"/>
              <a:gd name="T114" fmla="*/ 176 w 197"/>
              <a:gd name="T115" fmla="*/ 15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7" h="199">
                <a:moveTo>
                  <a:pt x="99" y="30"/>
                </a:moveTo>
                <a:cubicBezTo>
                  <a:pt x="103" y="30"/>
                  <a:pt x="106" y="23"/>
                  <a:pt x="106" y="15"/>
                </a:cubicBezTo>
                <a:cubicBezTo>
                  <a:pt x="106" y="7"/>
                  <a:pt x="103" y="0"/>
                  <a:pt x="99" y="0"/>
                </a:cubicBezTo>
                <a:cubicBezTo>
                  <a:pt x="94" y="0"/>
                  <a:pt x="91" y="7"/>
                  <a:pt x="91" y="15"/>
                </a:cubicBezTo>
                <a:cubicBezTo>
                  <a:pt x="91" y="23"/>
                  <a:pt x="94" y="30"/>
                  <a:pt x="99" y="30"/>
                </a:cubicBezTo>
                <a:close/>
                <a:moveTo>
                  <a:pt x="64" y="39"/>
                </a:moveTo>
                <a:cubicBezTo>
                  <a:pt x="68" y="37"/>
                  <a:pt x="67" y="29"/>
                  <a:pt x="63" y="22"/>
                </a:cubicBezTo>
                <a:cubicBezTo>
                  <a:pt x="59" y="15"/>
                  <a:pt x="53" y="11"/>
                  <a:pt x="49" y="13"/>
                </a:cubicBezTo>
                <a:cubicBezTo>
                  <a:pt x="45" y="15"/>
                  <a:pt x="46" y="23"/>
                  <a:pt x="50" y="30"/>
                </a:cubicBezTo>
                <a:cubicBezTo>
                  <a:pt x="54" y="37"/>
                  <a:pt x="60" y="41"/>
                  <a:pt x="64" y="39"/>
                </a:cubicBezTo>
                <a:close/>
                <a:moveTo>
                  <a:pt x="175" y="63"/>
                </a:moveTo>
                <a:cubicBezTo>
                  <a:pt x="182" y="59"/>
                  <a:pt x="186" y="53"/>
                  <a:pt x="184" y="49"/>
                </a:cubicBezTo>
                <a:cubicBezTo>
                  <a:pt x="182" y="46"/>
                  <a:pt x="175" y="46"/>
                  <a:pt x="167" y="50"/>
                </a:cubicBezTo>
                <a:cubicBezTo>
                  <a:pt x="160" y="54"/>
                  <a:pt x="156" y="61"/>
                  <a:pt x="158" y="64"/>
                </a:cubicBezTo>
                <a:cubicBezTo>
                  <a:pt x="161" y="68"/>
                  <a:pt x="168" y="68"/>
                  <a:pt x="175" y="63"/>
                </a:cubicBezTo>
                <a:close/>
                <a:moveTo>
                  <a:pt x="133" y="39"/>
                </a:moveTo>
                <a:cubicBezTo>
                  <a:pt x="137" y="41"/>
                  <a:pt x="143" y="37"/>
                  <a:pt x="147" y="30"/>
                </a:cubicBezTo>
                <a:cubicBezTo>
                  <a:pt x="151" y="23"/>
                  <a:pt x="152" y="15"/>
                  <a:pt x="148" y="13"/>
                </a:cubicBezTo>
                <a:cubicBezTo>
                  <a:pt x="144" y="11"/>
                  <a:pt x="138" y="15"/>
                  <a:pt x="134" y="22"/>
                </a:cubicBezTo>
                <a:cubicBezTo>
                  <a:pt x="130" y="29"/>
                  <a:pt x="129" y="37"/>
                  <a:pt x="133" y="39"/>
                </a:cubicBezTo>
                <a:close/>
                <a:moveTo>
                  <a:pt x="47" y="119"/>
                </a:moveTo>
                <a:cubicBezTo>
                  <a:pt x="50" y="92"/>
                  <a:pt x="73" y="74"/>
                  <a:pt x="100" y="74"/>
                </a:cubicBezTo>
                <a:cubicBezTo>
                  <a:pt x="129" y="74"/>
                  <a:pt x="153" y="95"/>
                  <a:pt x="153" y="123"/>
                </a:cubicBezTo>
                <a:cubicBezTo>
                  <a:pt x="154" y="123"/>
                  <a:pt x="155" y="123"/>
                  <a:pt x="155" y="123"/>
                </a:cubicBezTo>
                <a:cubicBezTo>
                  <a:pt x="159" y="115"/>
                  <a:pt x="161" y="109"/>
                  <a:pt x="161" y="99"/>
                </a:cubicBezTo>
                <a:cubicBezTo>
                  <a:pt x="161" y="66"/>
                  <a:pt x="134" y="39"/>
                  <a:pt x="101" y="39"/>
                </a:cubicBezTo>
                <a:cubicBezTo>
                  <a:pt x="67" y="39"/>
                  <a:pt x="40" y="66"/>
                  <a:pt x="40" y="99"/>
                </a:cubicBezTo>
                <a:cubicBezTo>
                  <a:pt x="40" y="107"/>
                  <a:pt x="42" y="112"/>
                  <a:pt x="45" y="119"/>
                </a:cubicBezTo>
                <a:cubicBezTo>
                  <a:pt x="45" y="119"/>
                  <a:pt x="46" y="119"/>
                  <a:pt x="47" y="119"/>
                </a:cubicBezTo>
                <a:close/>
                <a:moveTo>
                  <a:pt x="22" y="63"/>
                </a:moveTo>
                <a:cubicBezTo>
                  <a:pt x="29" y="68"/>
                  <a:pt x="37" y="68"/>
                  <a:pt x="39" y="64"/>
                </a:cubicBezTo>
                <a:cubicBezTo>
                  <a:pt x="41" y="61"/>
                  <a:pt x="37" y="54"/>
                  <a:pt x="30" y="50"/>
                </a:cubicBezTo>
                <a:cubicBezTo>
                  <a:pt x="23" y="46"/>
                  <a:pt x="15" y="46"/>
                  <a:pt x="13" y="49"/>
                </a:cubicBezTo>
                <a:cubicBezTo>
                  <a:pt x="11" y="53"/>
                  <a:pt x="15" y="59"/>
                  <a:pt x="22" y="63"/>
                </a:cubicBezTo>
                <a:close/>
                <a:moveTo>
                  <a:pt x="183" y="91"/>
                </a:moveTo>
                <a:cubicBezTo>
                  <a:pt x="174" y="91"/>
                  <a:pt x="168" y="95"/>
                  <a:pt x="168" y="99"/>
                </a:cubicBezTo>
                <a:cubicBezTo>
                  <a:pt x="168" y="103"/>
                  <a:pt x="174" y="107"/>
                  <a:pt x="183" y="107"/>
                </a:cubicBezTo>
                <a:cubicBezTo>
                  <a:pt x="191" y="107"/>
                  <a:pt x="197" y="103"/>
                  <a:pt x="197" y="99"/>
                </a:cubicBezTo>
                <a:cubicBezTo>
                  <a:pt x="197" y="95"/>
                  <a:pt x="191" y="91"/>
                  <a:pt x="183" y="91"/>
                </a:cubicBezTo>
                <a:close/>
                <a:moveTo>
                  <a:pt x="29" y="99"/>
                </a:moveTo>
                <a:cubicBezTo>
                  <a:pt x="29" y="95"/>
                  <a:pt x="23" y="91"/>
                  <a:pt x="15" y="91"/>
                </a:cubicBezTo>
                <a:cubicBezTo>
                  <a:pt x="6" y="91"/>
                  <a:pt x="0" y="95"/>
                  <a:pt x="0" y="99"/>
                </a:cubicBezTo>
                <a:cubicBezTo>
                  <a:pt x="0" y="103"/>
                  <a:pt x="6" y="107"/>
                  <a:pt x="15" y="107"/>
                </a:cubicBezTo>
                <a:cubicBezTo>
                  <a:pt x="23" y="107"/>
                  <a:pt x="29" y="103"/>
                  <a:pt x="29" y="99"/>
                </a:cubicBezTo>
                <a:close/>
                <a:moveTo>
                  <a:pt x="176" y="158"/>
                </a:moveTo>
                <a:cubicBezTo>
                  <a:pt x="175" y="158"/>
                  <a:pt x="175" y="158"/>
                  <a:pt x="175" y="158"/>
                </a:cubicBezTo>
                <a:cubicBezTo>
                  <a:pt x="175" y="158"/>
                  <a:pt x="175" y="157"/>
                  <a:pt x="175" y="157"/>
                </a:cubicBezTo>
                <a:cubicBezTo>
                  <a:pt x="175" y="142"/>
                  <a:pt x="162" y="129"/>
                  <a:pt x="147" y="129"/>
                </a:cubicBezTo>
                <a:cubicBezTo>
                  <a:pt x="146" y="129"/>
                  <a:pt x="145" y="129"/>
                  <a:pt x="144" y="130"/>
                </a:cubicBezTo>
                <a:cubicBezTo>
                  <a:pt x="143" y="107"/>
                  <a:pt x="125" y="89"/>
                  <a:pt x="102" y="89"/>
                </a:cubicBezTo>
                <a:cubicBezTo>
                  <a:pt x="74" y="89"/>
                  <a:pt x="63" y="106"/>
                  <a:pt x="61" y="127"/>
                </a:cubicBezTo>
                <a:cubicBezTo>
                  <a:pt x="55" y="128"/>
                  <a:pt x="43" y="125"/>
                  <a:pt x="41" y="140"/>
                </a:cubicBezTo>
                <a:cubicBezTo>
                  <a:pt x="41" y="141"/>
                  <a:pt x="41" y="141"/>
                  <a:pt x="42" y="141"/>
                </a:cubicBezTo>
                <a:cubicBezTo>
                  <a:pt x="27" y="142"/>
                  <a:pt x="16" y="154"/>
                  <a:pt x="16" y="169"/>
                </a:cubicBezTo>
                <a:cubicBezTo>
                  <a:pt x="16" y="184"/>
                  <a:pt x="28" y="199"/>
                  <a:pt x="43" y="199"/>
                </a:cubicBezTo>
                <a:cubicBezTo>
                  <a:pt x="90" y="199"/>
                  <a:pt x="152" y="199"/>
                  <a:pt x="176" y="199"/>
                </a:cubicBezTo>
                <a:cubicBezTo>
                  <a:pt x="186" y="199"/>
                  <a:pt x="195" y="188"/>
                  <a:pt x="195" y="177"/>
                </a:cubicBezTo>
                <a:cubicBezTo>
                  <a:pt x="195" y="167"/>
                  <a:pt x="186" y="158"/>
                  <a:pt x="176" y="158"/>
                </a:cubicBezTo>
                <a:close/>
              </a:path>
            </a:pathLst>
          </a:custGeom>
          <a:solidFill>
            <a:sysClr val="window" lastClr="FFFFFF"/>
          </a:solidFill>
          <a:ln>
            <a:noFill/>
          </a:ln>
          <a:extLst/>
        </p:spPr>
        <p:txBody>
          <a:bodyPr vert="horz" wrap="square" lIns="68562" tIns="34281" rIns="68562" bIns="34281" numCol="1" anchor="t" anchorCtr="0" compatLnSpc="1">
            <a:prstTxWarp prst="textNoShape">
              <a:avLst/>
            </a:prstTxWarp>
          </a:bodyPr>
          <a:lstStyle/>
          <a:p>
            <a:pPr marL="0" marR="0" lvl="0" indent="0"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endParaRPr>
          </a:p>
        </p:txBody>
      </p:sp>
      <p:sp>
        <p:nvSpPr>
          <p:cNvPr id="53" name="矩形 52"/>
          <p:cNvSpPr/>
          <p:nvPr/>
        </p:nvSpPr>
        <p:spPr>
          <a:xfrm>
            <a:off x="1271558" y="2608181"/>
            <a:ext cx="1788668" cy="253891"/>
          </a:xfrm>
          <a:prstGeom prst="rect">
            <a:avLst/>
          </a:prstGeom>
        </p:spPr>
        <p:txBody>
          <a:bodyPr wrap="square" lIns="68555" tIns="34278" rIns="68555" bIns="34278">
            <a:spAutoFit/>
          </a:bodyPr>
          <a:lstStyle/>
          <a:p>
            <a:pP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sp>
        <p:nvSpPr>
          <p:cNvPr id="54" name="矩形 47"/>
          <p:cNvSpPr>
            <a:spLocks noChangeArrowheads="1"/>
          </p:cNvSpPr>
          <p:nvPr/>
        </p:nvSpPr>
        <p:spPr bwMode="auto">
          <a:xfrm>
            <a:off x="1271042" y="2850366"/>
            <a:ext cx="1727742"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在此录入上述图表的描述明，在此录入上述图表的描述说</a:t>
            </a:r>
            <a:r>
              <a:rPr kumimoji="0" lang="zh-CN" altLang="en-US" sz="105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a:t>
            </a:r>
          </a:p>
        </p:txBody>
      </p:sp>
      <p:sp>
        <p:nvSpPr>
          <p:cNvPr id="55" name="矩形 54"/>
          <p:cNvSpPr/>
          <p:nvPr/>
        </p:nvSpPr>
        <p:spPr>
          <a:xfrm>
            <a:off x="1973453" y="3688019"/>
            <a:ext cx="1788668" cy="253891"/>
          </a:xfrm>
          <a:prstGeom prst="rect">
            <a:avLst/>
          </a:prstGeom>
        </p:spPr>
        <p:txBody>
          <a:bodyPr wrap="square" lIns="68555" tIns="34278" rIns="68555" bIns="34278">
            <a:spAutoFit/>
          </a:bodyPr>
          <a:lstStyle/>
          <a:p>
            <a:pP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sp>
        <p:nvSpPr>
          <p:cNvPr id="56" name="矩形 47"/>
          <p:cNvSpPr>
            <a:spLocks noChangeArrowheads="1"/>
          </p:cNvSpPr>
          <p:nvPr/>
        </p:nvSpPr>
        <p:spPr bwMode="auto">
          <a:xfrm>
            <a:off x="1972938" y="3930205"/>
            <a:ext cx="1727742"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在此录入上述图表的描述明，在此录入上述图表的描述说</a:t>
            </a:r>
            <a:r>
              <a:rPr kumimoji="0" lang="zh-CN" altLang="en-US" sz="105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a:t>
            </a:r>
          </a:p>
        </p:txBody>
      </p:sp>
      <p:sp>
        <p:nvSpPr>
          <p:cNvPr id="57" name="矩形 56"/>
          <p:cNvSpPr/>
          <p:nvPr/>
        </p:nvSpPr>
        <p:spPr>
          <a:xfrm>
            <a:off x="5536921" y="3688019"/>
            <a:ext cx="1788668" cy="253891"/>
          </a:xfrm>
          <a:prstGeom prst="rect">
            <a:avLst/>
          </a:prstGeom>
        </p:spPr>
        <p:txBody>
          <a:bodyPr wrap="square" lIns="68555" tIns="34278" rIns="68555" bIns="34278">
            <a:spAutoFit/>
          </a:bodyPr>
          <a:lstStyle/>
          <a:p>
            <a:pP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sp>
        <p:nvSpPr>
          <p:cNvPr id="58" name="矩形 47"/>
          <p:cNvSpPr>
            <a:spLocks noChangeArrowheads="1"/>
          </p:cNvSpPr>
          <p:nvPr/>
        </p:nvSpPr>
        <p:spPr bwMode="auto">
          <a:xfrm>
            <a:off x="5536406" y="3930205"/>
            <a:ext cx="1727742"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在此录入上述图表的描述明，在此录入上述图表的描述说</a:t>
            </a:r>
            <a:r>
              <a:rPr kumimoji="0" lang="zh-CN" altLang="en-US" sz="105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a:t>
            </a:r>
          </a:p>
        </p:txBody>
      </p:sp>
      <p:sp>
        <p:nvSpPr>
          <p:cNvPr id="59" name="矩形 58"/>
          <p:cNvSpPr/>
          <p:nvPr/>
        </p:nvSpPr>
        <p:spPr>
          <a:xfrm>
            <a:off x="6192273" y="2608181"/>
            <a:ext cx="1788668" cy="253891"/>
          </a:xfrm>
          <a:prstGeom prst="rect">
            <a:avLst/>
          </a:prstGeom>
        </p:spPr>
        <p:txBody>
          <a:bodyPr wrap="square" lIns="68555" tIns="34278" rIns="68555" bIns="34278">
            <a:spAutoFit/>
          </a:bodyPr>
          <a:lstStyle/>
          <a:p>
            <a:pP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sp>
        <p:nvSpPr>
          <p:cNvPr id="60" name="矩形 47"/>
          <p:cNvSpPr>
            <a:spLocks noChangeArrowheads="1"/>
          </p:cNvSpPr>
          <p:nvPr/>
        </p:nvSpPr>
        <p:spPr bwMode="auto">
          <a:xfrm>
            <a:off x="6191758" y="2850366"/>
            <a:ext cx="1727742"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在此录入上述图表的描述明，在此录入上述图表的描述说。</a:t>
            </a:r>
          </a:p>
        </p:txBody>
      </p:sp>
      <p:grpSp>
        <p:nvGrpSpPr>
          <p:cNvPr id="61" name="组合 60"/>
          <p:cNvGrpSpPr/>
          <p:nvPr/>
        </p:nvGrpSpPr>
        <p:grpSpPr>
          <a:xfrm>
            <a:off x="4895951" y="2051943"/>
            <a:ext cx="208734" cy="138347"/>
            <a:chOff x="9482595" y="2565731"/>
            <a:chExt cx="278384" cy="184511"/>
          </a:xfrm>
          <a:blipFill dpi="0" rotWithShape="1">
            <a:blip r:embed="rId7">
              <a:extLst>
                <a:ext uri="{28A0092B-C50C-407E-A947-70E740481C1C}">
                  <a14:useLocalDpi xmlns:a14="http://schemas.microsoft.com/office/drawing/2010/main" val="0"/>
                </a:ext>
              </a:extLst>
            </a:blip>
            <a:srcRect/>
            <a:stretch>
              <a:fillRect/>
            </a:stretch>
          </a:blipFill>
        </p:grpSpPr>
        <p:sp>
          <p:nvSpPr>
            <p:cNvPr id="62" name="椭圆 61"/>
            <p:cNvSpPr/>
            <p:nvPr/>
          </p:nvSpPr>
          <p:spPr>
            <a:xfrm>
              <a:off x="9482595" y="2565731"/>
              <a:ext cx="71376" cy="71376"/>
            </a:xfrm>
            <a:prstGeom prst="ellipse">
              <a:avLst/>
            </a:prstGeom>
            <a:grp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3" name="椭圆 62"/>
            <p:cNvSpPr/>
            <p:nvPr/>
          </p:nvSpPr>
          <p:spPr>
            <a:xfrm>
              <a:off x="9625979" y="2615242"/>
              <a:ext cx="135000" cy="135000"/>
            </a:xfrm>
            <a:prstGeom prst="ellipse">
              <a:avLst/>
            </a:prstGeom>
            <a:grp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75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1250"/>
                            </p:stCondLst>
                            <p:childTnLst>
                              <p:par>
                                <p:cTn id="10" presetID="53" presetClass="entr" presetSubtype="16"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animEffect transition="in" filter="fade">
                                      <p:cBhvr>
                                        <p:cTn id="14" dur="500"/>
                                        <p:tgtEl>
                                          <p:spTgt spid="36"/>
                                        </p:tgtEl>
                                      </p:cBhvr>
                                    </p:animEffect>
                                  </p:childTnLst>
                                </p:cTn>
                              </p:par>
                              <p:par>
                                <p:cTn id="15" presetID="53" presetClass="entr" presetSubtype="16" fill="hold" nodeType="withEffect">
                                  <p:stCondLst>
                                    <p:cond delay="50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par>
                                <p:cTn id="20" presetID="53" presetClass="entr" presetSubtype="16" fill="hold" nodeType="withEffect">
                                  <p:stCondLst>
                                    <p:cond delay="50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fill="hold"/>
                                        <p:tgtEl>
                                          <p:spTgt spid="40"/>
                                        </p:tgtEl>
                                        <p:attrNameLst>
                                          <p:attrName>ppt_w</p:attrName>
                                        </p:attrNameLst>
                                      </p:cBhvr>
                                      <p:tavLst>
                                        <p:tav tm="0">
                                          <p:val>
                                            <p:fltVal val="0"/>
                                          </p:val>
                                        </p:tav>
                                        <p:tav tm="100000">
                                          <p:val>
                                            <p:strVal val="#ppt_w"/>
                                          </p:val>
                                        </p:tav>
                                      </p:tavLst>
                                    </p:anim>
                                    <p:anim calcmode="lin" valueType="num">
                                      <p:cBhvr>
                                        <p:cTn id="23" dur="500" fill="hold"/>
                                        <p:tgtEl>
                                          <p:spTgt spid="40"/>
                                        </p:tgtEl>
                                        <p:attrNameLst>
                                          <p:attrName>ppt_h</p:attrName>
                                        </p:attrNameLst>
                                      </p:cBhvr>
                                      <p:tavLst>
                                        <p:tav tm="0">
                                          <p:val>
                                            <p:fltVal val="0"/>
                                          </p:val>
                                        </p:tav>
                                        <p:tav tm="100000">
                                          <p:val>
                                            <p:strVal val="#ppt_h"/>
                                          </p:val>
                                        </p:tav>
                                      </p:tavLst>
                                    </p:anim>
                                    <p:animEffect transition="in" filter="fade">
                                      <p:cBhvr>
                                        <p:cTn id="24" dur="500"/>
                                        <p:tgtEl>
                                          <p:spTgt spid="40"/>
                                        </p:tgtEl>
                                      </p:cBhvr>
                                    </p:animEffect>
                                  </p:childTnLst>
                                </p:cTn>
                              </p:par>
                              <p:par>
                                <p:cTn id="25" presetID="53" presetClass="entr" presetSubtype="16" fill="hold" nodeType="withEffect">
                                  <p:stCondLst>
                                    <p:cond delay="500"/>
                                  </p:stCondLst>
                                  <p:childTnLst>
                                    <p:set>
                                      <p:cBhvr>
                                        <p:cTn id="26" dur="1" fill="hold">
                                          <p:stCondLst>
                                            <p:cond delay="0"/>
                                          </p:stCondLst>
                                        </p:cTn>
                                        <p:tgtEl>
                                          <p:spTgt spid="43"/>
                                        </p:tgtEl>
                                        <p:attrNameLst>
                                          <p:attrName>style.visibility</p:attrName>
                                        </p:attrNameLst>
                                      </p:cBhvr>
                                      <p:to>
                                        <p:strVal val="visible"/>
                                      </p:to>
                                    </p:set>
                                    <p:anim calcmode="lin" valueType="num">
                                      <p:cBhvr>
                                        <p:cTn id="27" dur="500" fill="hold"/>
                                        <p:tgtEl>
                                          <p:spTgt spid="43"/>
                                        </p:tgtEl>
                                        <p:attrNameLst>
                                          <p:attrName>ppt_w</p:attrName>
                                        </p:attrNameLst>
                                      </p:cBhvr>
                                      <p:tavLst>
                                        <p:tav tm="0">
                                          <p:val>
                                            <p:fltVal val="0"/>
                                          </p:val>
                                        </p:tav>
                                        <p:tav tm="100000">
                                          <p:val>
                                            <p:strVal val="#ppt_w"/>
                                          </p:val>
                                        </p:tav>
                                      </p:tavLst>
                                    </p:anim>
                                    <p:anim calcmode="lin" valueType="num">
                                      <p:cBhvr>
                                        <p:cTn id="28" dur="500" fill="hold"/>
                                        <p:tgtEl>
                                          <p:spTgt spid="43"/>
                                        </p:tgtEl>
                                        <p:attrNameLst>
                                          <p:attrName>ppt_h</p:attrName>
                                        </p:attrNameLst>
                                      </p:cBhvr>
                                      <p:tavLst>
                                        <p:tav tm="0">
                                          <p:val>
                                            <p:fltVal val="0"/>
                                          </p:val>
                                        </p:tav>
                                        <p:tav tm="100000">
                                          <p:val>
                                            <p:strVal val="#ppt_h"/>
                                          </p:val>
                                        </p:tav>
                                      </p:tavLst>
                                    </p:anim>
                                    <p:animEffect transition="in" filter="fade">
                                      <p:cBhvr>
                                        <p:cTn id="29" dur="500"/>
                                        <p:tgtEl>
                                          <p:spTgt spid="43"/>
                                        </p:tgtEl>
                                      </p:cBhvr>
                                    </p:animEffect>
                                  </p:childTnLst>
                                </p:cTn>
                              </p:par>
                              <p:par>
                                <p:cTn id="30" presetID="53" presetClass="entr" presetSubtype="16" fill="hold" nodeType="withEffect">
                                  <p:stCondLst>
                                    <p:cond delay="500"/>
                                  </p:stCondLst>
                                  <p:childTnLst>
                                    <p:set>
                                      <p:cBhvr>
                                        <p:cTn id="31" dur="1" fill="hold">
                                          <p:stCondLst>
                                            <p:cond delay="0"/>
                                          </p:stCondLst>
                                        </p:cTn>
                                        <p:tgtEl>
                                          <p:spTgt spid="46"/>
                                        </p:tgtEl>
                                        <p:attrNameLst>
                                          <p:attrName>style.visibility</p:attrName>
                                        </p:attrNameLst>
                                      </p:cBhvr>
                                      <p:to>
                                        <p:strVal val="visible"/>
                                      </p:to>
                                    </p:set>
                                    <p:anim calcmode="lin" valueType="num">
                                      <p:cBhvr>
                                        <p:cTn id="32" dur="500" fill="hold"/>
                                        <p:tgtEl>
                                          <p:spTgt spid="46"/>
                                        </p:tgtEl>
                                        <p:attrNameLst>
                                          <p:attrName>ppt_w</p:attrName>
                                        </p:attrNameLst>
                                      </p:cBhvr>
                                      <p:tavLst>
                                        <p:tav tm="0">
                                          <p:val>
                                            <p:fltVal val="0"/>
                                          </p:val>
                                        </p:tav>
                                        <p:tav tm="100000">
                                          <p:val>
                                            <p:strVal val="#ppt_w"/>
                                          </p:val>
                                        </p:tav>
                                      </p:tavLst>
                                    </p:anim>
                                    <p:anim calcmode="lin" valueType="num">
                                      <p:cBhvr>
                                        <p:cTn id="33" dur="500" fill="hold"/>
                                        <p:tgtEl>
                                          <p:spTgt spid="46"/>
                                        </p:tgtEl>
                                        <p:attrNameLst>
                                          <p:attrName>ppt_h</p:attrName>
                                        </p:attrNameLst>
                                      </p:cBhvr>
                                      <p:tavLst>
                                        <p:tav tm="0">
                                          <p:val>
                                            <p:fltVal val="0"/>
                                          </p:val>
                                        </p:tav>
                                        <p:tav tm="100000">
                                          <p:val>
                                            <p:strVal val="#ppt_h"/>
                                          </p:val>
                                        </p:tav>
                                      </p:tavLst>
                                    </p:anim>
                                    <p:animEffect transition="in" filter="fade">
                                      <p:cBhvr>
                                        <p:cTn id="34" dur="500"/>
                                        <p:tgtEl>
                                          <p:spTgt spid="46"/>
                                        </p:tgtEl>
                                      </p:cBhvr>
                                    </p:animEffect>
                                  </p:childTnLst>
                                </p:cTn>
                              </p:par>
                              <p:par>
                                <p:cTn id="35" presetID="53" presetClass="entr" presetSubtype="16" fill="hold" grpId="0" nodeType="withEffect">
                                  <p:stCondLst>
                                    <p:cond delay="1000"/>
                                  </p:stCondLst>
                                  <p:childTnLst>
                                    <p:set>
                                      <p:cBhvr>
                                        <p:cTn id="36" dur="1" fill="hold">
                                          <p:stCondLst>
                                            <p:cond delay="0"/>
                                          </p:stCondLst>
                                        </p:cTn>
                                        <p:tgtEl>
                                          <p:spTgt spid="52"/>
                                        </p:tgtEl>
                                        <p:attrNameLst>
                                          <p:attrName>style.visibility</p:attrName>
                                        </p:attrNameLst>
                                      </p:cBhvr>
                                      <p:to>
                                        <p:strVal val="visible"/>
                                      </p:to>
                                    </p:set>
                                    <p:anim calcmode="lin" valueType="num">
                                      <p:cBhvr>
                                        <p:cTn id="37" dur="500" fill="hold"/>
                                        <p:tgtEl>
                                          <p:spTgt spid="52"/>
                                        </p:tgtEl>
                                        <p:attrNameLst>
                                          <p:attrName>ppt_w</p:attrName>
                                        </p:attrNameLst>
                                      </p:cBhvr>
                                      <p:tavLst>
                                        <p:tav tm="0">
                                          <p:val>
                                            <p:fltVal val="0"/>
                                          </p:val>
                                        </p:tav>
                                        <p:tav tm="100000">
                                          <p:val>
                                            <p:strVal val="#ppt_w"/>
                                          </p:val>
                                        </p:tav>
                                      </p:tavLst>
                                    </p:anim>
                                    <p:anim calcmode="lin" valueType="num">
                                      <p:cBhvr>
                                        <p:cTn id="38" dur="500" fill="hold"/>
                                        <p:tgtEl>
                                          <p:spTgt spid="52"/>
                                        </p:tgtEl>
                                        <p:attrNameLst>
                                          <p:attrName>ppt_h</p:attrName>
                                        </p:attrNameLst>
                                      </p:cBhvr>
                                      <p:tavLst>
                                        <p:tav tm="0">
                                          <p:val>
                                            <p:fltVal val="0"/>
                                          </p:val>
                                        </p:tav>
                                        <p:tav tm="100000">
                                          <p:val>
                                            <p:strVal val="#ppt_h"/>
                                          </p:val>
                                        </p:tav>
                                      </p:tavLst>
                                    </p:anim>
                                    <p:animEffect transition="in" filter="fade">
                                      <p:cBhvr>
                                        <p:cTn id="39" dur="500"/>
                                        <p:tgtEl>
                                          <p:spTgt spid="52"/>
                                        </p:tgtEl>
                                      </p:cBhvr>
                                    </p:animEffect>
                                  </p:childTnLst>
                                </p:cTn>
                              </p:par>
                              <p:par>
                                <p:cTn id="40" presetID="53" presetClass="entr" presetSubtype="16" fill="hold" grpId="0" nodeType="withEffect">
                                  <p:stCondLst>
                                    <p:cond delay="100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par>
                                <p:cTn id="45" presetID="53" presetClass="entr" presetSubtype="16" fill="hold" grpId="0" nodeType="withEffect">
                                  <p:stCondLst>
                                    <p:cond delay="1000"/>
                                  </p:stCondLst>
                                  <p:childTnLst>
                                    <p:set>
                                      <p:cBhvr>
                                        <p:cTn id="46" dur="1" fill="hold">
                                          <p:stCondLst>
                                            <p:cond delay="0"/>
                                          </p:stCondLst>
                                        </p:cTn>
                                        <p:tgtEl>
                                          <p:spTgt spid="50"/>
                                        </p:tgtEl>
                                        <p:attrNameLst>
                                          <p:attrName>style.visibility</p:attrName>
                                        </p:attrNameLst>
                                      </p:cBhvr>
                                      <p:to>
                                        <p:strVal val="visible"/>
                                      </p:to>
                                    </p:set>
                                    <p:anim calcmode="lin" valueType="num">
                                      <p:cBhvr>
                                        <p:cTn id="47" dur="500" fill="hold"/>
                                        <p:tgtEl>
                                          <p:spTgt spid="50"/>
                                        </p:tgtEl>
                                        <p:attrNameLst>
                                          <p:attrName>ppt_w</p:attrName>
                                        </p:attrNameLst>
                                      </p:cBhvr>
                                      <p:tavLst>
                                        <p:tav tm="0">
                                          <p:val>
                                            <p:fltVal val="0"/>
                                          </p:val>
                                        </p:tav>
                                        <p:tav tm="100000">
                                          <p:val>
                                            <p:strVal val="#ppt_w"/>
                                          </p:val>
                                        </p:tav>
                                      </p:tavLst>
                                    </p:anim>
                                    <p:anim calcmode="lin" valueType="num">
                                      <p:cBhvr>
                                        <p:cTn id="48" dur="500" fill="hold"/>
                                        <p:tgtEl>
                                          <p:spTgt spid="50"/>
                                        </p:tgtEl>
                                        <p:attrNameLst>
                                          <p:attrName>ppt_h</p:attrName>
                                        </p:attrNameLst>
                                      </p:cBhvr>
                                      <p:tavLst>
                                        <p:tav tm="0">
                                          <p:val>
                                            <p:fltVal val="0"/>
                                          </p:val>
                                        </p:tav>
                                        <p:tav tm="100000">
                                          <p:val>
                                            <p:strVal val="#ppt_h"/>
                                          </p:val>
                                        </p:tav>
                                      </p:tavLst>
                                    </p:anim>
                                    <p:animEffect transition="in" filter="fade">
                                      <p:cBhvr>
                                        <p:cTn id="49" dur="500"/>
                                        <p:tgtEl>
                                          <p:spTgt spid="50"/>
                                        </p:tgtEl>
                                      </p:cBhvr>
                                    </p:animEffect>
                                  </p:childTnLst>
                                </p:cTn>
                              </p:par>
                              <p:par>
                                <p:cTn id="50" presetID="53" presetClass="entr" presetSubtype="16" fill="hold" grpId="0" nodeType="withEffect">
                                  <p:stCondLst>
                                    <p:cond delay="1000"/>
                                  </p:stCondLst>
                                  <p:childTnLst>
                                    <p:set>
                                      <p:cBhvr>
                                        <p:cTn id="51" dur="1" fill="hold">
                                          <p:stCondLst>
                                            <p:cond delay="0"/>
                                          </p:stCondLst>
                                        </p:cTn>
                                        <p:tgtEl>
                                          <p:spTgt spid="51"/>
                                        </p:tgtEl>
                                        <p:attrNameLst>
                                          <p:attrName>style.visibility</p:attrName>
                                        </p:attrNameLst>
                                      </p:cBhvr>
                                      <p:to>
                                        <p:strVal val="visible"/>
                                      </p:to>
                                    </p:set>
                                    <p:anim calcmode="lin" valueType="num">
                                      <p:cBhvr>
                                        <p:cTn id="52" dur="500" fill="hold"/>
                                        <p:tgtEl>
                                          <p:spTgt spid="51"/>
                                        </p:tgtEl>
                                        <p:attrNameLst>
                                          <p:attrName>ppt_w</p:attrName>
                                        </p:attrNameLst>
                                      </p:cBhvr>
                                      <p:tavLst>
                                        <p:tav tm="0">
                                          <p:val>
                                            <p:fltVal val="0"/>
                                          </p:val>
                                        </p:tav>
                                        <p:tav tm="100000">
                                          <p:val>
                                            <p:strVal val="#ppt_w"/>
                                          </p:val>
                                        </p:tav>
                                      </p:tavLst>
                                    </p:anim>
                                    <p:anim calcmode="lin" valueType="num">
                                      <p:cBhvr>
                                        <p:cTn id="53" dur="500" fill="hold"/>
                                        <p:tgtEl>
                                          <p:spTgt spid="51"/>
                                        </p:tgtEl>
                                        <p:attrNameLst>
                                          <p:attrName>ppt_h</p:attrName>
                                        </p:attrNameLst>
                                      </p:cBhvr>
                                      <p:tavLst>
                                        <p:tav tm="0">
                                          <p:val>
                                            <p:fltVal val="0"/>
                                          </p:val>
                                        </p:tav>
                                        <p:tav tm="100000">
                                          <p:val>
                                            <p:strVal val="#ppt_h"/>
                                          </p:val>
                                        </p:tav>
                                      </p:tavLst>
                                    </p:anim>
                                    <p:animEffect transition="in" filter="fade">
                                      <p:cBhvr>
                                        <p:cTn id="54" dur="500"/>
                                        <p:tgtEl>
                                          <p:spTgt spid="51"/>
                                        </p:tgtEl>
                                      </p:cBhvr>
                                    </p:animEffect>
                                  </p:childTnLst>
                                </p:cTn>
                              </p:par>
                              <p:par>
                                <p:cTn id="55" presetID="14" presetClass="entr" presetSubtype="10" fill="hold" grpId="0" nodeType="withEffect">
                                  <p:stCondLst>
                                    <p:cond delay="2000"/>
                                  </p:stCondLst>
                                  <p:childTnLst>
                                    <p:set>
                                      <p:cBhvr>
                                        <p:cTn id="56" dur="1" fill="hold">
                                          <p:stCondLst>
                                            <p:cond delay="0"/>
                                          </p:stCondLst>
                                        </p:cTn>
                                        <p:tgtEl>
                                          <p:spTgt spid="53"/>
                                        </p:tgtEl>
                                        <p:attrNameLst>
                                          <p:attrName>style.visibility</p:attrName>
                                        </p:attrNameLst>
                                      </p:cBhvr>
                                      <p:to>
                                        <p:strVal val="visible"/>
                                      </p:to>
                                    </p:set>
                                    <p:animEffect transition="in" filter="randombar(horizontal)">
                                      <p:cBhvr>
                                        <p:cTn id="57" dur="400"/>
                                        <p:tgtEl>
                                          <p:spTgt spid="53"/>
                                        </p:tgtEl>
                                      </p:cBhvr>
                                    </p:animEffect>
                                  </p:childTnLst>
                                </p:cTn>
                              </p:par>
                              <p:par>
                                <p:cTn id="58" presetID="14" presetClass="entr" presetSubtype="10" fill="hold" grpId="0" nodeType="withEffect">
                                  <p:stCondLst>
                                    <p:cond delay="2000"/>
                                  </p:stCondLst>
                                  <p:childTnLst>
                                    <p:set>
                                      <p:cBhvr>
                                        <p:cTn id="59" dur="1" fill="hold">
                                          <p:stCondLst>
                                            <p:cond delay="0"/>
                                          </p:stCondLst>
                                        </p:cTn>
                                        <p:tgtEl>
                                          <p:spTgt spid="54"/>
                                        </p:tgtEl>
                                        <p:attrNameLst>
                                          <p:attrName>style.visibility</p:attrName>
                                        </p:attrNameLst>
                                      </p:cBhvr>
                                      <p:to>
                                        <p:strVal val="visible"/>
                                      </p:to>
                                    </p:set>
                                    <p:animEffect transition="in" filter="randombar(horizontal)">
                                      <p:cBhvr>
                                        <p:cTn id="60" dur="400"/>
                                        <p:tgtEl>
                                          <p:spTgt spid="54"/>
                                        </p:tgtEl>
                                      </p:cBhvr>
                                    </p:animEffect>
                                  </p:childTnLst>
                                </p:cTn>
                              </p:par>
                              <p:par>
                                <p:cTn id="61" presetID="14" presetClass="entr" presetSubtype="10" fill="hold" grpId="0" nodeType="withEffect">
                                  <p:stCondLst>
                                    <p:cond delay="2000"/>
                                  </p:stCondLst>
                                  <p:childTnLst>
                                    <p:set>
                                      <p:cBhvr>
                                        <p:cTn id="62" dur="1" fill="hold">
                                          <p:stCondLst>
                                            <p:cond delay="0"/>
                                          </p:stCondLst>
                                        </p:cTn>
                                        <p:tgtEl>
                                          <p:spTgt spid="55"/>
                                        </p:tgtEl>
                                        <p:attrNameLst>
                                          <p:attrName>style.visibility</p:attrName>
                                        </p:attrNameLst>
                                      </p:cBhvr>
                                      <p:to>
                                        <p:strVal val="visible"/>
                                      </p:to>
                                    </p:set>
                                    <p:animEffect transition="in" filter="randombar(horizontal)">
                                      <p:cBhvr>
                                        <p:cTn id="63" dur="400"/>
                                        <p:tgtEl>
                                          <p:spTgt spid="55"/>
                                        </p:tgtEl>
                                      </p:cBhvr>
                                    </p:animEffect>
                                  </p:childTnLst>
                                </p:cTn>
                              </p:par>
                              <p:par>
                                <p:cTn id="64" presetID="14" presetClass="entr" presetSubtype="10" fill="hold" grpId="0" nodeType="withEffect">
                                  <p:stCondLst>
                                    <p:cond delay="2000"/>
                                  </p:stCondLst>
                                  <p:childTnLst>
                                    <p:set>
                                      <p:cBhvr>
                                        <p:cTn id="65" dur="1" fill="hold">
                                          <p:stCondLst>
                                            <p:cond delay="0"/>
                                          </p:stCondLst>
                                        </p:cTn>
                                        <p:tgtEl>
                                          <p:spTgt spid="56"/>
                                        </p:tgtEl>
                                        <p:attrNameLst>
                                          <p:attrName>style.visibility</p:attrName>
                                        </p:attrNameLst>
                                      </p:cBhvr>
                                      <p:to>
                                        <p:strVal val="visible"/>
                                      </p:to>
                                    </p:set>
                                    <p:animEffect transition="in" filter="randombar(horizontal)">
                                      <p:cBhvr>
                                        <p:cTn id="66" dur="400"/>
                                        <p:tgtEl>
                                          <p:spTgt spid="56"/>
                                        </p:tgtEl>
                                      </p:cBhvr>
                                    </p:animEffect>
                                  </p:childTnLst>
                                </p:cTn>
                              </p:par>
                              <p:par>
                                <p:cTn id="67" presetID="14" presetClass="entr" presetSubtype="10" fill="hold" grpId="0" nodeType="withEffect">
                                  <p:stCondLst>
                                    <p:cond delay="2000"/>
                                  </p:stCondLst>
                                  <p:childTnLst>
                                    <p:set>
                                      <p:cBhvr>
                                        <p:cTn id="68" dur="1" fill="hold">
                                          <p:stCondLst>
                                            <p:cond delay="0"/>
                                          </p:stCondLst>
                                        </p:cTn>
                                        <p:tgtEl>
                                          <p:spTgt spid="57"/>
                                        </p:tgtEl>
                                        <p:attrNameLst>
                                          <p:attrName>style.visibility</p:attrName>
                                        </p:attrNameLst>
                                      </p:cBhvr>
                                      <p:to>
                                        <p:strVal val="visible"/>
                                      </p:to>
                                    </p:set>
                                    <p:animEffect transition="in" filter="randombar(horizontal)">
                                      <p:cBhvr>
                                        <p:cTn id="69" dur="400"/>
                                        <p:tgtEl>
                                          <p:spTgt spid="57"/>
                                        </p:tgtEl>
                                      </p:cBhvr>
                                    </p:animEffect>
                                  </p:childTnLst>
                                </p:cTn>
                              </p:par>
                              <p:par>
                                <p:cTn id="70" presetID="14" presetClass="entr" presetSubtype="10" fill="hold" grpId="0" nodeType="withEffect">
                                  <p:stCondLst>
                                    <p:cond delay="2000"/>
                                  </p:stCondLst>
                                  <p:childTnLst>
                                    <p:set>
                                      <p:cBhvr>
                                        <p:cTn id="71" dur="1" fill="hold">
                                          <p:stCondLst>
                                            <p:cond delay="0"/>
                                          </p:stCondLst>
                                        </p:cTn>
                                        <p:tgtEl>
                                          <p:spTgt spid="58"/>
                                        </p:tgtEl>
                                        <p:attrNameLst>
                                          <p:attrName>style.visibility</p:attrName>
                                        </p:attrNameLst>
                                      </p:cBhvr>
                                      <p:to>
                                        <p:strVal val="visible"/>
                                      </p:to>
                                    </p:set>
                                    <p:animEffect transition="in" filter="randombar(horizontal)">
                                      <p:cBhvr>
                                        <p:cTn id="72" dur="400"/>
                                        <p:tgtEl>
                                          <p:spTgt spid="58"/>
                                        </p:tgtEl>
                                      </p:cBhvr>
                                    </p:animEffect>
                                  </p:childTnLst>
                                </p:cTn>
                              </p:par>
                              <p:par>
                                <p:cTn id="73" presetID="14" presetClass="entr" presetSubtype="10" fill="hold" grpId="0" nodeType="withEffect">
                                  <p:stCondLst>
                                    <p:cond delay="2000"/>
                                  </p:stCondLst>
                                  <p:childTnLst>
                                    <p:set>
                                      <p:cBhvr>
                                        <p:cTn id="74" dur="1" fill="hold">
                                          <p:stCondLst>
                                            <p:cond delay="0"/>
                                          </p:stCondLst>
                                        </p:cTn>
                                        <p:tgtEl>
                                          <p:spTgt spid="59"/>
                                        </p:tgtEl>
                                        <p:attrNameLst>
                                          <p:attrName>style.visibility</p:attrName>
                                        </p:attrNameLst>
                                      </p:cBhvr>
                                      <p:to>
                                        <p:strVal val="visible"/>
                                      </p:to>
                                    </p:set>
                                    <p:animEffect transition="in" filter="randombar(horizontal)">
                                      <p:cBhvr>
                                        <p:cTn id="75" dur="400"/>
                                        <p:tgtEl>
                                          <p:spTgt spid="59"/>
                                        </p:tgtEl>
                                      </p:cBhvr>
                                    </p:animEffect>
                                  </p:childTnLst>
                                </p:cTn>
                              </p:par>
                              <p:par>
                                <p:cTn id="76" presetID="14" presetClass="entr" presetSubtype="10" fill="hold" grpId="0" nodeType="withEffect">
                                  <p:stCondLst>
                                    <p:cond delay="2000"/>
                                  </p:stCondLst>
                                  <p:childTnLst>
                                    <p:set>
                                      <p:cBhvr>
                                        <p:cTn id="77" dur="1" fill="hold">
                                          <p:stCondLst>
                                            <p:cond delay="0"/>
                                          </p:stCondLst>
                                        </p:cTn>
                                        <p:tgtEl>
                                          <p:spTgt spid="60"/>
                                        </p:tgtEl>
                                        <p:attrNameLst>
                                          <p:attrName>style.visibility</p:attrName>
                                        </p:attrNameLst>
                                      </p:cBhvr>
                                      <p:to>
                                        <p:strVal val="visible"/>
                                      </p:to>
                                    </p:set>
                                    <p:animEffect transition="in" filter="randombar(horizontal)">
                                      <p:cBhvr>
                                        <p:cTn id="78" dur="400"/>
                                        <p:tgtEl>
                                          <p:spTgt spid="60"/>
                                        </p:tgtEl>
                                      </p:cBhvr>
                                    </p:animEffect>
                                  </p:childTnLst>
                                </p:cTn>
                              </p:par>
                            </p:childTnLst>
                          </p:cTn>
                        </p:par>
                        <p:par>
                          <p:cTn id="79" fill="hold">
                            <p:stCondLst>
                              <p:cond delay="3650"/>
                            </p:stCondLst>
                            <p:childTnLst>
                              <p:par>
                                <p:cTn id="80" presetID="42" presetClass="entr" presetSubtype="0" fill="hold" nodeType="afterEffect">
                                  <p:stCondLst>
                                    <p:cond delay="0"/>
                                  </p:stCondLst>
                                  <p:childTnLst>
                                    <p:set>
                                      <p:cBhvr>
                                        <p:cTn id="81" dur="1" fill="hold">
                                          <p:stCondLst>
                                            <p:cond delay="0"/>
                                          </p:stCondLst>
                                        </p:cTn>
                                        <p:tgtEl>
                                          <p:spTgt spid="61"/>
                                        </p:tgtEl>
                                        <p:attrNameLst>
                                          <p:attrName>style.visibility</p:attrName>
                                        </p:attrNameLst>
                                      </p:cBhvr>
                                      <p:to>
                                        <p:strVal val="visible"/>
                                      </p:to>
                                    </p:set>
                                    <p:animEffect transition="in" filter="fade">
                                      <p:cBhvr>
                                        <p:cTn id="82" dur="1000"/>
                                        <p:tgtEl>
                                          <p:spTgt spid="61"/>
                                        </p:tgtEl>
                                      </p:cBhvr>
                                    </p:animEffect>
                                    <p:anim calcmode="lin" valueType="num">
                                      <p:cBhvr>
                                        <p:cTn id="83" dur="1000" fill="hold"/>
                                        <p:tgtEl>
                                          <p:spTgt spid="61"/>
                                        </p:tgtEl>
                                        <p:attrNameLst>
                                          <p:attrName>ppt_x</p:attrName>
                                        </p:attrNameLst>
                                      </p:cBhvr>
                                      <p:tavLst>
                                        <p:tav tm="0">
                                          <p:val>
                                            <p:strVal val="#ppt_x"/>
                                          </p:val>
                                        </p:tav>
                                        <p:tav tm="100000">
                                          <p:val>
                                            <p:strVal val="#ppt_x"/>
                                          </p:val>
                                        </p:tav>
                                      </p:tavLst>
                                    </p:anim>
                                    <p:anim calcmode="lin" valueType="num">
                                      <p:cBhvr>
                                        <p:cTn id="84"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9" grpId="0" animBg="1"/>
      <p:bldP spid="50" grpId="0" animBg="1"/>
      <p:bldP spid="51" grpId="0" animBg="1"/>
      <p:bldP spid="52" grpId="0" animBg="1"/>
      <p:bldP spid="53" grpId="0"/>
      <p:bldP spid="54" grpId="0"/>
      <p:bldP spid="55" grpId="0"/>
      <p:bldP spid="56" grpId="0"/>
      <p:bldP spid="57" grpId="0"/>
      <p:bldP spid="58" grpId="0"/>
      <p:bldP spid="59" grpId="0"/>
      <p:bldP spid="6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 name="Picture 4" descr="C:\Users\ABC\Desktop\GR-010 (2).png"/>
          <p:cNvPicPr>
            <a:picLocks noChangeAspect="1" noChangeArrowheads="1"/>
          </p:cNvPicPr>
          <p:nvPr/>
        </p:nvPicPr>
        <p:blipFill>
          <a:blip r:embed="rId2">
            <a:biLevel thresh="25000"/>
            <a:extLst>
              <a:ext uri="{28A0092B-C50C-407E-A947-70E740481C1C}">
                <a14:useLocalDpi xmlns:a14="http://schemas.microsoft.com/office/drawing/2010/main"/>
              </a:ext>
            </a:extLst>
          </a:blip>
          <a:srcRect/>
          <a:stretch>
            <a:fillRect/>
          </a:stretch>
        </p:blipFill>
        <p:spPr bwMode="auto">
          <a:xfrm>
            <a:off x="2697953" y="2921066"/>
            <a:ext cx="5544616" cy="342499"/>
          </a:xfrm>
          <a:prstGeom prst="rect">
            <a:avLst/>
          </a:prstGeom>
          <a:noFill/>
          <a:extLst>
            <a:ext uri="{909E8E84-426E-40DD-AFC4-6F175D3DCCD1}">
              <a14:hiddenFill xmlns:a14="http://schemas.microsoft.com/office/drawing/2010/main">
                <a:solidFill>
                  <a:srgbClr val="FFFFFF"/>
                </a:solidFill>
              </a14:hiddenFill>
            </a:ext>
          </a:extLst>
        </p:spPr>
      </p:pic>
      <p:sp>
        <p:nvSpPr>
          <p:cNvPr id="110" name="TextBox 7"/>
          <p:cNvSpPr>
            <a:spLocks noChangeArrowheads="1"/>
          </p:cNvSpPr>
          <p:nvPr/>
        </p:nvSpPr>
        <p:spPr bwMode="auto">
          <a:xfrm>
            <a:off x="2915447" y="2040606"/>
            <a:ext cx="617551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05037" fontAlgn="auto">
              <a:spcBef>
                <a:spcPts val="0"/>
              </a:spcBef>
              <a:spcAft>
                <a:spcPts val="0"/>
              </a:spcAft>
            </a:pPr>
            <a:r>
              <a:rPr lang="zh-CN" altLang="en-US" dirty="0">
                <a:solidFill>
                  <a:prstClr val="white"/>
                </a:solidFill>
                <a:latin typeface="微软雅黑" panose="020B0503020204020204" pitchFamily="34" charset="-122"/>
                <a:ea typeface="微软雅黑" panose="020B0503020204020204" pitchFamily="34" charset="-122"/>
              </a:rPr>
              <a:t>工作总结│商务报告│新年计划│商务展示</a:t>
            </a:r>
          </a:p>
        </p:txBody>
      </p:sp>
      <p:sp>
        <p:nvSpPr>
          <p:cNvPr id="111" name="Rectangle 4"/>
          <p:cNvSpPr txBox="1">
            <a:spLocks noChangeArrowheads="1"/>
          </p:cNvSpPr>
          <p:nvPr/>
        </p:nvSpPr>
        <p:spPr bwMode="auto">
          <a:xfrm>
            <a:off x="2894970" y="3299121"/>
            <a:ext cx="3669602" cy="25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defTabSz="405037" fontAlgn="auto">
              <a:spcBef>
                <a:spcPts val="0"/>
              </a:spcBef>
              <a:spcAft>
                <a:spcPts val="0"/>
              </a:spcAft>
            </a:pPr>
            <a:r>
              <a:rPr lang="zh-CN" altLang="en-US" sz="1800" b="0" dirty="0">
                <a:solidFill>
                  <a:prstClr val="white"/>
                </a:solidFill>
                <a:latin typeface="方正黑体简体" panose="02010601030101010101" pitchFamily="2" charset="-122"/>
                <a:ea typeface="方正黑体简体" panose="02010601030101010101" pitchFamily="2" charset="-122"/>
              </a:rPr>
              <a:t>这里可以输入公司</a:t>
            </a:r>
            <a:r>
              <a:rPr lang="en-US" altLang="zh-CN" sz="1800" b="0" dirty="0">
                <a:solidFill>
                  <a:prstClr val="white"/>
                </a:solidFill>
                <a:latin typeface="方正黑体简体" panose="02010601030101010101" pitchFamily="2" charset="-122"/>
                <a:ea typeface="方正黑体简体" panose="02010601030101010101" pitchFamily="2" charset="-122"/>
              </a:rPr>
              <a:t>/</a:t>
            </a:r>
            <a:r>
              <a:rPr lang="zh-CN" altLang="en-US" sz="1800" b="0" dirty="0">
                <a:solidFill>
                  <a:prstClr val="white"/>
                </a:solidFill>
                <a:latin typeface="方正黑体简体" panose="02010601030101010101" pitchFamily="2" charset="-122"/>
                <a:ea typeface="方正黑体简体" panose="02010601030101010101" pitchFamily="2" charset="-122"/>
              </a:rPr>
              <a:t>团队名称</a:t>
            </a:r>
          </a:p>
        </p:txBody>
      </p:sp>
      <p:pic>
        <p:nvPicPr>
          <p:cNvPr id="112" name="Picture 3" descr="C:\Users\ABC\Desktop\GR-010 (2).png"/>
          <p:cNvPicPr>
            <a:picLocks noChangeAspect="1" noChangeArrowheads="1"/>
          </p:cNvPicPr>
          <p:nvPr/>
        </p:nvPicPr>
        <p:blipFill>
          <a:blip r:embed="rId3">
            <a:grayscl/>
            <a:extLst>
              <a:ext uri="{28A0092B-C50C-407E-A947-70E740481C1C}">
                <a14:useLocalDpi xmlns:a14="http://schemas.microsoft.com/office/drawing/2010/main"/>
              </a:ext>
            </a:extLst>
          </a:blip>
          <a:srcRect/>
          <a:stretch>
            <a:fillRect/>
          </a:stretch>
        </p:blipFill>
        <p:spPr bwMode="auto">
          <a:xfrm rot="19741709">
            <a:off x="7585767" y="2538541"/>
            <a:ext cx="939800" cy="508000"/>
          </a:xfrm>
          <a:prstGeom prst="rect">
            <a:avLst/>
          </a:prstGeom>
          <a:noFill/>
          <a:extLst>
            <a:ext uri="{909E8E84-426E-40DD-AFC4-6F175D3DCCD1}">
              <a14:hiddenFill xmlns:a14="http://schemas.microsoft.com/office/drawing/2010/main">
                <a:solidFill>
                  <a:srgbClr val="FFFFFF"/>
                </a:solidFill>
              </a14:hiddenFill>
            </a:ext>
          </a:extLst>
        </p:spPr>
      </p:pic>
      <p:sp>
        <p:nvSpPr>
          <p:cNvPr id="113" name="Freeform 6"/>
          <p:cNvSpPr>
            <a:spLocks/>
          </p:cNvSpPr>
          <p:nvPr/>
        </p:nvSpPr>
        <p:spPr bwMode="auto">
          <a:xfrm flipH="1">
            <a:off x="1164895" y="4813659"/>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013">
              <a:solidFill>
                <a:prstClr val="black"/>
              </a:solidFill>
              <a:latin typeface="Calibri"/>
              <a:ea typeface="+mn-ea"/>
            </a:endParaRPr>
          </a:p>
        </p:txBody>
      </p:sp>
      <p:sp>
        <p:nvSpPr>
          <p:cNvPr id="114" name="Freeform 24"/>
          <p:cNvSpPr/>
          <p:nvPr/>
        </p:nvSpPr>
        <p:spPr>
          <a:xfrm flipH="1">
            <a:off x="989226" y="4485801"/>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smtClean="0">
              <a:ln>
                <a:noFill/>
              </a:ln>
              <a:solidFill>
                <a:srgbClr val="414455"/>
              </a:solidFill>
              <a:effectLst/>
              <a:uLnTx/>
              <a:uFillTx/>
              <a:latin typeface="Calibri"/>
              <a:ea typeface="+mn-ea"/>
              <a:cs typeface="+mn-cs"/>
            </a:endParaRPr>
          </a:p>
        </p:txBody>
      </p:sp>
      <p:sp>
        <p:nvSpPr>
          <p:cNvPr id="115" name="Freeform 25"/>
          <p:cNvSpPr/>
          <p:nvPr/>
        </p:nvSpPr>
        <p:spPr>
          <a:xfrm flipH="1">
            <a:off x="1272155" y="4987903"/>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smtClean="0">
              <a:ln>
                <a:noFill/>
              </a:ln>
              <a:solidFill>
                <a:prstClr val="white"/>
              </a:solidFill>
              <a:effectLst/>
              <a:uLnTx/>
              <a:uFillTx/>
              <a:latin typeface="Calibri"/>
              <a:ea typeface="+mn-ea"/>
              <a:cs typeface="+mn-cs"/>
            </a:endParaRPr>
          </a:p>
        </p:txBody>
      </p:sp>
      <p:sp>
        <p:nvSpPr>
          <p:cNvPr id="116" name="Freeform 5"/>
          <p:cNvSpPr>
            <a:spLocks/>
          </p:cNvSpPr>
          <p:nvPr/>
        </p:nvSpPr>
        <p:spPr bwMode="auto">
          <a:xfrm>
            <a:off x="1418029" y="3910388"/>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17" name="Freeform 6"/>
          <p:cNvSpPr>
            <a:spLocks/>
          </p:cNvSpPr>
          <p:nvPr/>
        </p:nvSpPr>
        <p:spPr bwMode="auto">
          <a:xfrm>
            <a:off x="1456119" y="3840160"/>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blipFill dpi="0" rotWithShape="1">
            <a:blip r:embed="rId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18" name="Freeform 7"/>
          <p:cNvSpPr>
            <a:spLocks/>
          </p:cNvSpPr>
          <p:nvPr/>
        </p:nvSpPr>
        <p:spPr bwMode="auto">
          <a:xfrm>
            <a:off x="1444216" y="3884201"/>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blipFill dpi="0" rotWithShape="1">
            <a:blip r:embed="rId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19" name="Freeform 8"/>
          <p:cNvSpPr>
            <a:spLocks/>
          </p:cNvSpPr>
          <p:nvPr/>
        </p:nvSpPr>
        <p:spPr bwMode="auto">
          <a:xfrm>
            <a:off x="1435884" y="4290098"/>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blipFill dpi="0" rotWithShape="1">
            <a:blip r:embed="rId1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20" name="Freeform 9"/>
          <p:cNvSpPr>
            <a:spLocks/>
          </p:cNvSpPr>
          <p:nvPr/>
        </p:nvSpPr>
        <p:spPr bwMode="auto">
          <a:xfrm>
            <a:off x="1556106" y="3909198"/>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blipFill dpi="0" rotWithShape="1">
            <a:blip r:embed="rId1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21" name="Freeform 10"/>
          <p:cNvSpPr>
            <a:spLocks/>
          </p:cNvSpPr>
          <p:nvPr/>
        </p:nvSpPr>
        <p:spPr bwMode="auto">
          <a:xfrm>
            <a:off x="1593006" y="3836589"/>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blipFill dpi="0" rotWithShape="1">
            <a:blip r:embed="rId1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22" name="Freeform 11"/>
          <p:cNvSpPr>
            <a:spLocks/>
          </p:cNvSpPr>
          <p:nvPr/>
        </p:nvSpPr>
        <p:spPr bwMode="auto">
          <a:xfrm>
            <a:off x="1582293" y="3883011"/>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blipFill dpi="0" rotWithShape="1">
            <a:blip r:embed="rId1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23" name="Freeform 12"/>
          <p:cNvSpPr>
            <a:spLocks/>
          </p:cNvSpPr>
          <p:nvPr/>
        </p:nvSpPr>
        <p:spPr bwMode="auto">
          <a:xfrm>
            <a:off x="1573961" y="4286528"/>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blipFill dpi="0" rotWithShape="1">
            <a:blip r:embed="rId1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24" name="Freeform 13"/>
          <p:cNvSpPr>
            <a:spLocks/>
          </p:cNvSpPr>
          <p:nvPr/>
        </p:nvSpPr>
        <p:spPr bwMode="auto">
          <a:xfrm>
            <a:off x="1676328" y="3911578"/>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blipFill dpi="0" rotWithShape="1">
            <a:blip r:embed="rId1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nvGrpSpPr>
          <p:cNvPr id="125" name="Group 123"/>
          <p:cNvGrpSpPr/>
          <p:nvPr/>
        </p:nvGrpSpPr>
        <p:grpSpPr>
          <a:xfrm>
            <a:off x="750263" y="3849682"/>
            <a:ext cx="613013" cy="465414"/>
            <a:chOff x="7170738" y="4168775"/>
            <a:chExt cx="817563" cy="620713"/>
          </a:xfrm>
          <a:blipFill dpi="0" rotWithShape="1">
            <a:blip r:embed="rId15">
              <a:extLst>
                <a:ext uri="{28A0092B-C50C-407E-A947-70E740481C1C}">
                  <a14:useLocalDpi xmlns:a14="http://schemas.microsoft.com/office/drawing/2010/main" val="0"/>
                </a:ext>
              </a:extLst>
            </a:blip>
            <a:srcRect/>
            <a:stretch>
              <a:fillRect/>
            </a:stretch>
          </a:blipFill>
        </p:grpSpPr>
        <p:sp>
          <p:nvSpPr>
            <p:cNvPr id="126"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27"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28"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29"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30"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31"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sp>
        <p:nvSpPr>
          <p:cNvPr id="132" name="Freeform 20"/>
          <p:cNvSpPr>
            <a:spLocks noEditPoints="1"/>
          </p:cNvSpPr>
          <p:nvPr/>
        </p:nvSpPr>
        <p:spPr bwMode="auto">
          <a:xfrm>
            <a:off x="251520" y="2230853"/>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blipFill dpi="0" rotWithShape="1">
            <a:blip r:embed="rId1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33" name="Oval 21"/>
          <p:cNvSpPr>
            <a:spLocks noChangeArrowheads="1"/>
          </p:cNvSpPr>
          <p:nvPr/>
        </p:nvSpPr>
        <p:spPr bwMode="auto">
          <a:xfrm>
            <a:off x="2538116" y="2142770"/>
            <a:ext cx="105938" cy="105938"/>
          </a:xfrm>
          <a:prstGeom prst="ellipse">
            <a:avLst/>
          </a:prstGeom>
          <a:blipFill dpi="0" rotWithShape="1">
            <a:blip r:embed="rId1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34" name="Freeform 22"/>
          <p:cNvSpPr>
            <a:spLocks/>
          </p:cNvSpPr>
          <p:nvPr/>
        </p:nvSpPr>
        <p:spPr bwMode="auto">
          <a:xfrm>
            <a:off x="2576206" y="2221331"/>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blipFill dpi="0" rotWithShape="1">
            <a:blip r:embed="rId1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35" name="Freeform 23"/>
          <p:cNvSpPr>
            <a:spLocks/>
          </p:cNvSpPr>
          <p:nvPr/>
        </p:nvSpPr>
        <p:spPr bwMode="auto">
          <a:xfrm>
            <a:off x="2429797" y="2221331"/>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blipFill dpi="0" rotWithShape="1">
            <a:blip r:embed="rId1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36" name="Freeform 24"/>
          <p:cNvSpPr>
            <a:spLocks/>
          </p:cNvSpPr>
          <p:nvPr/>
        </p:nvSpPr>
        <p:spPr bwMode="auto">
          <a:xfrm>
            <a:off x="2585729" y="2104680"/>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blipFill dpi="0" rotWithShape="1">
            <a:blip r:embed="rId2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37" name="Freeform 25"/>
          <p:cNvSpPr>
            <a:spLocks noEditPoints="1"/>
          </p:cNvSpPr>
          <p:nvPr/>
        </p:nvSpPr>
        <p:spPr bwMode="auto">
          <a:xfrm>
            <a:off x="1733463" y="1848763"/>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blipFill dpi="0" rotWithShape="1">
            <a:blip r:embed="rId2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38" name="Freeform 26"/>
          <p:cNvSpPr>
            <a:spLocks noEditPoints="1"/>
          </p:cNvSpPr>
          <p:nvPr/>
        </p:nvSpPr>
        <p:spPr bwMode="auto">
          <a:xfrm>
            <a:off x="1588244" y="1992790"/>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blipFill dpi="0" rotWithShape="1">
            <a:blip r:embed="rId2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39" name="Freeform 27"/>
          <p:cNvSpPr>
            <a:spLocks noEditPoints="1"/>
          </p:cNvSpPr>
          <p:nvPr/>
        </p:nvSpPr>
        <p:spPr bwMode="auto">
          <a:xfrm>
            <a:off x="1622764" y="1889234"/>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blipFill dpi="0" rotWithShape="1">
            <a:blip r:embed="rId2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40" name="Freeform 28"/>
          <p:cNvSpPr>
            <a:spLocks noEditPoints="1"/>
          </p:cNvSpPr>
          <p:nvPr/>
        </p:nvSpPr>
        <p:spPr bwMode="auto">
          <a:xfrm>
            <a:off x="1622764" y="1889234"/>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blipFill dpi="0" rotWithShape="1">
            <a:blip r:embed="rId2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41" name="Oval 29"/>
          <p:cNvSpPr>
            <a:spLocks noChangeArrowheads="1"/>
          </p:cNvSpPr>
          <p:nvPr/>
        </p:nvSpPr>
        <p:spPr bwMode="auto">
          <a:xfrm>
            <a:off x="1783457" y="2041594"/>
            <a:ext cx="70229" cy="70229"/>
          </a:xfrm>
          <a:prstGeom prst="ellipse">
            <a:avLst/>
          </a:prstGeom>
          <a:blipFill dpi="0" rotWithShape="1">
            <a:blip r:embed="rId2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42" name="Freeform 30"/>
          <p:cNvSpPr>
            <a:spLocks noEditPoints="1"/>
          </p:cNvSpPr>
          <p:nvPr/>
        </p:nvSpPr>
        <p:spPr bwMode="auto">
          <a:xfrm>
            <a:off x="2322669" y="1719018"/>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blipFill dpi="0" rotWithShape="1">
            <a:blip r:embed="rId2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43" name="Rectangle 31"/>
          <p:cNvSpPr>
            <a:spLocks noChangeArrowheads="1"/>
          </p:cNvSpPr>
          <p:nvPr/>
        </p:nvSpPr>
        <p:spPr bwMode="auto">
          <a:xfrm>
            <a:off x="2226254" y="1717828"/>
            <a:ext cx="48803" cy="355905"/>
          </a:xfrm>
          <a:prstGeom prst="rect">
            <a:avLst/>
          </a:prstGeom>
          <a:blipFill dpi="0" rotWithShape="1">
            <a:blip r:embed="rId2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44" name="Freeform 32"/>
          <p:cNvSpPr>
            <a:spLocks noEditPoints="1"/>
          </p:cNvSpPr>
          <p:nvPr/>
        </p:nvSpPr>
        <p:spPr bwMode="auto">
          <a:xfrm>
            <a:off x="645515" y="3510443"/>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blipFill dpi="0" rotWithShape="1">
            <a:blip r:embed="rId2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nvGrpSpPr>
          <p:cNvPr id="145" name="Group 127"/>
          <p:cNvGrpSpPr/>
          <p:nvPr/>
        </p:nvGrpSpPr>
        <p:grpSpPr>
          <a:xfrm>
            <a:off x="1829878" y="3818733"/>
            <a:ext cx="380902" cy="490410"/>
            <a:chOff x="8610600" y="4127500"/>
            <a:chExt cx="508001" cy="654050"/>
          </a:xfrm>
          <a:blipFill dpi="0" rotWithShape="1">
            <a:blip r:embed="rId15">
              <a:extLst>
                <a:ext uri="{28A0092B-C50C-407E-A947-70E740481C1C}">
                  <a14:useLocalDpi xmlns:a14="http://schemas.microsoft.com/office/drawing/2010/main" val="0"/>
                </a:ext>
              </a:extLst>
            </a:blip>
            <a:srcRect/>
            <a:stretch>
              <a:fillRect/>
            </a:stretch>
          </a:blipFill>
        </p:grpSpPr>
        <p:sp>
          <p:nvSpPr>
            <p:cNvPr id="146"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47"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48"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49"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0"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1"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2"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3"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sp>
        <p:nvSpPr>
          <p:cNvPr id="154" name="Freeform 41"/>
          <p:cNvSpPr>
            <a:spLocks noEditPoints="1"/>
          </p:cNvSpPr>
          <p:nvPr/>
        </p:nvSpPr>
        <p:spPr bwMode="auto">
          <a:xfrm>
            <a:off x="2145312" y="3323563"/>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blipFill dpi="0" rotWithShape="1">
            <a:blip r:embed="rId2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5" name="Freeform 42"/>
          <p:cNvSpPr>
            <a:spLocks/>
          </p:cNvSpPr>
          <p:nvPr/>
        </p:nvSpPr>
        <p:spPr bwMode="auto">
          <a:xfrm>
            <a:off x="2228635" y="3593764"/>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blipFill dpi="0" rotWithShape="1">
            <a:blip r:embed="rId2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6" name="Freeform 43"/>
          <p:cNvSpPr>
            <a:spLocks/>
          </p:cNvSpPr>
          <p:nvPr/>
        </p:nvSpPr>
        <p:spPr bwMode="auto">
          <a:xfrm>
            <a:off x="2200067" y="3638996"/>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blipFill dpi="0" rotWithShape="1">
            <a:blip r:embed="rId3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7" name="Freeform 44"/>
          <p:cNvSpPr>
            <a:spLocks/>
          </p:cNvSpPr>
          <p:nvPr/>
        </p:nvSpPr>
        <p:spPr bwMode="auto">
          <a:xfrm>
            <a:off x="1308520" y="1385730"/>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blipFill dpi="0" rotWithShape="1">
            <a:blip r:embed="rId31"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8" name="Freeform 45"/>
          <p:cNvSpPr>
            <a:spLocks noEditPoints="1"/>
          </p:cNvSpPr>
          <p:nvPr/>
        </p:nvSpPr>
        <p:spPr bwMode="auto">
          <a:xfrm>
            <a:off x="1191869" y="3380698"/>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blipFill dpi="0" rotWithShape="1">
            <a:blip r:embed="rId3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59" name="Freeform 46"/>
          <p:cNvSpPr>
            <a:spLocks noEditPoints="1"/>
          </p:cNvSpPr>
          <p:nvPr/>
        </p:nvSpPr>
        <p:spPr bwMode="auto">
          <a:xfrm>
            <a:off x="2038183" y="2591519"/>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blipFill dpi="0" rotWithShape="1">
            <a:blip r:embed="rId33"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0" name="Freeform 47"/>
          <p:cNvSpPr>
            <a:spLocks noEditPoints="1"/>
          </p:cNvSpPr>
          <p:nvPr/>
        </p:nvSpPr>
        <p:spPr bwMode="auto">
          <a:xfrm>
            <a:off x="2503597" y="2801015"/>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blipFill dpi="0" rotWithShape="1">
            <a:blip r:embed="rId34"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1" name="Freeform 48"/>
          <p:cNvSpPr>
            <a:spLocks noEditPoints="1"/>
          </p:cNvSpPr>
          <p:nvPr/>
        </p:nvSpPr>
        <p:spPr bwMode="auto">
          <a:xfrm>
            <a:off x="1577532" y="2867672"/>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blipFill dpi="0" rotWithShape="1">
            <a:blip r:embed="rId3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2" name="Freeform 49"/>
          <p:cNvSpPr>
            <a:spLocks/>
          </p:cNvSpPr>
          <p:nvPr/>
        </p:nvSpPr>
        <p:spPr bwMode="auto">
          <a:xfrm>
            <a:off x="1657283" y="3005749"/>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blipFill dpi="0" rotWithShape="1">
            <a:blip r:embed="rId3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nvGrpSpPr>
          <p:cNvPr id="163" name="Group 126"/>
          <p:cNvGrpSpPr/>
          <p:nvPr/>
        </p:nvGrpSpPr>
        <p:grpSpPr>
          <a:xfrm>
            <a:off x="1751318" y="3427120"/>
            <a:ext cx="340430" cy="323766"/>
            <a:chOff x="8505825" y="3605213"/>
            <a:chExt cx="454025" cy="431800"/>
          </a:xfrm>
          <a:blipFill dpi="0" rotWithShape="1">
            <a:blip r:embed="rId15">
              <a:extLst>
                <a:ext uri="{28A0092B-C50C-407E-A947-70E740481C1C}">
                  <a14:useLocalDpi xmlns:a14="http://schemas.microsoft.com/office/drawing/2010/main" val="0"/>
                </a:ext>
              </a:extLst>
            </a:blip>
            <a:srcRect/>
            <a:stretch>
              <a:fillRect/>
            </a:stretch>
          </a:blipFill>
        </p:grpSpPr>
        <p:sp>
          <p:nvSpPr>
            <p:cNvPr id="164"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5"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sp>
        <p:nvSpPr>
          <p:cNvPr id="166" name="Freeform 52"/>
          <p:cNvSpPr>
            <a:spLocks/>
          </p:cNvSpPr>
          <p:nvPr/>
        </p:nvSpPr>
        <p:spPr bwMode="auto">
          <a:xfrm>
            <a:off x="701459" y="1500000"/>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blipFill dpi="0" rotWithShape="1">
            <a:blip r:embed="rId3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7" name="Freeform 53"/>
          <p:cNvSpPr>
            <a:spLocks/>
          </p:cNvSpPr>
          <p:nvPr/>
        </p:nvSpPr>
        <p:spPr bwMode="auto">
          <a:xfrm>
            <a:off x="1088313" y="1477385"/>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blipFill dpi="0" rotWithShape="1">
            <a:blip r:embed="rId3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8" name="Freeform 54"/>
          <p:cNvSpPr>
            <a:spLocks/>
          </p:cNvSpPr>
          <p:nvPr/>
        </p:nvSpPr>
        <p:spPr bwMode="auto">
          <a:xfrm>
            <a:off x="768117" y="1609509"/>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blipFill dpi="0" rotWithShape="1">
            <a:blip r:embed="rId3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69" name="Freeform 55"/>
          <p:cNvSpPr>
            <a:spLocks noEditPoints="1"/>
          </p:cNvSpPr>
          <p:nvPr/>
        </p:nvSpPr>
        <p:spPr bwMode="auto">
          <a:xfrm>
            <a:off x="453874" y="1830908"/>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blipFill dpi="0" rotWithShape="1">
            <a:blip r:embed="rId40"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0" name="Freeform 56"/>
          <p:cNvSpPr>
            <a:spLocks noEditPoints="1"/>
          </p:cNvSpPr>
          <p:nvPr/>
        </p:nvSpPr>
        <p:spPr bwMode="auto">
          <a:xfrm>
            <a:off x="251521" y="2648654"/>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blipFill dpi="0" rotWithShape="1">
            <a:blip r:embed="rId4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1" name="Freeform 57"/>
          <p:cNvSpPr>
            <a:spLocks noEditPoints="1"/>
          </p:cNvSpPr>
          <p:nvPr/>
        </p:nvSpPr>
        <p:spPr bwMode="auto">
          <a:xfrm>
            <a:off x="1788218" y="1476194"/>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blipFill dpi="0" rotWithShape="1">
            <a:blip r:embed="rId4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2" name="Freeform 58"/>
          <p:cNvSpPr>
            <a:spLocks noEditPoints="1"/>
          </p:cNvSpPr>
          <p:nvPr/>
        </p:nvSpPr>
        <p:spPr bwMode="auto">
          <a:xfrm>
            <a:off x="388026" y="3099989"/>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blipFill dpi="0" rotWithShape="1">
            <a:blip r:embed="rId4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3" name="Rectangle 59"/>
          <p:cNvSpPr>
            <a:spLocks noChangeArrowheads="1"/>
          </p:cNvSpPr>
          <p:nvPr/>
        </p:nvSpPr>
        <p:spPr bwMode="auto">
          <a:xfrm>
            <a:off x="1884633" y="2729596"/>
            <a:ext cx="470175" cy="23806"/>
          </a:xfrm>
          <a:prstGeom prst="rect">
            <a:avLst/>
          </a:prstGeom>
          <a:blipFill dpi="0" rotWithShape="1">
            <a:blip r:embed="rId4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4" name="Rectangle 60"/>
          <p:cNvSpPr>
            <a:spLocks noChangeArrowheads="1"/>
          </p:cNvSpPr>
          <p:nvPr/>
        </p:nvSpPr>
        <p:spPr bwMode="auto">
          <a:xfrm>
            <a:off x="1903678" y="2681983"/>
            <a:ext cx="432085" cy="23806"/>
          </a:xfrm>
          <a:prstGeom prst="rect">
            <a:avLst/>
          </a:prstGeom>
          <a:blipFill dpi="0" rotWithShape="1">
            <a:blip r:embed="rId4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5" name="Rectangle 61"/>
          <p:cNvSpPr>
            <a:spLocks noChangeArrowheads="1"/>
          </p:cNvSpPr>
          <p:nvPr/>
        </p:nvSpPr>
        <p:spPr bwMode="auto">
          <a:xfrm>
            <a:off x="2073893" y="2633180"/>
            <a:ext cx="91655" cy="23806"/>
          </a:xfrm>
          <a:prstGeom prst="rect">
            <a:avLst/>
          </a:prstGeom>
          <a:blipFill dpi="0" rotWithShape="1">
            <a:blip r:embed="rId4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6" name="Rectangle 62"/>
          <p:cNvSpPr>
            <a:spLocks noChangeArrowheads="1"/>
          </p:cNvSpPr>
          <p:nvPr/>
        </p:nvSpPr>
        <p:spPr bwMode="auto">
          <a:xfrm>
            <a:off x="2090557" y="2458204"/>
            <a:ext cx="58326" cy="190450"/>
          </a:xfrm>
          <a:prstGeom prst="rect">
            <a:avLst/>
          </a:prstGeom>
          <a:blipFill dpi="0" rotWithShape="1">
            <a:blip r:embed="rId4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7" name="Rectangle 63"/>
          <p:cNvSpPr>
            <a:spLocks noChangeArrowheads="1"/>
          </p:cNvSpPr>
          <p:nvPr/>
        </p:nvSpPr>
        <p:spPr bwMode="auto">
          <a:xfrm>
            <a:off x="2073893" y="2448681"/>
            <a:ext cx="91655" cy="23806"/>
          </a:xfrm>
          <a:prstGeom prst="rect">
            <a:avLst/>
          </a:prstGeom>
          <a:blipFill dpi="0" rotWithShape="1">
            <a:blip r:embed="rId4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8" name="Rectangle 64"/>
          <p:cNvSpPr>
            <a:spLocks noChangeArrowheads="1"/>
          </p:cNvSpPr>
          <p:nvPr/>
        </p:nvSpPr>
        <p:spPr bwMode="auto">
          <a:xfrm>
            <a:off x="2213160" y="2633180"/>
            <a:ext cx="89274" cy="23806"/>
          </a:xfrm>
          <a:prstGeom prst="rect">
            <a:avLst/>
          </a:prstGeom>
          <a:blipFill dpi="0" rotWithShape="1">
            <a:blip r:embed="rId4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79" name="Rectangle 65"/>
          <p:cNvSpPr>
            <a:spLocks noChangeArrowheads="1"/>
          </p:cNvSpPr>
          <p:nvPr/>
        </p:nvSpPr>
        <p:spPr bwMode="auto">
          <a:xfrm>
            <a:off x="2228634" y="2458204"/>
            <a:ext cx="57135" cy="190450"/>
          </a:xfrm>
          <a:prstGeom prst="rect">
            <a:avLst/>
          </a:prstGeom>
          <a:blipFill dpi="0" rotWithShape="1">
            <a:blip r:embed="rId4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0" name="Rectangle 66"/>
          <p:cNvSpPr>
            <a:spLocks noChangeArrowheads="1"/>
          </p:cNvSpPr>
          <p:nvPr/>
        </p:nvSpPr>
        <p:spPr bwMode="auto">
          <a:xfrm>
            <a:off x="2213160" y="2448681"/>
            <a:ext cx="89274" cy="23806"/>
          </a:xfrm>
          <a:prstGeom prst="rect">
            <a:avLst/>
          </a:prstGeom>
          <a:blipFill dpi="0" rotWithShape="1">
            <a:blip r:embed="rId4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1" name="Rectangle 67"/>
          <p:cNvSpPr>
            <a:spLocks noChangeArrowheads="1"/>
          </p:cNvSpPr>
          <p:nvPr/>
        </p:nvSpPr>
        <p:spPr bwMode="auto">
          <a:xfrm>
            <a:off x="1937006" y="2633180"/>
            <a:ext cx="91655" cy="23806"/>
          </a:xfrm>
          <a:prstGeom prst="rect">
            <a:avLst/>
          </a:prstGeom>
          <a:blipFill dpi="0" rotWithShape="1">
            <a:blip r:embed="rId4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2" name="Rectangle 68"/>
          <p:cNvSpPr>
            <a:spLocks noChangeArrowheads="1"/>
          </p:cNvSpPr>
          <p:nvPr/>
        </p:nvSpPr>
        <p:spPr bwMode="auto">
          <a:xfrm>
            <a:off x="1952481" y="2458204"/>
            <a:ext cx="59516" cy="190450"/>
          </a:xfrm>
          <a:prstGeom prst="rect">
            <a:avLst/>
          </a:prstGeom>
          <a:blipFill dpi="0" rotWithShape="1">
            <a:blip r:embed="rId4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3" name="Rectangle 69"/>
          <p:cNvSpPr>
            <a:spLocks noChangeArrowheads="1"/>
          </p:cNvSpPr>
          <p:nvPr/>
        </p:nvSpPr>
        <p:spPr bwMode="auto">
          <a:xfrm>
            <a:off x="1937006" y="2448681"/>
            <a:ext cx="91655" cy="23806"/>
          </a:xfrm>
          <a:prstGeom prst="rect">
            <a:avLst/>
          </a:prstGeom>
          <a:blipFill dpi="0" rotWithShape="1">
            <a:blip r:embed="rId4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4" name="Rectangle 70"/>
          <p:cNvSpPr>
            <a:spLocks noChangeArrowheads="1"/>
          </p:cNvSpPr>
          <p:nvPr/>
        </p:nvSpPr>
        <p:spPr bwMode="auto">
          <a:xfrm>
            <a:off x="1903678" y="2396308"/>
            <a:ext cx="432085" cy="23806"/>
          </a:xfrm>
          <a:prstGeom prst="rect">
            <a:avLst/>
          </a:prstGeom>
          <a:blipFill dpi="0" rotWithShape="1">
            <a:blip r:embed="rId4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5" name="Freeform 71"/>
          <p:cNvSpPr>
            <a:spLocks/>
          </p:cNvSpPr>
          <p:nvPr/>
        </p:nvSpPr>
        <p:spPr bwMode="auto">
          <a:xfrm>
            <a:off x="1903678" y="2258231"/>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blipFill dpi="0" rotWithShape="1">
            <a:blip r:embed="rId4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6" name="Freeform 72"/>
          <p:cNvSpPr>
            <a:spLocks noEditPoints="1"/>
          </p:cNvSpPr>
          <p:nvPr/>
        </p:nvSpPr>
        <p:spPr bwMode="auto">
          <a:xfrm>
            <a:off x="715743" y="2383214"/>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blipFill dpi="0" rotWithShape="1">
            <a:blip r:embed="rId5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7" name="Freeform 73"/>
          <p:cNvSpPr>
            <a:spLocks noEditPoints="1"/>
          </p:cNvSpPr>
          <p:nvPr/>
        </p:nvSpPr>
        <p:spPr bwMode="auto">
          <a:xfrm>
            <a:off x="2039374" y="2812918"/>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blipFill dpi="0" rotWithShape="1">
            <a:blip r:embed="rId5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8" name="Freeform 74"/>
          <p:cNvSpPr>
            <a:spLocks noEditPoints="1"/>
          </p:cNvSpPr>
          <p:nvPr/>
        </p:nvSpPr>
        <p:spPr bwMode="auto">
          <a:xfrm>
            <a:off x="813349" y="1972556"/>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blipFill dpi="0" rotWithShape="1">
            <a:blip r:embed="rId52"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89" name="Freeform 75"/>
          <p:cNvSpPr>
            <a:spLocks noEditPoints="1"/>
          </p:cNvSpPr>
          <p:nvPr/>
        </p:nvSpPr>
        <p:spPr bwMode="auto">
          <a:xfrm>
            <a:off x="1356133" y="2335601"/>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blipFill dpi="0" rotWithShape="1">
            <a:blip r:embed="rId53"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0" name="Freeform 76"/>
          <p:cNvSpPr>
            <a:spLocks noEditPoints="1"/>
          </p:cNvSpPr>
          <p:nvPr/>
        </p:nvSpPr>
        <p:spPr bwMode="auto">
          <a:xfrm>
            <a:off x="930000" y="2887908"/>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blipFill dpi="0" rotWithShape="1">
            <a:blip r:embed="rId54" cstate="screen">
              <a:extLst>
                <a:ext uri="{28A0092B-C50C-407E-A947-70E740481C1C}">
                  <a14:useLocalDpi xmlns:a14="http://schemas.microsoft.com/office/drawing/2010/main"/>
                </a:ext>
              </a:extLst>
            </a:blip>
            <a:srcRect/>
            <a:stretch>
              <a:fillRect/>
            </a:stretch>
          </a:blipFill>
          <a:ln>
            <a:noFill/>
          </a:ln>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1" name="Freeform 77"/>
          <p:cNvSpPr>
            <a:spLocks/>
          </p:cNvSpPr>
          <p:nvPr/>
        </p:nvSpPr>
        <p:spPr bwMode="auto">
          <a:xfrm>
            <a:off x="1140686" y="2352265"/>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blipFill dpi="0" rotWithShape="1">
            <a:blip r:embed="rId5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2" name="Freeform 78"/>
          <p:cNvSpPr>
            <a:spLocks/>
          </p:cNvSpPr>
          <p:nvPr/>
        </p:nvSpPr>
        <p:spPr bwMode="auto">
          <a:xfrm>
            <a:off x="1212105" y="2321318"/>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blipFill dpi="0" rotWithShape="1">
            <a:blip r:embed="rId5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3" name="Freeform 79"/>
          <p:cNvSpPr>
            <a:spLocks noEditPoints="1"/>
          </p:cNvSpPr>
          <p:nvPr/>
        </p:nvSpPr>
        <p:spPr bwMode="auto">
          <a:xfrm>
            <a:off x="962139" y="3323563"/>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blipFill dpi="0" rotWithShape="1">
            <a:blip r:embed="rId5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4" name="Freeform 80"/>
          <p:cNvSpPr>
            <a:spLocks noEditPoints="1"/>
          </p:cNvSpPr>
          <p:nvPr/>
        </p:nvSpPr>
        <p:spPr bwMode="auto">
          <a:xfrm>
            <a:off x="2260773" y="2121345"/>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blipFill dpi="0" rotWithShape="1">
            <a:blip r:embed="rId5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5" name="Freeform 81"/>
          <p:cNvSpPr>
            <a:spLocks noEditPoints="1"/>
          </p:cNvSpPr>
          <p:nvPr/>
        </p:nvSpPr>
        <p:spPr bwMode="auto">
          <a:xfrm>
            <a:off x="1201392" y="1809482"/>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blipFill dpi="0" rotWithShape="1">
            <a:blip r:embed="rId5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6" name="Freeform 82"/>
          <p:cNvSpPr>
            <a:spLocks noEditPoints="1"/>
          </p:cNvSpPr>
          <p:nvPr/>
        </p:nvSpPr>
        <p:spPr bwMode="auto">
          <a:xfrm>
            <a:off x="1087122" y="1744015"/>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blipFill dpi="0" rotWithShape="1">
            <a:blip r:embed="rId6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7" name="Freeform 83"/>
          <p:cNvSpPr>
            <a:spLocks/>
          </p:cNvSpPr>
          <p:nvPr/>
        </p:nvSpPr>
        <p:spPr bwMode="auto">
          <a:xfrm>
            <a:off x="1034748" y="1841621"/>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blipFill dpi="0" rotWithShape="1">
            <a:blip r:embed="rId6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8" name="Freeform 84"/>
          <p:cNvSpPr>
            <a:spLocks/>
          </p:cNvSpPr>
          <p:nvPr/>
        </p:nvSpPr>
        <p:spPr bwMode="auto">
          <a:xfrm>
            <a:off x="983564" y="1848762"/>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blipFill dpi="0" rotWithShape="1">
            <a:blip r:embed="rId6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199" name="Freeform 85"/>
          <p:cNvSpPr>
            <a:spLocks noEditPoints="1"/>
          </p:cNvSpPr>
          <p:nvPr/>
        </p:nvSpPr>
        <p:spPr bwMode="auto">
          <a:xfrm>
            <a:off x="920477" y="2717692"/>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blipFill dpi="0" rotWithShape="1">
            <a:blip r:embed="rId6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0" name="Freeform 86"/>
          <p:cNvSpPr>
            <a:spLocks/>
          </p:cNvSpPr>
          <p:nvPr/>
        </p:nvSpPr>
        <p:spPr bwMode="auto">
          <a:xfrm>
            <a:off x="2306005" y="3024794"/>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blipFill dpi="0" rotWithShape="1">
            <a:blip r:embed="rId6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1" name="Freeform 87"/>
          <p:cNvSpPr>
            <a:spLocks/>
          </p:cNvSpPr>
          <p:nvPr/>
        </p:nvSpPr>
        <p:spPr bwMode="auto">
          <a:xfrm>
            <a:off x="2410752" y="3016461"/>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blipFill dpi="0" rotWithShape="1">
            <a:blip r:embed="rId6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2" name="Freeform 88"/>
          <p:cNvSpPr>
            <a:spLocks/>
          </p:cNvSpPr>
          <p:nvPr/>
        </p:nvSpPr>
        <p:spPr bwMode="auto">
          <a:xfrm>
            <a:off x="2341714" y="3065265"/>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blipFill dpi="0" rotWithShape="1">
            <a:blip r:embed="rId6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3" name="Freeform 89"/>
          <p:cNvSpPr>
            <a:spLocks noEditPoints="1"/>
          </p:cNvSpPr>
          <p:nvPr/>
        </p:nvSpPr>
        <p:spPr bwMode="auto">
          <a:xfrm>
            <a:off x="2056038" y="2096348"/>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blipFill dpi="0" rotWithShape="1">
            <a:blip r:embed="rId67"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4" name="Freeform 90"/>
          <p:cNvSpPr>
            <a:spLocks/>
          </p:cNvSpPr>
          <p:nvPr/>
        </p:nvSpPr>
        <p:spPr bwMode="auto">
          <a:xfrm>
            <a:off x="666941" y="2891478"/>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blipFill dpi="0" rotWithShape="1">
            <a:blip r:embed="rId68"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5" name="Freeform 91"/>
          <p:cNvSpPr>
            <a:spLocks/>
          </p:cNvSpPr>
          <p:nvPr/>
        </p:nvSpPr>
        <p:spPr bwMode="auto">
          <a:xfrm>
            <a:off x="657418" y="2884337"/>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blipFill dpi="0" rotWithShape="1">
            <a:blip r:embed="rId69"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6" name="Freeform 92"/>
          <p:cNvSpPr>
            <a:spLocks/>
          </p:cNvSpPr>
          <p:nvPr/>
        </p:nvSpPr>
        <p:spPr bwMode="auto">
          <a:xfrm>
            <a:off x="688366" y="2927188"/>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blipFill dpi="0" rotWithShape="1">
            <a:blip r:embed="rId70"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7" name="Freeform 93"/>
          <p:cNvSpPr>
            <a:spLocks noEditPoints="1"/>
          </p:cNvSpPr>
          <p:nvPr/>
        </p:nvSpPr>
        <p:spPr bwMode="auto">
          <a:xfrm>
            <a:off x="1687041" y="4129406"/>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blipFill dpi="0" rotWithShape="1">
            <a:blip r:embed="rId71"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8" name="Freeform 94"/>
          <p:cNvSpPr>
            <a:spLocks/>
          </p:cNvSpPr>
          <p:nvPr/>
        </p:nvSpPr>
        <p:spPr bwMode="auto">
          <a:xfrm>
            <a:off x="1488258" y="2945043"/>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blipFill dpi="0" rotWithShape="1">
            <a:blip r:embed="rId72"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09" name="Freeform 95"/>
          <p:cNvSpPr>
            <a:spLocks/>
          </p:cNvSpPr>
          <p:nvPr/>
        </p:nvSpPr>
        <p:spPr bwMode="auto">
          <a:xfrm>
            <a:off x="1477545" y="2808156"/>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blipFill dpi="0" rotWithShape="1">
            <a:blip r:embed="rId73"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10" name="Freeform 96"/>
          <p:cNvSpPr>
            <a:spLocks/>
          </p:cNvSpPr>
          <p:nvPr/>
        </p:nvSpPr>
        <p:spPr bwMode="auto">
          <a:xfrm>
            <a:off x="1508493" y="2831963"/>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blipFill dpi="0" rotWithShape="1">
            <a:blip r:embed="rId74"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11" name="Freeform 97"/>
          <p:cNvSpPr>
            <a:spLocks/>
          </p:cNvSpPr>
          <p:nvPr/>
        </p:nvSpPr>
        <p:spPr bwMode="auto">
          <a:xfrm>
            <a:off x="1500162" y="2979562"/>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blipFill dpi="0" rotWithShape="1">
            <a:blip r:embed="rId75"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sp>
        <p:nvSpPr>
          <p:cNvPr id="212" name="Freeform 98"/>
          <p:cNvSpPr>
            <a:spLocks noEditPoints="1"/>
          </p:cNvSpPr>
          <p:nvPr/>
        </p:nvSpPr>
        <p:spPr bwMode="auto">
          <a:xfrm>
            <a:off x="1462072" y="1773772"/>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blipFill dpi="0" rotWithShape="1">
            <a:blip r:embed="rId76" cstate="screen">
              <a:extLst>
                <a:ext uri="{28A0092B-C50C-407E-A947-70E740481C1C}">
                  <a14:useLocalDpi xmlns:a14="http://schemas.microsoft.com/office/drawing/2010/main"/>
                </a:ext>
              </a:extLst>
            </a:blip>
            <a:srcRect/>
            <a:stretch>
              <a:fillRect/>
            </a:stretch>
          </a:blipFill>
          <a:ln>
            <a:noFill/>
          </a:ln>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id-ID" sz="1200">
              <a:solidFill>
                <a:srgbClr val="414455"/>
              </a:solidFill>
              <a:latin typeface="Calibri"/>
              <a:ea typeface="+mn-ea"/>
            </a:endParaRPr>
          </a:p>
        </p:txBody>
      </p:sp>
      <p:grpSp>
        <p:nvGrpSpPr>
          <p:cNvPr id="213" name="组合 212"/>
          <p:cNvGrpSpPr/>
          <p:nvPr/>
        </p:nvGrpSpPr>
        <p:grpSpPr>
          <a:xfrm>
            <a:off x="2440096" y="1629700"/>
            <a:ext cx="208734" cy="138347"/>
            <a:chOff x="9482595" y="2565731"/>
            <a:chExt cx="278384" cy="184511"/>
          </a:xfrm>
          <a:blipFill dpi="0" rotWithShape="1">
            <a:blip r:embed="rId15">
              <a:extLst>
                <a:ext uri="{28A0092B-C50C-407E-A947-70E740481C1C}">
                  <a14:useLocalDpi xmlns:a14="http://schemas.microsoft.com/office/drawing/2010/main" val="0"/>
                </a:ext>
              </a:extLst>
            </a:blip>
            <a:srcRect/>
            <a:stretch>
              <a:fillRect/>
            </a:stretch>
          </a:blipFill>
        </p:grpSpPr>
        <p:sp>
          <p:nvSpPr>
            <p:cNvPr id="214" name="椭圆 213"/>
            <p:cNvSpPr/>
            <p:nvPr/>
          </p:nvSpPr>
          <p:spPr>
            <a:xfrm>
              <a:off x="9482595" y="2565731"/>
              <a:ext cx="71376" cy="71376"/>
            </a:xfrm>
            <a:prstGeom prst="ellipse">
              <a:avLst/>
            </a:prstGeom>
            <a:grp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414455"/>
                </a:solidFill>
                <a:effectLst/>
                <a:uLnTx/>
                <a:uFillTx/>
                <a:latin typeface="Calibri"/>
                <a:ea typeface="宋体"/>
                <a:cs typeface="+mn-cs"/>
              </a:endParaRPr>
            </a:p>
          </p:txBody>
        </p:sp>
        <p:sp>
          <p:nvSpPr>
            <p:cNvPr id="215" name="椭圆 214"/>
            <p:cNvSpPr/>
            <p:nvPr/>
          </p:nvSpPr>
          <p:spPr>
            <a:xfrm>
              <a:off x="9625979" y="2615242"/>
              <a:ext cx="135000" cy="135000"/>
            </a:xfrm>
            <a:prstGeom prst="ellipse">
              <a:avLst/>
            </a:prstGeom>
            <a:grp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414455"/>
                </a:solidFill>
                <a:effectLst/>
                <a:uLnTx/>
                <a:uFillTx/>
                <a:latin typeface="Calibri"/>
                <a:ea typeface="宋体"/>
                <a:cs typeface="+mn-cs"/>
              </a:endParaRPr>
            </a:p>
          </p:txBody>
        </p:sp>
      </p:grpSp>
      <p:sp>
        <p:nvSpPr>
          <p:cNvPr id="217" name="文本框 22"/>
          <p:cNvSpPr>
            <a:spLocks noChangeArrowheads="1"/>
          </p:cNvSpPr>
          <p:nvPr/>
        </p:nvSpPr>
        <p:spPr bwMode="auto">
          <a:xfrm>
            <a:off x="2915816" y="2435260"/>
            <a:ext cx="6461668" cy="561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defTabSz="405037" fontAlgn="auto">
              <a:spcBef>
                <a:spcPts val="0"/>
              </a:spcBef>
              <a:spcAft>
                <a:spcPts val="0"/>
              </a:spcAft>
            </a:pPr>
            <a:r>
              <a:rPr lang="zh-CN" altLang="en-US" sz="3200" b="1" dirty="0">
                <a:solidFill>
                  <a:prstClr val="white"/>
                </a:solidFill>
                <a:latin typeface="微软雅黑" panose="020B0503020204020204" pitchFamily="34" charset="-122"/>
                <a:ea typeface="微软雅黑" panose="020B0503020204020204" pitchFamily="34" charset="-122"/>
              </a:rPr>
              <a:t>谢谢观</a:t>
            </a:r>
            <a:r>
              <a:rPr lang="zh-CN" altLang="en-US" sz="3200" b="1" dirty="0" smtClean="0">
                <a:solidFill>
                  <a:prstClr val="white"/>
                </a:solidFill>
                <a:latin typeface="微软雅黑" panose="020B0503020204020204" pitchFamily="34" charset="-122"/>
                <a:ea typeface="微软雅黑" panose="020B0503020204020204" pitchFamily="34" charset="-122"/>
              </a:rPr>
              <a:t>看！</a:t>
            </a:r>
            <a:endParaRPr lang="zh-CN" altLang="en-US" sz="3200" b="1"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additive="base">
                                        <p:cTn id="7" dur="500" fill="hold"/>
                                        <p:tgtEl>
                                          <p:spTgt spid="115"/>
                                        </p:tgtEl>
                                        <p:attrNameLst>
                                          <p:attrName>ppt_x</p:attrName>
                                        </p:attrNameLst>
                                      </p:cBhvr>
                                      <p:tavLst>
                                        <p:tav tm="0">
                                          <p:val>
                                            <p:strVal val="#ppt_x"/>
                                          </p:val>
                                        </p:tav>
                                        <p:tav tm="100000">
                                          <p:val>
                                            <p:strVal val="#ppt_x"/>
                                          </p:val>
                                        </p:tav>
                                      </p:tavLst>
                                    </p:anim>
                                    <p:anim calcmode="lin" valueType="num">
                                      <p:cBhvr additive="base">
                                        <p:cTn id="8" dur="500" fill="hold"/>
                                        <p:tgtEl>
                                          <p:spTgt spid="1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3"/>
                                        </p:tgtEl>
                                        <p:attrNameLst>
                                          <p:attrName>style.visibility</p:attrName>
                                        </p:attrNameLst>
                                      </p:cBhvr>
                                      <p:to>
                                        <p:strVal val="visible"/>
                                      </p:to>
                                    </p:set>
                                    <p:anim calcmode="lin" valueType="num">
                                      <p:cBhvr additive="base">
                                        <p:cTn id="12" dur="500" fill="hold"/>
                                        <p:tgtEl>
                                          <p:spTgt spid="113"/>
                                        </p:tgtEl>
                                        <p:attrNameLst>
                                          <p:attrName>ppt_x</p:attrName>
                                        </p:attrNameLst>
                                      </p:cBhvr>
                                      <p:tavLst>
                                        <p:tav tm="0">
                                          <p:val>
                                            <p:strVal val="#ppt_x"/>
                                          </p:val>
                                        </p:tav>
                                        <p:tav tm="100000">
                                          <p:val>
                                            <p:strVal val="#ppt_x"/>
                                          </p:val>
                                        </p:tav>
                                      </p:tavLst>
                                    </p:anim>
                                    <p:anim calcmode="lin" valueType="num">
                                      <p:cBhvr additive="base">
                                        <p:cTn id="13" dur="500" fill="hold"/>
                                        <p:tgtEl>
                                          <p:spTgt spid="11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14"/>
                                        </p:tgtEl>
                                        <p:attrNameLst>
                                          <p:attrName>style.visibility</p:attrName>
                                        </p:attrNameLst>
                                      </p:cBhvr>
                                      <p:to>
                                        <p:strVal val="visible"/>
                                      </p:to>
                                    </p:set>
                                    <p:anim calcmode="lin" valueType="num">
                                      <p:cBhvr additive="base">
                                        <p:cTn id="17" dur="500" fill="hold"/>
                                        <p:tgtEl>
                                          <p:spTgt spid="114"/>
                                        </p:tgtEl>
                                        <p:attrNameLst>
                                          <p:attrName>ppt_x</p:attrName>
                                        </p:attrNameLst>
                                      </p:cBhvr>
                                      <p:tavLst>
                                        <p:tav tm="0">
                                          <p:val>
                                            <p:strVal val="#ppt_x"/>
                                          </p:val>
                                        </p:tav>
                                        <p:tav tm="100000">
                                          <p:val>
                                            <p:strVal val="#ppt_x"/>
                                          </p:val>
                                        </p:tav>
                                      </p:tavLst>
                                    </p:anim>
                                    <p:anim calcmode="lin" valueType="num">
                                      <p:cBhvr additive="base">
                                        <p:cTn id="18" dur="500" fill="hold"/>
                                        <p:tgtEl>
                                          <p:spTgt spid="11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116"/>
                                        </p:tgtEl>
                                        <p:attrNameLst>
                                          <p:attrName>style.visibility</p:attrName>
                                        </p:attrNameLst>
                                      </p:cBhvr>
                                      <p:to>
                                        <p:strVal val="visible"/>
                                      </p:to>
                                    </p:set>
                                    <p:anim calcmode="lin" valueType="num">
                                      <p:cBhvr additive="base">
                                        <p:cTn id="22" dur="500" fill="hold"/>
                                        <p:tgtEl>
                                          <p:spTgt spid="116"/>
                                        </p:tgtEl>
                                        <p:attrNameLst>
                                          <p:attrName>ppt_x</p:attrName>
                                        </p:attrNameLst>
                                      </p:cBhvr>
                                      <p:tavLst>
                                        <p:tav tm="0">
                                          <p:val>
                                            <p:strVal val="1+#ppt_w/2"/>
                                          </p:val>
                                        </p:tav>
                                        <p:tav tm="100000">
                                          <p:val>
                                            <p:strVal val="#ppt_x"/>
                                          </p:val>
                                        </p:tav>
                                      </p:tavLst>
                                    </p:anim>
                                    <p:anim calcmode="lin" valueType="num">
                                      <p:cBhvr additive="base">
                                        <p:cTn id="23" dur="500" fill="hold"/>
                                        <p:tgtEl>
                                          <p:spTgt spid="116"/>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17"/>
                                        </p:tgtEl>
                                        <p:attrNameLst>
                                          <p:attrName>style.visibility</p:attrName>
                                        </p:attrNameLst>
                                      </p:cBhvr>
                                      <p:to>
                                        <p:strVal val="visible"/>
                                      </p:to>
                                    </p:set>
                                    <p:anim calcmode="lin" valueType="num">
                                      <p:cBhvr additive="base">
                                        <p:cTn id="26" dur="500" fill="hold"/>
                                        <p:tgtEl>
                                          <p:spTgt spid="117"/>
                                        </p:tgtEl>
                                        <p:attrNameLst>
                                          <p:attrName>ppt_x</p:attrName>
                                        </p:attrNameLst>
                                      </p:cBhvr>
                                      <p:tavLst>
                                        <p:tav tm="0">
                                          <p:val>
                                            <p:strVal val="#ppt_x"/>
                                          </p:val>
                                        </p:tav>
                                        <p:tav tm="100000">
                                          <p:val>
                                            <p:strVal val="#ppt_x"/>
                                          </p:val>
                                        </p:tav>
                                      </p:tavLst>
                                    </p:anim>
                                    <p:anim calcmode="lin" valueType="num">
                                      <p:cBhvr additive="base">
                                        <p:cTn id="27" dur="500" fill="hold"/>
                                        <p:tgtEl>
                                          <p:spTgt spid="117"/>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18"/>
                                        </p:tgtEl>
                                        <p:attrNameLst>
                                          <p:attrName>style.visibility</p:attrName>
                                        </p:attrNameLst>
                                      </p:cBhvr>
                                      <p:to>
                                        <p:strVal val="visible"/>
                                      </p:to>
                                    </p:set>
                                    <p:anim calcmode="lin" valueType="num">
                                      <p:cBhvr additive="base">
                                        <p:cTn id="30" dur="500" fill="hold"/>
                                        <p:tgtEl>
                                          <p:spTgt spid="118"/>
                                        </p:tgtEl>
                                        <p:attrNameLst>
                                          <p:attrName>ppt_x</p:attrName>
                                        </p:attrNameLst>
                                      </p:cBhvr>
                                      <p:tavLst>
                                        <p:tav tm="0">
                                          <p:val>
                                            <p:strVal val="#ppt_x"/>
                                          </p:val>
                                        </p:tav>
                                        <p:tav tm="100000">
                                          <p:val>
                                            <p:strVal val="#ppt_x"/>
                                          </p:val>
                                        </p:tav>
                                      </p:tavLst>
                                    </p:anim>
                                    <p:anim calcmode="lin" valueType="num">
                                      <p:cBhvr additive="base">
                                        <p:cTn id="31" dur="500" fill="hold"/>
                                        <p:tgtEl>
                                          <p:spTgt spid="11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19"/>
                                        </p:tgtEl>
                                        <p:attrNameLst>
                                          <p:attrName>style.visibility</p:attrName>
                                        </p:attrNameLst>
                                      </p:cBhvr>
                                      <p:to>
                                        <p:strVal val="visible"/>
                                      </p:to>
                                    </p:set>
                                    <p:anim calcmode="lin" valueType="num">
                                      <p:cBhvr additive="base">
                                        <p:cTn id="34" dur="500" fill="hold"/>
                                        <p:tgtEl>
                                          <p:spTgt spid="119"/>
                                        </p:tgtEl>
                                        <p:attrNameLst>
                                          <p:attrName>ppt_x</p:attrName>
                                        </p:attrNameLst>
                                      </p:cBhvr>
                                      <p:tavLst>
                                        <p:tav tm="0">
                                          <p:val>
                                            <p:strVal val="#ppt_x"/>
                                          </p:val>
                                        </p:tav>
                                        <p:tav tm="100000">
                                          <p:val>
                                            <p:strVal val="#ppt_x"/>
                                          </p:val>
                                        </p:tav>
                                      </p:tavLst>
                                    </p:anim>
                                    <p:anim calcmode="lin" valueType="num">
                                      <p:cBhvr additive="base">
                                        <p:cTn id="35" dur="500" fill="hold"/>
                                        <p:tgtEl>
                                          <p:spTgt spid="119"/>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120"/>
                                        </p:tgtEl>
                                        <p:attrNameLst>
                                          <p:attrName>style.visibility</p:attrName>
                                        </p:attrNameLst>
                                      </p:cBhvr>
                                      <p:to>
                                        <p:strVal val="visible"/>
                                      </p:to>
                                    </p:set>
                                    <p:anim calcmode="lin" valueType="num">
                                      <p:cBhvr additive="base">
                                        <p:cTn id="38" dur="500" fill="hold"/>
                                        <p:tgtEl>
                                          <p:spTgt spid="120"/>
                                        </p:tgtEl>
                                        <p:attrNameLst>
                                          <p:attrName>ppt_x</p:attrName>
                                        </p:attrNameLst>
                                      </p:cBhvr>
                                      <p:tavLst>
                                        <p:tav tm="0">
                                          <p:val>
                                            <p:strVal val="1+#ppt_w/2"/>
                                          </p:val>
                                        </p:tav>
                                        <p:tav tm="100000">
                                          <p:val>
                                            <p:strVal val="#ppt_x"/>
                                          </p:val>
                                        </p:tav>
                                      </p:tavLst>
                                    </p:anim>
                                    <p:anim calcmode="lin" valueType="num">
                                      <p:cBhvr additive="base">
                                        <p:cTn id="39" dur="500" fill="hold"/>
                                        <p:tgtEl>
                                          <p:spTgt spid="120"/>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21"/>
                                        </p:tgtEl>
                                        <p:attrNameLst>
                                          <p:attrName>style.visibility</p:attrName>
                                        </p:attrNameLst>
                                      </p:cBhvr>
                                      <p:to>
                                        <p:strVal val="visible"/>
                                      </p:to>
                                    </p:set>
                                    <p:anim calcmode="lin" valueType="num">
                                      <p:cBhvr additive="base">
                                        <p:cTn id="42" dur="500" fill="hold"/>
                                        <p:tgtEl>
                                          <p:spTgt spid="121"/>
                                        </p:tgtEl>
                                        <p:attrNameLst>
                                          <p:attrName>ppt_x</p:attrName>
                                        </p:attrNameLst>
                                      </p:cBhvr>
                                      <p:tavLst>
                                        <p:tav tm="0">
                                          <p:val>
                                            <p:strVal val="#ppt_x"/>
                                          </p:val>
                                        </p:tav>
                                        <p:tav tm="100000">
                                          <p:val>
                                            <p:strVal val="#ppt_x"/>
                                          </p:val>
                                        </p:tav>
                                      </p:tavLst>
                                    </p:anim>
                                    <p:anim calcmode="lin" valueType="num">
                                      <p:cBhvr additive="base">
                                        <p:cTn id="43" dur="500" fill="hold"/>
                                        <p:tgtEl>
                                          <p:spTgt spid="121"/>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22"/>
                                        </p:tgtEl>
                                        <p:attrNameLst>
                                          <p:attrName>style.visibility</p:attrName>
                                        </p:attrNameLst>
                                      </p:cBhvr>
                                      <p:to>
                                        <p:strVal val="visible"/>
                                      </p:to>
                                    </p:set>
                                    <p:anim calcmode="lin" valueType="num">
                                      <p:cBhvr additive="base">
                                        <p:cTn id="46" dur="500" fill="hold"/>
                                        <p:tgtEl>
                                          <p:spTgt spid="122"/>
                                        </p:tgtEl>
                                        <p:attrNameLst>
                                          <p:attrName>ppt_x</p:attrName>
                                        </p:attrNameLst>
                                      </p:cBhvr>
                                      <p:tavLst>
                                        <p:tav tm="0">
                                          <p:val>
                                            <p:strVal val="#ppt_x"/>
                                          </p:val>
                                        </p:tav>
                                        <p:tav tm="100000">
                                          <p:val>
                                            <p:strVal val="#ppt_x"/>
                                          </p:val>
                                        </p:tav>
                                      </p:tavLst>
                                    </p:anim>
                                    <p:anim calcmode="lin" valueType="num">
                                      <p:cBhvr additive="base">
                                        <p:cTn id="47" dur="500" fill="hold"/>
                                        <p:tgtEl>
                                          <p:spTgt spid="122"/>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23"/>
                                        </p:tgtEl>
                                        <p:attrNameLst>
                                          <p:attrName>style.visibility</p:attrName>
                                        </p:attrNameLst>
                                      </p:cBhvr>
                                      <p:to>
                                        <p:strVal val="visible"/>
                                      </p:to>
                                    </p:set>
                                    <p:anim calcmode="lin" valueType="num">
                                      <p:cBhvr additive="base">
                                        <p:cTn id="50" dur="500" fill="hold"/>
                                        <p:tgtEl>
                                          <p:spTgt spid="123"/>
                                        </p:tgtEl>
                                        <p:attrNameLst>
                                          <p:attrName>ppt_x</p:attrName>
                                        </p:attrNameLst>
                                      </p:cBhvr>
                                      <p:tavLst>
                                        <p:tav tm="0">
                                          <p:val>
                                            <p:strVal val="#ppt_x"/>
                                          </p:val>
                                        </p:tav>
                                        <p:tav tm="100000">
                                          <p:val>
                                            <p:strVal val="#ppt_x"/>
                                          </p:val>
                                        </p:tav>
                                      </p:tavLst>
                                    </p:anim>
                                    <p:anim calcmode="lin" valueType="num">
                                      <p:cBhvr additive="base">
                                        <p:cTn id="51" dur="500" fill="hold"/>
                                        <p:tgtEl>
                                          <p:spTgt spid="123"/>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124"/>
                                        </p:tgtEl>
                                        <p:attrNameLst>
                                          <p:attrName>style.visibility</p:attrName>
                                        </p:attrNameLst>
                                      </p:cBhvr>
                                      <p:to>
                                        <p:strVal val="visible"/>
                                      </p:to>
                                    </p:set>
                                    <p:anim calcmode="lin" valueType="num">
                                      <p:cBhvr additive="base">
                                        <p:cTn id="54" dur="500" fill="hold"/>
                                        <p:tgtEl>
                                          <p:spTgt spid="124"/>
                                        </p:tgtEl>
                                        <p:attrNameLst>
                                          <p:attrName>ppt_x</p:attrName>
                                        </p:attrNameLst>
                                      </p:cBhvr>
                                      <p:tavLst>
                                        <p:tav tm="0">
                                          <p:val>
                                            <p:strVal val="#ppt_x"/>
                                          </p:val>
                                        </p:tav>
                                        <p:tav tm="100000">
                                          <p:val>
                                            <p:strVal val="#ppt_x"/>
                                          </p:val>
                                        </p:tav>
                                      </p:tavLst>
                                    </p:anim>
                                    <p:anim calcmode="lin" valueType="num">
                                      <p:cBhvr additive="base">
                                        <p:cTn id="55" dur="500" fill="hold"/>
                                        <p:tgtEl>
                                          <p:spTgt spid="124"/>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125"/>
                                        </p:tgtEl>
                                        <p:attrNameLst>
                                          <p:attrName>style.visibility</p:attrName>
                                        </p:attrNameLst>
                                      </p:cBhvr>
                                      <p:to>
                                        <p:strVal val="visible"/>
                                      </p:to>
                                    </p:set>
                                    <p:anim calcmode="lin" valueType="num">
                                      <p:cBhvr additive="base">
                                        <p:cTn id="58" dur="500" fill="hold"/>
                                        <p:tgtEl>
                                          <p:spTgt spid="125"/>
                                        </p:tgtEl>
                                        <p:attrNameLst>
                                          <p:attrName>ppt_x</p:attrName>
                                        </p:attrNameLst>
                                      </p:cBhvr>
                                      <p:tavLst>
                                        <p:tav tm="0">
                                          <p:val>
                                            <p:strVal val="1+#ppt_w/2"/>
                                          </p:val>
                                        </p:tav>
                                        <p:tav tm="100000">
                                          <p:val>
                                            <p:strVal val="#ppt_x"/>
                                          </p:val>
                                        </p:tav>
                                      </p:tavLst>
                                    </p:anim>
                                    <p:anim calcmode="lin" valueType="num">
                                      <p:cBhvr additive="base">
                                        <p:cTn id="59" dur="500" fill="hold"/>
                                        <p:tgtEl>
                                          <p:spTgt spid="125"/>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132"/>
                                        </p:tgtEl>
                                        <p:attrNameLst>
                                          <p:attrName>style.visibility</p:attrName>
                                        </p:attrNameLst>
                                      </p:cBhvr>
                                      <p:to>
                                        <p:strVal val="visible"/>
                                      </p:to>
                                    </p:set>
                                    <p:anim calcmode="lin" valueType="num">
                                      <p:cBhvr additive="base">
                                        <p:cTn id="62" dur="500" fill="hold"/>
                                        <p:tgtEl>
                                          <p:spTgt spid="132"/>
                                        </p:tgtEl>
                                        <p:attrNameLst>
                                          <p:attrName>ppt_x</p:attrName>
                                        </p:attrNameLst>
                                      </p:cBhvr>
                                      <p:tavLst>
                                        <p:tav tm="0">
                                          <p:val>
                                            <p:strVal val="1+#ppt_w/2"/>
                                          </p:val>
                                        </p:tav>
                                        <p:tav tm="100000">
                                          <p:val>
                                            <p:strVal val="#ppt_x"/>
                                          </p:val>
                                        </p:tav>
                                      </p:tavLst>
                                    </p:anim>
                                    <p:anim calcmode="lin" valueType="num">
                                      <p:cBhvr additive="base">
                                        <p:cTn id="63" dur="500" fill="hold"/>
                                        <p:tgtEl>
                                          <p:spTgt spid="132"/>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133"/>
                                        </p:tgtEl>
                                        <p:attrNameLst>
                                          <p:attrName>style.visibility</p:attrName>
                                        </p:attrNameLst>
                                      </p:cBhvr>
                                      <p:to>
                                        <p:strVal val="visible"/>
                                      </p:to>
                                    </p:set>
                                    <p:anim calcmode="lin" valueType="num">
                                      <p:cBhvr additive="base">
                                        <p:cTn id="66" dur="500" fill="hold"/>
                                        <p:tgtEl>
                                          <p:spTgt spid="133"/>
                                        </p:tgtEl>
                                        <p:attrNameLst>
                                          <p:attrName>ppt_x</p:attrName>
                                        </p:attrNameLst>
                                      </p:cBhvr>
                                      <p:tavLst>
                                        <p:tav tm="0">
                                          <p:val>
                                            <p:strVal val="#ppt_x"/>
                                          </p:val>
                                        </p:tav>
                                        <p:tav tm="100000">
                                          <p:val>
                                            <p:strVal val="#ppt_x"/>
                                          </p:val>
                                        </p:tav>
                                      </p:tavLst>
                                    </p:anim>
                                    <p:anim calcmode="lin" valueType="num">
                                      <p:cBhvr additive="base">
                                        <p:cTn id="67" dur="500" fill="hold"/>
                                        <p:tgtEl>
                                          <p:spTgt spid="133"/>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134"/>
                                        </p:tgtEl>
                                        <p:attrNameLst>
                                          <p:attrName>style.visibility</p:attrName>
                                        </p:attrNameLst>
                                      </p:cBhvr>
                                      <p:to>
                                        <p:strVal val="visible"/>
                                      </p:to>
                                    </p:set>
                                    <p:anim calcmode="lin" valueType="num">
                                      <p:cBhvr additive="base">
                                        <p:cTn id="70" dur="500" fill="hold"/>
                                        <p:tgtEl>
                                          <p:spTgt spid="134"/>
                                        </p:tgtEl>
                                        <p:attrNameLst>
                                          <p:attrName>ppt_x</p:attrName>
                                        </p:attrNameLst>
                                      </p:cBhvr>
                                      <p:tavLst>
                                        <p:tav tm="0">
                                          <p:val>
                                            <p:strVal val="#ppt_x"/>
                                          </p:val>
                                        </p:tav>
                                        <p:tav tm="100000">
                                          <p:val>
                                            <p:strVal val="#ppt_x"/>
                                          </p:val>
                                        </p:tav>
                                      </p:tavLst>
                                    </p:anim>
                                    <p:anim calcmode="lin" valueType="num">
                                      <p:cBhvr additive="base">
                                        <p:cTn id="71" dur="500" fill="hold"/>
                                        <p:tgtEl>
                                          <p:spTgt spid="134"/>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135"/>
                                        </p:tgtEl>
                                        <p:attrNameLst>
                                          <p:attrName>style.visibility</p:attrName>
                                        </p:attrNameLst>
                                      </p:cBhvr>
                                      <p:to>
                                        <p:strVal val="visible"/>
                                      </p:to>
                                    </p:set>
                                    <p:anim calcmode="lin" valueType="num">
                                      <p:cBhvr additive="base">
                                        <p:cTn id="74" dur="500" fill="hold"/>
                                        <p:tgtEl>
                                          <p:spTgt spid="135"/>
                                        </p:tgtEl>
                                        <p:attrNameLst>
                                          <p:attrName>ppt_x</p:attrName>
                                        </p:attrNameLst>
                                      </p:cBhvr>
                                      <p:tavLst>
                                        <p:tav tm="0">
                                          <p:val>
                                            <p:strVal val="#ppt_x"/>
                                          </p:val>
                                        </p:tav>
                                        <p:tav tm="100000">
                                          <p:val>
                                            <p:strVal val="#ppt_x"/>
                                          </p:val>
                                        </p:tav>
                                      </p:tavLst>
                                    </p:anim>
                                    <p:anim calcmode="lin" valueType="num">
                                      <p:cBhvr additive="base">
                                        <p:cTn id="75" dur="500" fill="hold"/>
                                        <p:tgtEl>
                                          <p:spTgt spid="135"/>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136"/>
                                        </p:tgtEl>
                                        <p:attrNameLst>
                                          <p:attrName>style.visibility</p:attrName>
                                        </p:attrNameLst>
                                      </p:cBhvr>
                                      <p:to>
                                        <p:strVal val="visible"/>
                                      </p:to>
                                    </p:set>
                                    <p:anim calcmode="lin" valueType="num">
                                      <p:cBhvr additive="base">
                                        <p:cTn id="78" dur="500" fill="hold"/>
                                        <p:tgtEl>
                                          <p:spTgt spid="136"/>
                                        </p:tgtEl>
                                        <p:attrNameLst>
                                          <p:attrName>ppt_x</p:attrName>
                                        </p:attrNameLst>
                                      </p:cBhvr>
                                      <p:tavLst>
                                        <p:tav tm="0">
                                          <p:val>
                                            <p:strVal val="#ppt_x"/>
                                          </p:val>
                                        </p:tav>
                                        <p:tav tm="100000">
                                          <p:val>
                                            <p:strVal val="#ppt_x"/>
                                          </p:val>
                                        </p:tav>
                                      </p:tavLst>
                                    </p:anim>
                                    <p:anim calcmode="lin" valueType="num">
                                      <p:cBhvr additive="base">
                                        <p:cTn id="79" dur="500" fill="hold"/>
                                        <p:tgtEl>
                                          <p:spTgt spid="136"/>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137"/>
                                        </p:tgtEl>
                                        <p:attrNameLst>
                                          <p:attrName>style.visibility</p:attrName>
                                        </p:attrNameLst>
                                      </p:cBhvr>
                                      <p:to>
                                        <p:strVal val="visible"/>
                                      </p:to>
                                    </p:set>
                                    <p:anim calcmode="lin" valueType="num">
                                      <p:cBhvr additive="base">
                                        <p:cTn id="82" dur="500" fill="hold"/>
                                        <p:tgtEl>
                                          <p:spTgt spid="137"/>
                                        </p:tgtEl>
                                        <p:attrNameLst>
                                          <p:attrName>ppt_x</p:attrName>
                                        </p:attrNameLst>
                                      </p:cBhvr>
                                      <p:tavLst>
                                        <p:tav tm="0">
                                          <p:val>
                                            <p:strVal val="#ppt_x"/>
                                          </p:val>
                                        </p:tav>
                                        <p:tav tm="100000">
                                          <p:val>
                                            <p:strVal val="#ppt_x"/>
                                          </p:val>
                                        </p:tav>
                                      </p:tavLst>
                                    </p:anim>
                                    <p:anim calcmode="lin" valueType="num">
                                      <p:cBhvr additive="base">
                                        <p:cTn id="83" dur="500" fill="hold"/>
                                        <p:tgtEl>
                                          <p:spTgt spid="137"/>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138"/>
                                        </p:tgtEl>
                                        <p:attrNameLst>
                                          <p:attrName>style.visibility</p:attrName>
                                        </p:attrNameLst>
                                      </p:cBhvr>
                                      <p:to>
                                        <p:strVal val="visible"/>
                                      </p:to>
                                    </p:set>
                                    <p:anim calcmode="lin" valueType="num">
                                      <p:cBhvr additive="base">
                                        <p:cTn id="86" dur="500" fill="hold"/>
                                        <p:tgtEl>
                                          <p:spTgt spid="138"/>
                                        </p:tgtEl>
                                        <p:attrNameLst>
                                          <p:attrName>ppt_x</p:attrName>
                                        </p:attrNameLst>
                                      </p:cBhvr>
                                      <p:tavLst>
                                        <p:tav tm="0">
                                          <p:val>
                                            <p:strVal val="#ppt_x"/>
                                          </p:val>
                                        </p:tav>
                                        <p:tav tm="100000">
                                          <p:val>
                                            <p:strVal val="#ppt_x"/>
                                          </p:val>
                                        </p:tav>
                                      </p:tavLst>
                                    </p:anim>
                                    <p:anim calcmode="lin" valueType="num">
                                      <p:cBhvr additive="base">
                                        <p:cTn id="87" dur="500" fill="hold"/>
                                        <p:tgtEl>
                                          <p:spTgt spid="138"/>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139"/>
                                        </p:tgtEl>
                                        <p:attrNameLst>
                                          <p:attrName>style.visibility</p:attrName>
                                        </p:attrNameLst>
                                      </p:cBhvr>
                                      <p:to>
                                        <p:strVal val="visible"/>
                                      </p:to>
                                    </p:set>
                                    <p:anim calcmode="lin" valueType="num">
                                      <p:cBhvr additive="base">
                                        <p:cTn id="90" dur="500" fill="hold"/>
                                        <p:tgtEl>
                                          <p:spTgt spid="139"/>
                                        </p:tgtEl>
                                        <p:attrNameLst>
                                          <p:attrName>ppt_x</p:attrName>
                                        </p:attrNameLst>
                                      </p:cBhvr>
                                      <p:tavLst>
                                        <p:tav tm="0">
                                          <p:val>
                                            <p:strVal val="#ppt_x"/>
                                          </p:val>
                                        </p:tav>
                                        <p:tav tm="100000">
                                          <p:val>
                                            <p:strVal val="#ppt_x"/>
                                          </p:val>
                                        </p:tav>
                                      </p:tavLst>
                                    </p:anim>
                                    <p:anim calcmode="lin" valueType="num">
                                      <p:cBhvr additive="base">
                                        <p:cTn id="91" dur="500" fill="hold"/>
                                        <p:tgtEl>
                                          <p:spTgt spid="139"/>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140"/>
                                        </p:tgtEl>
                                        <p:attrNameLst>
                                          <p:attrName>style.visibility</p:attrName>
                                        </p:attrNameLst>
                                      </p:cBhvr>
                                      <p:to>
                                        <p:strVal val="visible"/>
                                      </p:to>
                                    </p:set>
                                    <p:anim calcmode="lin" valueType="num">
                                      <p:cBhvr additive="base">
                                        <p:cTn id="94" dur="500" fill="hold"/>
                                        <p:tgtEl>
                                          <p:spTgt spid="140"/>
                                        </p:tgtEl>
                                        <p:attrNameLst>
                                          <p:attrName>ppt_x</p:attrName>
                                        </p:attrNameLst>
                                      </p:cBhvr>
                                      <p:tavLst>
                                        <p:tav tm="0">
                                          <p:val>
                                            <p:strVal val="#ppt_x"/>
                                          </p:val>
                                        </p:tav>
                                        <p:tav tm="100000">
                                          <p:val>
                                            <p:strVal val="#ppt_x"/>
                                          </p:val>
                                        </p:tav>
                                      </p:tavLst>
                                    </p:anim>
                                    <p:anim calcmode="lin" valueType="num">
                                      <p:cBhvr additive="base">
                                        <p:cTn id="95" dur="500" fill="hold"/>
                                        <p:tgtEl>
                                          <p:spTgt spid="140"/>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141"/>
                                        </p:tgtEl>
                                        <p:attrNameLst>
                                          <p:attrName>style.visibility</p:attrName>
                                        </p:attrNameLst>
                                      </p:cBhvr>
                                      <p:to>
                                        <p:strVal val="visible"/>
                                      </p:to>
                                    </p:set>
                                    <p:anim calcmode="lin" valueType="num">
                                      <p:cBhvr additive="base">
                                        <p:cTn id="98" dur="500" fill="hold"/>
                                        <p:tgtEl>
                                          <p:spTgt spid="141"/>
                                        </p:tgtEl>
                                        <p:attrNameLst>
                                          <p:attrName>ppt_x</p:attrName>
                                        </p:attrNameLst>
                                      </p:cBhvr>
                                      <p:tavLst>
                                        <p:tav tm="0">
                                          <p:val>
                                            <p:strVal val="#ppt_x"/>
                                          </p:val>
                                        </p:tav>
                                        <p:tav tm="100000">
                                          <p:val>
                                            <p:strVal val="#ppt_x"/>
                                          </p:val>
                                        </p:tav>
                                      </p:tavLst>
                                    </p:anim>
                                    <p:anim calcmode="lin" valueType="num">
                                      <p:cBhvr additive="base">
                                        <p:cTn id="99" dur="500" fill="hold"/>
                                        <p:tgtEl>
                                          <p:spTgt spid="141"/>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142"/>
                                        </p:tgtEl>
                                        <p:attrNameLst>
                                          <p:attrName>style.visibility</p:attrName>
                                        </p:attrNameLst>
                                      </p:cBhvr>
                                      <p:to>
                                        <p:strVal val="visible"/>
                                      </p:to>
                                    </p:set>
                                    <p:anim calcmode="lin" valueType="num">
                                      <p:cBhvr additive="base">
                                        <p:cTn id="102" dur="500" fill="hold"/>
                                        <p:tgtEl>
                                          <p:spTgt spid="142"/>
                                        </p:tgtEl>
                                        <p:attrNameLst>
                                          <p:attrName>ppt_x</p:attrName>
                                        </p:attrNameLst>
                                      </p:cBhvr>
                                      <p:tavLst>
                                        <p:tav tm="0">
                                          <p:val>
                                            <p:strVal val="0-#ppt_w/2"/>
                                          </p:val>
                                        </p:tav>
                                        <p:tav tm="100000">
                                          <p:val>
                                            <p:strVal val="#ppt_x"/>
                                          </p:val>
                                        </p:tav>
                                      </p:tavLst>
                                    </p:anim>
                                    <p:anim calcmode="lin" valueType="num">
                                      <p:cBhvr additive="base">
                                        <p:cTn id="103" dur="500" fill="hold"/>
                                        <p:tgtEl>
                                          <p:spTgt spid="142"/>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143"/>
                                        </p:tgtEl>
                                        <p:attrNameLst>
                                          <p:attrName>style.visibility</p:attrName>
                                        </p:attrNameLst>
                                      </p:cBhvr>
                                      <p:to>
                                        <p:strVal val="visible"/>
                                      </p:to>
                                    </p:set>
                                    <p:anim calcmode="lin" valueType="num">
                                      <p:cBhvr additive="base">
                                        <p:cTn id="106" dur="500" fill="hold"/>
                                        <p:tgtEl>
                                          <p:spTgt spid="143"/>
                                        </p:tgtEl>
                                        <p:attrNameLst>
                                          <p:attrName>ppt_x</p:attrName>
                                        </p:attrNameLst>
                                      </p:cBhvr>
                                      <p:tavLst>
                                        <p:tav tm="0">
                                          <p:val>
                                            <p:strVal val="#ppt_x"/>
                                          </p:val>
                                        </p:tav>
                                        <p:tav tm="100000">
                                          <p:val>
                                            <p:strVal val="#ppt_x"/>
                                          </p:val>
                                        </p:tav>
                                      </p:tavLst>
                                    </p:anim>
                                    <p:anim calcmode="lin" valueType="num">
                                      <p:cBhvr additive="base">
                                        <p:cTn id="107" dur="500" fill="hold"/>
                                        <p:tgtEl>
                                          <p:spTgt spid="143"/>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144"/>
                                        </p:tgtEl>
                                        <p:attrNameLst>
                                          <p:attrName>style.visibility</p:attrName>
                                        </p:attrNameLst>
                                      </p:cBhvr>
                                      <p:to>
                                        <p:strVal val="visible"/>
                                      </p:to>
                                    </p:set>
                                    <p:anim calcmode="lin" valueType="num">
                                      <p:cBhvr additive="base">
                                        <p:cTn id="110" dur="500" fill="hold"/>
                                        <p:tgtEl>
                                          <p:spTgt spid="144"/>
                                        </p:tgtEl>
                                        <p:attrNameLst>
                                          <p:attrName>ppt_x</p:attrName>
                                        </p:attrNameLst>
                                      </p:cBhvr>
                                      <p:tavLst>
                                        <p:tav tm="0">
                                          <p:val>
                                            <p:strVal val="0-#ppt_w/2"/>
                                          </p:val>
                                        </p:tav>
                                        <p:tav tm="100000">
                                          <p:val>
                                            <p:strVal val="#ppt_x"/>
                                          </p:val>
                                        </p:tav>
                                      </p:tavLst>
                                    </p:anim>
                                    <p:anim calcmode="lin" valueType="num">
                                      <p:cBhvr additive="base">
                                        <p:cTn id="111" dur="500" fill="hold"/>
                                        <p:tgtEl>
                                          <p:spTgt spid="144"/>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145"/>
                                        </p:tgtEl>
                                        <p:attrNameLst>
                                          <p:attrName>style.visibility</p:attrName>
                                        </p:attrNameLst>
                                      </p:cBhvr>
                                      <p:to>
                                        <p:strVal val="visible"/>
                                      </p:to>
                                    </p:set>
                                    <p:anim calcmode="lin" valueType="num">
                                      <p:cBhvr additive="base">
                                        <p:cTn id="114" dur="500" fill="hold"/>
                                        <p:tgtEl>
                                          <p:spTgt spid="145"/>
                                        </p:tgtEl>
                                        <p:attrNameLst>
                                          <p:attrName>ppt_x</p:attrName>
                                        </p:attrNameLst>
                                      </p:cBhvr>
                                      <p:tavLst>
                                        <p:tav tm="0">
                                          <p:val>
                                            <p:strVal val="0-#ppt_w/2"/>
                                          </p:val>
                                        </p:tav>
                                        <p:tav tm="100000">
                                          <p:val>
                                            <p:strVal val="#ppt_x"/>
                                          </p:val>
                                        </p:tav>
                                      </p:tavLst>
                                    </p:anim>
                                    <p:anim calcmode="lin" valueType="num">
                                      <p:cBhvr additive="base">
                                        <p:cTn id="115" dur="500" fill="hold"/>
                                        <p:tgtEl>
                                          <p:spTgt spid="145"/>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154"/>
                                        </p:tgtEl>
                                        <p:attrNameLst>
                                          <p:attrName>style.visibility</p:attrName>
                                        </p:attrNameLst>
                                      </p:cBhvr>
                                      <p:to>
                                        <p:strVal val="visible"/>
                                      </p:to>
                                    </p:set>
                                    <p:anim calcmode="lin" valueType="num">
                                      <p:cBhvr additive="base">
                                        <p:cTn id="118" dur="500" fill="hold"/>
                                        <p:tgtEl>
                                          <p:spTgt spid="154"/>
                                        </p:tgtEl>
                                        <p:attrNameLst>
                                          <p:attrName>ppt_x</p:attrName>
                                        </p:attrNameLst>
                                      </p:cBhvr>
                                      <p:tavLst>
                                        <p:tav tm="0">
                                          <p:val>
                                            <p:strVal val="#ppt_x"/>
                                          </p:val>
                                        </p:tav>
                                        <p:tav tm="100000">
                                          <p:val>
                                            <p:strVal val="#ppt_x"/>
                                          </p:val>
                                        </p:tav>
                                      </p:tavLst>
                                    </p:anim>
                                    <p:anim calcmode="lin" valueType="num">
                                      <p:cBhvr additive="base">
                                        <p:cTn id="119" dur="500" fill="hold"/>
                                        <p:tgtEl>
                                          <p:spTgt spid="154"/>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155"/>
                                        </p:tgtEl>
                                        <p:attrNameLst>
                                          <p:attrName>style.visibility</p:attrName>
                                        </p:attrNameLst>
                                      </p:cBhvr>
                                      <p:to>
                                        <p:strVal val="visible"/>
                                      </p:to>
                                    </p:set>
                                    <p:anim calcmode="lin" valueType="num">
                                      <p:cBhvr additive="base">
                                        <p:cTn id="122" dur="500" fill="hold"/>
                                        <p:tgtEl>
                                          <p:spTgt spid="155"/>
                                        </p:tgtEl>
                                        <p:attrNameLst>
                                          <p:attrName>ppt_x</p:attrName>
                                        </p:attrNameLst>
                                      </p:cBhvr>
                                      <p:tavLst>
                                        <p:tav tm="0">
                                          <p:val>
                                            <p:strVal val="#ppt_x"/>
                                          </p:val>
                                        </p:tav>
                                        <p:tav tm="100000">
                                          <p:val>
                                            <p:strVal val="#ppt_x"/>
                                          </p:val>
                                        </p:tav>
                                      </p:tavLst>
                                    </p:anim>
                                    <p:anim calcmode="lin" valueType="num">
                                      <p:cBhvr additive="base">
                                        <p:cTn id="123" dur="500" fill="hold"/>
                                        <p:tgtEl>
                                          <p:spTgt spid="155"/>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156"/>
                                        </p:tgtEl>
                                        <p:attrNameLst>
                                          <p:attrName>style.visibility</p:attrName>
                                        </p:attrNameLst>
                                      </p:cBhvr>
                                      <p:to>
                                        <p:strVal val="visible"/>
                                      </p:to>
                                    </p:set>
                                    <p:anim calcmode="lin" valueType="num">
                                      <p:cBhvr additive="base">
                                        <p:cTn id="126" dur="500" fill="hold"/>
                                        <p:tgtEl>
                                          <p:spTgt spid="156"/>
                                        </p:tgtEl>
                                        <p:attrNameLst>
                                          <p:attrName>ppt_x</p:attrName>
                                        </p:attrNameLst>
                                      </p:cBhvr>
                                      <p:tavLst>
                                        <p:tav tm="0">
                                          <p:val>
                                            <p:strVal val="#ppt_x"/>
                                          </p:val>
                                        </p:tav>
                                        <p:tav tm="100000">
                                          <p:val>
                                            <p:strVal val="#ppt_x"/>
                                          </p:val>
                                        </p:tav>
                                      </p:tavLst>
                                    </p:anim>
                                    <p:anim calcmode="lin" valueType="num">
                                      <p:cBhvr additive="base">
                                        <p:cTn id="127" dur="500" fill="hold"/>
                                        <p:tgtEl>
                                          <p:spTgt spid="156"/>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157"/>
                                        </p:tgtEl>
                                        <p:attrNameLst>
                                          <p:attrName>style.visibility</p:attrName>
                                        </p:attrNameLst>
                                      </p:cBhvr>
                                      <p:to>
                                        <p:strVal val="visible"/>
                                      </p:to>
                                    </p:set>
                                    <p:anim calcmode="lin" valueType="num">
                                      <p:cBhvr additive="base">
                                        <p:cTn id="130" dur="500" fill="hold"/>
                                        <p:tgtEl>
                                          <p:spTgt spid="157"/>
                                        </p:tgtEl>
                                        <p:attrNameLst>
                                          <p:attrName>ppt_x</p:attrName>
                                        </p:attrNameLst>
                                      </p:cBhvr>
                                      <p:tavLst>
                                        <p:tav tm="0">
                                          <p:val>
                                            <p:strVal val="0-#ppt_w/2"/>
                                          </p:val>
                                        </p:tav>
                                        <p:tav tm="100000">
                                          <p:val>
                                            <p:strVal val="#ppt_x"/>
                                          </p:val>
                                        </p:tav>
                                      </p:tavLst>
                                    </p:anim>
                                    <p:anim calcmode="lin" valueType="num">
                                      <p:cBhvr additive="base">
                                        <p:cTn id="131" dur="500" fill="hold"/>
                                        <p:tgtEl>
                                          <p:spTgt spid="157"/>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158"/>
                                        </p:tgtEl>
                                        <p:attrNameLst>
                                          <p:attrName>style.visibility</p:attrName>
                                        </p:attrNameLst>
                                      </p:cBhvr>
                                      <p:to>
                                        <p:strVal val="visible"/>
                                      </p:to>
                                    </p:set>
                                    <p:anim calcmode="lin" valueType="num">
                                      <p:cBhvr additive="base">
                                        <p:cTn id="134" dur="500" fill="hold"/>
                                        <p:tgtEl>
                                          <p:spTgt spid="158"/>
                                        </p:tgtEl>
                                        <p:attrNameLst>
                                          <p:attrName>ppt_x</p:attrName>
                                        </p:attrNameLst>
                                      </p:cBhvr>
                                      <p:tavLst>
                                        <p:tav tm="0">
                                          <p:val>
                                            <p:strVal val="#ppt_x"/>
                                          </p:val>
                                        </p:tav>
                                        <p:tav tm="100000">
                                          <p:val>
                                            <p:strVal val="#ppt_x"/>
                                          </p:val>
                                        </p:tav>
                                      </p:tavLst>
                                    </p:anim>
                                    <p:anim calcmode="lin" valueType="num">
                                      <p:cBhvr additive="base">
                                        <p:cTn id="135" dur="500" fill="hold"/>
                                        <p:tgtEl>
                                          <p:spTgt spid="158"/>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159"/>
                                        </p:tgtEl>
                                        <p:attrNameLst>
                                          <p:attrName>style.visibility</p:attrName>
                                        </p:attrNameLst>
                                      </p:cBhvr>
                                      <p:to>
                                        <p:strVal val="visible"/>
                                      </p:to>
                                    </p:set>
                                    <p:anim calcmode="lin" valueType="num">
                                      <p:cBhvr additive="base">
                                        <p:cTn id="138" dur="500" fill="hold"/>
                                        <p:tgtEl>
                                          <p:spTgt spid="159"/>
                                        </p:tgtEl>
                                        <p:attrNameLst>
                                          <p:attrName>ppt_x</p:attrName>
                                        </p:attrNameLst>
                                      </p:cBhvr>
                                      <p:tavLst>
                                        <p:tav tm="0">
                                          <p:val>
                                            <p:strVal val="0-#ppt_w/2"/>
                                          </p:val>
                                        </p:tav>
                                        <p:tav tm="100000">
                                          <p:val>
                                            <p:strVal val="#ppt_x"/>
                                          </p:val>
                                        </p:tav>
                                      </p:tavLst>
                                    </p:anim>
                                    <p:anim calcmode="lin" valueType="num">
                                      <p:cBhvr additive="base">
                                        <p:cTn id="139" dur="500" fill="hold"/>
                                        <p:tgtEl>
                                          <p:spTgt spid="159"/>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160"/>
                                        </p:tgtEl>
                                        <p:attrNameLst>
                                          <p:attrName>style.visibility</p:attrName>
                                        </p:attrNameLst>
                                      </p:cBhvr>
                                      <p:to>
                                        <p:strVal val="visible"/>
                                      </p:to>
                                    </p:set>
                                    <p:anim calcmode="lin" valueType="num">
                                      <p:cBhvr additive="base">
                                        <p:cTn id="142" dur="500" fill="hold"/>
                                        <p:tgtEl>
                                          <p:spTgt spid="160"/>
                                        </p:tgtEl>
                                        <p:attrNameLst>
                                          <p:attrName>ppt_x</p:attrName>
                                        </p:attrNameLst>
                                      </p:cBhvr>
                                      <p:tavLst>
                                        <p:tav tm="0">
                                          <p:val>
                                            <p:strVal val="#ppt_x"/>
                                          </p:val>
                                        </p:tav>
                                        <p:tav tm="100000">
                                          <p:val>
                                            <p:strVal val="#ppt_x"/>
                                          </p:val>
                                        </p:tav>
                                      </p:tavLst>
                                    </p:anim>
                                    <p:anim calcmode="lin" valueType="num">
                                      <p:cBhvr additive="base">
                                        <p:cTn id="143" dur="500" fill="hold"/>
                                        <p:tgtEl>
                                          <p:spTgt spid="160"/>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161"/>
                                        </p:tgtEl>
                                        <p:attrNameLst>
                                          <p:attrName>style.visibility</p:attrName>
                                        </p:attrNameLst>
                                      </p:cBhvr>
                                      <p:to>
                                        <p:strVal val="visible"/>
                                      </p:to>
                                    </p:set>
                                    <p:anim calcmode="lin" valueType="num">
                                      <p:cBhvr additive="base">
                                        <p:cTn id="146" dur="500" fill="hold"/>
                                        <p:tgtEl>
                                          <p:spTgt spid="161"/>
                                        </p:tgtEl>
                                        <p:attrNameLst>
                                          <p:attrName>ppt_x</p:attrName>
                                        </p:attrNameLst>
                                      </p:cBhvr>
                                      <p:tavLst>
                                        <p:tav tm="0">
                                          <p:val>
                                            <p:strVal val="#ppt_x"/>
                                          </p:val>
                                        </p:tav>
                                        <p:tav tm="100000">
                                          <p:val>
                                            <p:strVal val="#ppt_x"/>
                                          </p:val>
                                        </p:tav>
                                      </p:tavLst>
                                    </p:anim>
                                    <p:anim calcmode="lin" valueType="num">
                                      <p:cBhvr additive="base">
                                        <p:cTn id="147" dur="500" fill="hold"/>
                                        <p:tgtEl>
                                          <p:spTgt spid="161"/>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162"/>
                                        </p:tgtEl>
                                        <p:attrNameLst>
                                          <p:attrName>style.visibility</p:attrName>
                                        </p:attrNameLst>
                                      </p:cBhvr>
                                      <p:to>
                                        <p:strVal val="visible"/>
                                      </p:to>
                                    </p:set>
                                    <p:anim calcmode="lin" valueType="num">
                                      <p:cBhvr additive="base">
                                        <p:cTn id="150" dur="500" fill="hold"/>
                                        <p:tgtEl>
                                          <p:spTgt spid="162"/>
                                        </p:tgtEl>
                                        <p:attrNameLst>
                                          <p:attrName>ppt_x</p:attrName>
                                        </p:attrNameLst>
                                      </p:cBhvr>
                                      <p:tavLst>
                                        <p:tav tm="0">
                                          <p:val>
                                            <p:strVal val="#ppt_x"/>
                                          </p:val>
                                        </p:tav>
                                        <p:tav tm="100000">
                                          <p:val>
                                            <p:strVal val="#ppt_x"/>
                                          </p:val>
                                        </p:tav>
                                      </p:tavLst>
                                    </p:anim>
                                    <p:anim calcmode="lin" valueType="num">
                                      <p:cBhvr additive="base">
                                        <p:cTn id="151" dur="500" fill="hold"/>
                                        <p:tgtEl>
                                          <p:spTgt spid="162"/>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163"/>
                                        </p:tgtEl>
                                        <p:attrNameLst>
                                          <p:attrName>style.visibility</p:attrName>
                                        </p:attrNameLst>
                                      </p:cBhvr>
                                      <p:to>
                                        <p:strVal val="visible"/>
                                      </p:to>
                                    </p:set>
                                    <p:anim calcmode="lin" valueType="num">
                                      <p:cBhvr additive="base">
                                        <p:cTn id="154" dur="500" fill="hold"/>
                                        <p:tgtEl>
                                          <p:spTgt spid="163"/>
                                        </p:tgtEl>
                                        <p:attrNameLst>
                                          <p:attrName>ppt_x</p:attrName>
                                        </p:attrNameLst>
                                      </p:cBhvr>
                                      <p:tavLst>
                                        <p:tav tm="0">
                                          <p:val>
                                            <p:strVal val="0-#ppt_w/2"/>
                                          </p:val>
                                        </p:tav>
                                        <p:tav tm="100000">
                                          <p:val>
                                            <p:strVal val="#ppt_x"/>
                                          </p:val>
                                        </p:tav>
                                      </p:tavLst>
                                    </p:anim>
                                    <p:anim calcmode="lin" valueType="num">
                                      <p:cBhvr additive="base">
                                        <p:cTn id="155" dur="500" fill="hold"/>
                                        <p:tgtEl>
                                          <p:spTgt spid="163"/>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166"/>
                                        </p:tgtEl>
                                        <p:attrNameLst>
                                          <p:attrName>style.visibility</p:attrName>
                                        </p:attrNameLst>
                                      </p:cBhvr>
                                      <p:to>
                                        <p:strVal val="visible"/>
                                      </p:to>
                                    </p:set>
                                    <p:anim calcmode="lin" valueType="num">
                                      <p:cBhvr additive="base">
                                        <p:cTn id="158" dur="500" fill="hold"/>
                                        <p:tgtEl>
                                          <p:spTgt spid="166"/>
                                        </p:tgtEl>
                                        <p:attrNameLst>
                                          <p:attrName>ppt_x</p:attrName>
                                        </p:attrNameLst>
                                      </p:cBhvr>
                                      <p:tavLst>
                                        <p:tav tm="0">
                                          <p:val>
                                            <p:strVal val="#ppt_x"/>
                                          </p:val>
                                        </p:tav>
                                        <p:tav tm="100000">
                                          <p:val>
                                            <p:strVal val="#ppt_x"/>
                                          </p:val>
                                        </p:tav>
                                      </p:tavLst>
                                    </p:anim>
                                    <p:anim calcmode="lin" valueType="num">
                                      <p:cBhvr additive="base">
                                        <p:cTn id="159" dur="500" fill="hold"/>
                                        <p:tgtEl>
                                          <p:spTgt spid="166"/>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167"/>
                                        </p:tgtEl>
                                        <p:attrNameLst>
                                          <p:attrName>style.visibility</p:attrName>
                                        </p:attrNameLst>
                                      </p:cBhvr>
                                      <p:to>
                                        <p:strVal val="visible"/>
                                      </p:to>
                                    </p:set>
                                    <p:anim calcmode="lin" valueType="num">
                                      <p:cBhvr additive="base">
                                        <p:cTn id="162" dur="500" fill="hold"/>
                                        <p:tgtEl>
                                          <p:spTgt spid="167"/>
                                        </p:tgtEl>
                                        <p:attrNameLst>
                                          <p:attrName>ppt_x</p:attrName>
                                        </p:attrNameLst>
                                      </p:cBhvr>
                                      <p:tavLst>
                                        <p:tav tm="0">
                                          <p:val>
                                            <p:strVal val="#ppt_x"/>
                                          </p:val>
                                        </p:tav>
                                        <p:tav tm="100000">
                                          <p:val>
                                            <p:strVal val="#ppt_x"/>
                                          </p:val>
                                        </p:tav>
                                      </p:tavLst>
                                    </p:anim>
                                    <p:anim calcmode="lin" valueType="num">
                                      <p:cBhvr additive="base">
                                        <p:cTn id="163" dur="500" fill="hold"/>
                                        <p:tgtEl>
                                          <p:spTgt spid="167"/>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168"/>
                                        </p:tgtEl>
                                        <p:attrNameLst>
                                          <p:attrName>style.visibility</p:attrName>
                                        </p:attrNameLst>
                                      </p:cBhvr>
                                      <p:to>
                                        <p:strVal val="visible"/>
                                      </p:to>
                                    </p:set>
                                    <p:anim calcmode="lin" valueType="num">
                                      <p:cBhvr additive="base">
                                        <p:cTn id="166" dur="500" fill="hold"/>
                                        <p:tgtEl>
                                          <p:spTgt spid="168"/>
                                        </p:tgtEl>
                                        <p:attrNameLst>
                                          <p:attrName>ppt_x</p:attrName>
                                        </p:attrNameLst>
                                      </p:cBhvr>
                                      <p:tavLst>
                                        <p:tav tm="0">
                                          <p:val>
                                            <p:strVal val="#ppt_x"/>
                                          </p:val>
                                        </p:tav>
                                        <p:tav tm="100000">
                                          <p:val>
                                            <p:strVal val="#ppt_x"/>
                                          </p:val>
                                        </p:tav>
                                      </p:tavLst>
                                    </p:anim>
                                    <p:anim calcmode="lin" valueType="num">
                                      <p:cBhvr additive="base">
                                        <p:cTn id="167" dur="500" fill="hold"/>
                                        <p:tgtEl>
                                          <p:spTgt spid="168"/>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169"/>
                                        </p:tgtEl>
                                        <p:attrNameLst>
                                          <p:attrName>style.visibility</p:attrName>
                                        </p:attrNameLst>
                                      </p:cBhvr>
                                      <p:to>
                                        <p:strVal val="visible"/>
                                      </p:to>
                                    </p:set>
                                    <p:anim calcmode="lin" valueType="num">
                                      <p:cBhvr additive="base">
                                        <p:cTn id="170" dur="500" fill="hold"/>
                                        <p:tgtEl>
                                          <p:spTgt spid="169"/>
                                        </p:tgtEl>
                                        <p:attrNameLst>
                                          <p:attrName>ppt_x</p:attrName>
                                        </p:attrNameLst>
                                      </p:cBhvr>
                                      <p:tavLst>
                                        <p:tav tm="0">
                                          <p:val>
                                            <p:strVal val="#ppt_x"/>
                                          </p:val>
                                        </p:tav>
                                        <p:tav tm="100000">
                                          <p:val>
                                            <p:strVal val="#ppt_x"/>
                                          </p:val>
                                        </p:tav>
                                      </p:tavLst>
                                    </p:anim>
                                    <p:anim calcmode="lin" valueType="num">
                                      <p:cBhvr additive="base">
                                        <p:cTn id="171" dur="500" fill="hold"/>
                                        <p:tgtEl>
                                          <p:spTgt spid="169"/>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170"/>
                                        </p:tgtEl>
                                        <p:attrNameLst>
                                          <p:attrName>style.visibility</p:attrName>
                                        </p:attrNameLst>
                                      </p:cBhvr>
                                      <p:to>
                                        <p:strVal val="visible"/>
                                      </p:to>
                                    </p:set>
                                    <p:anim calcmode="lin" valueType="num">
                                      <p:cBhvr additive="base">
                                        <p:cTn id="174" dur="500" fill="hold"/>
                                        <p:tgtEl>
                                          <p:spTgt spid="170"/>
                                        </p:tgtEl>
                                        <p:attrNameLst>
                                          <p:attrName>ppt_x</p:attrName>
                                        </p:attrNameLst>
                                      </p:cBhvr>
                                      <p:tavLst>
                                        <p:tav tm="0">
                                          <p:val>
                                            <p:strVal val="#ppt_x"/>
                                          </p:val>
                                        </p:tav>
                                        <p:tav tm="100000">
                                          <p:val>
                                            <p:strVal val="#ppt_x"/>
                                          </p:val>
                                        </p:tav>
                                      </p:tavLst>
                                    </p:anim>
                                    <p:anim calcmode="lin" valueType="num">
                                      <p:cBhvr additive="base">
                                        <p:cTn id="175" dur="500" fill="hold"/>
                                        <p:tgtEl>
                                          <p:spTgt spid="170"/>
                                        </p:tgtEl>
                                        <p:attrNameLst>
                                          <p:attrName>ppt_y</p:attrName>
                                        </p:attrNameLst>
                                      </p:cBhvr>
                                      <p:tavLst>
                                        <p:tav tm="0">
                                          <p:val>
                                            <p:strVal val="1+#ppt_h/2"/>
                                          </p:val>
                                        </p:tav>
                                        <p:tav tm="100000">
                                          <p:val>
                                            <p:strVal val="#ppt_y"/>
                                          </p:val>
                                        </p:tav>
                                      </p:tavLst>
                                    </p:anim>
                                  </p:childTnLst>
                                </p:cTn>
                              </p:par>
                              <p:par>
                                <p:cTn id="176" presetID="2" presetClass="entr" presetSubtype="8" fill="hold" grpId="0" nodeType="withEffect">
                                  <p:stCondLst>
                                    <p:cond delay="0"/>
                                  </p:stCondLst>
                                  <p:childTnLst>
                                    <p:set>
                                      <p:cBhvr>
                                        <p:cTn id="177" dur="1" fill="hold">
                                          <p:stCondLst>
                                            <p:cond delay="0"/>
                                          </p:stCondLst>
                                        </p:cTn>
                                        <p:tgtEl>
                                          <p:spTgt spid="171"/>
                                        </p:tgtEl>
                                        <p:attrNameLst>
                                          <p:attrName>style.visibility</p:attrName>
                                        </p:attrNameLst>
                                      </p:cBhvr>
                                      <p:to>
                                        <p:strVal val="visible"/>
                                      </p:to>
                                    </p:set>
                                    <p:anim calcmode="lin" valueType="num">
                                      <p:cBhvr additive="base">
                                        <p:cTn id="178" dur="500" fill="hold"/>
                                        <p:tgtEl>
                                          <p:spTgt spid="171"/>
                                        </p:tgtEl>
                                        <p:attrNameLst>
                                          <p:attrName>ppt_x</p:attrName>
                                        </p:attrNameLst>
                                      </p:cBhvr>
                                      <p:tavLst>
                                        <p:tav tm="0">
                                          <p:val>
                                            <p:strVal val="0-#ppt_w/2"/>
                                          </p:val>
                                        </p:tav>
                                        <p:tav tm="100000">
                                          <p:val>
                                            <p:strVal val="#ppt_x"/>
                                          </p:val>
                                        </p:tav>
                                      </p:tavLst>
                                    </p:anim>
                                    <p:anim calcmode="lin" valueType="num">
                                      <p:cBhvr additive="base">
                                        <p:cTn id="179" dur="500" fill="hold"/>
                                        <p:tgtEl>
                                          <p:spTgt spid="171"/>
                                        </p:tgtEl>
                                        <p:attrNameLst>
                                          <p:attrName>ppt_y</p:attrName>
                                        </p:attrNameLst>
                                      </p:cBhvr>
                                      <p:tavLst>
                                        <p:tav tm="0">
                                          <p:val>
                                            <p:strVal val="#ppt_y"/>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172"/>
                                        </p:tgtEl>
                                        <p:attrNameLst>
                                          <p:attrName>style.visibility</p:attrName>
                                        </p:attrNameLst>
                                      </p:cBhvr>
                                      <p:to>
                                        <p:strVal val="visible"/>
                                      </p:to>
                                    </p:set>
                                    <p:anim calcmode="lin" valueType="num">
                                      <p:cBhvr additive="base">
                                        <p:cTn id="182" dur="500" fill="hold"/>
                                        <p:tgtEl>
                                          <p:spTgt spid="172"/>
                                        </p:tgtEl>
                                        <p:attrNameLst>
                                          <p:attrName>ppt_x</p:attrName>
                                        </p:attrNameLst>
                                      </p:cBhvr>
                                      <p:tavLst>
                                        <p:tav tm="0">
                                          <p:val>
                                            <p:strVal val="#ppt_x"/>
                                          </p:val>
                                        </p:tav>
                                        <p:tav tm="100000">
                                          <p:val>
                                            <p:strVal val="#ppt_x"/>
                                          </p:val>
                                        </p:tav>
                                      </p:tavLst>
                                    </p:anim>
                                    <p:anim calcmode="lin" valueType="num">
                                      <p:cBhvr additive="base">
                                        <p:cTn id="183" dur="500" fill="hold"/>
                                        <p:tgtEl>
                                          <p:spTgt spid="172"/>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173"/>
                                        </p:tgtEl>
                                        <p:attrNameLst>
                                          <p:attrName>style.visibility</p:attrName>
                                        </p:attrNameLst>
                                      </p:cBhvr>
                                      <p:to>
                                        <p:strVal val="visible"/>
                                      </p:to>
                                    </p:set>
                                    <p:anim calcmode="lin" valueType="num">
                                      <p:cBhvr additive="base">
                                        <p:cTn id="186" dur="500" fill="hold"/>
                                        <p:tgtEl>
                                          <p:spTgt spid="173"/>
                                        </p:tgtEl>
                                        <p:attrNameLst>
                                          <p:attrName>ppt_x</p:attrName>
                                        </p:attrNameLst>
                                      </p:cBhvr>
                                      <p:tavLst>
                                        <p:tav tm="0">
                                          <p:val>
                                            <p:strVal val="#ppt_x"/>
                                          </p:val>
                                        </p:tav>
                                        <p:tav tm="100000">
                                          <p:val>
                                            <p:strVal val="#ppt_x"/>
                                          </p:val>
                                        </p:tav>
                                      </p:tavLst>
                                    </p:anim>
                                    <p:anim calcmode="lin" valueType="num">
                                      <p:cBhvr additive="base">
                                        <p:cTn id="187" dur="500" fill="hold"/>
                                        <p:tgtEl>
                                          <p:spTgt spid="173"/>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174"/>
                                        </p:tgtEl>
                                        <p:attrNameLst>
                                          <p:attrName>style.visibility</p:attrName>
                                        </p:attrNameLst>
                                      </p:cBhvr>
                                      <p:to>
                                        <p:strVal val="visible"/>
                                      </p:to>
                                    </p:set>
                                    <p:anim calcmode="lin" valueType="num">
                                      <p:cBhvr additive="base">
                                        <p:cTn id="190" dur="500" fill="hold"/>
                                        <p:tgtEl>
                                          <p:spTgt spid="174"/>
                                        </p:tgtEl>
                                        <p:attrNameLst>
                                          <p:attrName>ppt_x</p:attrName>
                                        </p:attrNameLst>
                                      </p:cBhvr>
                                      <p:tavLst>
                                        <p:tav tm="0">
                                          <p:val>
                                            <p:strVal val="#ppt_x"/>
                                          </p:val>
                                        </p:tav>
                                        <p:tav tm="100000">
                                          <p:val>
                                            <p:strVal val="#ppt_x"/>
                                          </p:val>
                                        </p:tav>
                                      </p:tavLst>
                                    </p:anim>
                                    <p:anim calcmode="lin" valueType="num">
                                      <p:cBhvr additive="base">
                                        <p:cTn id="191" dur="500" fill="hold"/>
                                        <p:tgtEl>
                                          <p:spTgt spid="174"/>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175"/>
                                        </p:tgtEl>
                                        <p:attrNameLst>
                                          <p:attrName>style.visibility</p:attrName>
                                        </p:attrNameLst>
                                      </p:cBhvr>
                                      <p:to>
                                        <p:strVal val="visible"/>
                                      </p:to>
                                    </p:set>
                                    <p:anim calcmode="lin" valueType="num">
                                      <p:cBhvr additive="base">
                                        <p:cTn id="194" dur="500" fill="hold"/>
                                        <p:tgtEl>
                                          <p:spTgt spid="175"/>
                                        </p:tgtEl>
                                        <p:attrNameLst>
                                          <p:attrName>ppt_x</p:attrName>
                                        </p:attrNameLst>
                                      </p:cBhvr>
                                      <p:tavLst>
                                        <p:tav tm="0">
                                          <p:val>
                                            <p:strVal val="#ppt_x"/>
                                          </p:val>
                                        </p:tav>
                                        <p:tav tm="100000">
                                          <p:val>
                                            <p:strVal val="#ppt_x"/>
                                          </p:val>
                                        </p:tav>
                                      </p:tavLst>
                                    </p:anim>
                                    <p:anim calcmode="lin" valueType="num">
                                      <p:cBhvr additive="base">
                                        <p:cTn id="195" dur="500" fill="hold"/>
                                        <p:tgtEl>
                                          <p:spTgt spid="175"/>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176"/>
                                        </p:tgtEl>
                                        <p:attrNameLst>
                                          <p:attrName>style.visibility</p:attrName>
                                        </p:attrNameLst>
                                      </p:cBhvr>
                                      <p:to>
                                        <p:strVal val="visible"/>
                                      </p:to>
                                    </p:set>
                                    <p:anim calcmode="lin" valueType="num">
                                      <p:cBhvr additive="base">
                                        <p:cTn id="198" dur="500" fill="hold"/>
                                        <p:tgtEl>
                                          <p:spTgt spid="176"/>
                                        </p:tgtEl>
                                        <p:attrNameLst>
                                          <p:attrName>ppt_x</p:attrName>
                                        </p:attrNameLst>
                                      </p:cBhvr>
                                      <p:tavLst>
                                        <p:tav tm="0">
                                          <p:val>
                                            <p:strVal val="#ppt_x"/>
                                          </p:val>
                                        </p:tav>
                                        <p:tav tm="100000">
                                          <p:val>
                                            <p:strVal val="#ppt_x"/>
                                          </p:val>
                                        </p:tav>
                                      </p:tavLst>
                                    </p:anim>
                                    <p:anim calcmode="lin" valueType="num">
                                      <p:cBhvr additive="base">
                                        <p:cTn id="199" dur="500" fill="hold"/>
                                        <p:tgtEl>
                                          <p:spTgt spid="176"/>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177"/>
                                        </p:tgtEl>
                                        <p:attrNameLst>
                                          <p:attrName>style.visibility</p:attrName>
                                        </p:attrNameLst>
                                      </p:cBhvr>
                                      <p:to>
                                        <p:strVal val="visible"/>
                                      </p:to>
                                    </p:set>
                                    <p:anim calcmode="lin" valueType="num">
                                      <p:cBhvr additive="base">
                                        <p:cTn id="202" dur="500" fill="hold"/>
                                        <p:tgtEl>
                                          <p:spTgt spid="177"/>
                                        </p:tgtEl>
                                        <p:attrNameLst>
                                          <p:attrName>ppt_x</p:attrName>
                                        </p:attrNameLst>
                                      </p:cBhvr>
                                      <p:tavLst>
                                        <p:tav tm="0">
                                          <p:val>
                                            <p:strVal val="#ppt_x"/>
                                          </p:val>
                                        </p:tav>
                                        <p:tav tm="100000">
                                          <p:val>
                                            <p:strVal val="#ppt_x"/>
                                          </p:val>
                                        </p:tav>
                                      </p:tavLst>
                                    </p:anim>
                                    <p:anim calcmode="lin" valueType="num">
                                      <p:cBhvr additive="base">
                                        <p:cTn id="203" dur="500" fill="hold"/>
                                        <p:tgtEl>
                                          <p:spTgt spid="177"/>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178"/>
                                        </p:tgtEl>
                                        <p:attrNameLst>
                                          <p:attrName>style.visibility</p:attrName>
                                        </p:attrNameLst>
                                      </p:cBhvr>
                                      <p:to>
                                        <p:strVal val="visible"/>
                                      </p:to>
                                    </p:set>
                                    <p:anim calcmode="lin" valueType="num">
                                      <p:cBhvr additive="base">
                                        <p:cTn id="206" dur="500" fill="hold"/>
                                        <p:tgtEl>
                                          <p:spTgt spid="178"/>
                                        </p:tgtEl>
                                        <p:attrNameLst>
                                          <p:attrName>ppt_x</p:attrName>
                                        </p:attrNameLst>
                                      </p:cBhvr>
                                      <p:tavLst>
                                        <p:tav tm="0">
                                          <p:val>
                                            <p:strVal val="#ppt_x"/>
                                          </p:val>
                                        </p:tav>
                                        <p:tav tm="100000">
                                          <p:val>
                                            <p:strVal val="#ppt_x"/>
                                          </p:val>
                                        </p:tav>
                                      </p:tavLst>
                                    </p:anim>
                                    <p:anim calcmode="lin" valueType="num">
                                      <p:cBhvr additive="base">
                                        <p:cTn id="207" dur="500" fill="hold"/>
                                        <p:tgtEl>
                                          <p:spTgt spid="178"/>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179"/>
                                        </p:tgtEl>
                                        <p:attrNameLst>
                                          <p:attrName>style.visibility</p:attrName>
                                        </p:attrNameLst>
                                      </p:cBhvr>
                                      <p:to>
                                        <p:strVal val="visible"/>
                                      </p:to>
                                    </p:set>
                                    <p:anim calcmode="lin" valueType="num">
                                      <p:cBhvr additive="base">
                                        <p:cTn id="210" dur="500" fill="hold"/>
                                        <p:tgtEl>
                                          <p:spTgt spid="179"/>
                                        </p:tgtEl>
                                        <p:attrNameLst>
                                          <p:attrName>ppt_x</p:attrName>
                                        </p:attrNameLst>
                                      </p:cBhvr>
                                      <p:tavLst>
                                        <p:tav tm="0">
                                          <p:val>
                                            <p:strVal val="#ppt_x"/>
                                          </p:val>
                                        </p:tav>
                                        <p:tav tm="100000">
                                          <p:val>
                                            <p:strVal val="#ppt_x"/>
                                          </p:val>
                                        </p:tav>
                                      </p:tavLst>
                                    </p:anim>
                                    <p:anim calcmode="lin" valueType="num">
                                      <p:cBhvr additive="base">
                                        <p:cTn id="211" dur="500" fill="hold"/>
                                        <p:tgtEl>
                                          <p:spTgt spid="179"/>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180"/>
                                        </p:tgtEl>
                                        <p:attrNameLst>
                                          <p:attrName>style.visibility</p:attrName>
                                        </p:attrNameLst>
                                      </p:cBhvr>
                                      <p:to>
                                        <p:strVal val="visible"/>
                                      </p:to>
                                    </p:set>
                                    <p:anim calcmode="lin" valueType="num">
                                      <p:cBhvr additive="base">
                                        <p:cTn id="214" dur="500" fill="hold"/>
                                        <p:tgtEl>
                                          <p:spTgt spid="180"/>
                                        </p:tgtEl>
                                        <p:attrNameLst>
                                          <p:attrName>ppt_x</p:attrName>
                                        </p:attrNameLst>
                                      </p:cBhvr>
                                      <p:tavLst>
                                        <p:tav tm="0">
                                          <p:val>
                                            <p:strVal val="#ppt_x"/>
                                          </p:val>
                                        </p:tav>
                                        <p:tav tm="100000">
                                          <p:val>
                                            <p:strVal val="#ppt_x"/>
                                          </p:val>
                                        </p:tav>
                                      </p:tavLst>
                                    </p:anim>
                                    <p:anim calcmode="lin" valueType="num">
                                      <p:cBhvr additive="base">
                                        <p:cTn id="215" dur="500" fill="hold"/>
                                        <p:tgtEl>
                                          <p:spTgt spid="180"/>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181"/>
                                        </p:tgtEl>
                                        <p:attrNameLst>
                                          <p:attrName>style.visibility</p:attrName>
                                        </p:attrNameLst>
                                      </p:cBhvr>
                                      <p:to>
                                        <p:strVal val="visible"/>
                                      </p:to>
                                    </p:set>
                                    <p:anim calcmode="lin" valueType="num">
                                      <p:cBhvr additive="base">
                                        <p:cTn id="218" dur="500" fill="hold"/>
                                        <p:tgtEl>
                                          <p:spTgt spid="181"/>
                                        </p:tgtEl>
                                        <p:attrNameLst>
                                          <p:attrName>ppt_x</p:attrName>
                                        </p:attrNameLst>
                                      </p:cBhvr>
                                      <p:tavLst>
                                        <p:tav tm="0">
                                          <p:val>
                                            <p:strVal val="#ppt_x"/>
                                          </p:val>
                                        </p:tav>
                                        <p:tav tm="100000">
                                          <p:val>
                                            <p:strVal val="#ppt_x"/>
                                          </p:val>
                                        </p:tav>
                                      </p:tavLst>
                                    </p:anim>
                                    <p:anim calcmode="lin" valueType="num">
                                      <p:cBhvr additive="base">
                                        <p:cTn id="219" dur="500" fill="hold"/>
                                        <p:tgtEl>
                                          <p:spTgt spid="181"/>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182"/>
                                        </p:tgtEl>
                                        <p:attrNameLst>
                                          <p:attrName>style.visibility</p:attrName>
                                        </p:attrNameLst>
                                      </p:cBhvr>
                                      <p:to>
                                        <p:strVal val="visible"/>
                                      </p:to>
                                    </p:set>
                                    <p:anim calcmode="lin" valueType="num">
                                      <p:cBhvr additive="base">
                                        <p:cTn id="222" dur="500" fill="hold"/>
                                        <p:tgtEl>
                                          <p:spTgt spid="182"/>
                                        </p:tgtEl>
                                        <p:attrNameLst>
                                          <p:attrName>ppt_x</p:attrName>
                                        </p:attrNameLst>
                                      </p:cBhvr>
                                      <p:tavLst>
                                        <p:tav tm="0">
                                          <p:val>
                                            <p:strVal val="#ppt_x"/>
                                          </p:val>
                                        </p:tav>
                                        <p:tav tm="100000">
                                          <p:val>
                                            <p:strVal val="#ppt_x"/>
                                          </p:val>
                                        </p:tav>
                                      </p:tavLst>
                                    </p:anim>
                                    <p:anim calcmode="lin" valueType="num">
                                      <p:cBhvr additive="base">
                                        <p:cTn id="223" dur="500" fill="hold"/>
                                        <p:tgtEl>
                                          <p:spTgt spid="182"/>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183"/>
                                        </p:tgtEl>
                                        <p:attrNameLst>
                                          <p:attrName>style.visibility</p:attrName>
                                        </p:attrNameLst>
                                      </p:cBhvr>
                                      <p:to>
                                        <p:strVal val="visible"/>
                                      </p:to>
                                    </p:set>
                                    <p:anim calcmode="lin" valueType="num">
                                      <p:cBhvr additive="base">
                                        <p:cTn id="226" dur="500" fill="hold"/>
                                        <p:tgtEl>
                                          <p:spTgt spid="183"/>
                                        </p:tgtEl>
                                        <p:attrNameLst>
                                          <p:attrName>ppt_x</p:attrName>
                                        </p:attrNameLst>
                                      </p:cBhvr>
                                      <p:tavLst>
                                        <p:tav tm="0">
                                          <p:val>
                                            <p:strVal val="#ppt_x"/>
                                          </p:val>
                                        </p:tav>
                                        <p:tav tm="100000">
                                          <p:val>
                                            <p:strVal val="#ppt_x"/>
                                          </p:val>
                                        </p:tav>
                                      </p:tavLst>
                                    </p:anim>
                                    <p:anim calcmode="lin" valueType="num">
                                      <p:cBhvr additive="base">
                                        <p:cTn id="227" dur="500" fill="hold"/>
                                        <p:tgtEl>
                                          <p:spTgt spid="183"/>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184"/>
                                        </p:tgtEl>
                                        <p:attrNameLst>
                                          <p:attrName>style.visibility</p:attrName>
                                        </p:attrNameLst>
                                      </p:cBhvr>
                                      <p:to>
                                        <p:strVal val="visible"/>
                                      </p:to>
                                    </p:set>
                                    <p:anim calcmode="lin" valueType="num">
                                      <p:cBhvr additive="base">
                                        <p:cTn id="230" dur="500" fill="hold"/>
                                        <p:tgtEl>
                                          <p:spTgt spid="184"/>
                                        </p:tgtEl>
                                        <p:attrNameLst>
                                          <p:attrName>ppt_x</p:attrName>
                                        </p:attrNameLst>
                                      </p:cBhvr>
                                      <p:tavLst>
                                        <p:tav tm="0">
                                          <p:val>
                                            <p:strVal val="#ppt_x"/>
                                          </p:val>
                                        </p:tav>
                                        <p:tav tm="100000">
                                          <p:val>
                                            <p:strVal val="#ppt_x"/>
                                          </p:val>
                                        </p:tav>
                                      </p:tavLst>
                                    </p:anim>
                                    <p:anim calcmode="lin" valueType="num">
                                      <p:cBhvr additive="base">
                                        <p:cTn id="231" dur="500" fill="hold"/>
                                        <p:tgtEl>
                                          <p:spTgt spid="184"/>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185"/>
                                        </p:tgtEl>
                                        <p:attrNameLst>
                                          <p:attrName>style.visibility</p:attrName>
                                        </p:attrNameLst>
                                      </p:cBhvr>
                                      <p:to>
                                        <p:strVal val="visible"/>
                                      </p:to>
                                    </p:set>
                                    <p:anim calcmode="lin" valueType="num">
                                      <p:cBhvr additive="base">
                                        <p:cTn id="234" dur="500" fill="hold"/>
                                        <p:tgtEl>
                                          <p:spTgt spid="185"/>
                                        </p:tgtEl>
                                        <p:attrNameLst>
                                          <p:attrName>ppt_x</p:attrName>
                                        </p:attrNameLst>
                                      </p:cBhvr>
                                      <p:tavLst>
                                        <p:tav tm="0">
                                          <p:val>
                                            <p:strVal val="#ppt_x"/>
                                          </p:val>
                                        </p:tav>
                                        <p:tav tm="100000">
                                          <p:val>
                                            <p:strVal val="#ppt_x"/>
                                          </p:val>
                                        </p:tav>
                                      </p:tavLst>
                                    </p:anim>
                                    <p:anim calcmode="lin" valueType="num">
                                      <p:cBhvr additive="base">
                                        <p:cTn id="235" dur="500" fill="hold"/>
                                        <p:tgtEl>
                                          <p:spTgt spid="185"/>
                                        </p:tgtEl>
                                        <p:attrNameLst>
                                          <p:attrName>ppt_y</p:attrName>
                                        </p:attrNameLst>
                                      </p:cBhvr>
                                      <p:tavLst>
                                        <p:tav tm="0">
                                          <p:val>
                                            <p:strVal val="1+#ppt_h/2"/>
                                          </p:val>
                                        </p:tav>
                                        <p:tav tm="100000">
                                          <p:val>
                                            <p:strVal val="#ppt_y"/>
                                          </p:val>
                                        </p:tav>
                                      </p:tavLst>
                                    </p:anim>
                                  </p:childTnLst>
                                </p:cTn>
                              </p:par>
                              <p:par>
                                <p:cTn id="236" presetID="2" presetClass="entr" presetSubtype="1" fill="hold" grpId="0" nodeType="withEffect">
                                  <p:stCondLst>
                                    <p:cond delay="0"/>
                                  </p:stCondLst>
                                  <p:childTnLst>
                                    <p:set>
                                      <p:cBhvr>
                                        <p:cTn id="237" dur="1" fill="hold">
                                          <p:stCondLst>
                                            <p:cond delay="0"/>
                                          </p:stCondLst>
                                        </p:cTn>
                                        <p:tgtEl>
                                          <p:spTgt spid="186"/>
                                        </p:tgtEl>
                                        <p:attrNameLst>
                                          <p:attrName>style.visibility</p:attrName>
                                        </p:attrNameLst>
                                      </p:cBhvr>
                                      <p:to>
                                        <p:strVal val="visible"/>
                                      </p:to>
                                    </p:set>
                                    <p:anim calcmode="lin" valueType="num">
                                      <p:cBhvr additive="base">
                                        <p:cTn id="238" dur="500" fill="hold"/>
                                        <p:tgtEl>
                                          <p:spTgt spid="186"/>
                                        </p:tgtEl>
                                        <p:attrNameLst>
                                          <p:attrName>ppt_x</p:attrName>
                                        </p:attrNameLst>
                                      </p:cBhvr>
                                      <p:tavLst>
                                        <p:tav tm="0">
                                          <p:val>
                                            <p:strVal val="#ppt_x"/>
                                          </p:val>
                                        </p:tav>
                                        <p:tav tm="100000">
                                          <p:val>
                                            <p:strVal val="#ppt_x"/>
                                          </p:val>
                                        </p:tav>
                                      </p:tavLst>
                                    </p:anim>
                                    <p:anim calcmode="lin" valueType="num">
                                      <p:cBhvr additive="base">
                                        <p:cTn id="239" dur="500" fill="hold"/>
                                        <p:tgtEl>
                                          <p:spTgt spid="186"/>
                                        </p:tgtEl>
                                        <p:attrNameLst>
                                          <p:attrName>ppt_y</p:attrName>
                                        </p:attrNameLst>
                                      </p:cBhvr>
                                      <p:tavLst>
                                        <p:tav tm="0">
                                          <p:val>
                                            <p:strVal val="0-#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187"/>
                                        </p:tgtEl>
                                        <p:attrNameLst>
                                          <p:attrName>style.visibility</p:attrName>
                                        </p:attrNameLst>
                                      </p:cBhvr>
                                      <p:to>
                                        <p:strVal val="visible"/>
                                      </p:to>
                                    </p:set>
                                    <p:anim calcmode="lin" valueType="num">
                                      <p:cBhvr additive="base">
                                        <p:cTn id="242" dur="500" fill="hold"/>
                                        <p:tgtEl>
                                          <p:spTgt spid="187"/>
                                        </p:tgtEl>
                                        <p:attrNameLst>
                                          <p:attrName>ppt_x</p:attrName>
                                        </p:attrNameLst>
                                      </p:cBhvr>
                                      <p:tavLst>
                                        <p:tav tm="0">
                                          <p:val>
                                            <p:strVal val="#ppt_x"/>
                                          </p:val>
                                        </p:tav>
                                        <p:tav tm="100000">
                                          <p:val>
                                            <p:strVal val="#ppt_x"/>
                                          </p:val>
                                        </p:tav>
                                      </p:tavLst>
                                    </p:anim>
                                    <p:anim calcmode="lin" valueType="num">
                                      <p:cBhvr additive="base">
                                        <p:cTn id="243" dur="500" fill="hold"/>
                                        <p:tgtEl>
                                          <p:spTgt spid="187"/>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188"/>
                                        </p:tgtEl>
                                        <p:attrNameLst>
                                          <p:attrName>style.visibility</p:attrName>
                                        </p:attrNameLst>
                                      </p:cBhvr>
                                      <p:to>
                                        <p:strVal val="visible"/>
                                      </p:to>
                                    </p:set>
                                    <p:anim calcmode="lin" valueType="num">
                                      <p:cBhvr additive="base">
                                        <p:cTn id="246" dur="500" fill="hold"/>
                                        <p:tgtEl>
                                          <p:spTgt spid="188"/>
                                        </p:tgtEl>
                                        <p:attrNameLst>
                                          <p:attrName>ppt_x</p:attrName>
                                        </p:attrNameLst>
                                      </p:cBhvr>
                                      <p:tavLst>
                                        <p:tav tm="0">
                                          <p:val>
                                            <p:strVal val="#ppt_x"/>
                                          </p:val>
                                        </p:tav>
                                        <p:tav tm="100000">
                                          <p:val>
                                            <p:strVal val="#ppt_x"/>
                                          </p:val>
                                        </p:tav>
                                      </p:tavLst>
                                    </p:anim>
                                    <p:anim calcmode="lin" valueType="num">
                                      <p:cBhvr additive="base">
                                        <p:cTn id="247" dur="500" fill="hold"/>
                                        <p:tgtEl>
                                          <p:spTgt spid="188"/>
                                        </p:tgtEl>
                                        <p:attrNameLst>
                                          <p:attrName>ppt_y</p:attrName>
                                        </p:attrNameLst>
                                      </p:cBhvr>
                                      <p:tavLst>
                                        <p:tav tm="0">
                                          <p:val>
                                            <p:strVal val="1+#ppt_h/2"/>
                                          </p:val>
                                        </p:tav>
                                        <p:tav tm="100000">
                                          <p:val>
                                            <p:strVal val="#ppt_y"/>
                                          </p:val>
                                        </p:tav>
                                      </p:tavLst>
                                    </p:anim>
                                  </p:childTnLst>
                                </p:cTn>
                              </p:par>
                              <p:par>
                                <p:cTn id="248" presetID="2" presetClass="entr" presetSubtype="3" fill="hold" grpId="0" nodeType="withEffect">
                                  <p:stCondLst>
                                    <p:cond delay="0"/>
                                  </p:stCondLst>
                                  <p:childTnLst>
                                    <p:set>
                                      <p:cBhvr>
                                        <p:cTn id="249" dur="1" fill="hold">
                                          <p:stCondLst>
                                            <p:cond delay="0"/>
                                          </p:stCondLst>
                                        </p:cTn>
                                        <p:tgtEl>
                                          <p:spTgt spid="189"/>
                                        </p:tgtEl>
                                        <p:attrNameLst>
                                          <p:attrName>style.visibility</p:attrName>
                                        </p:attrNameLst>
                                      </p:cBhvr>
                                      <p:to>
                                        <p:strVal val="visible"/>
                                      </p:to>
                                    </p:set>
                                    <p:anim calcmode="lin" valueType="num">
                                      <p:cBhvr additive="base">
                                        <p:cTn id="250" dur="500" fill="hold"/>
                                        <p:tgtEl>
                                          <p:spTgt spid="189"/>
                                        </p:tgtEl>
                                        <p:attrNameLst>
                                          <p:attrName>ppt_x</p:attrName>
                                        </p:attrNameLst>
                                      </p:cBhvr>
                                      <p:tavLst>
                                        <p:tav tm="0">
                                          <p:val>
                                            <p:strVal val="1+#ppt_w/2"/>
                                          </p:val>
                                        </p:tav>
                                        <p:tav tm="100000">
                                          <p:val>
                                            <p:strVal val="#ppt_x"/>
                                          </p:val>
                                        </p:tav>
                                      </p:tavLst>
                                    </p:anim>
                                    <p:anim calcmode="lin" valueType="num">
                                      <p:cBhvr additive="base">
                                        <p:cTn id="251" dur="500" fill="hold"/>
                                        <p:tgtEl>
                                          <p:spTgt spid="189"/>
                                        </p:tgtEl>
                                        <p:attrNameLst>
                                          <p:attrName>ppt_y</p:attrName>
                                        </p:attrNameLst>
                                      </p:cBhvr>
                                      <p:tavLst>
                                        <p:tav tm="0">
                                          <p:val>
                                            <p:strVal val="0-#ppt_h/2"/>
                                          </p:val>
                                        </p:tav>
                                        <p:tav tm="100000">
                                          <p:val>
                                            <p:strVal val="#ppt_y"/>
                                          </p:val>
                                        </p:tav>
                                      </p:tavLst>
                                    </p:anim>
                                  </p:childTnLst>
                                </p:cTn>
                              </p:par>
                              <p:par>
                                <p:cTn id="252" presetID="2" presetClass="entr" presetSubtype="2" fill="hold" grpId="0" nodeType="withEffect">
                                  <p:stCondLst>
                                    <p:cond delay="0"/>
                                  </p:stCondLst>
                                  <p:childTnLst>
                                    <p:set>
                                      <p:cBhvr>
                                        <p:cTn id="253" dur="1" fill="hold">
                                          <p:stCondLst>
                                            <p:cond delay="0"/>
                                          </p:stCondLst>
                                        </p:cTn>
                                        <p:tgtEl>
                                          <p:spTgt spid="190"/>
                                        </p:tgtEl>
                                        <p:attrNameLst>
                                          <p:attrName>style.visibility</p:attrName>
                                        </p:attrNameLst>
                                      </p:cBhvr>
                                      <p:to>
                                        <p:strVal val="visible"/>
                                      </p:to>
                                    </p:set>
                                    <p:anim calcmode="lin" valueType="num">
                                      <p:cBhvr additive="base">
                                        <p:cTn id="254" dur="500" fill="hold"/>
                                        <p:tgtEl>
                                          <p:spTgt spid="190"/>
                                        </p:tgtEl>
                                        <p:attrNameLst>
                                          <p:attrName>ppt_x</p:attrName>
                                        </p:attrNameLst>
                                      </p:cBhvr>
                                      <p:tavLst>
                                        <p:tav tm="0">
                                          <p:val>
                                            <p:strVal val="1+#ppt_w/2"/>
                                          </p:val>
                                        </p:tav>
                                        <p:tav tm="100000">
                                          <p:val>
                                            <p:strVal val="#ppt_x"/>
                                          </p:val>
                                        </p:tav>
                                      </p:tavLst>
                                    </p:anim>
                                    <p:anim calcmode="lin" valueType="num">
                                      <p:cBhvr additive="base">
                                        <p:cTn id="255" dur="500" fill="hold"/>
                                        <p:tgtEl>
                                          <p:spTgt spid="190"/>
                                        </p:tgtEl>
                                        <p:attrNameLst>
                                          <p:attrName>ppt_y</p:attrName>
                                        </p:attrNameLst>
                                      </p:cBhvr>
                                      <p:tavLst>
                                        <p:tav tm="0">
                                          <p:val>
                                            <p:strVal val="#ppt_y"/>
                                          </p:val>
                                        </p:tav>
                                        <p:tav tm="100000">
                                          <p:val>
                                            <p:strVal val="#ppt_y"/>
                                          </p:val>
                                        </p:tav>
                                      </p:tavLst>
                                    </p:anim>
                                  </p:childTnLst>
                                </p:cTn>
                              </p:par>
                              <p:par>
                                <p:cTn id="256" presetID="2" presetClass="entr" presetSubtype="12" fill="hold" grpId="0" nodeType="withEffect">
                                  <p:stCondLst>
                                    <p:cond delay="0"/>
                                  </p:stCondLst>
                                  <p:childTnLst>
                                    <p:set>
                                      <p:cBhvr>
                                        <p:cTn id="257" dur="1" fill="hold">
                                          <p:stCondLst>
                                            <p:cond delay="0"/>
                                          </p:stCondLst>
                                        </p:cTn>
                                        <p:tgtEl>
                                          <p:spTgt spid="191"/>
                                        </p:tgtEl>
                                        <p:attrNameLst>
                                          <p:attrName>style.visibility</p:attrName>
                                        </p:attrNameLst>
                                      </p:cBhvr>
                                      <p:to>
                                        <p:strVal val="visible"/>
                                      </p:to>
                                    </p:set>
                                    <p:anim calcmode="lin" valueType="num">
                                      <p:cBhvr additive="base">
                                        <p:cTn id="258" dur="500" fill="hold"/>
                                        <p:tgtEl>
                                          <p:spTgt spid="191"/>
                                        </p:tgtEl>
                                        <p:attrNameLst>
                                          <p:attrName>ppt_x</p:attrName>
                                        </p:attrNameLst>
                                      </p:cBhvr>
                                      <p:tavLst>
                                        <p:tav tm="0">
                                          <p:val>
                                            <p:strVal val="0-#ppt_w/2"/>
                                          </p:val>
                                        </p:tav>
                                        <p:tav tm="100000">
                                          <p:val>
                                            <p:strVal val="#ppt_x"/>
                                          </p:val>
                                        </p:tav>
                                      </p:tavLst>
                                    </p:anim>
                                    <p:anim calcmode="lin" valueType="num">
                                      <p:cBhvr additive="base">
                                        <p:cTn id="259" dur="500" fill="hold"/>
                                        <p:tgtEl>
                                          <p:spTgt spid="191"/>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192"/>
                                        </p:tgtEl>
                                        <p:attrNameLst>
                                          <p:attrName>style.visibility</p:attrName>
                                        </p:attrNameLst>
                                      </p:cBhvr>
                                      <p:to>
                                        <p:strVal val="visible"/>
                                      </p:to>
                                    </p:set>
                                    <p:anim calcmode="lin" valueType="num">
                                      <p:cBhvr additive="base">
                                        <p:cTn id="262" dur="500" fill="hold"/>
                                        <p:tgtEl>
                                          <p:spTgt spid="192"/>
                                        </p:tgtEl>
                                        <p:attrNameLst>
                                          <p:attrName>ppt_x</p:attrName>
                                        </p:attrNameLst>
                                      </p:cBhvr>
                                      <p:tavLst>
                                        <p:tav tm="0">
                                          <p:val>
                                            <p:strVal val="#ppt_x"/>
                                          </p:val>
                                        </p:tav>
                                        <p:tav tm="100000">
                                          <p:val>
                                            <p:strVal val="#ppt_x"/>
                                          </p:val>
                                        </p:tav>
                                      </p:tavLst>
                                    </p:anim>
                                    <p:anim calcmode="lin" valueType="num">
                                      <p:cBhvr additive="base">
                                        <p:cTn id="263" dur="500" fill="hold"/>
                                        <p:tgtEl>
                                          <p:spTgt spid="192"/>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193"/>
                                        </p:tgtEl>
                                        <p:attrNameLst>
                                          <p:attrName>style.visibility</p:attrName>
                                        </p:attrNameLst>
                                      </p:cBhvr>
                                      <p:to>
                                        <p:strVal val="visible"/>
                                      </p:to>
                                    </p:set>
                                    <p:anim calcmode="lin" valueType="num">
                                      <p:cBhvr additive="base">
                                        <p:cTn id="266" dur="500" fill="hold"/>
                                        <p:tgtEl>
                                          <p:spTgt spid="193"/>
                                        </p:tgtEl>
                                        <p:attrNameLst>
                                          <p:attrName>ppt_x</p:attrName>
                                        </p:attrNameLst>
                                      </p:cBhvr>
                                      <p:tavLst>
                                        <p:tav tm="0">
                                          <p:val>
                                            <p:strVal val="#ppt_x"/>
                                          </p:val>
                                        </p:tav>
                                        <p:tav tm="100000">
                                          <p:val>
                                            <p:strVal val="#ppt_x"/>
                                          </p:val>
                                        </p:tav>
                                      </p:tavLst>
                                    </p:anim>
                                    <p:anim calcmode="lin" valueType="num">
                                      <p:cBhvr additive="base">
                                        <p:cTn id="267" dur="500" fill="hold"/>
                                        <p:tgtEl>
                                          <p:spTgt spid="193"/>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194"/>
                                        </p:tgtEl>
                                        <p:attrNameLst>
                                          <p:attrName>style.visibility</p:attrName>
                                        </p:attrNameLst>
                                      </p:cBhvr>
                                      <p:to>
                                        <p:strVal val="visible"/>
                                      </p:to>
                                    </p:set>
                                    <p:anim calcmode="lin" valueType="num">
                                      <p:cBhvr additive="base">
                                        <p:cTn id="270" dur="500" fill="hold"/>
                                        <p:tgtEl>
                                          <p:spTgt spid="194"/>
                                        </p:tgtEl>
                                        <p:attrNameLst>
                                          <p:attrName>ppt_x</p:attrName>
                                        </p:attrNameLst>
                                      </p:cBhvr>
                                      <p:tavLst>
                                        <p:tav tm="0">
                                          <p:val>
                                            <p:strVal val="#ppt_x"/>
                                          </p:val>
                                        </p:tav>
                                        <p:tav tm="100000">
                                          <p:val>
                                            <p:strVal val="#ppt_x"/>
                                          </p:val>
                                        </p:tav>
                                      </p:tavLst>
                                    </p:anim>
                                    <p:anim calcmode="lin" valueType="num">
                                      <p:cBhvr additive="base">
                                        <p:cTn id="271" dur="500" fill="hold"/>
                                        <p:tgtEl>
                                          <p:spTgt spid="194"/>
                                        </p:tgtEl>
                                        <p:attrNameLst>
                                          <p:attrName>ppt_y</p:attrName>
                                        </p:attrNameLst>
                                      </p:cBhvr>
                                      <p:tavLst>
                                        <p:tav tm="0">
                                          <p:val>
                                            <p:strVal val="1+#ppt_h/2"/>
                                          </p:val>
                                        </p:tav>
                                        <p:tav tm="100000">
                                          <p:val>
                                            <p:strVal val="#ppt_y"/>
                                          </p:val>
                                        </p:tav>
                                      </p:tavLst>
                                    </p:anim>
                                  </p:childTnLst>
                                </p:cTn>
                              </p:par>
                              <p:par>
                                <p:cTn id="272" presetID="2" presetClass="entr" presetSubtype="8" fill="hold" grpId="0" nodeType="withEffect">
                                  <p:stCondLst>
                                    <p:cond delay="0"/>
                                  </p:stCondLst>
                                  <p:childTnLst>
                                    <p:set>
                                      <p:cBhvr>
                                        <p:cTn id="273" dur="1" fill="hold">
                                          <p:stCondLst>
                                            <p:cond delay="0"/>
                                          </p:stCondLst>
                                        </p:cTn>
                                        <p:tgtEl>
                                          <p:spTgt spid="195"/>
                                        </p:tgtEl>
                                        <p:attrNameLst>
                                          <p:attrName>style.visibility</p:attrName>
                                        </p:attrNameLst>
                                      </p:cBhvr>
                                      <p:to>
                                        <p:strVal val="visible"/>
                                      </p:to>
                                    </p:set>
                                    <p:anim calcmode="lin" valueType="num">
                                      <p:cBhvr additive="base">
                                        <p:cTn id="274" dur="500" fill="hold"/>
                                        <p:tgtEl>
                                          <p:spTgt spid="195"/>
                                        </p:tgtEl>
                                        <p:attrNameLst>
                                          <p:attrName>ppt_x</p:attrName>
                                        </p:attrNameLst>
                                      </p:cBhvr>
                                      <p:tavLst>
                                        <p:tav tm="0">
                                          <p:val>
                                            <p:strVal val="0-#ppt_w/2"/>
                                          </p:val>
                                        </p:tav>
                                        <p:tav tm="100000">
                                          <p:val>
                                            <p:strVal val="#ppt_x"/>
                                          </p:val>
                                        </p:tav>
                                      </p:tavLst>
                                    </p:anim>
                                    <p:anim calcmode="lin" valueType="num">
                                      <p:cBhvr additive="base">
                                        <p:cTn id="275" dur="500" fill="hold"/>
                                        <p:tgtEl>
                                          <p:spTgt spid="195"/>
                                        </p:tgtEl>
                                        <p:attrNameLst>
                                          <p:attrName>ppt_y</p:attrName>
                                        </p:attrNameLst>
                                      </p:cBhvr>
                                      <p:tavLst>
                                        <p:tav tm="0">
                                          <p:val>
                                            <p:strVal val="#ppt_y"/>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196"/>
                                        </p:tgtEl>
                                        <p:attrNameLst>
                                          <p:attrName>style.visibility</p:attrName>
                                        </p:attrNameLst>
                                      </p:cBhvr>
                                      <p:to>
                                        <p:strVal val="visible"/>
                                      </p:to>
                                    </p:set>
                                    <p:anim calcmode="lin" valueType="num">
                                      <p:cBhvr additive="base">
                                        <p:cTn id="278" dur="500" fill="hold"/>
                                        <p:tgtEl>
                                          <p:spTgt spid="196"/>
                                        </p:tgtEl>
                                        <p:attrNameLst>
                                          <p:attrName>ppt_x</p:attrName>
                                        </p:attrNameLst>
                                      </p:cBhvr>
                                      <p:tavLst>
                                        <p:tav tm="0">
                                          <p:val>
                                            <p:strVal val="#ppt_x"/>
                                          </p:val>
                                        </p:tav>
                                        <p:tav tm="100000">
                                          <p:val>
                                            <p:strVal val="#ppt_x"/>
                                          </p:val>
                                        </p:tav>
                                      </p:tavLst>
                                    </p:anim>
                                    <p:anim calcmode="lin" valueType="num">
                                      <p:cBhvr additive="base">
                                        <p:cTn id="279" dur="500" fill="hold"/>
                                        <p:tgtEl>
                                          <p:spTgt spid="196"/>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197"/>
                                        </p:tgtEl>
                                        <p:attrNameLst>
                                          <p:attrName>style.visibility</p:attrName>
                                        </p:attrNameLst>
                                      </p:cBhvr>
                                      <p:to>
                                        <p:strVal val="visible"/>
                                      </p:to>
                                    </p:set>
                                    <p:anim calcmode="lin" valueType="num">
                                      <p:cBhvr additive="base">
                                        <p:cTn id="282" dur="500" fill="hold"/>
                                        <p:tgtEl>
                                          <p:spTgt spid="197"/>
                                        </p:tgtEl>
                                        <p:attrNameLst>
                                          <p:attrName>ppt_x</p:attrName>
                                        </p:attrNameLst>
                                      </p:cBhvr>
                                      <p:tavLst>
                                        <p:tav tm="0">
                                          <p:val>
                                            <p:strVal val="#ppt_x"/>
                                          </p:val>
                                        </p:tav>
                                        <p:tav tm="100000">
                                          <p:val>
                                            <p:strVal val="#ppt_x"/>
                                          </p:val>
                                        </p:tav>
                                      </p:tavLst>
                                    </p:anim>
                                    <p:anim calcmode="lin" valueType="num">
                                      <p:cBhvr additive="base">
                                        <p:cTn id="283" dur="500" fill="hold"/>
                                        <p:tgtEl>
                                          <p:spTgt spid="197"/>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198"/>
                                        </p:tgtEl>
                                        <p:attrNameLst>
                                          <p:attrName>style.visibility</p:attrName>
                                        </p:attrNameLst>
                                      </p:cBhvr>
                                      <p:to>
                                        <p:strVal val="visible"/>
                                      </p:to>
                                    </p:set>
                                    <p:anim calcmode="lin" valueType="num">
                                      <p:cBhvr additive="base">
                                        <p:cTn id="286" dur="500" fill="hold"/>
                                        <p:tgtEl>
                                          <p:spTgt spid="198"/>
                                        </p:tgtEl>
                                        <p:attrNameLst>
                                          <p:attrName>ppt_x</p:attrName>
                                        </p:attrNameLst>
                                      </p:cBhvr>
                                      <p:tavLst>
                                        <p:tav tm="0">
                                          <p:val>
                                            <p:strVal val="#ppt_x"/>
                                          </p:val>
                                        </p:tav>
                                        <p:tav tm="100000">
                                          <p:val>
                                            <p:strVal val="#ppt_x"/>
                                          </p:val>
                                        </p:tav>
                                      </p:tavLst>
                                    </p:anim>
                                    <p:anim calcmode="lin" valueType="num">
                                      <p:cBhvr additive="base">
                                        <p:cTn id="287" dur="500" fill="hold"/>
                                        <p:tgtEl>
                                          <p:spTgt spid="198"/>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199"/>
                                        </p:tgtEl>
                                        <p:attrNameLst>
                                          <p:attrName>style.visibility</p:attrName>
                                        </p:attrNameLst>
                                      </p:cBhvr>
                                      <p:to>
                                        <p:strVal val="visible"/>
                                      </p:to>
                                    </p:set>
                                    <p:anim calcmode="lin" valueType="num">
                                      <p:cBhvr additive="base">
                                        <p:cTn id="290" dur="500" fill="hold"/>
                                        <p:tgtEl>
                                          <p:spTgt spid="199"/>
                                        </p:tgtEl>
                                        <p:attrNameLst>
                                          <p:attrName>ppt_x</p:attrName>
                                        </p:attrNameLst>
                                      </p:cBhvr>
                                      <p:tavLst>
                                        <p:tav tm="0">
                                          <p:val>
                                            <p:strVal val="#ppt_x"/>
                                          </p:val>
                                        </p:tav>
                                        <p:tav tm="100000">
                                          <p:val>
                                            <p:strVal val="#ppt_x"/>
                                          </p:val>
                                        </p:tav>
                                      </p:tavLst>
                                    </p:anim>
                                    <p:anim calcmode="lin" valueType="num">
                                      <p:cBhvr additive="base">
                                        <p:cTn id="291" dur="500" fill="hold"/>
                                        <p:tgtEl>
                                          <p:spTgt spid="199"/>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200"/>
                                        </p:tgtEl>
                                        <p:attrNameLst>
                                          <p:attrName>style.visibility</p:attrName>
                                        </p:attrNameLst>
                                      </p:cBhvr>
                                      <p:to>
                                        <p:strVal val="visible"/>
                                      </p:to>
                                    </p:set>
                                    <p:anim calcmode="lin" valueType="num">
                                      <p:cBhvr additive="base">
                                        <p:cTn id="294" dur="500" fill="hold"/>
                                        <p:tgtEl>
                                          <p:spTgt spid="200"/>
                                        </p:tgtEl>
                                        <p:attrNameLst>
                                          <p:attrName>ppt_x</p:attrName>
                                        </p:attrNameLst>
                                      </p:cBhvr>
                                      <p:tavLst>
                                        <p:tav tm="0">
                                          <p:val>
                                            <p:strVal val="#ppt_x"/>
                                          </p:val>
                                        </p:tav>
                                        <p:tav tm="100000">
                                          <p:val>
                                            <p:strVal val="#ppt_x"/>
                                          </p:val>
                                        </p:tav>
                                      </p:tavLst>
                                    </p:anim>
                                    <p:anim calcmode="lin" valueType="num">
                                      <p:cBhvr additive="base">
                                        <p:cTn id="295" dur="500" fill="hold"/>
                                        <p:tgtEl>
                                          <p:spTgt spid="200"/>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201"/>
                                        </p:tgtEl>
                                        <p:attrNameLst>
                                          <p:attrName>style.visibility</p:attrName>
                                        </p:attrNameLst>
                                      </p:cBhvr>
                                      <p:to>
                                        <p:strVal val="visible"/>
                                      </p:to>
                                    </p:set>
                                    <p:anim calcmode="lin" valueType="num">
                                      <p:cBhvr additive="base">
                                        <p:cTn id="298" dur="500" fill="hold"/>
                                        <p:tgtEl>
                                          <p:spTgt spid="201"/>
                                        </p:tgtEl>
                                        <p:attrNameLst>
                                          <p:attrName>ppt_x</p:attrName>
                                        </p:attrNameLst>
                                      </p:cBhvr>
                                      <p:tavLst>
                                        <p:tav tm="0">
                                          <p:val>
                                            <p:strVal val="#ppt_x"/>
                                          </p:val>
                                        </p:tav>
                                        <p:tav tm="100000">
                                          <p:val>
                                            <p:strVal val="#ppt_x"/>
                                          </p:val>
                                        </p:tav>
                                      </p:tavLst>
                                    </p:anim>
                                    <p:anim calcmode="lin" valueType="num">
                                      <p:cBhvr additive="base">
                                        <p:cTn id="299" dur="500" fill="hold"/>
                                        <p:tgtEl>
                                          <p:spTgt spid="201"/>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202"/>
                                        </p:tgtEl>
                                        <p:attrNameLst>
                                          <p:attrName>style.visibility</p:attrName>
                                        </p:attrNameLst>
                                      </p:cBhvr>
                                      <p:to>
                                        <p:strVal val="visible"/>
                                      </p:to>
                                    </p:set>
                                    <p:anim calcmode="lin" valueType="num">
                                      <p:cBhvr additive="base">
                                        <p:cTn id="302" dur="500" fill="hold"/>
                                        <p:tgtEl>
                                          <p:spTgt spid="202"/>
                                        </p:tgtEl>
                                        <p:attrNameLst>
                                          <p:attrName>ppt_x</p:attrName>
                                        </p:attrNameLst>
                                      </p:cBhvr>
                                      <p:tavLst>
                                        <p:tav tm="0">
                                          <p:val>
                                            <p:strVal val="#ppt_x"/>
                                          </p:val>
                                        </p:tav>
                                        <p:tav tm="100000">
                                          <p:val>
                                            <p:strVal val="#ppt_x"/>
                                          </p:val>
                                        </p:tav>
                                      </p:tavLst>
                                    </p:anim>
                                    <p:anim calcmode="lin" valueType="num">
                                      <p:cBhvr additive="base">
                                        <p:cTn id="303" dur="500" fill="hold"/>
                                        <p:tgtEl>
                                          <p:spTgt spid="202"/>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203"/>
                                        </p:tgtEl>
                                        <p:attrNameLst>
                                          <p:attrName>style.visibility</p:attrName>
                                        </p:attrNameLst>
                                      </p:cBhvr>
                                      <p:to>
                                        <p:strVal val="visible"/>
                                      </p:to>
                                    </p:set>
                                    <p:anim calcmode="lin" valueType="num">
                                      <p:cBhvr additive="base">
                                        <p:cTn id="306" dur="500" fill="hold"/>
                                        <p:tgtEl>
                                          <p:spTgt spid="203"/>
                                        </p:tgtEl>
                                        <p:attrNameLst>
                                          <p:attrName>ppt_x</p:attrName>
                                        </p:attrNameLst>
                                      </p:cBhvr>
                                      <p:tavLst>
                                        <p:tav tm="0">
                                          <p:val>
                                            <p:strVal val="#ppt_x"/>
                                          </p:val>
                                        </p:tav>
                                        <p:tav tm="100000">
                                          <p:val>
                                            <p:strVal val="#ppt_x"/>
                                          </p:val>
                                        </p:tav>
                                      </p:tavLst>
                                    </p:anim>
                                    <p:anim calcmode="lin" valueType="num">
                                      <p:cBhvr additive="base">
                                        <p:cTn id="307" dur="500" fill="hold"/>
                                        <p:tgtEl>
                                          <p:spTgt spid="203"/>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204"/>
                                        </p:tgtEl>
                                        <p:attrNameLst>
                                          <p:attrName>style.visibility</p:attrName>
                                        </p:attrNameLst>
                                      </p:cBhvr>
                                      <p:to>
                                        <p:strVal val="visible"/>
                                      </p:to>
                                    </p:set>
                                    <p:anim calcmode="lin" valueType="num">
                                      <p:cBhvr additive="base">
                                        <p:cTn id="310" dur="500" fill="hold"/>
                                        <p:tgtEl>
                                          <p:spTgt spid="204"/>
                                        </p:tgtEl>
                                        <p:attrNameLst>
                                          <p:attrName>ppt_x</p:attrName>
                                        </p:attrNameLst>
                                      </p:cBhvr>
                                      <p:tavLst>
                                        <p:tav tm="0">
                                          <p:val>
                                            <p:strVal val="#ppt_x"/>
                                          </p:val>
                                        </p:tav>
                                        <p:tav tm="100000">
                                          <p:val>
                                            <p:strVal val="#ppt_x"/>
                                          </p:val>
                                        </p:tav>
                                      </p:tavLst>
                                    </p:anim>
                                    <p:anim calcmode="lin" valueType="num">
                                      <p:cBhvr additive="base">
                                        <p:cTn id="311" dur="500" fill="hold"/>
                                        <p:tgtEl>
                                          <p:spTgt spid="204"/>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205"/>
                                        </p:tgtEl>
                                        <p:attrNameLst>
                                          <p:attrName>style.visibility</p:attrName>
                                        </p:attrNameLst>
                                      </p:cBhvr>
                                      <p:to>
                                        <p:strVal val="visible"/>
                                      </p:to>
                                    </p:set>
                                    <p:anim calcmode="lin" valueType="num">
                                      <p:cBhvr additive="base">
                                        <p:cTn id="314" dur="500" fill="hold"/>
                                        <p:tgtEl>
                                          <p:spTgt spid="205"/>
                                        </p:tgtEl>
                                        <p:attrNameLst>
                                          <p:attrName>ppt_x</p:attrName>
                                        </p:attrNameLst>
                                      </p:cBhvr>
                                      <p:tavLst>
                                        <p:tav tm="0">
                                          <p:val>
                                            <p:strVal val="#ppt_x"/>
                                          </p:val>
                                        </p:tav>
                                        <p:tav tm="100000">
                                          <p:val>
                                            <p:strVal val="#ppt_x"/>
                                          </p:val>
                                        </p:tav>
                                      </p:tavLst>
                                    </p:anim>
                                    <p:anim calcmode="lin" valueType="num">
                                      <p:cBhvr additive="base">
                                        <p:cTn id="315" dur="500" fill="hold"/>
                                        <p:tgtEl>
                                          <p:spTgt spid="205"/>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206"/>
                                        </p:tgtEl>
                                        <p:attrNameLst>
                                          <p:attrName>style.visibility</p:attrName>
                                        </p:attrNameLst>
                                      </p:cBhvr>
                                      <p:to>
                                        <p:strVal val="visible"/>
                                      </p:to>
                                    </p:set>
                                    <p:anim calcmode="lin" valueType="num">
                                      <p:cBhvr additive="base">
                                        <p:cTn id="318" dur="500" fill="hold"/>
                                        <p:tgtEl>
                                          <p:spTgt spid="206"/>
                                        </p:tgtEl>
                                        <p:attrNameLst>
                                          <p:attrName>ppt_x</p:attrName>
                                        </p:attrNameLst>
                                      </p:cBhvr>
                                      <p:tavLst>
                                        <p:tav tm="0">
                                          <p:val>
                                            <p:strVal val="#ppt_x"/>
                                          </p:val>
                                        </p:tav>
                                        <p:tav tm="100000">
                                          <p:val>
                                            <p:strVal val="#ppt_x"/>
                                          </p:val>
                                        </p:tav>
                                      </p:tavLst>
                                    </p:anim>
                                    <p:anim calcmode="lin" valueType="num">
                                      <p:cBhvr additive="base">
                                        <p:cTn id="319" dur="500" fill="hold"/>
                                        <p:tgtEl>
                                          <p:spTgt spid="206"/>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207"/>
                                        </p:tgtEl>
                                        <p:attrNameLst>
                                          <p:attrName>style.visibility</p:attrName>
                                        </p:attrNameLst>
                                      </p:cBhvr>
                                      <p:to>
                                        <p:strVal val="visible"/>
                                      </p:to>
                                    </p:set>
                                    <p:anim calcmode="lin" valueType="num">
                                      <p:cBhvr additive="base">
                                        <p:cTn id="322" dur="500" fill="hold"/>
                                        <p:tgtEl>
                                          <p:spTgt spid="207"/>
                                        </p:tgtEl>
                                        <p:attrNameLst>
                                          <p:attrName>ppt_x</p:attrName>
                                        </p:attrNameLst>
                                      </p:cBhvr>
                                      <p:tavLst>
                                        <p:tav tm="0">
                                          <p:val>
                                            <p:strVal val="#ppt_x"/>
                                          </p:val>
                                        </p:tav>
                                        <p:tav tm="100000">
                                          <p:val>
                                            <p:strVal val="#ppt_x"/>
                                          </p:val>
                                        </p:tav>
                                      </p:tavLst>
                                    </p:anim>
                                    <p:anim calcmode="lin" valueType="num">
                                      <p:cBhvr additive="base">
                                        <p:cTn id="323" dur="500" fill="hold"/>
                                        <p:tgtEl>
                                          <p:spTgt spid="207"/>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208"/>
                                        </p:tgtEl>
                                        <p:attrNameLst>
                                          <p:attrName>style.visibility</p:attrName>
                                        </p:attrNameLst>
                                      </p:cBhvr>
                                      <p:to>
                                        <p:strVal val="visible"/>
                                      </p:to>
                                    </p:set>
                                    <p:anim calcmode="lin" valueType="num">
                                      <p:cBhvr additive="base">
                                        <p:cTn id="326" dur="500" fill="hold"/>
                                        <p:tgtEl>
                                          <p:spTgt spid="208"/>
                                        </p:tgtEl>
                                        <p:attrNameLst>
                                          <p:attrName>ppt_x</p:attrName>
                                        </p:attrNameLst>
                                      </p:cBhvr>
                                      <p:tavLst>
                                        <p:tav tm="0">
                                          <p:val>
                                            <p:strVal val="#ppt_x"/>
                                          </p:val>
                                        </p:tav>
                                        <p:tav tm="100000">
                                          <p:val>
                                            <p:strVal val="#ppt_x"/>
                                          </p:val>
                                        </p:tav>
                                      </p:tavLst>
                                    </p:anim>
                                    <p:anim calcmode="lin" valueType="num">
                                      <p:cBhvr additive="base">
                                        <p:cTn id="327" dur="500" fill="hold"/>
                                        <p:tgtEl>
                                          <p:spTgt spid="208"/>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209"/>
                                        </p:tgtEl>
                                        <p:attrNameLst>
                                          <p:attrName>style.visibility</p:attrName>
                                        </p:attrNameLst>
                                      </p:cBhvr>
                                      <p:to>
                                        <p:strVal val="visible"/>
                                      </p:to>
                                    </p:set>
                                    <p:anim calcmode="lin" valueType="num">
                                      <p:cBhvr additive="base">
                                        <p:cTn id="330" dur="500" fill="hold"/>
                                        <p:tgtEl>
                                          <p:spTgt spid="209"/>
                                        </p:tgtEl>
                                        <p:attrNameLst>
                                          <p:attrName>ppt_x</p:attrName>
                                        </p:attrNameLst>
                                      </p:cBhvr>
                                      <p:tavLst>
                                        <p:tav tm="0">
                                          <p:val>
                                            <p:strVal val="#ppt_x"/>
                                          </p:val>
                                        </p:tav>
                                        <p:tav tm="100000">
                                          <p:val>
                                            <p:strVal val="#ppt_x"/>
                                          </p:val>
                                        </p:tav>
                                      </p:tavLst>
                                    </p:anim>
                                    <p:anim calcmode="lin" valueType="num">
                                      <p:cBhvr additive="base">
                                        <p:cTn id="331" dur="500" fill="hold"/>
                                        <p:tgtEl>
                                          <p:spTgt spid="209"/>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210"/>
                                        </p:tgtEl>
                                        <p:attrNameLst>
                                          <p:attrName>style.visibility</p:attrName>
                                        </p:attrNameLst>
                                      </p:cBhvr>
                                      <p:to>
                                        <p:strVal val="visible"/>
                                      </p:to>
                                    </p:set>
                                    <p:anim calcmode="lin" valueType="num">
                                      <p:cBhvr additive="base">
                                        <p:cTn id="334" dur="500" fill="hold"/>
                                        <p:tgtEl>
                                          <p:spTgt spid="210"/>
                                        </p:tgtEl>
                                        <p:attrNameLst>
                                          <p:attrName>ppt_x</p:attrName>
                                        </p:attrNameLst>
                                      </p:cBhvr>
                                      <p:tavLst>
                                        <p:tav tm="0">
                                          <p:val>
                                            <p:strVal val="#ppt_x"/>
                                          </p:val>
                                        </p:tav>
                                        <p:tav tm="100000">
                                          <p:val>
                                            <p:strVal val="#ppt_x"/>
                                          </p:val>
                                        </p:tav>
                                      </p:tavLst>
                                    </p:anim>
                                    <p:anim calcmode="lin" valueType="num">
                                      <p:cBhvr additive="base">
                                        <p:cTn id="335" dur="500" fill="hold"/>
                                        <p:tgtEl>
                                          <p:spTgt spid="210"/>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211"/>
                                        </p:tgtEl>
                                        <p:attrNameLst>
                                          <p:attrName>style.visibility</p:attrName>
                                        </p:attrNameLst>
                                      </p:cBhvr>
                                      <p:to>
                                        <p:strVal val="visible"/>
                                      </p:to>
                                    </p:set>
                                    <p:anim calcmode="lin" valueType="num">
                                      <p:cBhvr additive="base">
                                        <p:cTn id="338" dur="500" fill="hold"/>
                                        <p:tgtEl>
                                          <p:spTgt spid="211"/>
                                        </p:tgtEl>
                                        <p:attrNameLst>
                                          <p:attrName>ppt_x</p:attrName>
                                        </p:attrNameLst>
                                      </p:cBhvr>
                                      <p:tavLst>
                                        <p:tav tm="0">
                                          <p:val>
                                            <p:strVal val="#ppt_x"/>
                                          </p:val>
                                        </p:tav>
                                        <p:tav tm="100000">
                                          <p:val>
                                            <p:strVal val="#ppt_x"/>
                                          </p:val>
                                        </p:tav>
                                      </p:tavLst>
                                    </p:anim>
                                    <p:anim calcmode="lin" valueType="num">
                                      <p:cBhvr additive="base">
                                        <p:cTn id="339" dur="500" fill="hold"/>
                                        <p:tgtEl>
                                          <p:spTgt spid="211"/>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212"/>
                                        </p:tgtEl>
                                        <p:attrNameLst>
                                          <p:attrName>style.visibility</p:attrName>
                                        </p:attrNameLst>
                                      </p:cBhvr>
                                      <p:to>
                                        <p:strVal val="visible"/>
                                      </p:to>
                                    </p:set>
                                    <p:anim calcmode="lin" valueType="num">
                                      <p:cBhvr additive="base">
                                        <p:cTn id="342" dur="500" fill="hold"/>
                                        <p:tgtEl>
                                          <p:spTgt spid="212"/>
                                        </p:tgtEl>
                                        <p:attrNameLst>
                                          <p:attrName>ppt_x</p:attrName>
                                        </p:attrNameLst>
                                      </p:cBhvr>
                                      <p:tavLst>
                                        <p:tav tm="0">
                                          <p:val>
                                            <p:strVal val="#ppt_x"/>
                                          </p:val>
                                        </p:tav>
                                        <p:tav tm="100000">
                                          <p:val>
                                            <p:strVal val="#ppt_x"/>
                                          </p:val>
                                        </p:tav>
                                      </p:tavLst>
                                    </p:anim>
                                    <p:anim calcmode="lin" valueType="num">
                                      <p:cBhvr additive="base">
                                        <p:cTn id="343" dur="500" fill="hold"/>
                                        <p:tgtEl>
                                          <p:spTgt spid="212"/>
                                        </p:tgtEl>
                                        <p:attrNameLst>
                                          <p:attrName>ppt_y</p:attrName>
                                        </p:attrNameLst>
                                      </p:cBhvr>
                                      <p:tavLst>
                                        <p:tav tm="0">
                                          <p:val>
                                            <p:strVal val="1+#ppt_h/2"/>
                                          </p:val>
                                        </p:tav>
                                        <p:tav tm="100000">
                                          <p:val>
                                            <p:strVal val="#ppt_y"/>
                                          </p:val>
                                        </p:tav>
                                      </p:tavLst>
                                    </p:anim>
                                  </p:childTnLst>
                                </p:cTn>
                              </p:par>
                            </p:childTnLst>
                          </p:cTn>
                        </p:par>
                        <p:par>
                          <p:cTn id="344" fill="hold">
                            <p:stCondLst>
                              <p:cond delay="2000"/>
                            </p:stCondLst>
                            <p:childTnLst>
                              <p:par>
                                <p:cTn id="345" presetID="42" presetClass="entr" presetSubtype="0" fill="hold" nodeType="afterEffect">
                                  <p:stCondLst>
                                    <p:cond delay="0"/>
                                  </p:stCondLst>
                                  <p:childTnLst>
                                    <p:set>
                                      <p:cBhvr>
                                        <p:cTn id="346" dur="1" fill="hold">
                                          <p:stCondLst>
                                            <p:cond delay="0"/>
                                          </p:stCondLst>
                                        </p:cTn>
                                        <p:tgtEl>
                                          <p:spTgt spid="213"/>
                                        </p:tgtEl>
                                        <p:attrNameLst>
                                          <p:attrName>style.visibility</p:attrName>
                                        </p:attrNameLst>
                                      </p:cBhvr>
                                      <p:to>
                                        <p:strVal val="visible"/>
                                      </p:to>
                                    </p:set>
                                    <p:animEffect transition="in" filter="fade">
                                      <p:cBhvr>
                                        <p:cTn id="347" dur="1000"/>
                                        <p:tgtEl>
                                          <p:spTgt spid="213"/>
                                        </p:tgtEl>
                                      </p:cBhvr>
                                    </p:animEffect>
                                    <p:anim calcmode="lin" valueType="num">
                                      <p:cBhvr>
                                        <p:cTn id="348" dur="1000" fill="hold"/>
                                        <p:tgtEl>
                                          <p:spTgt spid="213"/>
                                        </p:tgtEl>
                                        <p:attrNameLst>
                                          <p:attrName>ppt_x</p:attrName>
                                        </p:attrNameLst>
                                      </p:cBhvr>
                                      <p:tavLst>
                                        <p:tav tm="0">
                                          <p:val>
                                            <p:strVal val="#ppt_x"/>
                                          </p:val>
                                        </p:tav>
                                        <p:tav tm="100000">
                                          <p:val>
                                            <p:strVal val="#ppt_x"/>
                                          </p:val>
                                        </p:tav>
                                      </p:tavLst>
                                    </p:anim>
                                    <p:anim calcmode="lin" valueType="num">
                                      <p:cBhvr>
                                        <p:cTn id="349" dur="1000" fill="hold"/>
                                        <p:tgtEl>
                                          <p:spTgt spid="213"/>
                                        </p:tgtEl>
                                        <p:attrNameLst>
                                          <p:attrName>ppt_y</p:attrName>
                                        </p:attrNameLst>
                                      </p:cBhvr>
                                      <p:tavLst>
                                        <p:tav tm="0">
                                          <p:val>
                                            <p:strVal val="#ppt_y+.1"/>
                                          </p:val>
                                        </p:tav>
                                        <p:tav tm="100000">
                                          <p:val>
                                            <p:strVal val="#ppt_y"/>
                                          </p:val>
                                        </p:tav>
                                      </p:tavLst>
                                    </p:anim>
                                  </p:childTnLst>
                                </p:cTn>
                              </p:par>
                            </p:childTnLst>
                          </p:cTn>
                        </p:par>
                        <p:par>
                          <p:cTn id="350" fill="hold">
                            <p:stCondLst>
                              <p:cond delay="3000"/>
                            </p:stCondLst>
                            <p:childTnLst>
                              <p:par>
                                <p:cTn id="351" presetID="52" presetClass="entr" presetSubtype="0" fill="hold" grpId="0" nodeType="afterEffect">
                                  <p:stCondLst>
                                    <p:cond delay="0"/>
                                  </p:stCondLst>
                                  <p:iterate type="lt">
                                    <p:tmPct val="10000"/>
                                  </p:iterate>
                                  <p:childTnLst>
                                    <p:set>
                                      <p:cBhvr>
                                        <p:cTn id="352" dur="1" fill="hold">
                                          <p:stCondLst>
                                            <p:cond delay="0"/>
                                          </p:stCondLst>
                                        </p:cTn>
                                        <p:tgtEl>
                                          <p:spTgt spid="110"/>
                                        </p:tgtEl>
                                        <p:attrNameLst>
                                          <p:attrName>style.visibility</p:attrName>
                                        </p:attrNameLst>
                                      </p:cBhvr>
                                      <p:to>
                                        <p:strVal val="visible"/>
                                      </p:to>
                                    </p:set>
                                    <p:animScale>
                                      <p:cBhvr>
                                        <p:cTn id="353" dur="1000" decel="50000" fill="hold">
                                          <p:stCondLst>
                                            <p:cond delay="0"/>
                                          </p:stCondLst>
                                        </p:cTn>
                                        <p:tgtEl>
                                          <p:spTgt spid="1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4" dur="1000" decel="50000" fill="hold">
                                          <p:stCondLst>
                                            <p:cond delay="0"/>
                                          </p:stCondLst>
                                        </p:cTn>
                                        <p:tgtEl>
                                          <p:spTgt spid="110"/>
                                        </p:tgtEl>
                                        <p:attrNameLst>
                                          <p:attrName>ppt_x</p:attrName>
                                          <p:attrName>ppt_y</p:attrName>
                                        </p:attrNameLst>
                                      </p:cBhvr>
                                    </p:animMotion>
                                    <p:animEffect transition="in" filter="fade">
                                      <p:cBhvr>
                                        <p:cTn id="355" dur="1000"/>
                                        <p:tgtEl>
                                          <p:spTgt spid="110"/>
                                        </p:tgtEl>
                                      </p:cBhvr>
                                    </p:animEffect>
                                  </p:childTnLst>
                                </p:cTn>
                              </p:par>
                            </p:childTnLst>
                          </p:cTn>
                        </p:par>
                        <p:par>
                          <p:cTn id="356" fill="hold">
                            <p:stCondLst>
                              <p:cond delay="5800"/>
                            </p:stCondLst>
                            <p:childTnLst>
                              <p:par>
                                <p:cTn id="357" presetID="22" presetClass="entr" presetSubtype="8" fill="hold" nodeType="afterEffect">
                                  <p:stCondLst>
                                    <p:cond delay="0"/>
                                  </p:stCondLst>
                                  <p:childTnLst>
                                    <p:set>
                                      <p:cBhvr>
                                        <p:cTn id="358" dur="1" fill="hold">
                                          <p:stCondLst>
                                            <p:cond delay="0"/>
                                          </p:stCondLst>
                                        </p:cTn>
                                        <p:tgtEl>
                                          <p:spTgt spid="109"/>
                                        </p:tgtEl>
                                        <p:attrNameLst>
                                          <p:attrName>style.visibility</p:attrName>
                                        </p:attrNameLst>
                                      </p:cBhvr>
                                      <p:to>
                                        <p:strVal val="visible"/>
                                      </p:to>
                                    </p:set>
                                    <p:animEffect transition="in" filter="wipe(left)">
                                      <p:cBhvr>
                                        <p:cTn id="359" dur="1000"/>
                                        <p:tgtEl>
                                          <p:spTgt spid="109"/>
                                        </p:tgtEl>
                                      </p:cBhvr>
                                    </p:animEffect>
                                  </p:childTnLst>
                                </p:cTn>
                              </p:par>
                              <p:par>
                                <p:cTn id="360" presetID="1" presetClass="entr" presetSubtype="0" fill="hold" nodeType="withEffect">
                                  <p:stCondLst>
                                    <p:cond delay="0"/>
                                  </p:stCondLst>
                                  <p:childTnLst>
                                    <p:set>
                                      <p:cBhvr>
                                        <p:cTn id="361" dur="1" fill="hold">
                                          <p:stCondLst>
                                            <p:cond delay="0"/>
                                          </p:stCondLst>
                                        </p:cTn>
                                        <p:tgtEl>
                                          <p:spTgt spid="112"/>
                                        </p:tgtEl>
                                        <p:attrNameLst>
                                          <p:attrName>style.visibility</p:attrName>
                                        </p:attrNameLst>
                                      </p:cBhvr>
                                      <p:to>
                                        <p:strVal val="visible"/>
                                      </p:to>
                                    </p:set>
                                  </p:childTnLst>
                                </p:cTn>
                              </p:par>
                              <p:par>
                                <p:cTn id="362" presetID="63" presetClass="path" presetSubtype="0" accel="50000" decel="50000" fill="hold" nodeType="withEffect">
                                  <p:stCondLst>
                                    <p:cond delay="0"/>
                                  </p:stCondLst>
                                  <p:childTnLst>
                                    <p:animMotion origin="layout" path="M -0.58698 -0.00445 L 8.33333E-7 3.33333E-6 " pathEditMode="relative" rAng="0" ptsTypes="AA">
                                      <p:cBhvr>
                                        <p:cTn id="363" dur="1000" fill="hold"/>
                                        <p:tgtEl>
                                          <p:spTgt spid="112"/>
                                        </p:tgtEl>
                                        <p:attrNameLst>
                                          <p:attrName>ppt_x</p:attrName>
                                          <p:attrName>ppt_y</p:attrName>
                                        </p:attrNameLst>
                                      </p:cBhvr>
                                      <p:rCtr x="29340" y="222"/>
                                    </p:animMotion>
                                  </p:childTnLst>
                                </p:cTn>
                              </p:par>
                            </p:childTnLst>
                          </p:cTn>
                        </p:par>
                        <p:par>
                          <p:cTn id="364" fill="hold">
                            <p:stCondLst>
                              <p:cond delay="6800"/>
                            </p:stCondLst>
                            <p:childTnLst>
                              <p:par>
                                <p:cTn id="365" presetID="22" presetClass="entr" presetSubtype="8" fill="hold" grpId="0" nodeType="afterEffect">
                                  <p:stCondLst>
                                    <p:cond delay="0"/>
                                  </p:stCondLst>
                                  <p:childTnLst>
                                    <p:set>
                                      <p:cBhvr>
                                        <p:cTn id="366" dur="1" fill="hold">
                                          <p:stCondLst>
                                            <p:cond delay="0"/>
                                          </p:stCondLst>
                                        </p:cTn>
                                        <p:tgtEl>
                                          <p:spTgt spid="111"/>
                                        </p:tgtEl>
                                        <p:attrNameLst>
                                          <p:attrName>style.visibility</p:attrName>
                                        </p:attrNameLst>
                                      </p:cBhvr>
                                      <p:to>
                                        <p:strVal val="visible"/>
                                      </p:to>
                                    </p:set>
                                    <p:animEffect transition="in" filter="wipe(left)">
                                      <p:cBhvr>
                                        <p:cTn id="367" dur="500"/>
                                        <p:tgtEl>
                                          <p:spTgt spid="111"/>
                                        </p:tgtEl>
                                      </p:cBhvr>
                                    </p:animEffect>
                                  </p:childTnLst>
                                </p:cTn>
                              </p:par>
                            </p:childTnLst>
                          </p:cTn>
                        </p:par>
                        <p:par>
                          <p:cTn id="368" fill="hold">
                            <p:stCondLst>
                              <p:cond delay="7300"/>
                            </p:stCondLst>
                            <p:childTnLst>
                              <p:par>
                                <p:cTn id="369" presetID="2" presetClass="entr" presetSubtype="2" fill="hold" grpId="0" nodeType="afterEffect">
                                  <p:stCondLst>
                                    <p:cond delay="0"/>
                                  </p:stCondLst>
                                  <p:iterate type="lt">
                                    <p:tmPct val="10000"/>
                                  </p:iterate>
                                  <p:childTnLst>
                                    <p:set>
                                      <p:cBhvr>
                                        <p:cTn id="370" dur="1" fill="hold">
                                          <p:stCondLst>
                                            <p:cond delay="0"/>
                                          </p:stCondLst>
                                        </p:cTn>
                                        <p:tgtEl>
                                          <p:spTgt spid="217"/>
                                        </p:tgtEl>
                                        <p:attrNameLst>
                                          <p:attrName>style.visibility</p:attrName>
                                        </p:attrNameLst>
                                      </p:cBhvr>
                                      <p:to>
                                        <p:strVal val="visible"/>
                                      </p:to>
                                    </p:set>
                                    <p:anim calcmode="lin" valueType="num">
                                      <p:cBhvr>
                                        <p:cTn id="371" dur="500" fill="hold"/>
                                        <p:tgtEl>
                                          <p:spTgt spid="217"/>
                                        </p:tgtEl>
                                        <p:attrNameLst>
                                          <p:attrName>ppt_x</p:attrName>
                                        </p:attrNameLst>
                                      </p:cBhvr>
                                      <p:tavLst>
                                        <p:tav tm="0">
                                          <p:val>
                                            <p:strVal val="1+#ppt_w/2"/>
                                          </p:val>
                                        </p:tav>
                                        <p:tav tm="100000">
                                          <p:val>
                                            <p:strVal val="#ppt_x"/>
                                          </p:val>
                                        </p:tav>
                                      </p:tavLst>
                                    </p:anim>
                                    <p:anim calcmode="lin" valueType="num">
                                      <p:cBhvr>
                                        <p:cTn id="372" dur="500" fill="hold"/>
                                        <p:tgtEl>
                                          <p:spTgt spid="2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p:bldP spid="111" grpId="0"/>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5" grpId="0" animBg="1"/>
      <p:bldP spid="196" grpId="0" animBg="1"/>
      <p:bldP spid="197" grpId="0" animBg="1"/>
      <p:bldP spid="198" grpId="0" animBg="1"/>
      <p:bldP spid="199" grpId="0" animBg="1"/>
      <p:bldP spid="200" grpId="0" animBg="1"/>
      <p:bldP spid="201" grpId="0" animBg="1"/>
      <p:bldP spid="202" grpId="0" animBg="1"/>
      <p:bldP spid="203" grpId="0" animBg="1"/>
      <p:bldP spid="204" grpId="0" animBg="1"/>
      <p:bldP spid="205" grpId="0" animBg="1"/>
      <p:bldP spid="206" grpId="0" animBg="1"/>
      <p:bldP spid="207" grpId="0" animBg="1"/>
      <p:bldP spid="208" grpId="0" animBg="1"/>
      <p:bldP spid="209" grpId="0" animBg="1"/>
      <p:bldP spid="210" grpId="0" animBg="1"/>
      <p:bldP spid="211" grpId="0" animBg="1"/>
      <p:bldP spid="212" grpId="0" animBg="1"/>
      <p:bldP spid="217"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71164"/>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直接连接符 45"/>
          <p:cNvCxnSpPr/>
          <p:nvPr/>
        </p:nvCxnSpPr>
        <p:spPr>
          <a:xfrm>
            <a:off x="1" y="1167090"/>
            <a:ext cx="1170507" cy="342558"/>
          </a:xfrm>
          <a:prstGeom prst="line">
            <a:avLst/>
          </a:prstGeom>
          <a:noFill/>
          <a:ln w="9525" cap="flat" cmpd="sng" algn="ctr">
            <a:solidFill>
              <a:sysClr val="window" lastClr="FFFFFF"/>
            </a:solidFill>
            <a:prstDash val="dash"/>
          </a:ln>
          <a:effectLst/>
        </p:spPr>
      </p:cxnSp>
      <p:grpSp>
        <p:nvGrpSpPr>
          <p:cNvPr id="47" name="组合 46"/>
          <p:cNvGrpSpPr/>
          <p:nvPr/>
        </p:nvGrpSpPr>
        <p:grpSpPr>
          <a:xfrm>
            <a:off x="1193322" y="1499042"/>
            <a:ext cx="118283" cy="118283"/>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black"/>
                </a:solidFill>
                <a:effectLst/>
                <a:uLnTx/>
                <a:uFillTx/>
                <a:latin typeface="Calibri"/>
                <a:ea typeface="宋体"/>
                <a:cs typeface="+mn-cs"/>
              </a:endParaRPr>
            </a:p>
          </p:txBody>
        </p:sp>
        <p:sp>
          <p:nvSpPr>
            <p:cNvPr id="49" name="椭圆 48"/>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white"/>
                </a:solidFill>
                <a:effectLst/>
                <a:uLnTx/>
                <a:uFillTx/>
                <a:latin typeface="Calibri"/>
                <a:ea typeface="宋体"/>
                <a:cs typeface="+mn-cs"/>
              </a:endParaRPr>
            </a:p>
          </p:txBody>
        </p:sp>
      </p:grpSp>
      <p:cxnSp>
        <p:nvCxnSpPr>
          <p:cNvPr id="50" name="直接连接符 49"/>
          <p:cNvCxnSpPr>
            <a:stCxn id="48" idx="5"/>
          </p:cNvCxnSpPr>
          <p:nvPr/>
        </p:nvCxnSpPr>
        <p:spPr>
          <a:xfrm>
            <a:off x="1294284" y="1600004"/>
            <a:ext cx="1172031" cy="479047"/>
          </a:xfrm>
          <a:prstGeom prst="line">
            <a:avLst/>
          </a:prstGeom>
          <a:noFill/>
          <a:ln w="9525" cap="flat" cmpd="sng" algn="ctr">
            <a:solidFill>
              <a:sysClr val="window" lastClr="FFFFFF"/>
            </a:solidFill>
            <a:prstDash val="dash"/>
          </a:ln>
          <a:effectLst/>
        </p:spPr>
      </p:cxnSp>
      <p:grpSp>
        <p:nvGrpSpPr>
          <p:cNvPr id="51" name="组合 50"/>
          <p:cNvGrpSpPr/>
          <p:nvPr/>
        </p:nvGrpSpPr>
        <p:grpSpPr>
          <a:xfrm>
            <a:off x="2412322" y="2025059"/>
            <a:ext cx="215968" cy="215968"/>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3" name="椭圆 52"/>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cxnSp>
        <p:nvCxnSpPr>
          <p:cNvPr id="54" name="直接连接符 53"/>
          <p:cNvCxnSpPr>
            <a:stCxn id="53" idx="5"/>
          </p:cNvCxnSpPr>
          <p:nvPr/>
        </p:nvCxnSpPr>
        <p:spPr>
          <a:xfrm>
            <a:off x="2593330" y="2206066"/>
            <a:ext cx="250928" cy="682864"/>
          </a:xfrm>
          <a:prstGeom prst="line">
            <a:avLst/>
          </a:prstGeom>
          <a:noFill/>
          <a:ln w="9525" cap="flat" cmpd="sng" algn="ctr">
            <a:solidFill>
              <a:sysClr val="window" lastClr="FFFFFF"/>
            </a:solidFill>
            <a:prstDash val="dash"/>
          </a:ln>
          <a:effectLst/>
        </p:spPr>
      </p:cxnSp>
      <p:cxnSp>
        <p:nvCxnSpPr>
          <p:cNvPr id="55" name="直接连接符 54"/>
          <p:cNvCxnSpPr>
            <a:stCxn id="62" idx="3"/>
          </p:cNvCxnSpPr>
          <p:nvPr/>
        </p:nvCxnSpPr>
        <p:spPr>
          <a:xfrm flipH="1">
            <a:off x="1764420" y="3641371"/>
            <a:ext cx="764788" cy="651062"/>
          </a:xfrm>
          <a:prstGeom prst="line">
            <a:avLst/>
          </a:prstGeom>
          <a:noFill/>
          <a:ln w="9525" cap="flat" cmpd="sng" algn="ctr">
            <a:solidFill>
              <a:sysClr val="window" lastClr="FFFFFF"/>
            </a:solidFill>
            <a:prstDash val="dash"/>
          </a:ln>
          <a:effectLst/>
        </p:spPr>
      </p:cxnSp>
      <p:cxnSp>
        <p:nvCxnSpPr>
          <p:cNvPr id="56" name="直接连接符 55"/>
          <p:cNvCxnSpPr/>
          <p:nvPr/>
        </p:nvCxnSpPr>
        <p:spPr>
          <a:xfrm flipH="1" flipV="1">
            <a:off x="1193323" y="3701105"/>
            <a:ext cx="317787" cy="447295"/>
          </a:xfrm>
          <a:prstGeom prst="line">
            <a:avLst/>
          </a:prstGeom>
          <a:noFill/>
          <a:ln w="9525" cap="flat" cmpd="sng" algn="ctr">
            <a:solidFill>
              <a:sysClr val="window" lastClr="FFFFFF"/>
            </a:solidFill>
            <a:prstDash val="dash"/>
          </a:ln>
          <a:effectLst/>
        </p:spPr>
      </p:cxnSp>
      <p:grpSp>
        <p:nvGrpSpPr>
          <p:cNvPr id="57" name="组合 56"/>
          <p:cNvGrpSpPr/>
          <p:nvPr/>
        </p:nvGrpSpPr>
        <p:grpSpPr>
          <a:xfrm>
            <a:off x="1160209" y="3650273"/>
            <a:ext cx="118283" cy="118283"/>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black"/>
                </a:solidFill>
                <a:effectLst/>
                <a:uLnTx/>
                <a:uFillTx/>
                <a:latin typeface="Calibri"/>
                <a:ea typeface="宋体"/>
                <a:cs typeface="+mn-cs"/>
              </a:endParaRPr>
            </a:p>
          </p:txBody>
        </p:sp>
        <p:sp>
          <p:nvSpPr>
            <p:cNvPr id="59" name="椭圆 58"/>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60" name="组合 59"/>
          <p:cNvGrpSpPr/>
          <p:nvPr/>
        </p:nvGrpSpPr>
        <p:grpSpPr>
          <a:xfrm>
            <a:off x="2364074" y="2786402"/>
            <a:ext cx="1020104" cy="1020104"/>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62" name="椭圆 61"/>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63" name="组合 62"/>
          <p:cNvGrpSpPr/>
          <p:nvPr/>
        </p:nvGrpSpPr>
        <p:grpSpPr>
          <a:xfrm>
            <a:off x="1352215" y="4071076"/>
            <a:ext cx="510052" cy="510052"/>
            <a:chOff x="1008115" y="2542722"/>
            <a:chExt cx="1360493" cy="1360493"/>
          </a:xfrm>
          <a:blipFill dpi="0" rotWithShape="1">
            <a:blip r:embed="rId2">
              <a:extLst>
                <a:ext uri="{28A0092B-C50C-407E-A947-70E740481C1C}">
                  <a14:useLocalDpi xmlns:a14="http://schemas.microsoft.com/office/drawing/2010/main" val="0"/>
                </a:ext>
              </a:extLst>
            </a:blip>
            <a:srcRect/>
            <a:stretch>
              <a:fillRect/>
            </a:stretch>
          </a:blipFill>
        </p:grpSpPr>
        <p:grpSp>
          <p:nvGrpSpPr>
            <p:cNvPr id="64" name="组合 63"/>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67" name="椭圆 66"/>
              <p:cNvSpPr/>
              <p:nvPr/>
            </p:nvSpPr>
            <p:spPr>
              <a:xfrm>
                <a:off x="392115" y="760415"/>
                <a:ext cx="3825877" cy="3825876"/>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65" name="TextBox 64"/>
            <p:cNvSpPr txBox="1"/>
            <p:nvPr/>
          </p:nvSpPr>
          <p:spPr>
            <a:xfrm>
              <a:off x="1379308" y="2863851"/>
              <a:ext cx="492744" cy="861998"/>
            </a:xfrm>
            <a:prstGeom prst="rect">
              <a:avLst/>
            </a:prstGeom>
            <a:grpFill/>
          </p:spPr>
          <p:txBody>
            <a:bodyPr wrap="none" rtlCol="0">
              <a:spAutoFit/>
            </a:bodyPr>
            <a:lstStyle/>
            <a:p>
              <a:pPr marL="0" marR="0" lvl="0" indent="0" defTabSz="405037"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smtClean="0">
                <a:ln>
                  <a:noFill/>
                </a:ln>
                <a:solidFill>
                  <a:prstClr val="black"/>
                </a:solidFill>
                <a:effectLst/>
                <a:uLnTx/>
                <a:uFillTx/>
                <a:latin typeface="Impact MT Std" pitchFamily="34" charset="0"/>
                <a:ea typeface="微软雅黑" panose="020B0503020204020204" pitchFamily="34" charset="-122"/>
              </a:endParaRPr>
            </a:p>
          </p:txBody>
        </p:sp>
      </p:grpSp>
      <p:sp>
        <p:nvSpPr>
          <p:cNvPr id="68" name="标题 4"/>
          <p:cNvSpPr txBox="1">
            <a:spLocks/>
          </p:cNvSpPr>
          <p:nvPr/>
        </p:nvSpPr>
        <p:spPr>
          <a:xfrm>
            <a:off x="3866468" y="2667810"/>
            <a:ext cx="2685531"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en-US" altLang="zh-CN" sz="3200" b="1" dirty="0" smtClean="0">
                <a:solidFill>
                  <a:prstClr val="white"/>
                </a:solidFill>
                <a:latin typeface="微软雅黑" panose="020B0503020204020204" pitchFamily="34" charset="-122"/>
                <a:ea typeface="微软雅黑" panose="020B0503020204020204" pitchFamily="34" charset="-122"/>
              </a:rPr>
              <a:t>01</a:t>
            </a:r>
            <a:r>
              <a:rPr lang="zh-CN" altLang="en-US" sz="3200" b="1" dirty="0" smtClean="0">
                <a:solidFill>
                  <a:prstClr val="white"/>
                </a:solidFill>
                <a:latin typeface="微软雅黑" panose="020B0503020204020204" pitchFamily="34" charset="-122"/>
                <a:ea typeface="微软雅黑" panose="020B0503020204020204" pitchFamily="34" charset="-122"/>
              </a:rPr>
              <a:t>输入</a:t>
            </a:r>
            <a:r>
              <a:rPr lang="zh-CN" altLang="en-US" sz="3200" b="1" dirty="0">
                <a:solidFill>
                  <a:prstClr val="white"/>
                </a:solidFill>
                <a:latin typeface="微软雅黑" panose="020B0503020204020204" pitchFamily="34" charset="-122"/>
                <a:ea typeface="微软雅黑" panose="020B0503020204020204" pitchFamily="34" charset="-122"/>
              </a:rPr>
              <a:t>标题</a:t>
            </a:r>
            <a:endParaRPr lang="en-US" altLang="zh-CN" sz="3200" b="1" dirty="0">
              <a:solidFill>
                <a:prstClr val="white"/>
              </a:solidFill>
              <a:latin typeface="微软雅黑" panose="020B0503020204020204" pitchFamily="34" charset="-122"/>
              <a:ea typeface="微软雅黑" panose="020B0503020204020204" pitchFamily="34" charset="-122"/>
            </a:endParaRPr>
          </a:p>
        </p:txBody>
      </p:sp>
      <p:grpSp>
        <p:nvGrpSpPr>
          <p:cNvPr id="69" name="组合 68"/>
          <p:cNvGrpSpPr/>
          <p:nvPr/>
        </p:nvGrpSpPr>
        <p:grpSpPr>
          <a:xfrm>
            <a:off x="3848934" y="3489166"/>
            <a:ext cx="1047018" cy="646331"/>
            <a:chOff x="4409683" y="3284984"/>
            <a:chExt cx="1396387" cy="861999"/>
          </a:xfrm>
        </p:grpSpPr>
        <p:sp>
          <p:nvSpPr>
            <p:cNvPr id="70" name="文本框 9"/>
            <p:cNvSpPr txBox="1"/>
            <p:nvPr/>
          </p:nvSpPr>
          <p:spPr>
            <a:xfrm>
              <a:off x="4581936" y="3284984"/>
              <a:ext cx="1224134" cy="861999"/>
            </a:xfrm>
            <a:prstGeom prst="rect">
              <a:avLst/>
            </a:prstGeom>
            <a:noFill/>
          </p:spPr>
          <p:txBody>
            <a:bodyPr wrap="square" lIns="0" tIns="0" rIns="0" bIns="0" rtlCol="0">
              <a:spAutoFit/>
            </a:bodyPr>
            <a:lstStyle/>
            <a:p>
              <a:pPr marL="0" marR="0" lvl="1" indent="0" defTabSz="405037"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输入详细的文字介绍信息和简介，表达图表的含义</a:t>
              </a:r>
            </a:p>
          </p:txBody>
        </p:sp>
        <p:sp>
          <p:nvSpPr>
            <p:cNvPr id="71" name="等腰三角形 70"/>
            <p:cNvSpPr/>
            <p:nvPr/>
          </p:nvSpPr>
          <p:spPr>
            <a:xfrm rot="5400000">
              <a:off x="4404121" y="334093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grpSp>
      <p:grpSp>
        <p:nvGrpSpPr>
          <p:cNvPr id="72" name="组合 71"/>
          <p:cNvGrpSpPr/>
          <p:nvPr/>
        </p:nvGrpSpPr>
        <p:grpSpPr>
          <a:xfrm>
            <a:off x="4928771" y="3489166"/>
            <a:ext cx="1047017" cy="646331"/>
            <a:chOff x="4409683" y="3284984"/>
            <a:chExt cx="1396387" cy="861999"/>
          </a:xfrm>
        </p:grpSpPr>
        <p:sp>
          <p:nvSpPr>
            <p:cNvPr id="73" name="文本框 9"/>
            <p:cNvSpPr txBox="1"/>
            <p:nvPr/>
          </p:nvSpPr>
          <p:spPr>
            <a:xfrm>
              <a:off x="4581936" y="3284984"/>
              <a:ext cx="1224134" cy="861999"/>
            </a:xfrm>
            <a:prstGeom prst="rect">
              <a:avLst/>
            </a:prstGeom>
            <a:noFill/>
          </p:spPr>
          <p:txBody>
            <a:bodyPr wrap="square" lIns="0" tIns="0" rIns="0" bIns="0" rtlCol="0">
              <a:spAutoFit/>
            </a:bodyPr>
            <a:lstStyle/>
            <a:p>
              <a:pPr marL="0" marR="0" lvl="1" indent="0" defTabSz="405037"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输入详细的文字介绍信息和简介，表达图表的含义</a:t>
              </a:r>
            </a:p>
          </p:txBody>
        </p:sp>
        <p:sp>
          <p:nvSpPr>
            <p:cNvPr id="74" name="等腰三角形 73"/>
            <p:cNvSpPr/>
            <p:nvPr/>
          </p:nvSpPr>
          <p:spPr>
            <a:xfrm rot="5400000">
              <a:off x="4404121" y="3340936"/>
              <a:ext cx="130606" cy="119482"/>
            </a:xfrm>
            <a:prstGeom prst="triangle">
              <a:avLst/>
            </a:prstGeom>
            <a:solidFill>
              <a:sysClr val="window" lastClr="FFFFFF"/>
            </a:solid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grpSp>
      <p:cxnSp>
        <p:nvCxnSpPr>
          <p:cNvPr id="75" name="直接连接符 74"/>
          <p:cNvCxnSpPr/>
          <p:nvPr/>
        </p:nvCxnSpPr>
        <p:spPr>
          <a:xfrm>
            <a:off x="3854510" y="3164780"/>
            <a:ext cx="2179090" cy="0"/>
          </a:xfrm>
          <a:prstGeom prst="line">
            <a:avLst/>
          </a:prstGeom>
          <a:noFill/>
          <a:ln w="9525" cap="flat" cmpd="sng" algn="ctr">
            <a:solidFill>
              <a:sysClr val="window" lastClr="FFFFFF"/>
            </a:solidFill>
            <a:prstDash val="dash"/>
            <a:headEnd type="oval" w="med" len="med"/>
            <a:tailEnd type="oval" w="med" len="med"/>
          </a:ln>
          <a:effectLst/>
        </p:spPr>
      </p:cxnSp>
      <p:cxnSp>
        <p:nvCxnSpPr>
          <p:cNvPr id="76" name="直接连接符 75"/>
          <p:cNvCxnSpPr/>
          <p:nvPr/>
        </p:nvCxnSpPr>
        <p:spPr>
          <a:xfrm flipV="1">
            <a:off x="3161101" y="2192490"/>
            <a:ext cx="1032956" cy="663438"/>
          </a:xfrm>
          <a:prstGeom prst="line">
            <a:avLst/>
          </a:prstGeom>
          <a:noFill/>
          <a:ln w="9525" cap="flat" cmpd="sng" algn="ctr">
            <a:solidFill>
              <a:sysClr val="window" lastClr="FFFFFF"/>
            </a:solidFill>
            <a:prstDash val="dash"/>
          </a:ln>
          <a:effectLst/>
        </p:spPr>
      </p:cxnSp>
      <p:grpSp>
        <p:nvGrpSpPr>
          <p:cNvPr id="77" name="组合 76"/>
          <p:cNvGrpSpPr/>
          <p:nvPr/>
        </p:nvGrpSpPr>
        <p:grpSpPr>
          <a:xfrm>
            <a:off x="4194057" y="1976523"/>
            <a:ext cx="265651" cy="265651"/>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79" name="椭圆 78"/>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cxnSp>
        <p:nvCxnSpPr>
          <p:cNvPr id="80" name="直接连接符 79"/>
          <p:cNvCxnSpPr>
            <a:stCxn id="78" idx="6"/>
            <a:endCxn id="83" idx="3"/>
          </p:cNvCxnSpPr>
          <p:nvPr/>
        </p:nvCxnSpPr>
        <p:spPr>
          <a:xfrm>
            <a:off x="4459707" y="2109349"/>
            <a:ext cx="1258000" cy="195887"/>
          </a:xfrm>
          <a:prstGeom prst="line">
            <a:avLst/>
          </a:prstGeom>
          <a:noFill/>
          <a:ln w="9525" cap="flat" cmpd="sng" algn="ctr">
            <a:solidFill>
              <a:sysClr val="window" lastClr="FFFFFF"/>
            </a:solidFill>
            <a:prstDash val="dash"/>
          </a:ln>
          <a:effectLst/>
        </p:spPr>
      </p:cxnSp>
      <p:grpSp>
        <p:nvGrpSpPr>
          <p:cNvPr id="81" name="组合 80"/>
          <p:cNvGrpSpPr/>
          <p:nvPr/>
        </p:nvGrpSpPr>
        <p:grpSpPr>
          <a:xfrm>
            <a:off x="5698559" y="2206100"/>
            <a:ext cx="118283" cy="118283"/>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black"/>
                </a:solidFill>
                <a:effectLst/>
                <a:uLnTx/>
                <a:uFillTx/>
                <a:latin typeface="Calibri"/>
                <a:ea typeface="宋体"/>
                <a:cs typeface="+mn-cs"/>
              </a:endParaRPr>
            </a:p>
          </p:txBody>
        </p:sp>
        <p:sp>
          <p:nvSpPr>
            <p:cNvPr id="83" name="椭圆 82"/>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white"/>
                </a:solidFill>
                <a:effectLst/>
                <a:uLnTx/>
                <a:uFillTx/>
                <a:latin typeface="Calibri"/>
                <a:ea typeface="宋体"/>
                <a:cs typeface="+mn-cs"/>
              </a:endParaRPr>
            </a:p>
          </p:txBody>
        </p:sp>
      </p:grpSp>
      <p:cxnSp>
        <p:nvCxnSpPr>
          <p:cNvPr id="84" name="直接连接符 83"/>
          <p:cNvCxnSpPr>
            <a:stCxn id="83" idx="6"/>
            <a:endCxn id="88" idx="3"/>
          </p:cNvCxnSpPr>
          <p:nvPr/>
        </p:nvCxnSpPr>
        <p:spPr>
          <a:xfrm flipV="1">
            <a:off x="5814261" y="1239667"/>
            <a:ext cx="1978225" cy="1025575"/>
          </a:xfrm>
          <a:prstGeom prst="line">
            <a:avLst/>
          </a:prstGeom>
          <a:noFill/>
          <a:ln w="9525" cap="flat" cmpd="sng" algn="ctr">
            <a:solidFill>
              <a:sysClr val="window" lastClr="FFFFFF"/>
            </a:solidFill>
            <a:prstDash val="dash"/>
          </a:ln>
          <a:effectLst/>
        </p:spPr>
      </p:cxnSp>
      <p:cxnSp>
        <p:nvCxnSpPr>
          <p:cNvPr id="85" name="直接连接符 84"/>
          <p:cNvCxnSpPr/>
          <p:nvPr/>
        </p:nvCxnSpPr>
        <p:spPr>
          <a:xfrm>
            <a:off x="7927219" y="1166643"/>
            <a:ext cx="1216782" cy="0"/>
          </a:xfrm>
          <a:prstGeom prst="line">
            <a:avLst/>
          </a:prstGeom>
          <a:noFill/>
          <a:ln w="9525" cap="flat" cmpd="sng" algn="ctr">
            <a:solidFill>
              <a:sysClr val="window" lastClr="FFFFFF"/>
            </a:solidFill>
            <a:prstDash val="dash"/>
          </a:ln>
          <a:effectLst/>
        </p:spPr>
      </p:cxnSp>
      <p:grpSp>
        <p:nvGrpSpPr>
          <p:cNvPr id="86" name="组合 85"/>
          <p:cNvGrpSpPr/>
          <p:nvPr/>
        </p:nvGrpSpPr>
        <p:grpSpPr>
          <a:xfrm>
            <a:off x="7757524" y="1058659"/>
            <a:ext cx="215968" cy="215968"/>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88" name="椭圆 87"/>
            <p:cNvSpPr/>
            <p:nvPr/>
          </p:nvSpPr>
          <p:spPr>
            <a:xfrm>
              <a:off x="392116" y="760416"/>
              <a:ext cx="3825878" cy="3825878"/>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89" name="KSO_Shape"/>
          <p:cNvSpPr>
            <a:spLocks/>
          </p:cNvSpPr>
          <p:nvPr/>
        </p:nvSpPr>
        <p:spPr bwMode="auto">
          <a:xfrm>
            <a:off x="2574299" y="3041805"/>
            <a:ext cx="577578" cy="554476"/>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ysClr val="window" lastClr="FFFFFF"/>
          </a:solidFill>
          <a:ln>
            <a:noFill/>
          </a:ln>
          <a:extLst/>
        </p:spPr>
        <p:txBody>
          <a:bodyPr anchor="ctr">
            <a:scene3d>
              <a:camera prst="orthographicFront"/>
              <a:lightRig rig="threePt" dir="t"/>
            </a:scene3d>
            <a:sp3d contourW="12700">
              <a:contourClr>
                <a:srgbClr val="FFFFFF"/>
              </a:contourClr>
            </a:sp3d>
          </a:bodyP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FFFFF"/>
              </a:solidFill>
              <a:effectLst/>
              <a:uLnTx/>
              <a:uFillTx/>
              <a:latin typeface="Calibri"/>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par>
                                <p:cTn id="8" presetID="53" presetClass="entr" presetSubtype="16" fill="hold" nodeType="withEffect">
                                  <p:stCondLst>
                                    <p:cond delay="0"/>
                                  </p:stCondLst>
                                  <p:childTnLst>
                                    <p:set>
                                      <p:cBhvr>
                                        <p:cTn id="9" dur="1" fill="hold">
                                          <p:stCondLst>
                                            <p:cond delay="0"/>
                                          </p:stCondLst>
                                        </p:cTn>
                                        <p:tgtEl>
                                          <p:spTgt spid="47"/>
                                        </p:tgtEl>
                                        <p:attrNameLst>
                                          <p:attrName>style.visibility</p:attrName>
                                        </p:attrNameLst>
                                      </p:cBhvr>
                                      <p:to>
                                        <p:strVal val="visible"/>
                                      </p:to>
                                    </p:set>
                                    <p:anim calcmode="lin" valueType="num">
                                      <p:cBhvr>
                                        <p:cTn id="10" dur="500" fill="hold"/>
                                        <p:tgtEl>
                                          <p:spTgt spid="47"/>
                                        </p:tgtEl>
                                        <p:attrNameLst>
                                          <p:attrName>ppt_w</p:attrName>
                                        </p:attrNameLst>
                                      </p:cBhvr>
                                      <p:tavLst>
                                        <p:tav tm="0">
                                          <p:val>
                                            <p:fltVal val="0"/>
                                          </p:val>
                                        </p:tav>
                                        <p:tav tm="100000">
                                          <p:val>
                                            <p:strVal val="#ppt_w"/>
                                          </p:val>
                                        </p:tav>
                                      </p:tavLst>
                                    </p:anim>
                                    <p:anim calcmode="lin" valueType="num">
                                      <p:cBhvr>
                                        <p:cTn id="11" dur="500" fill="hold"/>
                                        <p:tgtEl>
                                          <p:spTgt spid="47"/>
                                        </p:tgtEl>
                                        <p:attrNameLst>
                                          <p:attrName>ppt_h</p:attrName>
                                        </p:attrNameLst>
                                      </p:cBhvr>
                                      <p:tavLst>
                                        <p:tav tm="0">
                                          <p:val>
                                            <p:fltVal val="0"/>
                                          </p:val>
                                        </p:tav>
                                        <p:tav tm="100000">
                                          <p:val>
                                            <p:strVal val="#ppt_h"/>
                                          </p:val>
                                        </p:tav>
                                      </p:tavLst>
                                    </p:anim>
                                    <p:animEffect transition="in" filter="fade">
                                      <p:cBhvr>
                                        <p:cTn id="12" dur="500"/>
                                        <p:tgtEl>
                                          <p:spTgt spid="47"/>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wipe(up)">
                                      <p:cBhvr>
                                        <p:cTn id="16" dur="500"/>
                                        <p:tgtEl>
                                          <p:spTgt spid="50"/>
                                        </p:tgtEl>
                                      </p:cBhvr>
                                    </p:animEffect>
                                  </p:childTnLst>
                                </p:cTn>
                              </p:par>
                              <p:par>
                                <p:cTn id="17" presetID="53" presetClass="entr" presetSubtype="16" fill="hold" nodeType="with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p:cTn id="19" dur="500" fill="hold"/>
                                        <p:tgtEl>
                                          <p:spTgt spid="51"/>
                                        </p:tgtEl>
                                        <p:attrNameLst>
                                          <p:attrName>ppt_w</p:attrName>
                                        </p:attrNameLst>
                                      </p:cBhvr>
                                      <p:tavLst>
                                        <p:tav tm="0">
                                          <p:val>
                                            <p:fltVal val="0"/>
                                          </p:val>
                                        </p:tav>
                                        <p:tav tm="100000">
                                          <p:val>
                                            <p:strVal val="#ppt_w"/>
                                          </p:val>
                                        </p:tav>
                                      </p:tavLst>
                                    </p:anim>
                                    <p:anim calcmode="lin" valueType="num">
                                      <p:cBhvr>
                                        <p:cTn id="20" dur="500" fill="hold"/>
                                        <p:tgtEl>
                                          <p:spTgt spid="51"/>
                                        </p:tgtEl>
                                        <p:attrNameLst>
                                          <p:attrName>ppt_h</p:attrName>
                                        </p:attrNameLst>
                                      </p:cBhvr>
                                      <p:tavLst>
                                        <p:tav tm="0">
                                          <p:val>
                                            <p:fltVal val="0"/>
                                          </p:val>
                                        </p:tav>
                                        <p:tav tm="100000">
                                          <p:val>
                                            <p:strVal val="#ppt_h"/>
                                          </p:val>
                                        </p:tav>
                                      </p:tavLst>
                                    </p:anim>
                                    <p:animEffect transition="in" filter="fade">
                                      <p:cBhvr>
                                        <p:cTn id="21" dur="500"/>
                                        <p:tgtEl>
                                          <p:spTgt spid="51"/>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up)">
                                      <p:cBhvr>
                                        <p:cTn id="25" dur="500"/>
                                        <p:tgtEl>
                                          <p:spTgt spid="54"/>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60"/>
                                        </p:tgtEl>
                                        <p:attrNameLst>
                                          <p:attrName>style.visibility</p:attrName>
                                        </p:attrNameLst>
                                      </p:cBhvr>
                                      <p:to>
                                        <p:strVal val="visible"/>
                                      </p:to>
                                    </p:set>
                                    <p:anim calcmode="lin" valueType="num">
                                      <p:cBhvr>
                                        <p:cTn id="29" dur="500" fill="hold"/>
                                        <p:tgtEl>
                                          <p:spTgt spid="60"/>
                                        </p:tgtEl>
                                        <p:attrNameLst>
                                          <p:attrName>ppt_w</p:attrName>
                                        </p:attrNameLst>
                                      </p:cBhvr>
                                      <p:tavLst>
                                        <p:tav tm="0">
                                          <p:val>
                                            <p:fltVal val="0"/>
                                          </p:val>
                                        </p:tav>
                                        <p:tav tm="100000">
                                          <p:val>
                                            <p:strVal val="#ppt_w"/>
                                          </p:val>
                                        </p:tav>
                                      </p:tavLst>
                                    </p:anim>
                                    <p:anim calcmode="lin" valueType="num">
                                      <p:cBhvr>
                                        <p:cTn id="30" dur="500" fill="hold"/>
                                        <p:tgtEl>
                                          <p:spTgt spid="60"/>
                                        </p:tgtEl>
                                        <p:attrNameLst>
                                          <p:attrName>ppt_h</p:attrName>
                                        </p:attrNameLst>
                                      </p:cBhvr>
                                      <p:tavLst>
                                        <p:tav tm="0">
                                          <p:val>
                                            <p:fltVal val="0"/>
                                          </p:val>
                                        </p:tav>
                                        <p:tav tm="100000">
                                          <p:val>
                                            <p:strVal val="#ppt_h"/>
                                          </p:val>
                                        </p:tav>
                                      </p:tavLst>
                                    </p:anim>
                                    <p:animEffect transition="in" filter="fade">
                                      <p:cBhvr>
                                        <p:cTn id="31" dur="500"/>
                                        <p:tgtEl>
                                          <p:spTgt spid="60"/>
                                        </p:tgtEl>
                                      </p:cBhvr>
                                    </p:animEffect>
                                  </p:childTnLst>
                                </p:cTn>
                              </p:par>
                              <p:par>
                                <p:cTn id="32" presetID="53" presetClass="entr" presetSubtype="528" fill="hold" grpId="0" nodeType="withEffect">
                                  <p:stCondLst>
                                    <p:cond delay="0"/>
                                  </p:stCondLst>
                                  <p:childTnLst>
                                    <p:set>
                                      <p:cBhvr>
                                        <p:cTn id="33" dur="1" fill="hold">
                                          <p:stCondLst>
                                            <p:cond delay="0"/>
                                          </p:stCondLst>
                                        </p:cTn>
                                        <p:tgtEl>
                                          <p:spTgt spid="89"/>
                                        </p:tgtEl>
                                        <p:attrNameLst>
                                          <p:attrName>style.visibility</p:attrName>
                                        </p:attrNameLst>
                                      </p:cBhvr>
                                      <p:to>
                                        <p:strVal val="visible"/>
                                      </p:to>
                                    </p:set>
                                    <p:anim calcmode="lin" valueType="num">
                                      <p:cBhvr>
                                        <p:cTn id="34" dur="500" fill="hold"/>
                                        <p:tgtEl>
                                          <p:spTgt spid="89"/>
                                        </p:tgtEl>
                                        <p:attrNameLst>
                                          <p:attrName>ppt_w</p:attrName>
                                        </p:attrNameLst>
                                      </p:cBhvr>
                                      <p:tavLst>
                                        <p:tav tm="0">
                                          <p:val>
                                            <p:fltVal val="0"/>
                                          </p:val>
                                        </p:tav>
                                        <p:tav tm="100000">
                                          <p:val>
                                            <p:strVal val="#ppt_w"/>
                                          </p:val>
                                        </p:tav>
                                      </p:tavLst>
                                    </p:anim>
                                    <p:anim calcmode="lin" valueType="num">
                                      <p:cBhvr>
                                        <p:cTn id="35" dur="500" fill="hold"/>
                                        <p:tgtEl>
                                          <p:spTgt spid="89"/>
                                        </p:tgtEl>
                                        <p:attrNameLst>
                                          <p:attrName>ppt_h</p:attrName>
                                        </p:attrNameLst>
                                      </p:cBhvr>
                                      <p:tavLst>
                                        <p:tav tm="0">
                                          <p:val>
                                            <p:fltVal val="0"/>
                                          </p:val>
                                        </p:tav>
                                        <p:tav tm="100000">
                                          <p:val>
                                            <p:strVal val="#ppt_h"/>
                                          </p:val>
                                        </p:tav>
                                      </p:tavLst>
                                    </p:anim>
                                    <p:animEffect transition="in" filter="fade">
                                      <p:cBhvr>
                                        <p:cTn id="36" dur="500"/>
                                        <p:tgtEl>
                                          <p:spTgt spid="89"/>
                                        </p:tgtEl>
                                      </p:cBhvr>
                                    </p:animEffect>
                                    <p:anim calcmode="lin" valueType="num">
                                      <p:cBhvr>
                                        <p:cTn id="37" dur="500" fill="hold"/>
                                        <p:tgtEl>
                                          <p:spTgt spid="89"/>
                                        </p:tgtEl>
                                        <p:attrNameLst>
                                          <p:attrName>ppt_x</p:attrName>
                                        </p:attrNameLst>
                                      </p:cBhvr>
                                      <p:tavLst>
                                        <p:tav tm="0">
                                          <p:val>
                                            <p:fltVal val="0.5"/>
                                          </p:val>
                                        </p:tav>
                                        <p:tav tm="100000">
                                          <p:val>
                                            <p:strVal val="#ppt_x"/>
                                          </p:val>
                                        </p:tav>
                                      </p:tavLst>
                                    </p:anim>
                                    <p:anim calcmode="lin" valueType="num">
                                      <p:cBhvr>
                                        <p:cTn id="38" dur="500" fill="hold"/>
                                        <p:tgtEl>
                                          <p:spTgt spid="89"/>
                                        </p:tgtEl>
                                        <p:attrNameLst>
                                          <p:attrName>ppt_y</p:attrName>
                                        </p:attrNameLst>
                                      </p:cBhvr>
                                      <p:tavLst>
                                        <p:tav tm="0">
                                          <p:val>
                                            <p:fltVal val="0.5"/>
                                          </p:val>
                                        </p:tav>
                                        <p:tav tm="100000">
                                          <p:val>
                                            <p:strVal val="#ppt_y"/>
                                          </p:val>
                                        </p:tav>
                                      </p:tavLst>
                                    </p:anim>
                                  </p:childTnLst>
                                </p:cTn>
                              </p:par>
                            </p:childTnLst>
                          </p:cTn>
                        </p:par>
                        <p:par>
                          <p:cTn id="39" fill="hold">
                            <p:stCondLst>
                              <p:cond delay="2000"/>
                            </p:stCondLst>
                            <p:childTnLst>
                              <p:par>
                                <p:cTn id="40" presetID="22" presetClass="entr" presetSubtype="1" fill="hold" nodeType="after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wipe(up)">
                                      <p:cBhvr>
                                        <p:cTn id="42" dur="500"/>
                                        <p:tgtEl>
                                          <p:spTgt spid="55"/>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63"/>
                                        </p:tgtEl>
                                        <p:attrNameLst>
                                          <p:attrName>style.visibility</p:attrName>
                                        </p:attrNameLst>
                                      </p:cBhvr>
                                      <p:to>
                                        <p:strVal val="visible"/>
                                      </p:to>
                                    </p:set>
                                    <p:anim calcmode="lin" valueType="num">
                                      <p:cBhvr>
                                        <p:cTn id="46" dur="500" fill="hold"/>
                                        <p:tgtEl>
                                          <p:spTgt spid="63"/>
                                        </p:tgtEl>
                                        <p:attrNameLst>
                                          <p:attrName>ppt_w</p:attrName>
                                        </p:attrNameLst>
                                      </p:cBhvr>
                                      <p:tavLst>
                                        <p:tav tm="0">
                                          <p:val>
                                            <p:fltVal val="0"/>
                                          </p:val>
                                        </p:tav>
                                        <p:tav tm="100000">
                                          <p:val>
                                            <p:strVal val="#ppt_w"/>
                                          </p:val>
                                        </p:tav>
                                      </p:tavLst>
                                    </p:anim>
                                    <p:anim calcmode="lin" valueType="num">
                                      <p:cBhvr>
                                        <p:cTn id="47" dur="500" fill="hold"/>
                                        <p:tgtEl>
                                          <p:spTgt spid="63"/>
                                        </p:tgtEl>
                                        <p:attrNameLst>
                                          <p:attrName>ppt_h</p:attrName>
                                        </p:attrNameLst>
                                      </p:cBhvr>
                                      <p:tavLst>
                                        <p:tav tm="0">
                                          <p:val>
                                            <p:fltVal val="0"/>
                                          </p:val>
                                        </p:tav>
                                        <p:tav tm="100000">
                                          <p:val>
                                            <p:strVal val="#ppt_h"/>
                                          </p:val>
                                        </p:tav>
                                      </p:tavLst>
                                    </p:anim>
                                    <p:animEffect transition="in" filter="fade">
                                      <p:cBhvr>
                                        <p:cTn id="48" dur="500"/>
                                        <p:tgtEl>
                                          <p:spTgt spid="63"/>
                                        </p:tgtEl>
                                      </p:cBhvr>
                                    </p:animEffect>
                                  </p:childTnLst>
                                </p:cTn>
                              </p:par>
                            </p:childTnLst>
                          </p:cTn>
                        </p:par>
                        <p:par>
                          <p:cTn id="49" fill="hold">
                            <p:stCondLst>
                              <p:cond delay="3000"/>
                            </p:stCondLst>
                            <p:childTnLst>
                              <p:par>
                                <p:cTn id="50" presetID="22" presetClass="entr" presetSubtype="4" fill="hold" nodeType="after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wipe(down)">
                                      <p:cBhvr>
                                        <p:cTn id="52" dur="500"/>
                                        <p:tgtEl>
                                          <p:spTgt spid="56"/>
                                        </p:tgtEl>
                                      </p:cBhvr>
                                    </p:animEffect>
                                  </p:childTnLst>
                                </p:cTn>
                              </p:par>
                              <p:par>
                                <p:cTn id="53" presetID="53" presetClass="entr" presetSubtype="16" fill="hold" nodeType="with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p:cTn id="55" dur="500" fill="hold"/>
                                        <p:tgtEl>
                                          <p:spTgt spid="57"/>
                                        </p:tgtEl>
                                        <p:attrNameLst>
                                          <p:attrName>ppt_w</p:attrName>
                                        </p:attrNameLst>
                                      </p:cBhvr>
                                      <p:tavLst>
                                        <p:tav tm="0">
                                          <p:val>
                                            <p:fltVal val="0"/>
                                          </p:val>
                                        </p:tav>
                                        <p:tav tm="100000">
                                          <p:val>
                                            <p:strVal val="#ppt_w"/>
                                          </p:val>
                                        </p:tav>
                                      </p:tavLst>
                                    </p:anim>
                                    <p:anim calcmode="lin" valueType="num">
                                      <p:cBhvr>
                                        <p:cTn id="56" dur="500" fill="hold"/>
                                        <p:tgtEl>
                                          <p:spTgt spid="57"/>
                                        </p:tgtEl>
                                        <p:attrNameLst>
                                          <p:attrName>ppt_h</p:attrName>
                                        </p:attrNameLst>
                                      </p:cBhvr>
                                      <p:tavLst>
                                        <p:tav tm="0">
                                          <p:val>
                                            <p:fltVal val="0"/>
                                          </p:val>
                                        </p:tav>
                                        <p:tav tm="100000">
                                          <p:val>
                                            <p:strVal val="#ppt_h"/>
                                          </p:val>
                                        </p:tav>
                                      </p:tavLst>
                                    </p:anim>
                                    <p:animEffect transition="in" filter="fade">
                                      <p:cBhvr>
                                        <p:cTn id="57" dur="500"/>
                                        <p:tgtEl>
                                          <p:spTgt spid="57"/>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68"/>
                                        </p:tgtEl>
                                        <p:attrNameLst>
                                          <p:attrName>style.visibility</p:attrName>
                                        </p:attrNameLst>
                                      </p:cBhvr>
                                      <p:to>
                                        <p:strVal val="visible"/>
                                      </p:to>
                                    </p:set>
                                    <p:anim calcmode="lin" valueType="num">
                                      <p:cBhvr>
                                        <p:cTn id="60" dur="500" fill="hold"/>
                                        <p:tgtEl>
                                          <p:spTgt spid="68"/>
                                        </p:tgtEl>
                                        <p:attrNameLst>
                                          <p:attrName>ppt_w</p:attrName>
                                        </p:attrNameLst>
                                      </p:cBhvr>
                                      <p:tavLst>
                                        <p:tav tm="0">
                                          <p:val>
                                            <p:fltVal val="0"/>
                                          </p:val>
                                        </p:tav>
                                        <p:tav tm="100000">
                                          <p:val>
                                            <p:strVal val="#ppt_w"/>
                                          </p:val>
                                        </p:tav>
                                      </p:tavLst>
                                    </p:anim>
                                    <p:anim calcmode="lin" valueType="num">
                                      <p:cBhvr>
                                        <p:cTn id="61" dur="500" fill="hold"/>
                                        <p:tgtEl>
                                          <p:spTgt spid="68"/>
                                        </p:tgtEl>
                                        <p:attrNameLst>
                                          <p:attrName>ppt_h</p:attrName>
                                        </p:attrNameLst>
                                      </p:cBhvr>
                                      <p:tavLst>
                                        <p:tav tm="0">
                                          <p:val>
                                            <p:fltVal val="0"/>
                                          </p:val>
                                        </p:tav>
                                        <p:tav tm="100000">
                                          <p:val>
                                            <p:strVal val="#ppt_h"/>
                                          </p:val>
                                        </p:tav>
                                      </p:tavLst>
                                    </p:anim>
                                    <p:animEffect transition="in" filter="fade">
                                      <p:cBhvr>
                                        <p:cTn id="62" dur="500"/>
                                        <p:tgtEl>
                                          <p:spTgt spid="68"/>
                                        </p:tgtEl>
                                      </p:cBhvr>
                                    </p:animEffect>
                                  </p:childTnLst>
                                </p:cTn>
                              </p:par>
                              <p:par>
                                <p:cTn id="63" presetID="53" presetClass="entr" presetSubtype="16" fill="hold" nodeType="withEffect">
                                  <p:stCondLst>
                                    <p:cond delay="500"/>
                                  </p:stCondLst>
                                  <p:childTnLst>
                                    <p:set>
                                      <p:cBhvr>
                                        <p:cTn id="64" dur="1" fill="hold">
                                          <p:stCondLst>
                                            <p:cond delay="0"/>
                                          </p:stCondLst>
                                        </p:cTn>
                                        <p:tgtEl>
                                          <p:spTgt spid="69"/>
                                        </p:tgtEl>
                                        <p:attrNameLst>
                                          <p:attrName>style.visibility</p:attrName>
                                        </p:attrNameLst>
                                      </p:cBhvr>
                                      <p:to>
                                        <p:strVal val="visible"/>
                                      </p:to>
                                    </p:set>
                                    <p:anim calcmode="lin" valueType="num">
                                      <p:cBhvr>
                                        <p:cTn id="65" dur="500" fill="hold"/>
                                        <p:tgtEl>
                                          <p:spTgt spid="69"/>
                                        </p:tgtEl>
                                        <p:attrNameLst>
                                          <p:attrName>ppt_w</p:attrName>
                                        </p:attrNameLst>
                                      </p:cBhvr>
                                      <p:tavLst>
                                        <p:tav tm="0">
                                          <p:val>
                                            <p:fltVal val="0"/>
                                          </p:val>
                                        </p:tav>
                                        <p:tav tm="100000">
                                          <p:val>
                                            <p:strVal val="#ppt_w"/>
                                          </p:val>
                                        </p:tav>
                                      </p:tavLst>
                                    </p:anim>
                                    <p:anim calcmode="lin" valueType="num">
                                      <p:cBhvr>
                                        <p:cTn id="66" dur="500" fill="hold"/>
                                        <p:tgtEl>
                                          <p:spTgt spid="69"/>
                                        </p:tgtEl>
                                        <p:attrNameLst>
                                          <p:attrName>ppt_h</p:attrName>
                                        </p:attrNameLst>
                                      </p:cBhvr>
                                      <p:tavLst>
                                        <p:tav tm="0">
                                          <p:val>
                                            <p:fltVal val="0"/>
                                          </p:val>
                                        </p:tav>
                                        <p:tav tm="100000">
                                          <p:val>
                                            <p:strVal val="#ppt_h"/>
                                          </p:val>
                                        </p:tav>
                                      </p:tavLst>
                                    </p:anim>
                                    <p:animEffect transition="in" filter="fade">
                                      <p:cBhvr>
                                        <p:cTn id="67" dur="500"/>
                                        <p:tgtEl>
                                          <p:spTgt spid="69"/>
                                        </p:tgtEl>
                                      </p:cBhvr>
                                    </p:animEffect>
                                  </p:childTnLst>
                                </p:cTn>
                              </p:par>
                              <p:par>
                                <p:cTn id="68" presetID="53" presetClass="entr" presetSubtype="16" fill="hold" nodeType="withEffect">
                                  <p:stCondLst>
                                    <p:cond delay="500"/>
                                  </p:stCondLst>
                                  <p:childTnLst>
                                    <p:set>
                                      <p:cBhvr>
                                        <p:cTn id="69" dur="1" fill="hold">
                                          <p:stCondLst>
                                            <p:cond delay="0"/>
                                          </p:stCondLst>
                                        </p:cTn>
                                        <p:tgtEl>
                                          <p:spTgt spid="72"/>
                                        </p:tgtEl>
                                        <p:attrNameLst>
                                          <p:attrName>style.visibility</p:attrName>
                                        </p:attrNameLst>
                                      </p:cBhvr>
                                      <p:to>
                                        <p:strVal val="visible"/>
                                      </p:to>
                                    </p:set>
                                    <p:anim calcmode="lin" valueType="num">
                                      <p:cBhvr>
                                        <p:cTn id="70" dur="500" fill="hold"/>
                                        <p:tgtEl>
                                          <p:spTgt spid="72"/>
                                        </p:tgtEl>
                                        <p:attrNameLst>
                                          <p:attrName>ppt_w</p:attrName>
                                        </p:attrNameLst>
                                      </p:cBhvr>
                                      <p:tavLst>
                                        <p:tav tm="0">
                                          <p:val>
                                            <p:fltVal val="0"/>
                                          </p:val>
                                        </p:tav>
                                        <p:tav tm="100000">
                                          <p:val>
                                            <p:strVal val="#ppt_w"/>
                                          </p:val>
                                        </p:tav>
                                      </p:tavLst>
                                    </p:anim>
                                    <p:anim calcmode="lin" valueType="num">
                                      <p:cBhvr>
                                        <p:cTn id="71" dur="500" fill="hold"/>
                                        <p:tgtEl>
                                          <p:spTgt spid="72"/>
                                        </p:tgtEl>
                                        <p:attrNameLst>
                                          <p:attrName>ppt_h</p:attrName>
                                        </p:attrNameLst>
                                      </p:cBhvr>
                                      <p:tavLst>
                                        <p:tav tm="0">
                                          <p:val>
                                            <p:fltVal val="0"/>
                                          </p:val>
                                        </p:tav>
                                        <p:tav tm="100000">
                                          <p:val>
                                            <p:strVal val="#ppt_h"/>
                                          </p:val>
                                        </p:tav>
                                      </p:tavLst>
                                    </p:anim>
                                    <p:animEffect transition="in" filter="fade">
                                      <p:cBhvr>
                                        <p:cTn id="72" dur="500"/>
                                        <p:tgtEl>
                                          <p:spTgt spid="72"/>
                                        </p:tgtEl>
                                      </p:cBhvr>
                                    </p:animEffect>
                                  </p:childTnLst>
                                </p:cTn>
                              </p:par>
                              <p:par>
                                <p:cTn id="73" presetID="53" presetClass="entr" presetSubtype="16" fill="hold" nodeType="withEffect">
                                  <p:stCondLst>
                                    <p:cond delay="500"/>
                                  </p:stCondLst>
                                  <p:childTnLst>
                                    <p:set>
                                      <p:cBhvr>
                                        <p:cTn id="74" dur="1" fill="hold">
                                          <p:stCondLst>
                                            <p:cond delay="0"/>
                                          </p:stCondLst>
                                        </p:cTn>
                                        <p:tgtEl>
                                          <p:spTgt spid="75"/>
                                        </p:tgtEl>
                                        <p:attrNameLst>
                                          <p:attrName>style.visibility</p:attrName>
                                        </p:attrNameLst>
                                      </p:cBhvr>
                                      <p:to>
                                        <p:strVal val="visible"/>
                                      </p:to>
                                    </p:set>
                                    <p:anim calcmode="lin" valueType="num">
                                      <p:cBhvr>
                                        <p:cTn id="75" dur="500" fill="hold"/>
                                        <p:tgtEl>
                                          <p:spTgt spid="75"/>
                                        </p:tgtEl>
                                        <p:attrNameLst>
                                          <p:attrName>ppt_w</p:attrName>
                                        </p:attrNameLst>
                                      </p:cBhvr>
                                      <p:tavLst>
                                        <p:tav tm="0">
                                          <p:val>
                                            <p:fltVal val="0"/>
                                          </p:val>
                                        </p:tav>
                                        <p:tav tm="100000">
                                          <p:val>
                                            <p:strVal val="#ppt_w"/>
                                          </p:val>
                                        </p:tav>
                                      </p:tavLst>
                                    </p:anim>
                                    <p:anim calcmode="lin" valueType="num">
                                      <p:cBhvr>
                                        <p:cTn id="76" dur="500" fill="hold"/>
                                        <p:tgtEl>
                                          <p:spTgt spid="75"/>
                                        </p:tgtEl>
                                        <p:attrNameLst>
                                          <p:attrName>ppt_h</p:attrName>
                                        </p:attrNameLst>
                                      </p:cBhvr>
                                      <p:tavLst>
                                        <p:tav tm="0">
                                          <p:val>
                                            <p:fltVal val="0"/>
                                          </p:val>
                                        </p:tav>
                                        <p:tav tm="100000">
                                          <p:val>
                                            <p:strVal val="#ppt_h"/>
                                          </p:val>
                                        </p:tav>
                                      </p:tavLst>
                                    </p:anim>
                                    <p:animEffect transition="in" filter="fade">
                                      <p:cBhvr>
                                        <p:cTn id="77" dur="500"/>
                                        <p:tgtEl>
                                          <p:spTgt spid="75"/>
                                        </p:tgtEl>
                                      </p:cBhvr>
                                    </p:animEffect>
                                  </p:childTnLst>
                                </p:cTn>
                              </p:par>
                            </p:childTnLst>
                          </p:cTn>
                        </p:par>
                        <p:par>
                          <p:cTn id="78" fill="hold">
                            <p:stCondLst>
                              <p:cond delay="4000"/>
                            </p:stCondLst>
                            <p:childTnLst>
                              <p:par>
                                <p:cTn id="79" presetID="22" presetClass="entr" presetSubtype="4" fill="hold" nodeType="afterEffect">
                                  <p:stCondLst>
                                    <p:cond delay="0"/>
                                  </p:stCondLst>
                                  <p:childTnLst>
                                    <p:set>
                                      <p:cBhvr>
                                        <p:cTn id="80" dur="1" fill="hold">
                                          <p:stCondLst>
                                            <p:cond delay="0"/>
                                          </p:stCondLst>
                                        </p:cTn>
                                        <p:tgtEl>
                                          <p:spTgt spid="76"/>
                                        </p:tgtEl>
                                        <p:attrNameLst>
                                          <p:attrName>style.visibility</p:attrName>
                                        </p:attrNameLst>
                                      </p:cBhvr>
                                      <p:to>
                                        <p:strVal val="visible"/>
                                      </p:to>
                                    </p:set>
                                    <p:animEffect transition="in" filter="wipe(down)">
                                      <p:cBhvr>
                                        <p:cTn id="81" dur="500"/>
                                        <p:tgtEl>
                                          <p:spTgt spid="76"/>
                                        </p:tgtEl>
                                      </p:cBhvr>
                                    </p:animEffect>
                                  </p:childTnLst>
                                </p:cTn>
                              </p:par>
                              <p:par>
                                <p:cTn id="82" presetID="53" presetClass="entr" presetSubtype="16" fill="hold" nodeType="withEffect">
                                  <p:stCondLst>
                                    <p:cond delay="0"/>
                                  </p:stCondLst>
                                  <p:childTnLst>
                                    <p:set>
                                      <p:cBhvr>
                                        <p:cTn id="83" dur="1" fill="hold">
                                          <p:stCondLst>
                                            <p:cond delay="0"/>
                                          </p:stCondLst>
                                        </p:cTn>
                                        <p:tgtEl>
                                          <p:spTgt spid="77"/>
                                        </p:tgtEl>
                                        <p:attrNameLst>
                                          <p:attrName>style.visibility</p:attrName>
                                        </p:attrNameLst>
                                      </p:cBhvr>
                                      <p:to>
                                        <p:strVal val="visible"/>
                                      </p:to>
                                    </p:set>
                                    <p:anim calcmode="lin" valueType="num">
                                      <p:cBhvr>
                                        <p:cTn id="84" dur="500" fill="hold"/>
                                        <p:tgtEl>
                                          <p:spTgt spid="77"/>
                                        </p:tgtEl>
                                        <p:attrNameLst>
                                          <p:attrName>ppt_w</p:attrName>
                                        </p:attrNameLst>
                                      </p:cBhvr>
                                      <p:tavLst>
                                        <p:tav tm="0">
                                          <p:val>
                                            <p:fltVal val="0"/>
                                          </p:val>
                                        </p:tav>
                                        <p:tav tm="100000">
                                          <p:val>
                                            <p:strVal val="#ppt_w"/>
                                          </p:val>
                                        </p:tav>
                                      </p:tavLst>
                                    </p:anim>
                                    <p:anim calcmode="lin" valueType="num">
                                      <p:cBhvr>
                                        <p:cTn id="85" dur="500" fill="hold"/>
                                        <p:tgtEl>
                                          <p:spTgt spid="77"/>
                                        </p:tgtEl>
                                        <p:attrNameLst>
                                          <p:attrName>ppt_h</p:attrName>
                                        </p:attrNameLst>
                                      </p:cBhvr>
                                      <p:tavLst>
                                        <p:tav tm="0">
                                          <p:val>
                                            <p:fltVal val="0"/>
                                          </p:val>
                                        </p:tav>
                                        <p:tav tm="100000">
                                          <p:val>
                                            <p:strVal val="#ppt_h"/>
                                          </p:val>
                                        </p:tav>
                                      </p:tavLst>
                                    </p:anim>
                                    <p:animEffect transition="in" filter="fade">
                                      <p:cBhvr>
                                        <p:cTn id="86" dur="500"/>
                                        <p:tgtEl>
                                          <p:spTgt spid="77"/>
                                        </p:tgtEl>
                                      </p:cBhvr>
                                    </p:animEffect>
                                  </p:childTnLst>
                                </p:cTn>
                              </p:par>
                            </p:childTnLst>
                          </p:cTn>
                        </p:par>
                        <p:par>
                          <p:cTn id="87" fill="hold">
                            <p:stCondLst>
                              <p:cond delay="4500"/>
                            </p:stCondLst>
                            <p:childTnLst>
                              <p:par>
                                <p:cTn id="88" presetID="22" presetClass="entr" presetSubtype="1" fill="hold" nodeType="afterEffect">
                                  <p:stCondLst>
                                    <p:cond delay="0"/>
                                  </p:stCondLst>
                                  <p:childTnLst>
                                    <p:set>
                                      <p:cBhvr>
                                        <p:cTn id="89" dur="1" fill="hold">
                                          <p:stCondLst>
                                            <p:cond delay="0"/>
                                          </p:stCondLst>
                                        </p:cTn>
                                        <p:tgtEl>
                                          <p:spTgt spid="80"/>
                                        </p:tgtEl>
                                        <p:attrNameLst>
                                          <p:attrName>style.visibility</p:attrName>
                                        </p:attrNameLst>
                                      </p:cBhvr>
                                      <p:to>
                                        <p:strVal val="visible"/>
                                      </p:to>
                                    </p:set>
                                    <p:animEffect transition="in" filter="wipe(up)">
                                      <p:cBhvr>
                                        <p:cTn id="90" dur="500"/>
                                        <p:tgtEl>
                                          <p:spTgt spid="80"/>
                                        </p:tgtEl>
                                      </p:cBhvr>
                                    </p:animEffect>
                                  </p:childTnLst>
                                </p:cTn>
                              </p:par>
                              <p:par>
                                <p:cTn id="91" presetID="53" presetClass="entr" presetSubtype="16" fill="hold" nodeType="withEffect">
                                  <p:stCondLst>
                                    <p:cond delay="0"/>
                                  </p:stCondLst>
                                  <p:childTnLst>
                                    <p:set>
                                      <p:cBhvr>
                                        <p:cTn id="92" dur="1" fill="hold">
                                          <p:stCondLst>
                                            <p:cond delay="0"/>
                                          </p:stCondLst>
                                        </p:cTn>
                                        <p:tgtEl>
                                          <p:spTgt spid="81"/>
                                        </p:tgtEl>
                                        <p:attrNameLst>
                                          <p:attrName>style.visibility</p:attrName>
                                        </p:attrNameLst>
                                      </p:cBhvr>
                                      <p:to>
                                        <p:strVal val="visible"/>
                                      </p:to>
                                    </p:set>
                                    <p:anim calcmode="lin" valueType="num">
                                      <p:cBhvr>
                                        <p:cTn id="93" dur="500" fill="hold"/>
                                        <p:tgtEl>
                                          <p:spTgt spid="81"/>
                                        </p:tgtEl>
                                        <p:attrNameLst>
                                          <p:attrName>ppt_w</p:attrName>
                                        </p:attrNameLst>
                                      </p:cBhvr>
                                      <p:tavLst>
                                        <p:tav tm="0">
                                          <p:val>
                                            <p:fltVal val="0"/>
                                          </p:val>
                                        </p:tav>
                                        <p:tav tm="100000">
                                          <p:val>
                                            <p:strVal val="#ppt_w"/>
                                          </p:val>
                                        </p:tav>
                                      </p:tavLst>
                                    </p:anim>
                                    <p:anim calcmode="lin" valueType="num">
                                      <p:cBhvr>
                                        <p:cTn id="94" dur="500" fill="hold"/>
                                        <p:tgtEl>
                                          <p:spTgt spid="81"/>
                                        </p:tgtEl>
                                        <p:attrNameLst>
                                          <p:attrName>ppt_h</p:attrName>
                                        </p:attrNameLst>
                                      </p:cBhvr>
                                      <p:tavLst>
                                        <p:tav tm="0">
                                          <p:val>
                                            <p:fltVal val="0"/>
                                          </p:val>
                                        </p:tav>
                                        <p:tav tm="100000">
                                          <p:val>
                                            <p:strVal val="#ppt_h"/>
                                          </p:val>
                                        </p:tav>
                                      </p:tavLst>
                                    </p:anim>
                                    <p:animEffect transition="in" filter="fade">
                                      <p:cBhvr>
                                        <p:cTn id="95" dur="500"/>
                                        <p:tgtEl>
                                          <p:spTgt spid="81"/>
                                        </p:tgtEl>
                                      </p:cBhvr>
                                    </p:animEffect>
                                  </p:childTnLst>
                                </p:cTn>
                              </p:par>
                            </p:childTnLst>
                          </p:cTn>
                        </p:par>
                        <p:par>
                          <p:cTn id="96" fill="hold">
                            <p:stCondLst>
                              <p:cond delay="5000"/>
                            </p:stCondLst>
                            <p:childTnLst>
                              <p:par>
                                <p:cTn id="97" presetID="22" presetClass="entr" presetSubtype="4" fill="hold" nodeType="afterEffect">
                                  <p:stCondLst>
                                    <p:cond delay="0"/>
                                  </p:stCondLst>
                                  <p:childTnLst>
                                    <p:set>
                                      <p:cBhvr>
                                        <p:cTn id="98" dur="1" fill="hold">
                                          <p:stCondLst>
                                            <p:cond delay="0"/>
                                          </p:stCondLst>
                                        </p:cTn>
                                        <p:tgtEl>
                                          <p:spTgt spid="84"/>
                                        </p:tgtEl>
                                        <p:attrNameLst>
                                          <p:attrName>style.visibility</p:attrName>
                                        </p:attrNameLst>
                                      </p:cBhvr>
                                      <p:to>
                                        <p:strVal val="visible"/>
                                      </p:to>
                                    </p:set>
                                    <p:animEffect transition="in" filter="wipe(down)">
                                      <p:cBhvr>
                                        <p:cTn id="99" dur="500"/>
                                        <p:tgtEl>
                                          <p:spTgt spid="84"/>
                                        </p:tgtEl>
                                      </p:cBhvr>
                                    </p:animEffect>
                                  </p:childTnLst>
                                </p:cTn>
                              </p:par>
                              <p:par>
                                <p:cTn id="100" presetID="53" presetClass="entr" presetSubtype="16" fill="hold" nodeType="withEffect">
                                  <p:stCondLst>
                                    <p:cond delay="0"/>
                                  </p:stCondLst>
                                  <p:childTnLst>
                                    <p:set>
                                      <p:cBhvr>
                                        <p:cTn id="101" dur="1" fill="hold">
                                          <p:stCondLst>
                                            <p:cond delay="0"/>
                                          </p:stCondLst>
                                        </p:cTn>
                                        <p:tgtEl>
                                          <p:spTgt spid="86"/>
                                        </p:tgtEl>
                                        <p:attrNameLst>
                                          <p:attrName>style.visibility</p:attrName>
                                        </p:attrNameLst>
                                      </p:cBhvr>
                                      <p:to>
                                        <p:strVal val="visible"/>
                                      </p:to>
                                    </p:set>
                                    <p:anim calcmode="lin" valueType="num">
                                      <p:cBhvr>
                                        <p:cTn id="102" dur="500" fill="hold"/>
                                        <p:tgtEl>
                                          <p:spTgt spid="86"/>
                                        </p:tgtEl>
                                        <p:attrNameLst>
                                          <p:attrName>ppt_w</p:attrName>
                                        </p:attrNameLst>
                                      </p:cBhvr>
                                      <p:tavLst>
                                        <p:tav tm="0">
                                          <p:val>
                                            <p:fltVal val="0"/>
                                          </p:val>
                                        </p:tav>
                                        <p:tav tm="100000">
                                          <p:val>
                                            <p:strVal val="#ppt_w"/>
                                          </p:val>
                                        </p:tav>
                                      </p:tavLst>
                                    </p:anim>
                                    <p:anim calcmode="lin" valueType="num">
                                      <p:cBhvr>
                                        <p:cTn id="103" dur="500" fill="hold"/>
                                        <p:tgtEl>
                                          <p:spTgt spid="86"/>
                                        </p:tgtEl>
                                        <p:attrNameLst>
                                          <p:attrName>ppt_h</p:attrName>
                                        </p:attrNameLst>
                                      </p:cBhvr>
                                      <p:tavLst>
                                        <p:tav tm="0">
                                          <p:val>
                                            <p:fltVal val="0"/>
                                          </p:val>
                                        </p:tav>
                                        <p:tav tm="100000">
                                          <p:val>
                                            <p:strVal val="#ppt_h"/>
                                          </p:val>
                                        </p:tav>
                                      </p:tavLst>
                                    </p:anim>
                                    <p:animEffect transition="in" filter="fade">
                                      <p:cBhvr>
                                        <p:cTn id="104" dur="500"/>
                                        <p:tgtEl>
                                          <p:spTgt spid="86"/>
                                        </p:tgtEl>
                                      </p:cBhvr>
                                    </p:animEffect>
                                  </p:childTnLst>
                                </p:cTn>
                              </p:par>
                            </p:childTnLst>
                          </p:cTn>
                        </p:par>
                        <p:par>
                          <p:cTn id="105" fill="hold">
                            <p:stCondLst>
                              <p:cond delay="5500"/>
                            </p:stCondLst>
                            <p:childTnLst>
                              <p:par>
                                <p:cTn id="106" presetID="22" presetClass="entr" presetSubtype="8" fill="hold" nodeType="afterEffect">
                                  <p:stCondLst>
                                    <p:cond delay="0"/>
                                  </p:stCondLst>
                                  <p:childTnLst>
                                    <p:set>
                                      <p:cBhvr>
                                        <p:cTn id="107" dur="1" fill="hold">
                                          <p:stCondLst>
                                            <p:cond delay="0"/>
                                          </p:stCondLst>
                                        </p:cTn>
                                        <p:tgtEl>
                                          <p:spTgt spid="85"/>
                                        </p:tgtEl>
                                        <p:attrNameLst>
                                          <p:attrName>style.visibility</p:attrName>
                                        </p:attrNameLst>
                                      </p:cBhvr>
                                      <p:to>
                                        <p:strVal val="visible"/>
                                      </p:to>
                                    </p:set>
                                    <p:animEffect transition="in" filter="wipe(left)">
                                      <p:cBhvr>
                                        <p:cTn id="108"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8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右箭头 17"/>
          <p:cNvSpPr>
            <a:spLocks noChangeArrowheads="1"/>
          </p:cNvSpPr>
          <p:nvPr/>
        </p:nvSpPr>
        <p:spPr bwMode="auto">
          <a:xfrm>
            <a:off x="5556602" y="2760942"/>
            <a:ext cx="1870445" cy="1132737"/>
          </a:xfrm>
          <a:prstGeom prst="rightArrow">
            <a:avLst>
              <a:gd name="adj1" fmla="val 69093"/>
              <a:gd name="adj2" fmla="val 44439"/>
            </a:avLst>
          </a:prstGeom>
          <a:blipFill dpi="0" rotWithShape="1">
            <a:blip r:embed="rId2">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16" name="TextBox 18"/>
          <p:cNvSpPr txBox="1">
            <a:spLocks noChangeArrowheads="1"/>
          </p:cNvSpPr>
          <p:nvPr/>
        </p:nvSpPr>
        <p:spPr bwMode="auto">
          <a:xfrm>
            <a:off x="5576829" y="3177388"/>
            <a:ext cx="158726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405037" eaLnBrk="1" fontAlgn="auto" hangingPunct="1">
              <a:spcBef>
                <a:spcPts val="0"/>
              </a:spcBef>
              <a:spcAft>
                <a:spcPts val="0"/>
              </a:spcAft>
            </a:pPr>
            <a:r>
              <a:rPr lang="zh-CN" altLang="en-US" sz="1499" dirty="0">
                <a:solidFill>
                  <a:prstClr val="white"/>
                </a:solidFill>
                <a:latin typeface="微软雅黑" panose="020B0503020204020204" pitchFamily="34" charset="-122"/>
                <a:ea typeface="微软雅黑" panose="020B0503020204020204" pitchFamily="34" charset="-122"/>
              </a:rPr>
              <a:t>添加标题</a:t>
            </a:r>
          </a:p>
        </p:txBody>
      </p:sp>
      <p:sp>
        <p:nvSpPr>
          <p:cNvPr id="17" name="右箭头 19"/>
          <p:cNvSpPr>
            <a:spLocks noChangeArrowheads="1"/>
          </p:cNvSpPr>
          <p:nvPr/>
        </p:nvSpPr>
        <p:spPr bwMode="auto">
          <a:xfrm flipH="1">
            <a:off x="1274333" y="2751423"/>
            <a:ext cx="3471983" cy="1133927"/>
          </a:xfrm>
          <a:prstGeom prst="rightArrow">
            <a:avLst>
              <a:gd name="adj1" fmla="val 69093"/>
              <a:gd name="adj2" fmla="val 44412"/>
            </a:avLst>
          </a:prstGeom>
          <a:blipFill dpi="0" rotWithShape="1">
            <a:blip r:embed="rId3">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F6FC6"/>
              </a:solidFill>
              <a:effectLst/>
              <a:uLnTx/>
              <a:uFillTx/>
              <a:latin typeface="微软雅黑" panose="020B0503020204020204" pitchFamily="34" charset="-122"/>
              <a:ea typeface="微软雅黑" panose="020B0503020204020204" pitchFamily="34" charset="-122"/>
              <a:cs typeface="+mn-cs"/>
            </a:endParaRPr>
          </a:p>
        </p:txBody>
      </p:sp>
      <p:sp>
        <p:nvSpPr>
          <p:cNvPr id="18" name="TextBox 20"/>
          <p:cNvSpPr txBox="1">
            <a:spLocks noChangeArrowheads="1"/>
          </p:cNvSpPr>
          <p:nvPr/>
        </p:nvSpPr>
        <p:spPr bwMode="auto">
          <a:xfrm>
            <a:off x="1760983" y="3166680"/>
            <a:ext cx="1319543"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405037" eaLnBrk="1" fontAlgn="auto" hangingPunct="1">
              <a:spcBef>
                <a:spcPts val="0"/>
              </a:spcBef>
              <a:spcAft>
                <a:spcPts val="0"/>
              </a:spcAft>
            </a:pPr>
            <a:r>
              <a:rPr lang="zh-CN" altLang="en-US" sz="1499" dirty="0">
                <a:solidFill>
                  <a:prstClr val="white"/>
                </a:solidFill>
                <a:latin typeface="微软雅黑" panose="020B0503020204020204" pitchFamily="34" charset="-122"/>
                <a:ea typeface="微软雅黑" panose="020B0503020204020204" pitchFamily="34" charset="-122"/>
              </a:rPr>
              <a:t>添加标题</a:t>
            </a:r>
          </a:p>
        </p:txBody>
      </p:sp>
      <p:sp>
        <p:nvSpPr>
          <p:cNvPr id="19" name="右箭头 21"/>
          <p:cNvSpPr>
            <a:spLocks noChangeArrowheads="1"/>
          </p:cNvSpPr>
          <p:nvPr/>
        </p:nvSpPr>
        <p:spPr bwMode="auto">
          <a:xfrm rot="5400000" flipH="1">
            <a:off x="4450044" y="1763253"/>
            <a:ext cx="1402833" cy="1133927"/>
          </a:xfrm>
          <a:prstGeom prst="rightArrow">
            <a:avLst>
              <a:gd name="adj1" fmla="val 69093"/>
              <a:gd name="adj2" fmla="val 44394"/>
            </a:avLst>
          </a:prstGeom>
          <a:blipFill dpi="0" rotWithShape="1">
            <a:blip r:embed="rId4">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TextBox 22"/>
          <p:cNvSpPr txBox="1">
            <a:spLocks noChangeArrowheads="1"/>
          </p:cNvSpPr>
          <p:nvPr/>
        </p:nvSpPr>
        <p:spPr bwMode="auto">
          <a:xfrm>
            <a:off x="4930634" y="1912579"/>
            <a:ext cx="415370" cy="8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405037" eaLnBrk="1" fontAlgn="auto" hangingPunct="1">
              <a:spcBef>
                <a:spcPts val="0"/>
              </a:spcBef>
              <a:spcAft>
                <a:spcPts val="0"/>
              </a:spcAft>
            </a:pPr>
            <a:r>
              <a:rPr lang="zh-CN" altLang="en-US" sz="1499" dirty="0">
                <a:solidFill>
                  <a:prstClr val="white"/>
                </a:solidFill>
                <a:latin typeface="微软雅黑" panose="020B0503020204020204" pitchFamily="34" charset="-122"/>
                <a:ea typeface="微软雅黑" panose="020B0503020204020204" pitchFamily="34" charset="-122"/>
              </a:rPr>
              <a:t>添加标题</a:t>
            </a:r>
          </a:p>
        </p:txBody>
      </p:sp>
      <p:sp>
        <p:nvSpPr>
          <p:cNvPr id="21" name="右箭头 23"/>
          <p:cNvSpPr>
            <a:spLocks noChangeArrowheads="1"/>
          </p:cNvSpPr>
          <p:nvPr/>
        </p:nvSpPr>
        <p:spPr bwMode="auto">
          <a:xfrm rot="16200000" flipH="1" flipV="1">
            <a:off x="4310831" y="3997196"/>
            <a:ext cx="1681258" cy="1133927"/>
          </a:xfrm>
          <a:prstGeom prst="rightArrow">
            <a:avLst>
              <a:gd name="adj1" fmla="val 69093"/>
              <a:gd name="adj2" fmla="val 44384"/>
            </a:avLst>
          </a:prstGeom>
          <a:blipFill dpi="0" rotWithShape="1">
            <a:blip r:embed="rId5">
              <a:extLst>
                <a:ext uri="{28A0092B-C50C-407E-A947-70E740481C1C}">
                  <a14:useLocalDpi xmlns:a14="http://schemas.microsoft.com/office/drawing/2010/main"/>
                </a:ext>
              </a:extLst>
            </a:blip>
            <a:srcRect/>
            <a:stretch>
              <a:fillRect/>
            </a:stretch>
          </a:blipFill>
          <a:ln w="31750" cap="flat" cmpd="sng" algn="ctr">
            <a:noFill/>
            <a:prstDash val="solid"/>
          </a:ln>
          <a:effectLst>
            <a:outerShdw blurRad="254000" dist="101600" dir="2700000" algn="tl" rotWithShape="0">
              <a:prstClr val="black">
                <a:alpha val="30000"/>
              </a:prstClr>
            </a:outerShdw>
          </a:effectLst>
        </p:spPr>
        <p:txBody>
          <a:bodyPr lIns="68562" tIns="34281" rIns="68562" bIns="34281"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2" name="TextBox 24"/>
          <p:cNvSpPr txBox="1">
            <a:spLocks noChangeArrowheads="1"/>
          </p:cNvSpPr>
          <p:nvPr/>
        </p:nvSpPr>
        <p:spPr bwMode="auto">
          <a:xfrm>
            <a:off x="4938963" y="3841327"/>
            <a:ext cx="415370" cy="1188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405037" eaLnBrk="1" fontAlgn="auto" hangingPunct="1">
              <a:spcBef>
                <a:spcPts val="0"/>
              </a:spcBef>
              <a:spcAft>
                <a:spcPts val="0"/>
              </a:spcAft>
            </a:pPr>
            <a:r>
              <a:rPr lang="zh-CN" altLang="en-US" sz="1499" dirty="0">
                <a:solidFill>
                  <a:prstClr val="white"/>
                </a:solidFill>
                <a:latin typeface="微软雅黑" panose="020B0503020204020204" pitchFamily="34" charset="-122"/>
                <a:ea typeface="微软雅黑" panose="020B0503020204020204" pitchFamily="34" charset="-122"/>
              </a:rPr>
              <a:t>添加标题</a:t>
            </a:r>
          </a:p>
        </p:txBody>
      </p:sp>
      <p:sp>
        <p:nvSpPr>
          <p:cNvPr id="23" name="TextBox 26"/>
          <p:cNvSpPr txBox="1">
            <a:spLocks noChangeArrowheads="1"/>
          </p:cNvSpPr>
          <p:nvPr/>
        </p:nvSpPr>
        <p:spPr bwMode="auto">
          <a:xfrm>
            <a:off x="5718421" y="3936514"/>
            <a:ext cx="1229224" cy="891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405037" eaLnBrk="1" fontAlgn="auto" hangingPunct="1">
              <a:lnSpc>
                <a:spcPct val="130000"/>
              </a:lnSpc>
              <a:spcBef>
                <a:spcPts val="0"/>
              </a:spcBef>
              <a:spcAft>
                <a:spcPts val="0"/>
              </a:spcAft>
            </a:pPr>
            <a:r>
              <a:rPr lang="zh-CN" altLang="en-US" sz="999" dirty="0">
                <a:solidFill>
                  <a:prstClr val="white"/>
                </a:solidFill>
                <a:latin typeface="微软雅黑" panose="020B0503020204020204" pitchFamily="34" charset="-122"/>
                <a:ea typeface="微软雅黑" panose="020B0503020204020204" pitchFamily="34" charset="-122"/>
              </a:rPr>
              <a:t>单击此处添加文本</a:t>
            </a:r>
            <a:endParaRPr lang="en-US" sz="999" dirty="0">
              <a:solidFill>
                <a:prstClr val="white"/>
              </a:solidFill>
              <a:latin typeface="微软雅黑" panose="020B0503020204020204" pitchFamily="34" charset="-122"/>
              <a:ea typeface="微软雅黑" panose="020B0503020204020204" pitchFamily="34" charset="-122"/>
            </a:endParaRPr>
          </a:p>
          <a:p>
            <a:pPr defTabSz="405037" eaLnBrk="1" fontAlgn="auto" hangingPunct="1">
              <a:lnSpc>
                <a:spcPct val="130000"/>
              </a:lnSpc>
              <a:spcBef>
                <a:spcPts val="0"/>
              </a:spcBef>
              <a:spcAft>
                <a:spcPts val="0"/>
              </a:spcAft>
            </a:pPr>
            <a:r>
              <a:rPr lang="zh-CN" altLang="en-US" sz="999" dirty="0">
                <a:solidFill>
                  <a:prstClr val="white"/>
                </a:solidFill>
                <a:latin typeface="微软雅黑" panose="020B0503020204020204" pitchFamily="34" charset="-122"/>
                <a:ea typeface="微软雅黑" panose="020B0503020204020204" pitchFamily="34" charset="-122"/>
              </a:rPr>
              <a:t>单击此处添加文本</a:t>
            </a:r>
            <a:endParaRPr lang="en-US" sz="999" dirty="0">
              <a:solidFill>
                <a:prstClr val="white"/>
              </a:solidFill>
              <a:latin typeface="微软雅黑" panose="020B0503020204020204" pitchFamily="34" charset="-122"/>
              <a:ea typeface="微软雅黑" panose="020B0503020204020204" pitchFamily="34" charset="-122"/>
            </a:endParaRPr>
          </a:p>
          <a:p>
            <a:pPr defTabSz="405037" eaLnBrk="1" fontAlgn="auto" hangingPunct="1">
              <a:lnSpc>
                <a:spcPct val="130000"/>
              </a:lnSpc>
              <a:spcBef>
                <a:spcPts val="0"/>
              </a:spcBef>
              <a:spcAft>
                <a:spcPts val="0"/>
              </a:spcAft>
            </a:pPr>
            <a:r>
              <a:rPr lang="zh-CN" altLang="en-US" sz="999" dirty="0">
                <a:solidFill>
                  <a:prstClr val="white"/>
                </a:solidFill>
                <a:latin typeface="微软雅黑" panose="020B0503020204020204" pitchFamily="34" charset="-122"/>
                <a:ea typeface="微软雅黑" panose="020B0503020204020204" pitchFamily="34" charset="-122"/>
              </a:rPr>
              <a:t>单击此处添加文本</a:t>
            </a:r>
            <a:endParaRPr lang="en-US" sz="999" dirty="0">
              <a:solidFill>
                <a:prstClr val="white"/>
              </a:solidFill>
              <a:latin typeface="微软雅黑" panose="020B0503020204020204" pitchFamily="34" charset="-122"/>
              <a:ea typeface="微软雅黑" panose="020B0503020204020204" pitchFamily="34" charset="-122"/>
            </a:endParaRPr>
          </a:p>
          <a:p>
            <a:pPr defTabSz="405037" eaLnBrk="1" fontAlgn="auto" hangingPunct="1">
              <a:lnSpc>
                <a:spcPct val="130000"/>
              </a:lnSpc>
              <a:spcBef>
                <a:spcPts val="0"/>
              </a:spcBef>
              <a:spcAft>
                <a:spcPts val="0"/>
              </a:spcAft>
            </a:pPr>
            <a:r>
              <a:rPr lang="zh-CN" altLang="en-US" sz="999" dirty="0">
                <a:solidFill>
                  <a:prstClr val="white"/>
                </a:solidFill>
                <a:latin typeface="微软雅黑" panose="020B0503020204020204" pitchFamily="34" charset="-122"/>
                <a:ea typeface="微软雅黑" panose="020B0503020204020204" pitchFamily="34" charset="-122"/>
              </a:rPr>
              <a:t>单击此处添加文本</a:t>
            </a:r>
            <a:endParaRPr lang="en-US" sz="999" dirty="0">
              <a:solidFill>
                <a:prstClr val="white"/>
              </a:solidFill>
              <a:latin typeface="微软雅黑" panose="020B0503020204020204" pitchFamily="34" charset="-122"/>
              <a:ea typeface="微软雅黑" panose="020B0503020204020204" pitchFamily="34" charset="-122"/>
            </a:endParaRPr>
          </a:p>
        </p:txBody>
      </p:sp>
      <p:sp>
        <p:nvSpPr>
          <p:cNvPr id="24" name="TextBox 27"/>
          <p:cNvSpPr txBox="1">
            <a:spLocks noChangeArrowheads="1"/>
          </p:cNvSpPr>
          <p:nvPr/>
        </p:nvSpPr>
        <p:spPr bwMode="auto">
          <a:xfrm>
            <a:off x="2265481" y="3860924"/>
            <a:ext cx="1712195" cy="69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405037" eaLnBrk="1" fontAlgn="auto" hangingPunct="1">
              <a:lnSpc>
                <a:spcPct val="130000"/>
              </a:lnSpc>
              <a:spcBef>
                <a:spcPts val="0"/>
              </a:spcBef>
              <a:spcAft>
                <a:spcPts val="0"/>
              </a:spcAft>
            </a:pPr>
            <a:r>
              <a:rPr lang="zh-CN" altLang="en-US" sz="999" dirty="0">
                <a:solidFill>
                  <a:prstClr val="white"/>
                </a:solidFill>
                <a:latin typeface="微软雅黑" panose="020B0503020204020204" pitchFamily="34" charset="-122"/>
                <a:ea typeface="微软雅黑" panose="020B0503020204020204" pitchFamily="34" charset="-122"/>
              </a:rPr>
              <a:t>单击此处添加文本单击此处添加文本单击此处添加文本单击此处添加文本</a:t>
            </a:r>
            <a:endParaRPr lang="en-US" altLang="zh-CN" sz="999" dirty="0">
              <a:solidFill>
                <a:prstClr val="white"/>
              </a:solidFill>
              <a:latin typeface="微软雅黑" panose="020B0503020204020204" pitchFamily="34" charset="-122"/>
              <a:ea typeface="微软雅黑" panose="020B0503020204020204" pitchFamily="34" charset="-122"/>
            </a:endParaRPr>
          </a:p>
        </p:txBody>
      </p:sp>
      <p:sp>
        <p:nvSpPr>
          <p:cNvPr id="25" name="TextBox 28"/>
          <p:cNvSpPr txBox="1">
            <a:spLocks noChangeArrowheads="1"/>
          </p:cNvSpPr>
          <p:nvPr/>
        </p:nvSpPr>
        <p:spPr bwMode="auto">
          <a:xfrm>
            <a:off x="2850287" y="2054336"/>
            <a:ext cx="1683638" cy="69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defTabSz="405037" eaLnBrk="1" fontAlgn="auto" hangingPunct="1">
              <a:lnSpc>
                <a:spcPct val="130000"/>
              </a:lnSpc>
              <a:spcBef>
                <a:spcPts val="0"/>
              </a:spcBef>
              <a:spcAft>
                <a:spcPts val="0"/>
              </a:spcAft>
            </a:pPr>
            <a:r>
              <a:rPr lang="zh-CN" altLang="en-US" sz="999" dirty="0">
                <a:solidFill>
                  <a:prstClr val="white"/>
                </a:solidFill>
                <a:latin typeface="微软雅黑" panose="020B0503020204020204" pitchFamily="34" charset="-122"/>
                <a:ea typeface="微软雅黑" panose="020B0503020204020204" pitchFamily="34" charset="-122"/>
              </a:rPr>
              <a:t>单击此处添加文本单击此处添加文本单击此处添加文本单击此处添加文本</a:t>
            </a:r>
            <a:endParaRPr lang="en-US" sz="999"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p:tgtEl>
                                          <p:spTgt spid="17"/>
                                        </p:tgtEl>
                                        <p:attrNameLst>
                                          <p:attrName>ppt_x</p:attrName>
                                        </p:attrNameLst>
                                      </p:cBhvr>
                                      <p:tavLst>
                                        <p:tav tm="0">
                                          <p:val>
                                            <p:strVal val="#ppt_x+#ppt_w*1.125000"/>
                                          </p:val>
                                        </p:tav>
                                        <p:tav tm="100000">
                                          <p:val>
                                            <p:strVal val="#ppt_x"/>
                                          </p:val>
                                        </p:tav>
                                      </p:tavLst>
                                    </p:anim>
                                    <p:animEffect transition="in" filter="wipe(left)">
                                      <p:cBhvr>
                                        <p:cTn id="8" dur="500"/>
                                        <p:tgtEl>
                                          <p:spTgt spid="17"/>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p:tgtEl>
                                          <p:spTgt spid="15"/>
                                        </p:tgtEl>
                                        <p:attrNameLst>
                                          <p:attrName>ppt_x</p:attrName>
                                        </p:attrNameLst>
                                      </p:cBhvr>
                                      <p:tavLst>
                                        <p:tav tm="0">
                                          <p:val>
                                            <p:strVal val="#ppt_x-#ppt_w*1.125000"/>
                                          </p:val>
                                        </p:tav>
                                        <p:tav tm="100000">
                                          <p:val>
                                            <p:strVal val="#ppt_x"/>
                                          </p:val>
                                        </p:tav>
                                      </p:tavLst>
                                    </p:anim>
                                    <p:animEffect transition="in" filter="wipe(right)">
                                      <p:cBhvr>
                                        <p:cTn id="12" dur="500"/>
                                        <p:tgtEl>
                                          <p:spTgt spid="15"/>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p:tgtEl>
                                          <p:spTgt spid="19"/>
                                        </p:tgtEl>
                                        <p:attrNameLst>
                                          <p:attrName>ppt_y</p:attrName>
                                        </p:attrNameLst>
                                      </p:cBhvr>
                                      <p:tavLst>
                                        <p:tav tm="0">
                                          <p:val>
                                            <p:strVal val="#ppt_y+#ppt_h*1.125000"/>
                                          </p:val>
                                        </p:tav>
                                        <p:tav tm="100000">
                                          <p:val>
                                            <p:strVal val="#ppt_y"/>
                                          </p:val>
                                        </p:tav>
                                      </p:tavLst>
                                    </p:anim>
                                    <p:animEffect transition="in" filter="wipe(up)">
                                      <p:cBhvr>
                                        <p:cTn id="16" dur="500"/>
                                        <p:tgtEl>
                                          <p:spTgt spid="19"/>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p:tgtEl>
                                          <p:spTgt spid="20"/>
                                        </p:tgtEl>
                                        <p:attrNameLst>
                                          <p:attrName>ppt_y</p:attrName>
                                        </p:attrNameLst>
                                      </p:cBhvr>
                                      <p:tavLst>
                                        <p:tav tm="0">
                                          <p:val>
                                            <p:strVal val="#ppt_y+#ppt_h*1.125000"/>
                                          </p:val>
                                        </p:tav>
                                        <p:tav tm="100000">
                                          <p:val>
                                            <p:strVal val="#ppt_y"/>
                                          </p:val>
                                        </p:tav>
                                      </p:tavLst>
                                    </p:anim>
                                    <p:animEffect transition="in" filter="wipe(up)">
                                      <p:cBhvr>
                                        <p:cTn id="20" dur="500"/>
                                        <p:tgtEl>
                                          <p:spTgt spid="20"/>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p:tgtEl>
                                          <p:spTgt spid="21"/>
                                        </p:tgtEl>
                                        <p:attrNameLst>
                                          <p:attrName>ppt_y</p:attrName>
                                        </p:attrNameLst>
                                      </p:cBhvr>
                                      <p:tavLst>
                                        <p:tav tm="0">
                                          <p:val>
                                            <p:strVal val="#ppt_y-#ppt_h*1.125000"/>
                                          </p:val>
                                        </p:tav>
                                        <p:tav tm="100000">
                                          <p:val>
                                            <p:strVal val="#ppt_y"/>
                                          </p:val>
                                        </p:tav>
                                      </p:tavLst>
                                    </p:anim>
                                    <p:animEffect transition="in" filter="wipe(down)">
                                      <p:cBhvr>
                                        <p:cTn id="24" dur="500"/>
                                        <p:tgtEl>
                                          <p:spTgt spid="21"/>
                                        </p:tgtEl>
                                      </p:cBhvr>
                                    </p:animEffect>
                                  </p:childTnLst>
                                </p:cTn>
                              </p:par>
                              <p:par>
                                <p:cTn id="25" presetID="12" presetClass="entr" presetSubtype="2"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p:tgtEl>
                                          <p:spTgt spid="18"/>
                                        </p:tgtEl>
                                        <p:attrNameLst>
                                          <p:attrName>ppt_x</p:attrName>
                                        </p:attrNameLst>
                                      </p:cBhvr>
                                      <p:tavLst>
                                        <p:tav tm="0">
                                          <p:val>
                                            <p:strVal val="#ppt_x+#ppt_w*1.125000"/>
                                          </p:val>
                                        </p:tav>
                                        <p:tav tm="100000">
                                          <p:val>
                                            <p:strVal val="#ppt_x"/>
                                          </p:val>
                                        </p:tav>
                                      </p:tavLst>
                                    </p:anim>
                                    <p:animEffect transition="in" filter="wipe(left)">
                                      <p:cBhvr>
                                        <p:cTn id="28" dur="500"/>
                                        <p:tgtEl>
                                          <p:spTgt spid="18"/>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p:tgtEl>
                                          <p:spTgt spid="22"/>
                                        </p:tgtEl>
                                        <p:attrNameLst>
                                          <p:attrName>ppt_y</p:attrName>
                                        </p:attrNameLst>
                                      </p:cBhvr>
                                      <p:tavLst>
                                        <p:tav tm="0">
                                          <p:val>
                                            <p:strVal val="#ppt_y-#ppt_h*1.125000"/>
                                          </p:val>
                                        </p:tav>
                                        <p:tav tm="100000">
                                          <p:val>
                                            <p:strVal val="#ppt_y"/>
                                          </p:val>
                                        </p:tav>
                                      </p:tavLst>
                                    </p:anim>
                                    <p:animEffect transition="in" filter="wipe(down)">
                                      <p:cBhvr>
                                        <p:cTn id="32" dur="500"/>
                                        <p:tgtEl>
                                          <p:spTgt spid="22"/>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p:tgtEl>
                                          <p:spTgt spid="16"/>
                                        </p:tgtEl>
                                        <p:attrNameLst>
                                          <p:attrName>ppt_x</p:attrName>
                                        </p:attrNameLst>
                                      </p:cBhvr>
                                      <p:tavLst>
                                        <p:tav tm="0">
                                          <p:val>
                                            <p:strVal val="#ppt_x-#ppt_w*1.125000"/>
                                          </p:val>
                                        </p:tav>
                                        <p:tav tm="100000">
                                          <p:val>
                                            <p:strVal val="#ppt_x"/>
                                          </p:val>
                                        </p:tav>
                                      </p:tavLst>
                                    </p:anim>
                                    <p:animEffect transition="in" filter="wipe(right)">
                                      <p:cBhvr>
                                        <p:cTn id="36" dur="500"/>
                                        <p:tgtEl>
                                          <p:spTgt spid="16"/>
                                        </p:tgtEl>
                                      </p:cBhvr>
                                    </p:animEffect>
                                  </p:childTnLst>
                                </p:cTn>
                              </p:par>
                            </p:childTnLst>
                          </p:cTn>
                        </p:par>
                        <p:par>
                          <p:cTn id="37" fill="hold">
                            <p:stCondLst>
                              <p:cond delay="500"/>
                            </p:stCondLst>
                            <p:childTnLst>
                              <p:par>
                                <p:cTn id="38" presetID="22" presetClass="entr" presetSubtype="2"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ipe(right)">
                                      <p:cBhvr>
                                        <p:cTn id="40" dur="500"/>
                                        <p:tgtEl>
                                          <p:spTgt spid="25"/>
                                        </p:tgtEl>
                                      </p:cBhvr>
                                    </p:animEffect>
                                  </p:childTnLst>
                                </p:cTn>
                              </p:par>
                            </p:childTnLst>
                          </p:cTn>
                        </p:par>
                        <p:par>
                          <p:cTn id="41" fill="hold">
                            <p:stCondLst>
                              <p:cond delay="1000"/>
                            </p:stCondLst>
                            <p:childTnLst>
                              <p:par>
                                <p:cTn id="42" presetID="22" presetClass="entr" presetSubtype="1"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up)">
                                      <p:cBhvr>
                                        <p:cTn id="44" dur="500"/>
                                        <p:tgtEl>
                                          <p:spTgt spid="23"/>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up)">
                                      <p:cBhvr>
                                        <p:cTn id="4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autoUpdateAnimBg="0"/>
      <p:bldP spid="16" grpId="0" autoUpdateAnimBg="0"/>
      <p:bldP spid="17" grpId="0" animBg="1" autoUpdateAnimBg="0"/>
      <p:bldP spid="18" grpId="0" autoUpdateAnimBg="0"/>
      <p:bldP spid="19" grpId="0" animBg="1" autoUpdateAnimBg="0"/>
      <p:bldP spid="20" grpId="0" autoUpdateAnimBg="0"/>
      <p:bldP spid="21" grpId="0" animBg="1" autoUpdateAnimBg="0"/>
      <p:bldP spid="22" grpId="0" autoUpdateAnimBg="0"/>
      <p:bldP spid="23" grpId="0" autoUpdateAnimBg="0"/>
      <p:bldP spid="24" grpId="0" autoUpdateAnimBg="0"/>
      <p:bldP spid="25"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直接连接符 28"/>
          <p:cNvCxnSpPr>
            <a:endCxn id="34" idx="2"/>
          </p:cNvCxnSpPr>
          <p:nvPr/>
        </p:nvCxnSpPr>
        <p:spPr>
          <a:xfrm>
            <a:off x="3060226" y="3451412"/>
            <a:ext cx="641330" cy="834004"/>
          </a:xfrm>
          <a:prstGeom prst="line">
            <a:avLst/>
          </a:prstGeom>
          <a:noFill/>
          <a:ln w="9525" cap="flat" cmpd="sng" algn="ctr">
            <a:solidFill>
              <a:sysClr val="window" lastClr="FFFFFF"/>
            </a:solidFill>
            <a:prstDash val="dash"/>
          </a:ln>
          <a:effectLst/>
        </p:spPr>
      </p:cxnSp>
      <p:cxnSp>
        <p:nvCxnSpPr>
          <p:cNvPr id="30" name="直接连接符 29"/>
          <p:cNvCxnSpPr>
            <a:stCxn id="33" idx="0"/>
          </p:cNvCxnSpPr>
          <p:nvPr/>
        </p:nvCxnSpPr>
        <p:spPr>
          <a:xfrm flipV="1">
            <a:off x="4086073" y="3019476"/>
            <a:ext cx="0" cy="863871"/>
          </a:xfrm>
          <a:prstGeom prst="line">
            <a:avLst/>
          </a:prstGeom>
          <a:noFill/>
          <a:ln w="9525" cap="flat" cmpd="sng" algn="ctr">
            <a:solidFill>
              <a:sysClr val="window" lastClr="FFFFFF"/>
            </a:solidFill>
            <a:prstDash val="dash"/>
          </a:ln>
          <a:effectLst/>
        </p:spPr>
      </p:cxnSp>
      <p:cxnSp>
        <p:nvCxnSpPr>
          <p:cNvPr id="31" name="直接连接符 30"/>
          <p:cNvCxnSpPr>
            <a:stCxn id="34" idx="6"/>
          </p:cNvCxnSpPr>
          <p:nvPr/>
        </p:nvCxnSpPr>
        <p:spPr>
          <a:xfrm flipV="1">
            <a:off x="4470590" y="3451412"/>
            <a:ext cx="587337" cy="834004"/>
          </a:xfrm>
          <a:prstGeom prst="line">
            <a:avLst/>
          </a:prstGeom>
          <a:noFill/>
          <a:ln w="9525" cap="flat" cmpd="sng" algn="ctr">
            <a:solidFill>
              <a:sysClr val="window" lastClr="FFFFFF"/>
            </a:solidFill>
            <a:prstDash val="dash"/>
          </a:ln>
          <a:effectLst/>
        </p:spPr>
      </p:cxnSp>
      <p:grpSp>
        <p:nvGrpSpPr>
          <p:cNvPr id="32" name="组合 31"/>
          <p:cNvGrpSpPr/>
          <p:nvPr/>
        </p:nvGrpSpPr>
        <p:grpSpPr>
          <a:xfrm>
            <a:off x="3684005" y="3883347"/>
            <a:ext cx="804136" cy="804136"/>
            <a:chOff x="304800" y="673100"/>
            <a:chExt cx="4000500" cy="4000500"/>
          </a:xfrm>
          <a:blipFill dpi="0" rotWithShape="1">
            <a:blip r:embed="rId2">
              <a:extLst>
                <a:ext uri="{28A0092B-C50C-407E-A947-70E740481C1C}">
                  <a14:useLocalDpi xmlns:a14="http://schemas.microsoft.com/office/drawing/2010/main" val="0"/>
                </a:ext>
              </a:extLst>
            </a:blip>
            <a:srcRect/>
            <a:stretch>
              <a:fillRect/>
            </a:stretch>
          </a:blipFill>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34" name="椭圆 33"/>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35" name="Freeform 75"/>
          <p:cNvSpPr>
            <a:spLocks noEditPoints="1"/>
          </p:cNvSpPr>
          <p:nvPr/>
        </p:nvSpPr>
        <p:spPr bwMode="auto">
          <a:xfrm>
            <a:off x="3925120" y="4141624"/>
            <a:ext cx="321905" cy="318288"/>
          </a:xfrm>
          <a:custGeom>
            <a:avLst/>
            <a:gdLst>
              <a:gd name="T0" fmla="*/ 190 w 196"/>
              <a:gd name="T1" fmla="*/ 166 h 194"/>
              <a:gd name="T2" fmla="*/ 143 w 196"/>
              <a:gd name="T3" fmla="*/ 120 h 194"/>
              <a:gd name="T4" fmla="*/ 142 w 196"/>
              <a:gd name="T5" fmla="*/ 118 h 194"/>
              <a:gd name="T6" fmla="*/ 154 w 196"/>
              <a:gd name="T7" fmla="*/ 76 h 194"/>
              <a:gd name="T8" fmla="*/ 77 w 196"/>
              <a:gd name="T9" fmla="*/ 0 h 194"/>
              <a:gd name="T10" fmla="*/ 0 w 196"/>
              <a:gd name="T11" fmla="*/ 76 h 194"/>
              <a:gd name="T12" fmla="*/ 77 w 196"/>
              <a:gd name="T13" fmla="*/ 153 h 194"/>
              <a:gd name="T14" fmla="*/ 119 w 196"/>
              <a:gd name="T15" fmla="*/ 141 h 194"/>
              <a:gd name="T16" fmla="*/ 120 w 196"/>
              <a:gd name="T17" fmla="*/ 143 h 194"/>
              <a:gd name="T18" fmla="*/ 167 w 196"/>
              <a:gd name="T19" fmla="*/ 189 h 194"/>
              <a:gd name="T20" fmla="*/ 178 w 196"/>
              <a:gd name="T21" fmla="*/ 194 h 194"/>
              <a:gd name="T22" fmla="*/ 190 w 196"/>
              <a:gd name="T23" fmla="*/ 189 h 194"/>
              <a:gd name="T24" fmla="*/ 190 w 196"/>
              <a:gd name="T25" fmla="*/ 166 h 194"/>
              <a:gd name="T26" fmla="*/ 77 w 196"/>
              <a:gd name="T27" fmla="*/ 129 h 194"/>
              <a:gd name="T28" fmla="*/ 25 w 196"/>
              <a:gd name="T29" fmla="*/ 76 h 194"/>
              <a:gd name="T30" fmla="*/ 77 w 196"/>
              <a:gd name="T31" fmla="*/ 24 h 194"/>
              <a:gd name="T32" fmla="*/ 130 w 196"/>
              <a:gd name="T33" fmla="*/ 76 h 194"/>
              <a:gd name="T34" fmla="*/ 77 w 196"/>
              <a:gd name="T35" fmla="*/ 12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194">
                <a:moveTo>
                  <a:pt x="190" y="166"/>
                </a:moveTo>
                <a:cubicBezTo>
                  <a:pt x="143" y="120"/>
                  <a:pt x="143" y="120"/>
                  <a:pt x="143" y="120"/>
                </a:cubicBezTo>
                <a:cubicBezTo>
                  <a:pt x="143" y="119"/>
                  <a:pt x="142" y="119"/>
                  <a:pt x="142" y="118"/>
                </a:cubicBezTo>
                <a:cubicBezTo>
                  <a:pt x="149" y="106"/>
                  <a:pt x="154" y="92"/>
                  <a:pt x="154" y="76"/>
                </a:cubicBezTo>
                <a:cubicBezTo>
                  <a:pt x="154" y="34"/>
                  <a:pt x="120" y="0"/>
                  <a:pt x="77" y="0"/>
                </a:cubicBezTo>
                <a:cubicBezTo>
                  <a:pt x="35" y="0"/>
                  <a:pt x="0" y="34"/>
                  <a:pt x="0" y="76"/>
                </a:cubicBezTo>
                <a:cubicBezTo>
                  <a:pt x="0" y="119"/>
                  <a:pt x="35" y="153"/>
                  <a:pt x="77" y="153"/>
                </a:cubicBezTo>
                <a:cubicBezTo>
                  <a:pt x="93" y="153"/>
                  <a:pt x="107" y="149"/>
                  <a:pt x="119" y="141"/>
                </a:cubicBezTo>
                <a:cubicBezTo>
                  <a:pt x="119" y="141"/>
                  <a:pt x="120" y="142"/>
                  <a:pt x="120" y="143"/>
                </a:cubicBezTo>
                <a:cubicBezTo>
                  <a:pt x="167" y="189"/>
                  <a:pt x="167" y="189"/>
                  <a:pt x="167" y="189"/>
                </a:cubicBezTo>
                <a:cubicBezTo>
                  <a:pt x="170" y="192"/>
                  <a:pt x="174" y="194"/>
                  <a:pt x="178" y="194"/>
                </a:cubicBezTo>
                <a:cubicBezTo>
                  <a:pt x="182" y="194"/>
                  <a:pt x="187" y="192"/>
                  <a:pt x="190" y="189"/>
                </a:cubicBezTo>
                <a:cubicBezTo>
                  <a:pt x="196" y="183"/>
                  <a:pt x="196" y="172"/>
                  <a:pt x="190" y="166"/>
                </a:cubicBezTo>
                <a:moveTo>
                  <a:pt x="77" y="129"/>
                </a:moveTo>
                <a:cubicBezTo>
                  <a:pt x="48" y="129"/>
                  <a:pt x="25" y="105"/>
                  <a:pt x="25" y="76"/>
                </a:cubicBezTo>
                <a:cubicBezTo>
                  <a:pt x="25" y="48"/>
                  <a:pt x="48" y="24"/>
                  <a:pt x="77" y="24"/>
                </a:cubicBezTo>
                <a:cubicBezTo>
                  <a:pt x="106" y="24"/>
                  <a:pt x="130" y="48"/>
                  <a:pt x="130" y="76"/>
                </a:cubicBezTo>
                <a:cubicBezTo>
                  <a:pt x="130" y="105"/>
                  <a:pt x="106" y="129"/>
                  <a:pt x="77" y="129"/>
                </a:cubicBezTo>
              </a:path>
            </a:pathLst>
          </a:custGeom>
          <a:solidFill>
            <a:sysClr val="window" lastClr="FFFFFF"/>
          </a:solidFill>
          <a:ln>
            <a:noFill/>
          </a:ln>
          <a:extLst/>
        </p:spPr>
        <p:txBody>
          <a:bodyPr vert="horz" wrap="square" lIns="68562" tIns="34281" rIns="68562" bIns="34281" numCol="1" anchor="t" anchorCtr="0" compatLnSpc="1">
            <a:prstTxWarp prst="textNoShape">
              <a:avLst/>
            </a:prstTxWarp>
          </a:bodyPr>
          <a:lstStyle/>
          <a:p>
            <a:pPr marL="0" marR="0" lvl="0" indent="0"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endParaRPr>
          </a:p>
        </p:txBody>
      </p:sp>
      <p:grpSp>
        <p:nvGrpSpPr>
          <p:cNvPr id="36" name="组合 35"/>
          <p:cNvGrpSpPr/>
          <p:nvPr/>
        </p:nvGrpSpPr>
        <p:grpSpPr>
          <a:xfrm>
            <a:off x="2790266" y="3010818"/>
            <a:ext cx="593911" cy="593911"/>
            <a:chOff x="1008115" y="2542722"/>
            <a:chExt cx="1360493" cy="1360493"/>
          </a:xfrm>
          <a:blipFill dpi="0" rotWithShape="1">
            <a:blip r:embed="rId3">
              <a:extLst>
                <a:ext uri="{28A0092B-C50C-407E-A947-70E740481C1C}">
                  <a14:useLocalDpi xmlns:a14="http://schemas.microsoft.com/office/drawing/2010/main" val="0"/>
                </a:ext>
              </a:extLst>
            </a:blip>
            <a:srcRect/>
            <a:stretch>
              <a:fillRect/>
            </a:stretch>
          </a:blipFill>
        </p:grpSpPr>
        <p:grpSp>
          <p:nvGrpSpPr>
            <p:cNvPr id="37" name="组合 36"/>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Impact MT Std" pitchFamily="34" charset="0"/>
                  <a:ea typeface="宋体"/>
                  <a:cs typeface="+mn-cs"/>
                </a:endParaRPr>
              </a:p>
            </p:txBody>
          </p:sp>
          <p:sp>
            <p:nvSpPr>
              <p:cNvPr id="40" name="椭圆 39"/>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Impact MT Std" pitchFamily="34" charset="0"/>
                  <a:ea typeface="宋体"/>
                  <a:cs typeface="+mn-cs"/>
                </a:endParaRPr>
              </a:p>
            </p:txBody>
          </p:sp>
        </p:grpSp>
        <p:sp>
          <p:nvSpPr>
            <p:cNvPr id="38" name="TextBox 37"/>
            <p:cNvSpPr txBox="1"/>
            <p:nvPr/>
          </p:nvSpPr>
          <p:spPr>
            <a:xfrm>
              <a:off x="1280394" y="2684182"/>
              <a:ext cx="815932" cy="1057552"/>
            </a:xfrm>
            <a:prstGeom prst="rect">
              <a:avLst/>
            </a:prstGeom>
            <a:noFill/>
          </p:spPr>
          <p:txBody>
            <a:bodyPr wrap="none" rtlCol="0">
              <a:spAutoFit/>
            </a:bodyPr>
            <a:lstStyle/>
            <a:p>
              <a:pPr marL="0" marR="0" lvl="0" indent="0" algn="ctr" defTabSz="405037"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prstClr val="white"/>
                  </a:solidFill>
                  <a:effectLst/>
                  <a:uLnTx/>
                  <a:uFillTx/>
                  <a:latin typeface="Impact MT Std" pitchFamily="34" charset="0"/>
                  <a:ea typeface="微软雅黑" panose="020B0503020204020204" pitchFamily="34" charset="-122"/>
                </a:rPr>
                <a:t>1</a:t>
              </a:r>
            </a:p>
          </p:txBody>
        </p:sp>
      </p:grpSp>
      <p:grpSp>
        <p:nvGrpSpPr>
          <p:cNvPr id="41" name="组合 40"/>
          <p:cNvGrpSpPr/>
          <p:nvPr/>
        </p:nvGrpSpPr>
        <p:grpSpPr>
          <a:xfrm>
            <a:off x="3816113" y="2425565"/>
            <a:ext cx="593911" cy="593911"/>
            <a:chOff x="1008115" y="2542722"/>
            <a:chExt cx="1360493" cy="1360493"/>
          </a:xfrm>
          <a:blipFill dpi="0" rotWithShape="1">
            <a:blip r:embed="rId4">
              <a:extLst>
                <a:ext uri="{28A0092B-C50C-407E-A947-70E740481C1C}">
                  <a14:useLocalDpi xmlns:a14="http://schemas.microsoft.com/office/drawing/2010/main" val="0"/>
                </a:ext>
              </a:extLst>
            </a:blip>
            <a:srcRect/>
            <a:stretch>
              <a:fillRect/>
            </a:stretch>
          </a:blipFill>
        </p:grpSpPr>
        <p:grpSp>
          <p:nvGrpSpPr>
            <p:cNvPr id="42" name="组合 41"/>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Impact MT Std" pitchFamily="34" charset="0"/>
                  <a:ea typeface="宋体"/>
                  <a:cs typeface="+mn-cs"/>
                </a:endParaRPr>
              </a:p>
            </p:txBody>
          </p:sp>
          <p:sp>
            <p:nvSpPr>
              <p:cNvPr id="45" name="椭圆 44"/>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Impact MT Std" pitchFamily="34" charset="0"/>
                  <a:ea typeface="宋体"/>
                  <a:cs typeface="+mn-cs"/>
                </a:endParaRPr>
              </a:p>
            </p:txBody>
          </p:sp>
        </p:grpSp>
        <p:sp>
          <p:nvSpPr>
            <p:cNvPr id="43" name="TextBox 42"/>
            <p:cNvSpPr txBox="1"/>
            <p:nvPr/>
          </p:nvSpPr>
          <p:spPr>
            <a:xfrm>
              <a:off x="1233949" y="2635973"/>
              <a:ext cx="882029" cy="1198559"/>
            </a:xfrm>
            <a:prstGeom prst="rect">
              <a:avLst/>
            </a:prstGeom>
            <a:noFill/>
          </p:spPr>
          <p:txBody>
            <a:bodyPr wrap="none" rtlCol="0">
              <a:spAutoFit/>
            </a:bodyPr>
            <a:lstStyle/>
            <a:p>
              <a:pPr marL="0" marR="0" lvl="0" indent="0" algn="ctr" defTabSz="405037"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prstClr val="white"/>
                  </a:solidFill>
                  <a:effectLst/>
                  <a:uLnTx/>
                  <a:uFillTx/>
                  <a:latin typeface="Impact MT Std" pitchFamily="34" charset="0"/>
                  <a:ea typeface="微软雅黑" panose="020B0503020204020204" pitchFamily="34" charset="-122"/>
                </a:rPr>
                <a:t>2</a:t>
              </a:r>
            </a:p>
          </p:txBody>
        </p:sp>
      </p:grpSp>
      <p:grpSp>
        <p:nvGrpSpPr>
          <p:cNvPr id="46" name="组合 45"/>
          <p:cNvGrpSpPr/>
          <p:nvPr/>
        </p:nvGrpSpPr>
        <p:grpSpPr>
          <a:xfrm>
            <a:off x="4787968" y="3019476"/>
            <a:ext cx="593911" cy="593911"/>
            <a:chOff x="1008115" y="2542722"/>
            <a:chExt cx="1360493" cy="1360493"/>
          </a:xfrm>
          <a:blipFill dpi="0" rotWithShape="1">
            <a:blip r:embed="rId5">
              <a:extLst>
                <a:ext uri="{28A0092B-C50C-407E-A947-70E740481C1C}">
                  <a14:useLocalDpi xmlns:a14="http://schemas.microsoft.com/office/drawing/2010/main" val="0"/>
                </a:ext>
              </a:extLst>
            </a:blip>
            <a:srcRect/>
            <a:stretch>
              <a:fillRect/>
            </a:stretch>
          </a:blipFill>
        </p:grpSpPr>
        <p:grpSp>
          <p:nvGrpSpPr>
            <p:cNvPr id="47" name="组合 46"/>
            <p:cNvGrpSpPr/>
            <p:nvPr/>
          </p:nvGrpSpPr>
          <p:grpSpPr>
            <a:xfrm>
              <a:off x="1008115" y="2542722"/>
              <a:ext cx="1360493" cy="1360493"/>
              <a:chOff x="304800" y="673100"/>
              <a:chExt cx="4000500" cy="4000500"/>
            </a:xfrm>
            <a:grpFill/>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Impact MT Std" pitchFamily="34" charset="0"/>
                  <a:ea typeface="宋体"/>
                  <a:cs typeface="+mn-cs"/>
                </a:endParaRPr>
              </a:p>
            </p:txBody>
          </p:sp>
          <p:sp>
            <p:nvSpPr>
              <p:cNvPr id="50" name="椭圆 49"/>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Impact MT Std" pitchFamily="34" charset="0"/>
                  <a:ea typeface="宋体"/>
                  <a:cs typeface="+mn-cs"/>
                </a:endParaRPr>
              </a:p>
            </p:txBody>
          </p:sp>
        </p:grpSp>
        <p:sp>
          <p:nvSpPr>
            <p:cNvPr id="48" name="TextBox 47"/>
            <p:cNvSpPr txBox="1"/>
            <p:nvPr/>
          </p:nvSpPr>
          <p:spPr>
            <a:xfrm>
              <a:off x="1258481" y="2664351"/>
              <a:ext cx="882029" cy="1198559"/>
            </a:xfrm>
            <a:prstGeom prst="rect">
              <a:avLst/>
            </a:prstGeom>
            <a:noFill/>
          </p:spPr>
          <p:txBody>
            <a:bodyPr wrap="none" rtlCol="0">
              <a:spAutoFit/>
            </a:bodyPr>
            <a:lstStyle/>
            <a:p>
              <a:pPr marL="0" marR="0" lvl="0" indent="0" algn="ctr" defTabSz="405037"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prstClr val="white"/>
                  </a:solidFill>
                  <a:effectLst/>
                  <a:uLnTx/>
                  <a:uFillTx/>
                  <a:latin typeface="Impact MT Std" pitchFamily="34" charset="0"/>
                  <a:ea typeface="微软雅黑" panose="020B0503020204020204" pitchFamily="34" charset="-122"/>
                </a:rPr>
                <a:t>3</a:t>
              </a:r>
            </a:p>
          </p:txBody>
        </p:sp>
      </p:grpSp>
      <p:sp>
        <p:nvSpPr>
          <p:cNvPr id="51" name="标题 11"/>
          <p:cNvSpPr txBox="1">
            <a:spLocks/>
          </p:cNvSpPr>
          <p:nvPr/>
        </p:nvSpPr>
        <p:spPr>
          <a:xfrm>
            <a:off x="1386476" y="2317581"/>
            <a:ext cx="1673749"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350" b="1" dirty="0">
                <a:solidFill>
                  <a:prstClr val="white"/>
                </a:solidFill>
                <a:latin typeface="微软雅黑" panose="020B0503020204020204" pitchFamily="34" charset="-122"/>
                <a:ea typeface="微软雅黑" panose="020B0503020204020204" pitchFamily="34" charset="-122"/>
              </a:rPr>
              <a:t>输入标题</a:t>
            </a:r>
            <a:endParaRPr lang="en-US" altLang="zh-CN" sz="1350" b="1" dirty="0">
              <a:solidFill>
                <a:prstClr val="white"/>
              </a:solidFill>
              <a:latin typeface="微软雅黑" panose="020B0503020204020204" pitchFamily="34" charset="-122"/>
              <a:ea typeface="微软雅黑" panose="020B0503020204020204" pitchFamily="34" charset="-122"/>
            </a:endParaRPr>
          </a:p>
          <a:p>
            <a:pPr algn="l" fontAlgn="auto">
              <a:spcAft>
                <a:spcPts val="0"/>
              </a:spcAft>
            </a:pPr>
            <a:r>
              <a:rPr lang="zh-CN" altLang="en-US" sz="1050" dirty="0">
                <a:solidFill>
                  <a:prstClr val="white"/>
                </a:solidFill>
                <a:latin typeface="微软雅黑" panose="020B0503020204020204" pitchFamily="34" charset="-122"/>
                <a:ea typeface="微软雅黑" panose="020B0503020204020204" pitchFamily="34" charset="-122"/>
              </a:rPr>
              <a:t>输入详细的文字介绍信息和简介，表达图表的含义。</a:t>
            </a:r>
          </a:p>
        </p:txBody>
      </p:sp>
      <p:sp>
        <p:nvSpPr>
          <p:cNvPr id="52" name="标题 11"/>
          <p:cNvSpPr txBox="1">
            <a:spLocks/>
          </p:cNvSpPr>
          <p:nvPr/>
        </p:nvSpPr>
        <p:spPr>
          <a:xfrm>
            <a:off x="3384178" y="1555951"/>
            <a:ext cx="1729147"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350" b="1" dirty="0">
                <a:solidFill>
                  <a:prstClr val="white"/>
                </a:solidFill>
                <a:latin typeface="微软雅黑" panose="020B0503020204020204" pitchFamily="34" charset="-122"/>
                <a:ea typeface="微软雅黑" panose="020B0503020204020204" pitchFamily="34" charset="-122"/>
              </a:rPr>
              <a:t>输入标题</a:t>
            </a:r>
            <a:endParaRPr lang="en-US" altLang="zh-CN" sz="1350" b="1" dirty="0">
              <a:solidFill>
                <a:prstClr val="white"/>
              </a:solidFill>
              <a:latin typeface="微软雅黑" panose="020B0503020204020204" pitchFamily="34" charset="-122"/>
              <a:ea typeface="微软雅黑" panose="020B0503020204020204" pitchFamily="34" charset="-122"/>
            </a:endParaRPr>
          </a:p>
          <a:p>
            <a:pPr algn="l" fontAlgn="auto">
              <a:spcAft>
                <a:spcPts val="0"/>
              </a:spcAft>
            </a:pPr>
            <a:r>
              <a:rPr lang="zh-CN" altLang="en-US" sz="1050" dirty="0">
                <a:solidFill>
                  <a:prstClr val="white"/>
                </a:solidFill>
                <a:latin typeface="微软雅黑" panose="020B0503020204020204" pitchFamily="34" charset="-122"/>
                <a:ea typeface="微软雅黑" panose="020B0503020204020204" pitchFamily="34" charset="-122"/>
              </a:rPr>
              <a:t>输入详细的文字介绍信息和简介，表达图表的含义。</a:t>
            </a:r>
          </a:p>
        </p:txBody>
      </p:sp>
      <p:sp>
        <p:nvSpPr>
          <p:cNvPr id="53" name="标题 11"/>
          <p:cNvSpPr txBox="1">
            <a:spLocks/>
          </p:cNvSpPr>
          <p:nvPr/>
        </p:nvSpPr>
        <p:spPr>
          <a:xfrm>
            <a:off x="5165912" y="2317581"/>
            <a:ext cx="1666485" cy="8638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350" b="1" dirty="0">
                <a:solidFill>
                  <a:prstClr val="white"/>
                </a:solidFill>
                <a:latin typeface="微软雅黑" panose="020B0503020204020204" pitchFamily="34" charset="-122"/>
                <a:ea typeface="微软雅黑" panose="020B0503020204020204" pitchFamily="34" charset="-122"/>
              </a:rPr>
              <a:t>输入标题</a:t>
            </a:r>
            <a:endParaRPr lang="en-US" altLang="zh-CN" sz="1350" b="1" dirty="0">
              <a:solidFill>
                <a:prstClr val="white"/>
              </a:solidFill>
              <a:latin typeface="微软雅黑" panose="020B0503020204020204" pitchFamily="34" charset="-122"/>
              <a:ea typeface="微软雅黑" panose="020B0503020204020204" pitchFamily="34" charset="-122"/>
            </a:endParaRPr>
          </a:p>
          <a:p>
            <a:pPr algn="l" fontAlgn="auto">
              <a:spcAft>
                <a:spcPts val="0"/>
              </a:spcAft>
            </a:pPr>
            <a:r>
              <a:rPr lang="zh-CN" altLang="en-US" sz="1050" dirty="0">
                <a:solidFill>
                  <a:prstClr val="white"/>
                </a:solidFill>
                <a:latin typeface="微软雅黑" panose="020B0503020204020204" pitchFamily="34" charset="-122"/>
                <a:ea typeface="微软雅黑" panose="020B0503020204020204" pitchFamily="34" charset="-122"/>
              </a:rPr>
              <a:t>输入详细的文字介绍信息和简介，表达图表的含义。</a:t>
            </a:r>
          </a:p>
        </p:txBody>
      </p:sp>
      <p:sp>
        <p:nvSpPr>
          <p:cNvPr id="54" name="矩形 85"/>
          <p:cNvSpPr>
            <a:spLocks noChangeArrowheads="1"/>
          </p:cNvSpPr>
          <p:nvPr/>
        </p:nvSpPr>
        <p:spPr bwMode="auto">
          <a:xfrm>
            <a:off x="4356034" y="3704076"/>
            <a:ext cx="2322686" cy="341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384" tIns="43191" rIns="86384" bIns="4319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405037" eaLnBrk="1" fontAlgn="auto" latinLnBrk="0" hangingPunct="1">
              <a:lnSpc>
                <a:spcPct val="100000"/>
              </a:lnSpc>
              <a:spcBef>
                <a:spcPct val="0"/>
              </a:spcBef>
              <a:spcAft>
                <a:spcPts val="0"/>
              </a:spcAft>
              <a:buClrTx/>
              <a:buSzTx/>
              <a:buFont typeface="Arial" charset="0"/>
              <a:buNone/>
              <a:tabLst/>
              <a:defRPr/>
            </a:pPr>
            <a:r>
              <a:rPr kumimoji="0" lang="zh-CN" altLang="en-US" sz="1650" b="1"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添加主要观点</a:t>
            </a:r>
            <a:endParaRPr kumimoji="0" lang="zh-CN" altLang="en-US" sz="1650" b="0" i="0" u="none" strike="noStrike" kern="0" cap="none" spc="0" normalizeH="0" baseline="0" noProof="0" dirty="0">
              <a:ln>
                <a:noFill/>
              </a:ln>
              <a:solidFill>
                <a:prstClr val="white"/>
              </a:solidFill>
              <a:effectLst/>
              <a:uLnTx/>
              <a:uFillTx/>
              <a:latin typeface="Arial" charset="0"/>
              <a:ea typeface="宋体" pitchFamily="2" charset="-122"/>
              <a:sym typeface="Calibri" pitchFamily="34" charset="0"/>
            </a:endParaRPr>
          </a:p>
        </p:txBody>
      </p:sp>
      <p:sp>
        <p:nvSpPr>
          <p:cNvPr id="55" name="文本框 13"/>
          <p:cNvSpPr txBox="1"/>
          <p:nvPr/>
        </p:nvSpPr>
        <p:spPr>
          <a:xfrm>
            <a:off x="5287572" y="4026958"/>
            <a:ext cx="2739912" cy="1038722"/>
          </a:xfrm>
          <a:prstGeom prst="rect">
            <a:avLst/>
          </a:prstGeom>
          <a:noFill/>
        </p:spPr>
        <p:txBody>
          <a:bodyPr wrap="square" lIns="68558" tIns="34278" rIns="68558" bIns="34278" rtlCol="0">
            <a:spAutoFit/>
          </a:bodyPr>
          <a:lstStyle/>
          <a:p>
            <a:pPr defTabSz="405037" fontAlgn="auto">
              <a:lnSpc>
                <a:spcPct val="120000"/>
              </a:lnSpc>
              <a:spcAft>
                <a:spcPts val="0"/>
              </a:spcAft>
            </a:pPr>
            <a:r>
              <a:rPr lang="zh-CN" altLang="en-US" sz="1050" dirty="0">
                <a:solidFill>
                  <a:prstClr val="white"/>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100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par>
                                <p:cTn id="10" presetID="53" presetClass="entr" presetSubtype="16" fill="hold" grpId="0" nodeType="withEffect">
                                  <p:stCondLst>
                                    <p:cond delay="1000"/>
                                  </p:stCondLst>
                                  <p:childTnLst>
                                    <p:set>
                                      <p:cBhvr>
                                        <p:cTn id="11" dur="1" fill="hold">
                                          <p:stCondLst>
                                            <p:cond delay="0"/>
                                          </p:stCondLst>
                                        </p:cTn>
                                        <p:tgtEl>
                                          <p:spTgt spid="35"/>
                                        </p:tgtEl>
                                        <p:attrNameLst>
                                          <p:attrName>style.visibility</p:attrName>
                                        </p:attrNameLst>
                                      </p:cBhvr>
                                      <p:to>
                                        <p:strVal val="visible"/>
                                      </p:to>
                                    </p:set>
                                    <p:anim calcmode="lin" valueType="num">
                                      <p:cBhvr>
                                        <p:cTn id="12" dur="500" fill="hold"/>
                                        <p:tgtEl>
                                          <p:spTgt spid="35"/>
                                        </p:tgtEl>
                                        <p:attrNameLst>
                                          <p:attrName>ppt_w</p:attrName>
                                        </p:attrNameLst>
                                      </p:cBhvr>
                                      <p:tavLst>
                                        <p:tav tm="0">
                                          <p:val>
                                            <p:fltVal val="0"/>
                                          </p:val>
                                        </p:tav>
                                        <p:tav tm="100000">
                                          <p:val>
                                            <p:strVal val="#ppt_w"/>
                                          </p:val>
                                        </p:tav>
                                      </p:tavLst>
                                    </p:anim>
                                    <p:anim calcmode="lin" valueType="num">
                                      <p:cBhvr>
                                        <p:cTn id="13" dur="500" fill="hold"/>
                                        <p:tgtEl>
                                          <p:spTgt spid="35"/>
                                        </p:tgtEl>
                                        <p:attrNameLst>
                                          <p:attrName>ppt_h</p:attrName>
                                        </p:attrNameLst>
                                      </p:cBhvr>
                                      <p:tavLst>
                                        <p:tav tm="0">
                                          <p:val>
                                            <p:fltVal val="0"/>
                                          </p:val>
                                        </p:tav>
                                        <p:tav tm="100000">
                                          <p:val>
                                            <p:strVal val="#ppt_h"/>
                                          </p:val>
                                        </p:tav>
                                      </p:tavLst>
                                    </p:anim>
                                    <p:animEffect transition="in" filter="fade">
                                      <p:cBhvr>
                                        <p:cTn id="14" dur="500"/>
                                        <p:tgtEl>
                                          <p:spTgt spid="35"/>
                                        </p:tgtEl>
                                      </p:cBhvr>
                                    </p:animEffect>
                                  </p:childTnLst>
                                </p:cTn>
                              </p:par>
                              <p:par>
                                <p:cTn id="15" presetID="22" presetClass="entr" presetSubtype="4" fill="hold" nodeType="withEffect">
                                  <p:stCondLst>
                                    <p:cond delay="150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4" fill="hold" nodeType="withEffect">
                                  <p:stCondLst>
                                    <p:cond delay="1500"/>
                                  </p:stCondLst>
                                  <p:childTnLst>
                                    <p:set>
                                      <p:cBhvr>
                                        <p:cTn id="19" dur="1" fill="hold">
                                          <p:stCondLst>
                                            <p:cond delay="0"/>
                                          </p:stCondLst>
                                        </p:cTn>
                                        <p:tgtEl>
                                          <p:spTgt spid="30"/>
                                        </p:tgtEl>
                                        <p:attrNameLst>
                                          <p:attrName>style.visibility</p:attrName>
                                        </p:attrNameLst>
                                      </p:cBhvr>
                                      <p:to>
                                        <p:strVal val="visible"/>
                                      </p:to>
                                    </p:set>
                                    <p:animEffect transition="in" filter="wipe(down)">
                                      <p:cBhvr>
                                        <p:cTn id="20" dur="500"/>
                                        <p:tgtEl>
                                          <p:spTgt spid="30"/>
                                        </p:tgtEl>
                                      </p:cBhvr>
                                    </p:animEffect>
                                  </p:childTnLst>
                                </p:cTn>
                              </p:par>
                              <p:par>
                                <p:cTn id="21" presetID="22" presetClass="entr" presetSubtype="4" fill="hold" nodeType="withEffect">
                                  <p:stCondLst>
                                    <p:cond delay="1500"/>
                                  </p:stCondLst>
                                  <p:childTnLst>
                                    <p:set>
                                      <p:cBhvr>
                                        <p:cTn id="22" dur="1" fill="hold">
                                          <p:stCondLst>
                                            <p:cond delay="0"/>
                                          </p:stCondLst>
                                        </p:cTn>
                                        <p:tgtEl>
                                          <p:spTgt spid="31"/>
                                        </p:tgtEl>
                                        <p:attrNameLst>
                                          <p:attrName>style.visibility</p:attrName>
                                        </p:attrNameLst>
                                      </p:cBhvr>
                                      <p:to>
                                        <p:strVal val="visible"/>
                                      </p:to>
                                    </p:set>
                                    <p:animEffect transition="in" filter="wipe(down)">
                                      <p:cBhvr>
                                        <p:cTn id="23" dur="500"/>
                                        <p:tgtEl>
                                          <p:spTgt spid="31"/>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500" fill="hold"/>
                                        <p:tgtEl>
                                          <p:spTgt spid="41"/>
                                        </p:tgtEl>
                                        <p:attrNameLst>
                                          <p:attrName>ppt_w</p:attrName>
                                        </p:attrNameLst>
                                      </p:cBhvr>
                                      <p:tavLst>
                                        <p:tav tm="0">
                                          <p:val>
                                            <p:fltVal val="0"/>
                                          </p:val>
                                        </p:tav>
                                        <p:tav tm="100000">
                                          <p:val>
                                            <p:strVal val="#ppt_w"/>
                                          </p:val>
                                        </p:tav>
                                      </p:tavLst>
                                    </p:anim>
                                    <p:anim calcmode="lin" valueType="num">
                                      <p:cBhvr>
                                        <p:cTn id="34" dur="500" fill="hold"/>
                                        <p:tgtEl>
                                          <p:spTgt spid="41"/>
                                        </p:tgtEl>
                                        <p:attrNameLst>
                                          <p:attrName>ppt_h</p:attrName>
                                        </p:attrNameLst>
                                      </p:cBhvr>
                                      <p:tavLst>
                                        <p:tav tm="0">
                                          <p:val>
                                            <p:fltVal val="0"/>
                                          </p:val>
                                        </p:tav>
                                        <p:tav tm="100000">
                                          <p:val>
                                            <p:strVal val="#ppt_h"/>
                                          </p:val>
                                        </p:tav>
                                      </p:tavLst>
                                    </p:anim>
                                    <p:animEffect transition="in" filter="fade">
                                      <p:cBhvr>
                                        <p:cTn id="35" dur="500"/>
                                        <p:tgtEl>
                                          <p:spTgt spid="41"/>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fltVal val="0"/>
                                          </p:val>
                                        </p:tav>
                                        <p:tav tm="100000">
                                          <p:val>
                                            <p:strVal val="#ppt_w"/>
                                          </p:val>
                                        </p:tav>
                                      </p:tavLst>
                                    </p:anim>
                                    <p:anim calcmode="lin" valueType="num">
                                      <p:cBhvr>
                                        <p:cTn id="40" dur="500" fill="hold"/>
                                        <p:tgtEl>
                                          <p:spTgt spid="46"/>
                                        </p:tgtEl>
                                        <p:attrNameLst>
                                          <p:attrName>ppt_h</p:attrName>
                                        </p:attrNameLst>
                                      </p:cBhvr>
                                      <p:tavLst>
                                        <p:tav tm="0">
                                          <p:val>
                                            <p:fltVal val="0"/>
                                          </p:val>
                                        </p:tav>
                                        <p:tav tm="100000">
                                          <p:val>
                                            <p:strVal val="#ppt_h"/>
                                          </p:val>
                                        </p:tav>
                                      </p:tavLst>
                                    </p:anim>
                                    <p:animEffect transition="in" filter="fade">
                                      <p:cBhvr>
                                        <p:cTn id="41" dur="500"/>
                                        <p:tgtEl>
                                          <p:spTgt spid="46"/>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51"/>
                                        </p:tgtEl>
                                        <p:attrNameLst>
                                          <p:attrName>style.visibility</p:attrName>
                                        </p:attrNameLst>
                                      </p:cBhvr>
                                      <p:to>
                                        <p:strVal val="visible"/>
                                      </p:to>
                                    </p:set>
                                    <p:anim calcmode="lin" valueType="num">
                                      <p:cBhvr>
                                        <p:cTn id="44" dur="500" fill="hold"/>
                                        <p:tgtEl>
                                          <p:spTgt spid="51"/>
                                        </p:tgtEl>
                                        <p:attrNameLst>
                                          <p:attrName>ppt_w</p:attrName>
                                        </p:attrNameLst>
                                      </p:cBhvr>
                                      <p:tavLst>
                                        <p:tav tm="0">
                                          <p:val>
                                            <p:fltVal val="0"/>
                                          </p:val>
                                        </p:tav>
                                        <p:tav tm="100000">
                                          <p:val>
                                            <p:strVal val="#ppt_w"/>
                                          </p:val>
                                        </p:tav>
                                      </p:tavLst>
                                    </p:anim>
                                    <p:anim calcmode="lin" valueType="num">
                                      <p:cBhvr>
                                        <p:cTn id="45" dur="500" fill="hold"/>
                                        <p:tgtEl>
                                          <p:spTgt spid="51"/>
                                        </p:tgtEl>
                                        <p:attrNameLst>
                                          <p:attrName>ppt_h</p:attrName>
                                        </p:attrNameLst>
                                      </p:cBhvr>
                                      <p:tavLst>
                                        <p:tav tm="0">
                                          <p:val>
                                            <p:fltVal val="0"/>
                                          </p:val>
                                        </p:tav>
                                        <p:tav tm="100000">
                                          <p:val>
                                            <p:strVal val="#ppt_h"/>
                                          </p:val>
                                        </p:tav>
                                      </p:tavLst>
                                    </p:anim>
                                    <p:animEffect transition="in" filter="fade">
                                      <p:cBhvr>
                                        <p:cTn id="46" dur="500"/>
                                        <p:tgtEl>
                                          <p:spTgt spid="51"/>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53"/>
                                        </p:tgtEl>
                                        <p:attrNameLst>
                                          <p:attrName>style.visibility</p:attrName>
                                        </p:attrNameLst>
                                      </p:cBhvr>
                                      <p:to>
                                        <p:strVal val="visible"/>
                                      </p:to>
                                    </p:set>
                                    <p:anim calcmode="lin" valueType="num">
                                      <p:cBhvr>
                                        <p:cTn id="54" dur="500" fill="hold"/>
                                        <p:tgtEl>
                                          <p:spTgt spid="53"/>
                                        </p:tgtEl>
                                        <p:attrNameLst>
                                          <p:attrName>ppt_w</p:attrName>
                                        </p:attrNameLst>
                                      </p:cBhvr>
                                      <p:tavLst>
                                        <p:tav tm="0">
                                          <p:val>
                                            <p:fltVal val="0"/>
                                          </p:val>
                                        </p:tav>
                                        <p:tav tm="100000">
                                          <p:val>
                                            <p:strVal val="#ppt_w"/>
                                          </p:val>
                                        </p:tav>
                                      </p:tavLst>
                                    </p:anim>
                                    <p:anim calcmode="lin" valueType="num">
                                      <p:cBhvr>
                                        <p:cTn id="55" dur="500" fill="hold"/>
                                        <p:tgtEl>
                                          <p:spTgt spid="53"/>
                                        </p:tgtEl>
                                        <p:attrNameLst>
                                          <p:attrName>ppt_h</p:attrName>
                                        </p:attrNameLst>
                                      </p:cBhvr>
                                      <p:tavLst>
                                        <p:tav tm="0">
                                          <p:val>
                                            <p:fltVal val="0"/>
                                          </p:val>
                                        </p:tav>
                                        <p:tav tm="100000">
                                          <p:val>
                                            <p:strVal val="#ppt_h"/>
                                          </p:val>
                                        </p:tav>
                                      </p:tavLst>
                                    </p:anim>
                                    <p:animEffect transition="in" filter="fade">
                                      <p:cBhvr>
                                        <p:cTn id="56" dur="500"/>
                                        <p:tgtEl>
                                          <p:spTgt spid="53"/>
                                        </p:tgtEl>
                                      </p:cBhvr>
                                    </p:animEffect>
                                  </p:childTnLst>
                                </p:cTn>
                              </p:par>
                            </p:childTnLst>
                          </p:cTn>
                        </p:par>
                        <p:par>
                          <p:cTn id="57" fill="hold">
                            <p:stCondLst>
                              <p:cond delay="4000"/>
                            </p:stCondLst>
                            <p:childTnLst>
                              <p:par>
                                <p:cTn id="58" presetID="22" presetClass="entr" presetSubtype="2" fill="hold" grpId="0" nodeType="after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wipe(right)">
                                      <p:cBhvr>
                                        <p:cTn id="60" dur="500"/>
                                        <p:tgtEl>
                                          <p:spTgt spid="54"/>
                                        </p:tgtEl>
                                      </p:cBhvr>
                                    </p:animEffect>
                                  </p:childTnLst>
                                </p:cTn>
                              </p:par>
                              <p:par>
                                <p:cTn id="61" presetID="22" presetClass="entr" presetSubtype="2" fill="hold" grpId="0" nodeType="with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right)">
                                      <p:cBhvr>
                                        <p:cTn id="63" dur="75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51" grpId="0"/>
      <p:bldP spid="52" grpId="0"/>
      <p:bldP spid="53" grpId="0"/>
      <p:bldP spid="54" grpId="0"/>
      <p:bldP spid="5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肘形连接符 33"/>
          <p:cNvCxnSpPr/>
          <p:nvPr/>
        </p:nvCxnSpPr>
        <p:spPr>
          <a:xfrm flipV="1">
            <a:off x="2790266" y="2113860"/>
            <a:ext cx="2181518" cy="677455"/>
          </a:xfrm>
          <a:prstGeom prst="bentConnector3">
            <a:avLst>
              <a:gd name="adj1" fmla="val 50000"/>
            </a:avLst>
          </a:prstGeom>
          <a:noFill/>
          <a:ln w="9525" cap="rnd" cmpd="sng" algn="ctr">
            <a:solidFill>
              <a:sysClr val="window" lastClr="FFFFFF"/>
            </a:solidFill>
            <a:prstDash val="dash"/>
          </a:ln>
          <a:effectLst/>
        </p:spPr>
      </p:cxnSp>
      <p:cxnSp>
        <p:nvCxnSpPr>
          <p:cNvPr id="35" name="肘形连接符 34"/>
          <p:cNvCxnSpPr/>
          <p:nvPr/>
        </p:nvCxnSpPr>
        <p:spPr>
          <a:xfrm>
            <a:off x="2790266" y="3033434"/>
            <a:ext cx="2321653" cy="609110"/>
          </a:xfrm>
          <a:prstGeom prst="bentConnector3">
            <a:avLst>
              <a:gd name="adj1" fmla="val 50000"/>
            </a:avLst>
          </a:prstGeom>
          <a:noFill/>
          <a:ln w="9525" cap="flat" cmpd="sng" algn="ctr">
            <a:solidFill>
              <a:sysClr val="window" lastClr="FFFFFF"/>
            </a:solidFill>
            <a:prstDash val="dash"/>
          </a:ln>
          <a:effectLst/>
        </p:spPr>
      </p:cxnSp>
      <p:cxnSp>
        <p:nvCxnSpPr>
          <p:cNvPr id="36" name="肘形连接符 35"/>
          <p:cNvCxnSpPr>
            <a:endCxn id="50" idx="2"/>
          </p:cNvCxnSpPr>
          <p:nvPr/>
        </p:nvCxnSpPr>
        <p:spPr>
          <a:xfrm flipV="1">
            <a:off x="3254353" y="2866874"/>
            <a:ext cx="1990912" cy="425600"/>
          </a:xfrm>
          <a:prstGeom prst="bentConnector3">
            <a:avLst>
              <a:gd name="adj1" fmla="val 50000"/>
            </a:avLst>
          </a:prstGeom>
          <a:noFill/>
          <a:ln w="9525" cap="flat" cmpd="sng" algn="ctr">
            <a:solidFill>
              <a:sysClr val="window" lastClr="FFFFFF"/>
            </a:solidFill>
            <a:prstDash val="dash"/>
          </a:ln>
          <a:effectLst/>
        </p:spPr>
      </p:cxnSp>
      <p:cxnSp>
        <p:nvCxnSpPr>
          <p:cNvPr id="37" name="肘形连接符 36"/>
          <p:cNvCxnSpPr>
            <a:endCxn id="62" idx="2"/>
          </p:cNvCxnSpPr>
          <p:nvPr/>
        </p:nvCxnSpPr>
        <p:spPr>
          <a:xfrm>
            <a:off x="3222202" y="3519361"/>
            <a:ext cx="2023063" cy="859287"/>
          </a:xfrm>
          <a:prstGeom prst="bentConnector3">
            <a:avLst>
              <a:gd name="adj1" fmla="val 23685"/>
            </a:avLst>
          </a:prstGeom>
          <a:noFill/>
          <a:ln w="9525" cap="flat" cmpd="sng" algn="ctr">
            <a:solidFill>
              <a:sysClr val="window" lastClr="FFFFFF"/>
            </a:solidFill>
            <a:prstDash val="dash"/>
          </a:ln>
          <a:effectLst/>
        </p:spPr>
      </p:cxnSp>
      <p:sp>
        <p:nvSpPr>
          <p:cNvPr id="38" name="圆角矩形 104"/>
          <p:cNvSpPr/>
          <p:nvPr/>
        </p:nvSpPr>
        <p:spPr>
          <a:xfrm>
            <a:off x="1308824" y="2676904"/>
            <a:ext cx="2074110" cy="908997"/>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blipFill dpi="0" rotWithShape="1">
            <a:blip r:embed="rId2">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2399"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KSO_Shape"/>
          <p:cNvSpPr>
            <a:spLocks/>
          </p:cNvSpPr>
          <p:nvPr/>
        </p:nvSpPr>
        <p:spPr bwMode="auto">
          <a:xfrm>
            <a:off x="2011921" y="2957158"/>
            <a:ext cx="475633" cy="47563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0" name="矩形 39"/>
          <p:cNvSpPr/>
          <p:nvPr/>
        </p:nvSpPr>
        <p:spPr>
          <a:xfrm>
            <a:off x="1872919" y="3863807"/>
            <a:ext cx="1163522" cy="253891"/>
          </a:xfrm>
          <a:prstGeom prst="rect">
            <a:avLst/>
          </a:prstGeom>
        </p:spPr>
        <p:txBody>
          <a:bodyPr wrap="square" lIns="68555" tIns="34278" rIns="68555" bIns="34278">
            <a:spAutoFit/>
          </a:bodyPr>
          <a:lstStyle/>
          <a:p>
            <a:pP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sp>
        <p:nvSpPr>
          <p:cNvPr id="41" name="矩形 47"/>
          <p:cNvSpPr>
            <a:spLocks noChangeArrowheads="1"/>
          </p:cNvSpPr>
          <p:nvPr/>
        </p:nvSpPr>
        <p:spPr bwMode="auto">
          <a:xfrm>
            <a:off x="1386476" y="4143671"/>
            <a:ext cx="1869343"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405037"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grpSp>
        <p:nvGrpSpPr>
          <p:cNvPr id="42" name="组合 41"/>
          <p:cNvGrpSpPr/>
          <p:nvPr/>
        </p:nvGrpSpPr>
        <p:grpSpPr>
          <a:xfrm>
            <a:off x="4878002" y="1821228"/>
            <a:ext cx="572672" cy="572672"/>
            <a:chOff x="304800" y="673100"/>
            <a:chExt cx="4000500" cy="4000500"/>
          </a:xfrm>
          <a:blipFill dpi="0" rotWithShape="1">
            <a:blip r:embed="rId3">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44" name="椭圆 43"/>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45" name="标题 11"/>
          <p:cNvSpPr txBox="1">
            <a:spLocks/>
          </p:cNvSpPr>
          <p:nvPr/>
        </p:nvSpPr>
        <p:spPr>
          <a:xfrm>
            <a:off x="4841960" y="1899604"/>
            <a:ext cx="605512"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altLang="zh-CN" sz="2399" dirty="0">
                <a:solidFill>
                  <a:prstClr val="white"/>
                </a:solidFill>
                <a:latin typeface="Impact MT Std" pitchFamily="34" charset="0"/>
                <a:ea typeface="微软雅黑" panose="020B0503020204020204" pitchFamily="34" charset="-122"/>
              </a:rPr>
              <a:t>01</a:t>
            </a:r>
            <a:endParaRPr lang="zh-CN" altLang="en-US" sz="2399" dirty="0">
              <a:solidFill>
                <a:prstClr val="white"/>
              </a:solidFill>
              <a:latin typeface="Impact MT Std" pitchFamily="34" charset="0"/>
              <a:ea typeface="微软雅黑" panose="020B0503020204020204" pitchFamily="34" charset="-122"/>
            </a:endParaRPr>
          </a:p>
        </p:txBody>
      </p:sp>
      <p:sp>
        <p:nvSpPr>
          <p:cNvPr id="46" name="标题 11"/>
          <p:cNvSpPr txBox="1">
            <a:spLocks/>
          </p:cNvSpPr>
          <p:nvPr/>
        </p:nvSpPr>
        <p:spPr>
          <a:xfrm>
            <a:off x="5513043" y="2000743"/>
            <a:ext cx="2429637"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050" dirty="0">
                <a:solidFill>
                  <a:prstClr val="white"/>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prstClr val="white"/>
                </a:solidFill>
                <a:latin typeface="微软雅黑" panose="020B0503020204020204" pitchFamily="34" charset="-122"/>
                <a:ea typeface="微软雅黑" panose="020B0503020204020204" pitchFamily="34" charset="-122"/>
              </a:rPr>
              <a:t>.</a:t>
            </a:r>
            <a:endParaRPr lang="zh-CN" altLang="en-US" sz="1050" dirty="0">
              <a:solidFill>
                <a:prstClr val="white"/>
              </a:solidFill>
              <a:latin typeface="微软雅黑" panose="020B0503020204020204" pitchFamily="34" charset="-122"/>
              <a:ea typeface="微软雅黑" panose="020B0503020204020204" pitchFamily="34" charset="-122"/>
            </a:endParaRPr>
          </a:p>
          <a:p>
            <a:pPr algn="l" fontAlgn="auto">
              <a:spcAft>
                <a:spcPts val="0"/>
              </a:spcAft>
            </a:pPr>
            <a:endParaRPr lang="zh-CN" altLang="en-US" sz="1050" dirty="0">
              <a:solidFill>
                <a:prstClr val="black"/>
              </a:solidFill>
              <a:latin typeface="微软雅黑" panose="020B0503020204020204" pitchFamily="34" charset="-122"/>
              <a:ea typeface="微软雅黑" panose="020B0503020204020204" pitchFamily="34" charset="-122"/>
            </a:endParaRPr>
          </a:p>
        </p:txBody>
      </p:sp>
      <p:sp>
        <p:nvSpPr>
          <p:cNvPr id="47" name="标题 11"/>
          <p:cNvSpPr txBox="1">
            <a:spLocks/>
          </p:cNvSpPr>
          <p:nvPr/>
        </p:nvSpPr>
        <p:spPr>
          <a:xfrm>
            <a:off x="5489863" y="1737627"/>
            <a:ext cx="181155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350" b="1" dirty="0">
                <a:solidFill>
                  <a:prstClr val="white"/>
                </a:solidFill>
                <a:latin typeface="微软雅黑" panose="020B0503020204020204" pitchFamily="34" charset="-122"/>
                <a:ea typeface="微软雅黑" panose="020B0503020204020204" pitchFamily="34" charset="-122"/>
              </a:rPr>
              <a:t>输入标题</a:t>
            </a:r>
          </a:p>
        </p:txBody>
      </p:sp>
      <p:grpSp>
        <p:nvGrpSpPr>
          <p:cNvPr id="48" name="组合 47"/>
          <p:cNvGrpSpPr/>
          <p:nvPr/>
        </p:nvGrpSpPr>
        <p:grpSpPr>
          <a:xfrm>
            <a:off x="5232766" y="2580537"/>
            <a:ext cx="572672" cy="572672"/>
            <a:chOff x="304800" y="673100"/>
            <a:chExt cx="4000500" cy="4000500"/>
          </a:xfrm>
          <a:blipFill dpi="0" rotWithShape="1">
            <a:blip r:embed="rId4">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0" name="椭圆 49"/>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51" name="标题 11"/>
          <p:cNvSpPr txBox="1">
            <a:spLocks/>
          </p:cNvSpPr>
          <p:nvPr/>
        </p:nvSpPr>
        <p:spPr>
          <a:xfrm>
            <a:off x="5196723" y="2658913"/>
            <a:ext cx="605512"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altLang="zh-CN" sz="2399" dirty="0">
                <a:solidFill>
                  <a:prstClr val="white"/>
                </a:solidFill>
                <a:latin typeface="Impact MT Std" pitchFamily="34" charset="0"/>
                <a:ea typeface="微软雅黑" panose="020B0503020204020204" pitchFamily="34" charset="-122"/>
              </a:rPr>
              <a:t>02</a:t>
            </a:r>
            <a:endParaRPr lang="zh-CN" altLang="en-US" sz="2399" dirty="0">
              <a:solidFill>
                <a:prstClr val="white"/>
              </a:solidFill>
              <a:latin typeface="Impact MT Std" pitchFamily="34" charset="0"/>
              <a:ea typeface="微软雅黑" panose="020B0503020204020204" pitchFamily="34" charset="-122"/>
            </a:endParaRPr>
          </a:p>
        </p:txBody>
      </p:sp>
      <p:sp>
        <p:nvSpPr>
          <p:cNvPr id="52" name="标题 11"/>
          <p:cNvSpPr txBox="1">
            <a:spLocks/>
          </p:cNvSpPr>
          <p:nvPr/>
        </p:nvSpPr>
        <p:spPr>
          <a:xfrm>
            <a:off x="5867807" y="2760052"/>
            <a:ext cx="2429637"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050" dirty="0">
                <a:solidFill>
                  <a:prstClr val="white"/>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prstClr val="white"/>
                </a:solidFill>
                <a:latin typeface="微软雅黑" panose="020B0503020204020204" pitchFamily="34" charset="-122"/>
                <a:ea typeface="微软雅黑" panose="020B0503020204020204" pitchFamily="34" charset="-122"/>
              </a:rPr>
              <a:t>.</a:t>
            </a:r>
            <a:endParaRPr lang="zh-CN" altLang="en-US" sz="1050" dirty="0">
              <a:solidFill>
                <a:prstClr val="white"/>
              </a:solidFill>
              <a:latin typeface="微软雅黑" panose="020B0503020204020204" pitchFamily="34" charset="-122"/>
              <a:ea typeface="微软雅黑" panose="020B0503020204020204" pitchFamily="34" charset="-122"/>
            </a:endParaRPr>
          </a:p>
          <a:p>
            <a:pPr algn="l" fontAlgn="auto">
              <a:spcAft>
                <a:spcPts val="0"/>
              </a:spcAft>
            </a:pPr>
            <a:endParaRPr lang="zh-CN" altLang="en-US" sz="1050" dirty="0">
              <a:solidFill>
                <a:prstClr val="black"/>
              </a:solidFill>
              <a:latin typeface="微软雅黑" panose="020B0503020204020204" pitchFamily="34" charset="-122"/>
              <a:ea typeface="微软雅黑" panose="020B0503020204020204" pitchFamily="34" charset="-122"/>
            </a:endParaRPr>
          </a:p>
        </p:txBody>
      </p:sp>
      <p:sp>
        <p:nvSpPr>
          <p:cNvPr id="53" name="标题 11"/>
          <p:cNvSpPr txBox="1">
            <a:spLocks/>
          </p:cNvSpPr>
          <p:nvPr/>
        </p:nvSpPr>
        <p:spPr>
          <a:xfrm>
            <a:off x="5844627" y="2496937"/>
            <a:ext cx="181155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350" b="1" dirty="0">
                <a:solidFill>
                  <a:prstClr val="white"/>
                </a:solidFill>
                <a:latin typeface="微软雅黑" panose="020B0503020204020204" pitchFamily="34" charset="-122"/>
                <a:ea typeface="微软雅黑" panose="020B0503020204020204" pitchFamily="34" charset="-122"/>
              </a:rPr>
              <a:t>输入标题</a:t>
            </a:r>
          </a:p>
        </p:txBody>
      </p:sp>
      <p:grpSp>
        <p:nvGrpSpPr>
          <p:cNvPr id="54" name="组合 53"/>
          <p:cNvGrpSpPr/>
          <p:nvPr/>
        </p:nvGrpSpPr>
        <p:grpSpPr>
          <a:xfrm>
            <a:off x="4931994" y="3336424"/>
            <a:ext cx="572672" cy="572672"/>
            <a:chOff x="304800" y="673100"/>
            <a:chExt cx="4000500" cy="4000500"/>
          </a:xfrm>
          <a:blipFill dpi="0" rotWithShape="1">
            <a:blip r:embed="rId5">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6" name="椭圆 55"/>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57" name="标题 11"/>
          <p:cNvSpPr txBox="1">
            <a:spLocks/>
          </p:cNvSpPr>
          <p:nvPr/>
        </p:nvSpPr>
        <p:spPr>
          <a:xfrm>
            <a:off x="4895952" y="3414800"/>
            <a:ext cx="605512"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altLang="zh-CN" sz="2399" dirty="0">
                <a:solidFill>
                  <a:prstClr val="white"/>
                </a:solidFill>
                <a:latin typeface="Impact MT Std" pitchFamily="34" charset="0"/>
                <a:ea typeface="微软雅黑" panose="020B0503020204020204" pitchFamily="34" charset="-122"/>
              </a:rPr>
              <a:t>03</a:t>
            </a:r>
            <a:endParaRPr lang="zh-CN" altLang="en-US" sz="2399" dirty="0">
              <a:solidFill>
                <a:prstClr val="white"/>
              </a:solidFill>
              <a:latin typeface="Impact MT Std" pitchFamily="34" charset="0"/>
              <a:ea typeface="微软雅黑" panose="020B0503020204020204" pitchFamily="34" charset="-122"/>
            </a:endParaRPr>
          </a:p>
        </p:txBody>
      </p:sp>
      <p:sp>
        <p:nvSpPr>
          <p:cNvPr id="58" name="标题 11"/>
          <p:cNvSpPr txBox="1">
            <a:spLocks/>
          </p:cNvSpPr>
          <p:nvPr/>
        </p:nvSpPr>
        <p:spPr>
          <a:xfrm>
            <a:off x="5835705" y="3515940"/>
            <a:ext cx="2429637"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050" dirty="0">
                <a:solidFill>
                  <a:prstClr val="white"/>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prstClr val="white"/>
                </a:solidFill>
                <a:latin typeface="微软雅黑" panose="020B0503020204020204" pitchFamily="34" charset="-122"/>
                <a:ea typeface="微软雅黑" panose="020B0503020204020204" pitchFamily="34" charset="-122"/>
              </a:rPr>
              <a:t>.</a:t>
            </a:r>
            <a:endParaRPr lang="zh-CN" altLang="en-US" sz="1050" dirty="0">
              <a:solidFill>
                <a:prstClr val="white"/>
              </a:solidFill>
              <a:latin typeface="微软雅黑" panose="020B0503020204020204" pitchFamily="34" charset="-122"/>
              <a:ea typeface="微软雅黑" panose="020B0503020204020204" pitchFamily="34" charset="-122"/>
            </a:endParaRPr>
          </a:p>
          <a:p>
            <a:pPr algn="l" fontAlgn="auto">
              <a:spcAft>
                <a:spcPts val="0"/>
              </a:spcAft>
            </a:pPr>
            <a:endParaRPr lang="zh-CN" altLang="en-US" sz="1050" dirty="0">
              <a:solidFill>
                <a:prstClr val="black"/>
              </a:solidFill>
              <a:latin typeface="微软雅黑" panose="020B0503020204020204" pitchFamily="34" charset="-122"/>
              <a:ea typeface="微软雅黑" panose="020B0503020204020204" pitchFamily="34" charset="-122"/>
            </a:endParaRPr>
          </a:p>
        </p:txBody>
      </p:sp>
      <p:sp>
        <p:nvSpPr>
          <p:cNvPr id="59" name="标题 11"/>
          <p:cNvSpPr txBox="1">
            <a:spLocks/>
          </p:cNvSpPr>
          <p:nvPr/>
        </p:nvSpPr>
        <p:spPr>
          <a:xfrm>
            <a:off x="5843894" y="3243827"/>
            <a:ext cx="181155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350" b="1" dirty="0">
                <a:solidFill>
                  <a:prstClr val="white"/>
                </a:solidFill>
                <a:latin typeface="微软雅黑" panose="020B0503020204020204" pitchFamily="34" charset="-122"/>
                <a:ea typeface="微软雅黑" panose="020B0503020204020204" pitchFamily="34" charset="-122"/>
              </a:rPr>
              <a:t>输入标题</a:t>
            </a:r>
          </a:p>
        </p:txBody>
      </p:sp>
      <p:grpSp>
        <p:nvGrpSpPr>
          <p:cNvPr id="60" name="组合 59"/>
          <p:cNvGrpSpPr/>
          <p:nvPr/>
        </p:nvGrpSpPr>
        <p:grpSpPr>
          <a:xfrm>
            <a:off x="5232766" y="4092311"/>
            <a:ext cx="572672" cy="572672"/>
            <a:chOff x="304800" y="673100"/>
            <a:chExt cx="4000500" cy="4000500"/>
          </a:xfrm>
          <a:blipFill dpi="0" rotWithShape="1">
            <a:blip r:embed="rId6">
              <a:extLst>
                <a:ext uri="{28A0092B-C50C-407E-A947-70E740481C1C}">
                  <a14:useLocalDpi xmlns:a14="http://schemas.microsoft.com/office/drawing/2010/main" val="0"/>
                </a:ext>
              </a:extLst>
            </a:blip>
            <a:srcRect/>
            <a:stretch>
              <a:fillRect/>
            </a:stretch>
          </a:blipFill>
          <a:effectLst>
            <a:outerShdw blurRad="317500" dist="1905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62" name="椭圆 61"/>
            <p:cNvSpPr/>
            <p:nvPr/>
          </p:nvSpPr>
          <p:spPr>
            <a:xfrm>
              <a:off x="392113" y="760413"/>
              <a:ext cx="3825874" cy="3825874"/>
            </a:xfrm>
            <a:prstGeom prst="ellipse">
              <a:avLst/>
            </a:prstGeom>
            <a:grpFill/>
            <a:ln w="25400" cap="flat" cmpd="sng" algn="ctr">
              <a:noFill/>
              <a:prstDash val="solid"/>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63" name="标题 11"/>
          <p:cNvSpPr txBox="1">
            <a:spLocks/>
          </p:cNvSpPr>
          <p:nvPr/>
        </p:nvSpPr>
        <p:spPr>
          <a:xfrm>
            <a:off x="5196723" y="4170687"/>
            <a:ext cx="605512" cy="428513"/>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altLang="zh-CN" sz="2399" dirty="0">
                <a:solidFill>
                  <a:prstClr val="white"/>
                </a:solidFill>
                <a:latin typeface="Impact MT Std" pitchFamily="34" charset="0"/>
                <a:ea typeface="微软雅黑" panose="020B0503020204020204" pitchFamily="34" charset="-122"/>
              </a:rPr>
              <a:t>04</a:t>
            </a:r>
            <a:endParaRPr lang="zh-CN" altLang="en-US" sz="2399" dirty="0">
              <a:solidFill>
                <a:prstClr val="white"/>
              </a:solidFill>
              <a:latin typeface="Impact MT Std" pitchFamily="34" charset="0"/>
              <a:ea typeface="微软雅黑" panose="020B0503020204020204" pitchFamily="34" charset="-122"/>
            </a:endParaRPr>
          </a:p>
        </p:txBody>
      </p:sp>
      <p:sp>
        <p:nvSpPr>
          <p:cNvPr id="64" name="标题 11"/>
          <p:cNvSpPr txBox="1">
            <a:spLocks/>
          </p:cNvSpPr>
          <p:nvPr/>
        </p:nvSpPr>
        <p:spPr>
          <a:xfrm>
            <a:off x="5867807" y="4271827"/>
            <a:ext cx="2429637"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050" dirty="0">
                <a:solidFill>
                  <a:prstClr val="white"/>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prstClr val="black"/>
                </a:solidFill>
                <a:latin typeface="微软雅黑" panose="020B0503020204020204" pitchFamily="34" charset="-122"/>
                <a:ea typeface="微软雅黑" panose="020B0503020204020204" pitchFamily="34" charset="-122"/>
              </a:rPr>
              <a:t>.</a:t>
            </a:r>
            <a:endParaRPr lang="zh-CN" altLang="en-US" sz="1050" dirty="0">
              <a:solidFill>
                <a:prstClr val="black"/>
              </a:solidFill>
              <a:latin typeface="微软雅黑" panose="020B0503020204020204" pitchFamily="34" charset="-122"/>
              <a:ea typeface="微软雅黑" panose="020B0503020204020204" pitchFamily="34" charset="-122"/>
            </a:endParaRPr>
          </a:p>
          <a:p>
            <a:pPr algn="l" fontAlgn="auto">
              <a:spcAft>
                <a:spcPts val="0"/>
              </a:spcAft>
            </a:pPr>
            <a:endParaRPr lang="zh-CN" altLang="en-US" sz="1050" dirty="0">
              <a:solidFill>
                <a:prstClr val="black"/>
              </a:solidFill>
              <a:latin typeface="微软雅黑" panose="020B0503020204020204" pitchFamily="34" charset="-122"/>
              <a:ea typeface="微软雅黑" panose="020B0503020204020204" pitchFamily="34" charset="-122"/>
            </a:endParaRPr>
          </a:p>
        </p:txBody>
      </p:sp>
      <p:sp>
        <p:nvSpPr>
          <p:cNvPr id="65" name="标题 11"/>
          <p:cNvSpPr txBox="1">
            <a:spLocks/>
          </p:cNvSpPr>
          <p:nvPr/>
        </p:nvSpPr>
        <p:spPr>
          <a:xfrm>
            <a:off x="5844627" y="4008711"/>
            <a:ext cx="181155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r>
              <a:rPr lang="zh-CN" altLang="en-US" sz="1350" b="1" dirty="0">
                <a:solidFill>
                  <a:prstClr val="white"/>
                </a:solidFill>
                <a:latin typeface="微软雅黑" panose="020B0503020204020204" pitchFamily="34" charset="-122"/>
                <a:ea typeface="微软雅黑" panose="020B0503020204020204" pitchFamily="34" charset="-122"/>
              </a:rPr>
              <a:t>输入标题</a:t>
            </a: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par>
                                <p:cTn id="16" presetID="2" presetClass="entr" presetSubtype="4" fill="hold" grpId="0" nodeType="withEffect">
                                  <p:stCondLst>
                                    <p:cond delay="50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500" fill="hold"/>
                                        <p:tgtEl>
                                          <p:spTgt spid="40"/>
                                        </p:tgtEl>
                                        <p:attrNameLst>
                                          <p:attrName>ppt_x</p:attrName>
                                        </p:attrNameLst>
                                      </p:cBhvr>
                                      <p:tavLst>
                                        <p:tav tm="0">
                                          <p:val>
                                            <p:strVal val="#ppt_x"/>
                                          </p:val>
                                        </p:tav>
                                        <p:tav tm="100000">
                                          <p:val>
                                            <p:strVal val="#ppt_x"/>
                                          </p:val>
                                        </p:tav>
                                      </p:tavLst>
                                    </p:anim>
                                    <p:anim calcmode="lin" valueType="num">
                                      <p:cBhvr additive="base">
                                        <p:cTn id="19" dur="500" fill="hold"/>
                                        <p:tgtEl>
                                          <p:spTgt spid="40"/>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500"/>
                                  </p:stCondLst>
                                  <p:childTnLst>
                                    <p:set>
                                      <p:cBhvr>
                                        <p:cTn id="21" dur="1" fill="hold">
                                          <p:stCondLst>
                                            <p:cond delay="0"/>
                                          </p:stCondLst>
                                        </p:cTn>
                                        <p:tgtEl>
                                          <p:spTgt spid="41"/>
                                        </p:tgtEl>
                                        <p:attrNameLst>
                                          <p:attrName>style.visibility</p:attrName>
                                        </p:attrNameLst>
                                      </p:cBhvr>
                                      <p:to>
                                        <p:strVal val="visible"/>
                                      </p:to>
                                    </p:set>
                                    <p:anim calcmode="lin" valueType="num">
                                      <p:cBhvr additive="base">
                                        <p:cTn id="22" dur="500" fill="hold"/>
                                        <p:tgtEl>
                                          <p:spTgt spid="41"/>
                                        </p:tgtEl>
                                        <p:attrNameLst>
                                          <p:attrName>ppt_x</p:attrName>
                                        </p:attrNameLst>
                                      </p:cBhvr>
                                      <p:tavLst>
                                        <p:tav tm="0">
                                          <p:val>
                                            <p:strVal val="#ppt_x"/>
                                          </p:val>
                                        </p:tav>
                                        <p:tav tm="100000">
                                          <p:val>
                                            <p:strVal val="#ppt_x"/>
                                          </p:val>
                                        </p:tav>
                                      </p:tavLst>
                                    </p:anim>
                                    <p:anim calcmode="lin" valueType="num">
                                      <p:cBhvr additive="base">
                                        <p:cTn id="23" dur="500" fill="hold"/>
                                        <p:tgtEl>
                                          <p:spTgt spid="41"/>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ipe(down)">
                                      <p:cBhvr>
                                        <p:cTn id="27" dur="500"/>
                                        <p:tgtEl>
                                          <p:spTgt spid="34"/>
                                        </p:tgtEl>
                                      </p:cBhvr>
                                    </p:animEffect>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down)">
                                      <p:cBhvr>
                                        <p:cTn id="31" dur="500"/>
                                        <p:tgtEl>
                                          <p:spTgt spid="36"/>
                                        </p:tgtEl>
                                      </p:cBhvr>
                                    </p:animEffect>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left)">
                                      <p:cBhvr>
                                        <p:cTn id="39" dur="500"/>
                                        <p:tgtEl>
                                          <p:spTgt spid="37"/>
                                        </p:tgtEl>
                                      </p:cBhvr>
                                    </p:animEffect>
                                  </p:childTnLst>
                                </p:cTn>
                              </p:par>
                              <p:par>
                                <p:cTn id="40" presetID="1" presetClass="entr" presetSubtype="0" fill="hold" nodeType="withEffect">
                                  <p:stCondLst>
                                    <p:cond delay="500"/>
                                  </p:stCondLst>
                                  <p:childTnLst>
                                    <p:set>
                                      <p:cBhvr>
                                        <p:cTn id="41" dur="1" fill="hold">
                                          <p:stCondLst>
                                            <p:cond delay="0"/>
                                          </p:stCondLst>
                                        </p:cTn>
                                        <p:tgtEl>
                                          <p:spTgt spid="42"/>
                                        </p:tgtEl>
                                        <p:attrNameLst>
                                          <p:attrName>style.visibility</p:attrName>
                                        </p:attrNameLst>
                                      </p:cBhvr>
                                      <p:to>
                                        <p:strVal val="visible"/>
                                      </p:to>
                                    </p:set>
                                  </p:childTnLst>
                                </p:cTn>
                              </p:par>
                              <p:par>
                                <p:cTn id="42" presetID="53" presetClass="entr" presetSubtype="16" fill="hold" nodeType="withEffect">
                                  <p:stCondLst>
                                    <p:cond delay="500"/>
                                  </p:stCondLst>
                                  <p:childTnLst>
                                    <p:set>
                                      <p:cBhvr>
                                        <p:cTn id="43" dur="1" fill="hold">
                                          <p:stCondLst>
                                            <p:cond delay="0"/>
                                          </p:stCondLst>
                                        </p:cTn>
                                        <p:tgtEl>
                                          <p:spTgt spid="42"/>
                                        </p:tgtEl>
                                        <p:attrNameLst>
                                          <p:attrName>style.visibility</p:attrName>
                                        </p:attrNameLst>
                                      </p:cBhvr>
                                      <p:to>
                                        <p:strVal val="visible"/>
                                      </p:to>
                                    </p:set>
                                    <p:anim calcmode="lin" valueType="num">
                                      <p:cBhvr>
                                        <p:cTn id="44" dur="1000" fill="hold"/>
                                        <p:tgtEl>
                                          <p:spTgt spid="42"/>
                                        </p:tgtEl>
                                        <p:attrNameLst>
                                          <p:attrName>ppt_w</p:attrName>
                                        </p:attrNameLst>
                                      </p:cBhvr>
                                      <p:tavLst>
                                        <p:tav tm="0">
                                          <p:val>
                                            <p:fltVal val="0"/>
                                          </p:val>
                                        </p:tav>
                                        <p:tav tm="100000">
                                          <p:val>
                                            <p:strVal val="#ppt_w"/>
                                          </p:val>
                                        </p:tav>
                                      </p:tavLst>
                                    </p:anim>
                                    <p:anim calcmode="lin" valueType="num">
                                      <p:cBhvr>
                                        <p:cTn id="45" dur="1000" fill="hold"/>
                                        <p:tgtEl>
                                          <p:spTgt spid="42"/>
                                        </p:tgtEl>
                                        <p:attrNameLst>
                                          <p:attrName>ppt_h</p:attrName>
                                        </p:attrNameLst>
                                      </p:cBhvr>
                                      <p:tavLst>
                                        <p:tav tm="0">
                                          <p:val>
                                            <p:fltVal val="0"/>
                                          </p:val>
                                        </p:tav>
                                        <p:tav tm="100000">
                                          <p:val>
                                            <p:strVal val="#ppt_h"/>
                                          </p:val>
                                        </p:tav>
                                      </p:tavLst>
                                    </p:anim>
                                    <p:animEffect transition="in" filter="fade">
                                      <p:cBhvr>
                                        <p:cTn id="46" dur="1000"/>
                                        <p:tgtEl>
                                          <p:spTgt spid="42"/>
                                        </p:tgtEl>
                                      </p:cBhvr>
                                    </p:animEffect>
                                  </p:childTnLst>
                                </p:cTn>
                              </p:par>
                              <p:par>
                                <p:cTn id="47" presetID="64" presetClass="path" presetSubtype="0" fill="hold" nodeType="withEffect">
                                  <p:stCondLst>
                                    <p:cond delay="500"/>
                                  </p:stCondLst>
                                  <p:childTnLst>
                                    <p:animMotion origin="layout" path="M 4.4657E-6 3.7037E-6 L -0.71249 -0.67223 " pathEditMode="relative" rAng="0" ptsTypes="AA">
                                      <p:cBhvr>
                                        <p:cTn id="48" dur="1000" spd="-100000" fill="hold"/>
                                        <p:tgtEl>
                                          <p:spTgt spid="42"/>
                                        </p:tgtEl>
                                        <p:attrNameLst>
                                          <p:attrName>ppt_x</p:attrName>
                                          <p:attrName>ppt_y</p:attrName>
                                        </p:attrNameLst>
                                      </p:cBhvr>
                                      <p:rCtr x="-35624" y="-33611"/>
                                    </p:animMotion>
                                  </p:childTnLst>
                                </p:cTn>
                              </p:par>
                              <p:par>
                                <p:cTn id="49" presetID="42" presetClass="entr" presetSubtype="0" fill="hold" grpId="0" nodeType="withEffect">
                                  <p:stCondLst>
                                    <p:cond delay="50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1000"/>
                                        <p:tgtEl>
                                          <p:spTgt spid="45"/>
                                        </p:tgtEl>
                                      </p:cBhvr>
                                    </p:animEffect>
                                    <p:anim calcmode="lin" valueType="num">
                                      <p:cBhvr>
                                        <p:cTn id="52" dur="1000" fill="hold"/>
                                        <p:tgtEl>
                                          <p:spTgt spid="45"/>
                                        </p:tgtEl>
                                        <p:attrNameLst>
                                          <p:attrName>ppt_x</p:attrName>
                                        </p:attrNameLst>
                                      </p:cBhvr>
                                      <p:tavLst>
                                        <p:tav tm="0">
                                          <p:val>
                                            <p:strVal val="#ppt_x"/>
                                          </p:val>
                                        </p:tav>
                                        <p:tav tm="100000">
                                          <p:val>
                                            <p:strVal val="#ppt_x"/>
                                          </p:val>
                                        </p:tav>
                                      </p:tavLst>
                                    </p:anim>
                                    <p:anim calcmode="lin" valueType="num">
                                      <p:cBhvr>
                                        <p:cTn id="53" dur="1000" fill="hold"/>
                                        <p:tgtEl>
                                          <p:spTgt spid="4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50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1000"/>
                                        <p:tgtEl>
                                          <p:spTgt spid="46"/>
                                        </p:tgtEl>
                                      </p:cBhvr>
                                    </p:animEffect>
                                    <p:anim calcmode="lin" valueType="num">
                                      <p:cBhvr>
                                        <p:cTn id="57" dur="1000" fill="hold"/>
                                        <p:tgtEl>
                                          <p:spTgt spid="46"/>
                                        </p:tgtEl>
                                        <p:attrNameLst>
                                          <p:attrName>ppt_x</p:attrName>
                                        </p:attrNameLst>
                                      </p:cBhvr>
                                      <p:tavLst>
                                        <p:tav tm="0">
                                          <p:val>
                                            <p:strVal val="#ppt_x"/>
                                          </p:val>
                                        </p:tav>
                                        <p:tav tm="100000">
                                          <p:val>
                                            <p:strVal val="#ppt_x"/>
                                          </p:val>
                                        </p:tav>
                                      </p:tavLst>
                                    </p:anim>
                                    <p:anim calcmode="lin" valueType="num">
                                      <p:cBhvr>
                                        <p:cTn id="58" dur="1000" fill="hold"/>
                                        <p:tgtEl>
                                          <p:spTgt spid="46"/>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500"/>
                                  </p:stCondLst>
                                  <p:childTnLst>
                                    <p:set>
                                      <p:cBhvr>
                                        <p:cTn id="60" dur="1" fill="hold">
                                          <p:stCondLst>
                                            <p:cond delay="0"/>
                                          </p:stCondLst>
                                        </p:cTn>
                                        <p:tgtEl>
                                          <p:spTgt spid="47"/>
                                        </p:tgtEl>
                                        <p:attrNameLst>
                                          <p:attrName>style.visibility</p:attrName>
                                        </p:attrNameLst>
                                      </p:cBhvr>
                                      <p:to>
                                        <p:strVal val="visible"/>
                                      </p:to>
                                    </p:set>
                                    <p:animEffect transition="in" filter="fade">
                                      <p:cBhvr>
                                        <p:cTn id="61" dur="1000"/>
                                        <p:tgtEl>
                                          <p:spTgt spid="47"/>
                                        </p:tgtEl>
                                      </p:cBhvr>
                                    </p:animEffect>
                                    <p:anim calcmode="lin" valueType="num">
                                      <p:cBhvr>
                                        <p:cTn id="62" dur="1000" fill="hold"/>
                                        <p:tgtEl>
                                          <p:spTgt spid="47"/>
                                        </p:tgtEl>
                                        <p:attrNameLst>
                                          <p:attrName>ppt_x</p:attrName>
                                        </p:attrNameLst>
                                      </p:cBhvr>
                                      <p:tavLst>
                                        <p:tav tm="0">
                                          <p:val>
                                            <p:strVal val="#ppt_x"/>
                                          </p:val>
                                        </p:tav>
                                        <p:tav tm="100000">
                                          <p:val>
                                            <p:strVal val="#ppt_x"/>
                                          </p:val>
                                        </p:tav>
                                      </p:tavLst>
                                    </p:anim>
                                    <p:anim calcmode="lin" valueType="num">
                                      <p:cBhvr>
                                        <p:cTn id="63" dur="1000" fill="hold"/>
                                        <p:tgtEl>
                                          <p:spTgt spid="47"/>
                                        </p:tgtEl>
                                        <p:attrNameLst>
                                          <p:attrName>ppt_y</p:attrName>
                                        </p:attrNameLst>
                                      </p:cBhvr>
                                      <p:tavLst>
                                        <p:tav tm="0">
                                          <p:val>
                                            <p:strVal val="#ppt_y+.1"/>
                                          </p:val>
                                        </p:tav>
                                        <p:tav tm="100000">
                                          <p:val>
                                            <p:strVal val="#ppt_y"/>
                                          </p:val>
                                        </p:tav>
                                      </p:tavLst>
                                    </p:anim>
                                  </p:childTnLst>
                                </p:cTn>
                              </p:par>
                              <p:par>
                                <p:cTn id="64" presetID="1" presetClass="entr" presetSubtype="0" fill="hold" nodeType="withEffect">
                                  <p:stCondLst>
                                    <p:cond delay="500"/>
                                  </p:stCondLst>
                                  <p:childTnLst>
                                    <p:set>
                                      <p:cBhvr>
                                        <p:cTn id="65" dur="1" fill="hold">
                                          <p:stCondLst>
                                            <p:cond delay="0"/>
                                          </p:stCondLst>
                                        </p:cTn>
                                        <p:tgtEl>
                                          <p:spTgt spid="48"/>
                                        </p:tgtEl>
                                        <p:attrNameLst>
                                          <p:attrName>style.visibility</p:attrName>
                                        </p:attrNameLst>
                                      </p:cBhvr>
                                      <p:to>
                                        <p:strVal val="visible"/>
                                      </p:to>
                                    </p:set>
                                  </p:childTnLst>
                                </p:cTn>
                              </p:par>
                              <p:par>
                                <p:cTn id="66" presetID="53" presetClass="entr" presetSubtype="16" fill="hold" nodeType="withEffect">
                                  <p:stCondLst>
                                    <p:cond delay="500"/>
                                  </p:stCondLst>
                                  <p:childTnLst>
                                    <p:set>
                                      <p:cBhvr>
                                        <p:cTn id="67" dur="1" fill="hold">
                                          <p:stCondLst>
                                            <p:cond delay="0"/>
                                          </p:stCondLst>
                                        </p:cTn>
                                        <p:tgtEl>
                                          <p:spTgt spid="48"/>
                                        </p:tgtEl>
                                        <p:attrNameLst>
                                          <p:attrName>style.visibility</p:attrName>
                                        </p:attrNameLst>
                                      </p:cBhvr>
                                      <p:to>
                                        <p:strVal val="visible"/>
                                      </p:to>
                                    </p:set>
                                    <p:anim calcmode="lin" valueType="num">
                                      <p:cBhvr>
                                        <p:cTn id="68" dur="1000" fill="hold"/>
                                        <p:tgtEl>
                                          <p:spTgt spid="48"/>
                                        </p:tgtEl>
                                        <p:attrNameLst>
                                          <p:attrName>ppt_w</p:attrName>
                                        </p:attrNameLst>
                                      </p:cBhvr>
                                      <p:tavLst>
                                        <p:tav tm="0">
                                          <p:val>
                                            <p:fltVal val="0"/>
                                          </p:val>
                                        </p:tav>
                                        <p:tav tm="100000">
                                          <p:val>
                                            <p:strVal val="#ppt_w"/>
                                          </p:val>
                                        </p:tav>
                                      </p:tavLst>
                                    </p:anim>
                                    <p:anim calcmode="lin" valueType="num">
                                      <p:cBhvr>
                                        <p:cTn id="69" dur="1000" fill="hold"/>
                                        <p:tgtEl>
                                          <p:spTgt spid="48"/>
                                        </p:tgtEl>
                                        <p:attrNameLst>
                                          <p:attrName>ppt_h</p:attrName>
                                        </p:attrNameLst>
                                      </p:cBhvr>
                                      <p:tavLst>
                                        <p:tav tm="0">
                                          <p:val>
                                            <p:fltVal val="0"/>
                                          </p:val>
                                        </p:tav>
                                        <p:tav tm="100000">
                                          <p:val>
                                            <p:strVal val="#ppt_h"/>
                                          </p:val>
                                        </p:tav>
                                      </p:tavLst>
                                    </p:anim>
                                    <p:animEffect transition="in" filter="fade">
                                      <p:cBhvr>
                                        <p:cTn id="70" dur="1000"/>
                                        <p:tgtEl>
                                          <p:spTgt spid="48"/>
                                        </p:tgtEl>
                                      </p:cBhvr>
                                    </p:animEffect>
                                  </p:childTnLst>
                                </p:cTn>
                              </p:par>
                              <p:par>
                                <p:cTn id="71" presetID="64" presetClass="path" presetSubtype="0" fill="hold" nodeType="withEffect">
                                  <p:stCondLst>
                                    <p:cond delay="500"/>
                                  </p:stCondLst>
                                  <p:childTnLst>
                                    <p:animMotion origin="layout" path="M 4.4657E-6 3.7037E-6 L -0.71249 -0.67223 " pathEditMode="relative" rAng="0" ptsTypes="AA">
                                      <p:cBhvr>
                                        <p:cTn id="72" dur="1000" spd="-100000" fill="hold"/>
                                        <p:tgtEl>
                                          <p:spTgt spid="48"/>
                                        </p:tgtEl>
                                        <p:attrNameLst>
                                          <p:attrName>ppt_x</p:attrName>
                                          <p:attrName>ppt_y</p:attrName>
                                        </p:attrNameLst>
                                      </p:cBhvr>
                                      <p:rCtr x="-35624" y="-33611"/>
                                    </p:animMotion>
                                  </p:childTnLst>
                                </p:cTn>
                              </p:par>
                              <p:par>
                                <p:cTn id="73" presetID="42" presetClass="entr" presetSubtype="0" fill="hold" grpId="0" nodeType="withEffect">
                                  <p:stCondLst>
                                    <p:cond delay="500"/>
                                  </p:stCondLst>
                                  <p:childTnLst>
                                    <p:set>
                                      <p:cBhvr>
                                        <p:cTn id="74" dur="1" fill="hold">
                                          <p:stCondLst>
                                            <p:cond delay="0"/>
                                          </p:stCondLst>
                                        </p:cTn>
                                        <p:tgtEl>
                                          <p:spTgt spid="51"/>
                                        </p:tgtEl>
                                        <p:attrNameLst>
                                          <p:attrName>style.visibility</p:attrName>
                                        </p:attrNameLst>
                                      </p:cBhvr>
                                      <p:to>
                                        <p:strVal val="visible"/>
                                      </p:to>
                                    </p:set>
                                    <p:animEffect transition="in" filter="fade">
                                      <p:cBhvr>
                                        <p:cTn id="75" dur="1000"/>
                                        <p:tgtEl>
                                          <p:spTgt spid="51"/>
                                        </p:tgtEl>
                                      </p:cBhvr>
                                    </p:animEffect>
                                    <p:anim calcmode="lin" valueType="num">
                                      <p:cBhvr>
                                        <p:cTn id="76" dur="1000" fill="hold"/>
                                        <p:tgtEl>
                                          <p:spTgt spid="51"/>
                                        </p:tgtEl>
                                        <p:attrNameLst>
                                          <p:attrName>ppt_x</p:attrName>
                                        </p:attrNameLst>
                                      </p:cBhvr>
                                      <p:tavLst>
                                        <p:tav tm="0">
                                          <p:val>
                                            <p:strVal val="#ppt_x"/>
                                          </p:val>
                                        </p:tav>
                                        <p:tav tm="100000">
                                          <p:val>
                                            <p:strVal val="#ppt_x"/>
                                          </p:val>
                                        </p:tav>
                                      </p:tavLst>
                                    </p:anim>
                                    <p:anim calcmode="lin" valueType="num">
                                      <p:cBhvr>
                                        <p:cTn id="77" dur="1000" fill="hold"/>
                                        <p:tgtEl>
                                          <p:spTgt spid="51"/>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500"/>
                                  </p:stCondLst>
                                  <p:childTnLst>
                                    <p:set>
                                      <p:cBhvr>
                                        <p:cTn id="79" dur="1" fill="hold">
                                          <p:stCondLst>
                                            <p:cond delay="0"/>
                                          </p:stCondLst>
                                        </p:cTn>
                                        <p:tgtEl>
                                          <p:spTgt spid="52"/>
                                        </p:tgtEl>
                                        <p:attrNameLst>
                                          <p:attrName>style.visibility</p:attrName>
                                        </p:attrNameLst>
                                      </p:cBhvr>
                                      <p:to>
                                        <p:strVal val="visible"/>
                                      </p:to>
                                    </p:set>
                                    <p:animEffect transition="in" filter="fade">
                                      <p:cBhvr>
                                        <p:cTn id="80" dur="1000"/>
                                        <p:tgtEl>
                                          <p:spTgt spid="52"/>
                                        </p:tgtEl>
                                      </p:cBhvr>
                                    </p:animEffect>
                                    <p:anim calcmode="lin" valueType="num">
                                      <p:cBhvr>
                                        <p:cTn id="81" dur="1000" fill="hold"/>
                                        <p:tgtEl>
                                          <p:spTgt spid="52"/>
                                        </p:tgtEl>
                                        <p:attrNameLst>
                                          <p:attrName>ppt_x</p:attrName>
                                        </p:attrNameLst>
                                      </p:cBhvr>
                                      <p:tavLst>
                                        <p:tav tm="0">
                                          <p:val>
                                            <p:strVal val="#ppt_x"/>
                                          </p:val>
                                        </p:tav>
                                        <p:tav tm="100000">
                                          <p:val>
                                            <p:strVal val="#ppt_x"/>
                                          </p:val>
                                        </p:tav>
                                      </p:tavLst>
                                    </p:anim>
                                    <p:anim calcmode="lin" valueType="num">
                                      <p:cBhvr>
                                        <p:cTn id="82" dur="1000" fill="hold"/>
                                        <p:tgtEl>
                                          <p:spTgt spid="52"/>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500"/>
                                  </p:stCondLst>
                                  <p:childTnLst>
                                    <p:set>
                                      <p:cBhvr>
                                        <p:cTn id="84" dur="1" fill="hold">
                                          <p:stCondLst>
                                            <p:cond delay="0"/>
                                          </p:stCondLst>
                                        </p:cTn>
                                        <p:tgtEl>
                                          <p:spTgt spid="53"/>
                                        </p:tgtEl>
                                        <p:attrNameLst>
                                          <p:attrName>style.visibility</p:attrName>
                                        </p:attrNameLst>
                                      </p:cBhvr>
                                      <p:to>
                                        <p:strVal val="visible"/>
                                      </p:to>
                                    </p:set>
                                    <p:animEffect transition="in" filter="fade">
                                      <p:cBhvr>
                                        <p:cTn id="85" dur="1000"/>
                                        <p:tgtEl>
                                          <p:spTgt spid="53"/>
                                        </p:tgtEl>
                                      </p:cBhvr>
                                    </p:animEffect>
                                    <p:anim calcmode="lin" valueType="num">
                                      <p:cBhvr>
                                        <p:cTn id="86" dur="1000" fill="hold"/>
                                        <p:tgtEl>
                                          <p:spTgt spid="53"/>
                                        </p:tgtEl>
                                        <p:attrNameLst>
                                          <p:attrName>ppt_x</p:attrName>
                                        </p:attrNameLst>
                                      </p:cBhvr>
                                      <p:tavLst>
                                        <p:tav tm="0">
                                          <p:val>
                                            <p:strVal val="#ppt_x"/>
                                          </p:val>
                                        </p:tav>
                                        <p:tav tm="100000">
                                          <p:val>
                                            <p:strVal val="#ppt_x"/>
                                          </p:val>
                                        </p:tav>
                                      </p:tavLst>
                                    </p:anim>
                                    <p:anim calcmode="lin" valueType="num">
                                      <p:cBhvr>
                                        <p:cTn id="87" dur="1000" fill="hold"/>
                                        <p:tgtEl>
                                          <p:spTgt spid="53"/>
                                        </p:tgtEl>
                                        <p:attrNameLst>
                                          <p:attrName>ppt_y</p:attrName>
                                        </p:attrNameLst>
                                      </p:cBhvr>
                                      <p:tavLst>
                                        <p:tav tm="0">
                                          <p:val>
                                            <p:strVal val="#ppt_y+.1"/>
                                          </p:val>
                                        </p:tav>
                                        <p:tav tm="100000">
                                          <p:val>
                                            <p:strVal val="#ppt_y"/>
                                          </p:val>
                                        </p:tav>
                                      </p:tavLst>
                                    </p:anim>
                                  </p:childTnLst>
                                </p:cTn>
                              </p:par>
                              <p:par>
                                <p:cTn id="88" presetID="1" presetClass="entr" presetSubtype="0" fill="hold" nodeType="withEffect">
                                  <p:stCondLst>
                                    <p:cond delay="500"/>
                                  </p:stCondLst>
                                  <p:childTnLst>
                                    <p:set>
                                      <p:cBhvr>
                                        <p:cTn id="89" dur="1" fill="hold">
                                          <p:stCondLst>
                                            <p:cond delay="0"/>
                                          </p:stCondLst>
                                        </p:cTn>
                                        <p:tgtEl>
                                          <p:spTgt spid="54"/>
                                        </p:tgtEl>
                                        <p:attrNameLst>
                                          <p:attrName>style.visibility</p:attrName>
                                        </p:attrNameLst>
                                      </p:cBhvr>
                                      <p:to>
                                        <p:strVal val="visible"/>
                                      </p:to>
                                    </p:set>
                                  </p:childTnLst>
                                </p:cTn>
                              </p:par>
                              <p:par>
                                <p:cTn id="90" presetID="53" presetClass="entr" presetSubtype="16" fill="hold" nodeType="withEffect">
                                  <p:stCondLst>
                                    <p:cond delay="500"/>
                                  </p:stCondLst>
                                  <p:childTnLst>
                                    <p:set>
                                      <p:cBhvr>
                                        <p:cTn id="91" dur="1" fill="hold">
                                          <p:stCondLst>
                                            <p:cond delay="0"/>
                                          </p:stCondLst>
                                        </p:cTn>
                                        <p:tgtEl>
                                          <p:spTgt spid="54"/>
                                        </p:tgtEl>
                                        <p:attrNameLst>
                                          <p:attrName>style.visibility</p:attrName>
                                        </p:attrNameLst>
                                      </p:cBhvr>
                                      <p:to>
                                        <p:strVal val="visible"/>
                                      </p:to>
                                    </p:set>
                                    <p:anim calcmode="lin" valueType="num">
                                      <p:cBhvr>
                                        <p:cTn id="92" dur="1000" fill="hold"/>
                                        <p:tgtEl>
                                          <p:spTgt spid="54"/>
                                        </p:tgtEl>
                                        <p:attrNameLst>
                                          <p:attrName>ppt_w</p:attrName>
                                        </p:attrNameLst>
                                      </p:cBhvr>
                                      <p:tavLst>
                                        <p:tav tm="0">
                                          <p:val>
                                            <p:fltVal val="0"/>
                                          </p:val>
                                        </p:tav>
                                        <p:tav tm="100000">
                                          <p:val>
                                            <p:strVal val="#ppt_w"/>
                                          </p:val>
                                        </p:tav>
                                      </p:tavLst>
                                    </p:anim>
                                    <p:anim calcmode="lin" valueType="num">
                                      <p:cBhvr>
                                        <p:cTn id="93" dur="1000" fill="hold"/>
                                        <p:tgtEl>
                                          <p:spTgt spid="54"/>
                                        </p:tgtEl>
                                        <p:attrNameLst>
                                          <p:attrName>ppt_h</p:attrName>
                                        </p:attrNameLst>
                                      </p:cBhvr>
                                      <p:tavLst>
                                        <p:tav tm="0">
                                          <p:val>
                                            <p:fltVal val="0"/>
                                          </p:val>
                                        </p:tav>
                                        <p:tav tm="100000">
                                          <p:val>
                                            <p:strVal val="#ppt_h"/>
                                          </p:val>
                                        </p:tav>
                                      </p:tavLst>
                                    </p:anim>
                                    <p:animEffect transition="in" filter="fade">
                                      <p:cBhvr>
                                        <p:cTn id="94" dur="1000"/>
                                        <p:tgtEl>
                                          <p:spTgt spid="54"/>
                                        </p:tgtEl>
                                      </p:cBhvr>
                                    </p:animEffect>
                                  </p:childTnLst>
                                </p:cTn>
                              </p:par>
                              <p:par>
                                <p:cTn id="95" presetID="64" presetClass="path" presetSubtype="0" fill="hold" nodeType="withEffect">
                                  <p:stCondLst>
                                    <p:cond delay="500"/>
                                  </p:stCondLst>
                                  <p:childTnLst>
                                    <p:animMotion origin="layout" path="M 0.00013 0.00116 L -0.7125 -0.67292 " pathEditMode="relative" rAng="0" ptsTypes="AA">
                                      <p:cBhvr>
                                        <p:cTn id="96" dur="1000" spd="-100000" fill="hold"/>
                                        <p:tgtEl>
                                          <p:spTgt spid="54"/>
                                        </p:tgtEl>
                                        <p:attrNameLst>
                                          <p:attrName>ppt_x</p:attrName>
                                          <p:attrName>ppt_y</p:attrName>
                                        </p:attrNameLst>
                                      </p:cBhvr>
                                      <p:rCtr x="-35638" y="-33704"/>
                                    </p:animMotion>
                                  </p:childTnLst>
                                </p:cTn>
                              </p:par>
                              <p:par>
                                <p:cTn id="97" presetID="42" presetClass="entr" presetSubtype="0" fill="hold" grpId="0" nodeType="withEffect">
                                  <p:stCondLst>
                                    <p:cond delay="500"/>
                                  </p:stCondLst>
                                  <p:childTnLst>
                                    <p:set>
                                      <p:cBhvr>
                                        <p:cTn id="98" dur="1" fill="hold">
                                          <p:stCondLst>
                                            <p:cond delay="0"/>
                                          </p:stCondLst>
                                        </p:cTn>
                                        <p:tgtEl>
                                          <p:spTgt spid="57"/>
                                        </p:tgtEl>
                                        <p:attrNameLst>
                                          <p:attrName>style.visibility</p:attrName>
                                        </p:attrNameLst>
                                      </p:cBhvr>
                                      <p:to>
                                        <p:strVal val="visible"/>
                                      </p:to>
                                    </p:set>
                                    <p:animEffect transition="in" filter="fade">
                                      <p:cBhvr>
                                        <p:cTn id="99" dur="1000"/>
                                        <p:tgtEl>
                                          <p:spTgt spid="57"/>
                                        </p:tgtEl>
                                      </p:cBhvr>
                                    </p:animEffect>
                                    <p:anim calcmode="lin" valueType="num">
                                      <p:cBhvr>
                                        <p:cTn id="100" dur="1000" fill="hold"/>
                                        <p:tgtEl>
                                          <p:spTgt spid="57"/>
                                        </p:tgtEl>
                                        <p:attrNameLst>
                                          <p:attrName>ppt_x</p:attrName>
                                        </p:attrNameLst>
                                      </p:cBhvr>
                                      <p:tavLst>
                                        <p:tav tm="0">
                                          <p:val>
                                            <p:strVal val="#ppt_x"/>
                                          </p:val>
                                        </p:tav>
                                        <p:tav tm="100000">
                                          <p:val>
                                            <p:strVal val="#ppt_x"/>
                                          </p:val>
                                        </p:tav>
                                      </p:tavLst>
                                    </p:anim>
                                    <p:anim calcmode="lin" valueType="num">
                                      <p:cBhvr>
                                        <p:cTn id="101" dur="1000" fill="hold"/>
                                        <p:tgtEl>
                                          <p:spTgt spid="57"/>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500"/>
                                  </p:stCondLst>
                                  <p:childTnLst>
                                    <p:set>
                                      <p:cBhvr>
                                        <p:cTn id="103" dur="1" fill="hold">
                                          <p:stCondLst>
                                            <p:cond delay="0"/>
                                          </p:stCondLst>
                                        </p:cTn>
                                        <p:tgtEl>
                                          <p:spTgt spid="58"/>
                                        </p:tgtEl>
                                        <p:attrNameLst>
                                          <p:attrName>style.visibility</p:attrName>
                                        </p:attrNameLst>
                                      </p:cBhvr>
                                      <p:to>
                                        <p:strVal val="visible"/>
                                      </p:to>
                                    </p:set>
                                    <p:animEffect transition="in" filter="fade">
                                      <p:cBhvr>
                                        <p:cTn id="104" dur="1000"/>
                                        <p:tgtEl>
                                          <p:spTgt spid="58"/>
                                        </p:tgtEl>
                                      </p:cBhvr>
                                    </p:animEffect>
                                    <p:anim calcmode="lin" valueType="num">
                                      <p:cBhvr>
                                        <p:cTn id="105" dur="1000" fill="hold"/>
                                        <p:tgtEl>
                                          <p:spTgt spid="58"/>
                                        </p:tgtEl>
                                        <p:attrNameLst>
                                          <p:attrName>ppt_x</p:attrName>
                                        </p:attrNameLst>
                                      </p:cBhvr>
                                      <p:tavLst>
                                        <p:tav tm="0">
                                          <p:val>
                                            <p:strVal val="#ppt_x"/>
                                          </p:val>
                                        </p:tav>
                                        <p:tav tm="100000">
                                          <p:val>
                                            <p:strVal val="#ppt_x"/>
                                          </p:val>
                                        </p:tav>
                                      </p:tavLst>
                                    </p:anim>
                                    <p:anim calcmode="lin" valueType="num">
                                      <p:cBhvr>
                                        <p:cTn id="106" dur="1000" fill="hold"/>
                                        <p:tgtEl>
                                          <p:spTgt spid="58"/>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500"/>
                                  </p:stCondLst>
                                  <p:childTnLst>
                                    <p:set>
                                      <p:cBhvr>
                                        <p:cTn id="108" dur="1" fill="hold">
                                          <p:stCondLst>
                                            <p:cond delay="0"/>
                                          </p:stCondLst>
                                        </p:cTn>
                                        <p:tgtEl>
                                          <p:spTgt spid="59"/>
                                        </p:tgtEl>
                                        <p:attrNameLst>
                                          <p:attrName>style.visibility</p:attrName>
                                        </p:attrNameLst>
                                      </p:cBhvr>
                                      <p:to>
                                        <p:strVal val="visible"/>
                                      </p:to>
                                    </p:set>
                                    <p:animEffect transition="in" filter="fade">
                                      <p:cBhvr>
                                        <p:cTn id="109" dur="1000"/>
                                        <p:tgtEl>
                                          <p:spTgt spid="59"/>
                                        </p:tgtEl>
                                      </p:cBhvr>
                                    </p:animEffect>
                                    <p:anim calcmode="lin" valueType="num">
                                      <p:cBhvr>
                                        <p:cTn id="110" dur="1000" fill="hold"/>
                                        <p:tgtEl>
                                          <p:spTgt spid="59"/>
                                        </p:tgtEl>
                                        <p:attrNameLst>
                                          <p:attrName>ppt_x</p:attrName>
                                        </p:attrNameLst>
                                      </p:cBhvr>
                                      <p:tavLst>
                                        <p:tav tm="0">
                                          <p:val>
                                            <p:strVal val="#ppt_x"/>
                                          </p:val>
                                        </p:tav>
                                        <p:tav tm="100000">
                                          <p:val>
                                            <p:strVal val="#ppt_x"/>
                                          </p:val>
                                        </p:tav>
                                      </p:tavLst>
                                    </p:anim>
                                    <p:anim calcmode="lin" valueType="num">
                                      <p:cBhvr>
                                        <p:cTn id="111" dur="1000" fill="hold"/>
                                        <p:tgtEl>
                                          <p:spTgt spid="59"/>
                                        </p:tgtEl>
                                        <p:attrNameLst>
                                          <p:attrName>ppt_y</p:attrName>
                                        </p:attrNameLst>
                                      </p:cBhvr>
                                      <p:tavLst>
                                        <p:tav tm="0">
                                          <p:val>
                                            <p:strVal val="#ppt_y+.1"/>
                                          </p:val>
                                        </p:tav>
                                        <p:tav tm="100000">
                                          <p:val>
                                            <p:strVal val="#ppt_y"/>
                                          </p:val>
                                        </p:tav>
                                      </p:tavLst>
                                    </p:anim>
                                  </p:childTnLst>
                                </p:cTn>
                              </p:par>
                              <p:par>
                                <p:cTn id="112" presetID="1" presetClass="entr" presetSubtype="0" fill="hold" nodeType="withEffect">
                                  <p:stCondLst>
                                    <p:cond delay="500"/>
                                  </p:stCondLst>
                                  <p:childTnLst>
                                    <p:set>
                                      <p:cBhvr>
                                        <p:cTn id="113" dur="1" fill="hold">
                                          <p:stCondLst>
                                            <p:cond delay="0"/>
                                          </p:stCondLst>
                                        </p:cTn>
                                        <p:tgtEl>
                                          <p:spTgt spid="60"/>
                                        </p:tgtEl>
                                        <p:attrNameLst>
                                          <p:attrName>style.visibility</p:attrName>
                                        </p:attrNameLst>
                                      </p:cBhvr>
                                      <p:to>
                                        <p:strVal val="visible"/>
                                      </p:to>
                                    </p:set>
                                  </p:childTnLst>
                                </p:cTn>
                              </p:par>
                              <p:par>
                                <p:cTn id="114" presetID="53" presetClass="entr" presetSubtype="16" fill="hold" nodeType="withEffect">
                                  <p:stCondLst>
                                    <p:cond delay="500"/>
                                  </p:stCondLst>
                                  <p:childTnLst>
                                    <p:set>
                                      <p:cBhvr>
                                        <p:cTn id="115" dur="1" fill="hold">
                                          <p:stCondLst>
                                            <p:cond delay="0"/>
                                          </p:stCondLst>
                                        </p:cTn>
                                        <p:tgtEl>
                                          <p:spTgt spid="60"/>
                                        </p:tgtEl>
                                        <p:attrNameLst>
                                          <p:attrName>style.visibility</p:attrName>
                                        </p:attrNameLst>
                                      </p:cBhvr>
                                      <p:to>
                                        <p:strVal val="visible"/>
                                      </p:to>
                                    </p:set>
                                    <p:anim calcmode="lin" valueType="num">
                                      <p:cBhvr>
                                        <p:cTn id="116" dur="1000" fill="hold"/>
                                        <p:tgtEl>
                                          <p:spTgt spid="60"/>
                                        </p:tgtEl>
                                        <p:attrNameLst>
                                          <p:attrName>ppt_w</p:attrName>
                                        </p:attrNameLst>
                                      </p:cBhvr>
                                      <p:tavLst>
                                        <p:tav tm="0">
                                          <p:val>
                                            <p:fltVal val="0"/>
                                          </p:val>
                                        </p:tav>
                                        <p:tav tm="100000">
                                          <p:val>
                                            <p:strVal val="#ppt_w"/>
                                          </p:val>
                                        </p:tav>
                                      </p:tavLst>
                                    </p:anim>
                                    <p:anim calcmode="lin" valueType="num">
                                      <p:cBhvr>
                                        <p:cTn id="117" dur="1000" fill="hold"/>
                                        <p:tgtEl>
                                          <p:spTgt spid="60"/>
                                        </p:tgtEl>
                                        <p:attrNameLst>
                                          <p:attrName>ppt_h</p:attrName>
                                        </p:attrNameLst>
                                      </p:cBhvr>
                                      <p:tavLst>
                                        <p:tav tm="0">
                                          <p:val>
                                            <p:fltVal val="0"/>
                                          </p:val>
                                        </p:tav>
                                        <p:tav tm="100000">
                                          <p:val>
                                            <p:strVal val="#ppt_h"/>
                                          </p:val>
                                        </p:tav>
                                      </p:tavLst>
                                    </p:anim>
                                    <p:animEffect transition="in" filter="fade">
                                      <p:cBhvr>
                                        <p:cTn id="118" dur="1000"/>
                                        <p:tgtEl>
                                          <p:spTgt spid="60"/>
                                        </p:tgtEl>
                                      </p:cBhvr>
                                    </p:animEffect>
                                  </p:childTnLst>
                                </p:cTn>
                              </p:par>
                              <p:par>
                                <p:cTn id="119" presetID="64" presetClass="path" presetSubtype="0" fill="hold" nodeType="withEffect">
                                  <p:stCondLst>
                                    <p:cond delay="500"/>
                                  </p:stCondLst>
                                  <p:childTnLst>
                                    <p:animMotion origin="layout" path="M 4.4657E-6 3.7037E-6 L -0.71249 -0.67223 " pathEditMode="relative" rAng="0" ptsTypes="AA">
                                      <p:cBhvr>
                                        <p:cTn id="120" dur="1000" spd="-100000" fill="hold"/>
                                        <p:tgtEl>
                                          <p:spTgt spid="60"/>
                                        </p:tgtEl>
                                        <p:attrNameLst>
                                          <p:attrName>ppt_x</p:attrName>
                                          <p:attrName>ppt_y</p:attrName>
                                        </p:attrNameLst>
                                      </p:cBhvr>
                                      <p:rCtr x="-35624" y="-33611"/>
                                    </p:animMotion>
                                  </p:childTnLst>
                                </p:cTn>
                              </p:par>
                              <p:par>
                                <p:cTn id="121" presetID="42" presetClass="entr" presetSubtype="0" fill="hold" grpId="0" nodeType="withEffect">
                                  <p:stCondLst>
                                    <p:cond delay="500"/>
                                  </p:stCondLst>
                                  <p:childTnLst>
                                    <p:set>
                                      <p:cBhvr>
                                        <p:cTn id="122" dur="1" fill="hold">
                                          <p:stCondLst>
                                            <p:cond delay="0"/>
                                          </p:stCondLst>
                                        </p:cTn>
                                        <p:tgtEl>
                                          <p:spTgt spid="63"/>
                                        </p:tgtEl>
                                        <p:attrNameLst>
                                          <p:attrName>style.visibility</p:attrName>
                                        </p:attrNameLst>
                                      </p:cBhvr>
                                      <p:to>
                                        <p:strVal val="visible"/>
                                      </p:to>
                                    </p:set>
                                    <p:animEffect transition="in" filter="fade">
                                      <p:cBhvr>
                                        <p:cTn id="123" dur="1000"/>
                                        <p:tgtEl>
                                          <p:spTgt spid="63"/>
                                        </p:tgtEl>
                                      </p:cBhvr>
                                    </p:animEffect>
                                    <p:anim calcmode="lin" valueType="num">
                                      <p:cBhvr>
                                        <p:cTn id="124" dur="1000" fill="hold"/>
                                        <p:tgtEl>
                                          <p:spTgt spid="63"/>
                                        </p:tgtEl>
                                        <p:attrNameLst>
                                          <p:attrName>ppt_x</p:attrName>
                                        </p:attrNameLst>
                                      </p:cBhvr>
                                      <p:tavLst>
                                        <p:tav tm="0">
                                          <p:val>
                                            <p:strVal val="#ppt_x"/>
                                          </p:val>
                                        </p:tav>
                                        <p:tav tm="100000">
                                          <p:val>
                                            <p:strVal val="#ppt_x"/>
                                          </p:val>
                                        </p:tav>
                                      </p:tavLst>
                                    </p:anim>
                                    <p:anim calcmode="lin" valueType="num">
                                      <p:cBhvr>
                                        <p:cTn id="125" dur="1000" fill="hold"/>
                                        <p:tgtEl>
                                          <p:spTgt spid="63"/>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500"/>
                                  </p:stCondLst>
                                  <p:childTnLst>
                                    <p:set>
                                      <p:cBhvr>
                                        <p:cTn id="127" dur="1" fill="hold">
                                          <p:stCondLst>
                                            <p:cond delay="0"/>
                                          </p:stCondLst>
                                        </p:cTn>
                                        <p:tgtEl>
                                          <p:spTgt spid="64"/>
                                        </p:tgtEl>
                                        <p:attrNameLst>
                                          <p:attrName>style.visibility</p:attrName>
                                        </p:attrNameLst>
                                      </p:cBhvr>
                                      <p:to>
                                        <p:strVal val="visible"/>
                                      </p:to>
                                    </p:set>
                                    <p:animEffect transition="in" filter="fade">
                                      <p:cBhvr>
                                        <p:cTn id="128" dur="1000"/>
                                        <p:tgtEl>
                                          <p:spTgt spid="64"/>
                                        </p:tgtEl>
                                      </p:cBhvr>
                                    </p:animEffect>
                                    <p:anim calcmode="lin" valueType="num">
                                      <p:cBhvr>
                                        <p:cTn id="129" dur="1000" fill="hold"/>
                                        <p:tgtEl>
                                          <p:spTgt spid="64"/>
                                        </p:tgtEl>
                                        <p:attrNameLst>
                                          <p:attrName>ppt_x</p:attrName>
                                        </p:attrNameLst>
                                      </p:cBhvr>
                                      <p:tavLst>
                                        <p:tav tm="0">
                                          <p:val>
                                            <p:strVal val="#ppt_x"/>
                                          </p:val>
                                        </p:tav>
                                        <p:tav tm="100000">
                                          <p:val>
                                            <p:strVal val="#ppt_x"/>
                                          </p:val>
                                        </p:tav>
                                      </p:tavLst>
                                    </p:anim>
                                    <p:anim calcmode="lin" valueType="num">
                                      <p:cBhvr>
                                        <p:cTn id="130" dur="1000" fill="hold"/>
                                        <p:tgtEl>
                                          <p:spTgt spid="64"/>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500"/>
                                  </p:stCondLst>
                                  <p:childTnLst>
                                    <p:set>
                                      <p:cBhvr>
                                        <p:cTn id="132" dur="1" fill="hold">
                                          <p:stCondLst>
                                            <p:cond delay="0"/>
                                          </p:stCondLst>
                                        </p:cTn>
                                        <p:tgtEl>
                                          <p:spTgt spid="65"/>
                                        </p:tgtEl>
                                        <p:attrNameLst>
                                          <p:attrName>style.visibility</p:attrName>
                                        </p:attrNameLst>
                                      </p:cBhvr>
                                      <p:to>
                                        <p:strVal val="visible"/>
                                      </p:to>
                                    </p:set>
                                    <p:animEffect transition="in" filter="fade">
                                      <p:cBhvr>
                                        <p:cTn id="133" dur="1000"/>
                                        <p:tgtEl>
                                          <p:spTgt spid="65"/>
                                        </p:tgtEl>
                                      </p:cBhvr>
                                    </p:animEffect>
                                    <p:anim calcmode="lin" valueType="num">
                                      <p:cBhvr>
                                        <p:cTn id="134" dur="1000" fill="hold"/>
                                        <p:tgtEl>
                                          <p:spTgt spid="65"/>
                                        </p:tgtEl>
                                        <p:attrNameLst>
                                          <p:attrName>ppt_x</p:attrName>
                                        </p:attrNameLst>
                                      </p:cBhvr>
                                      <p:tavLst>
                                        <p:tav tm="0">
                                          <p:val>
                                            <p:strVal val="#ppt_x"/>
                                          </p:val>
                                        </p:tav>
                                        <p:tav tm="100000">
                                          <p:val>
                                            <p:strVal val="#ppt_x"/>
                                          </p:val>
                                        </p:tav>
                                      </p:tavLst>
                                    </p:anim>
                                    <p:anim calcmode="lin" valueType="num">
                                      <p:cBhvr>
                                        <p:cTn id="135"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p:bldP spid="41" grpId="0"/>
      <p:bldP spid="45" grpId="0"/>
      <p:bldP spid="46" grpId="0"/>
      <p:bldP spid="47" grpId="0"/>
      <p:bldP spid="51" grpId="0"/>
      <p:bldP spid="52" grpId="0"/>
      <p:bldP spid="53" grpId="0"/>
      <p:bldP spid="57" grpId="0"/>
      <p:bldP spid="58" grpId="0"/>
      <p:bldP spid="59" grpId="0"/>
      <p:bldP spid="63" grpId="0"/>
      <p:bldP spid="64" grpId="0"/>
      <p:bldP spid="6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rot="21440555">
            <a:off x="2176487" y="1662027"/>
            <a:ext cx="485927" cy="2105686"/>
          </a:xfrm>
          <a:prstGeom prst="rect">
            <a:avLst/>
          </a:prstGeom>
          <a:blipFill dpi="0" rotWithShape="1">
            <a:blip r:embed="rId2">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46" name="矩形 45"/>
          <p:cNvSpPr/>
          <p:nvPr/>
        </p:nvSpPr>
        <p:spPr>
          <a:xfrm>
            <a:off x="3571249" y="2714870"/>
            <a:ext cx="485927" cy="1052843"/>
          </a:xfrm>
          <a:prstGeom prst="rect">
            <a:avLst/>
          </a:prstGeom>
          <a:blipFill dpi="0" rotWithShape="1">
            <a:blip r:embed="rId3">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47" name="矩形 46"/>
          <p:cNvSpPr/>
          <p:nvPr/>
        </p:nvSpPr>
        <p:spPr>
          <a:xfrm rot="21398244">
            <a:off x="4980576" y="2109534"/>
            <a:ext cx="485927" cy="1637819"/>
          </a:xfrm>
          <a:prstGeom prst="rect">
            <a:avLst/>
          </a:prstGeom>
          <a:blipFill dpi="0" rotWithShape="1">
            <a:blip r:embed="rId4">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48" name="矩形 47"/>
          <p:cNvSpPr/>
          <p:nvPr/>
        </p:nvSpPr>
        <p:spPr>
          <a:xfrm rot="21448201">
            <a:off x="6438358" y="1446060"/>
            <a:ext cx="485927" cy="2321653"/>
          </a:xfrm>
          <a:prstGeom prst="rect">
            <a:avLst/>
          </a:prstGeom>
          <a:blipFill dpi="0" rotWithShape="1">
            <a:blip r:embed="rId5">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grpSp>
        <p:nvGrpSpPr>
          <p:cNvPr id="49" name="组合 48"/>
          <p:cNvGrpSpPr/>
          <p:nvPr/>
        </p:nvGrpSpPr>
        <p:grpSpPr>
          <a:xfrm>
            <a:off x="1983880" y="3228164"/>
            <a:ext cx="863871" cy="778878"/>
            <a:chOff x="5424755" y="1340768"/>
            <a:chExt cx="670560" cy="604586"/>
          </a:xfrm>
          <a:blipFill dpi="0" rotWithShape="1">
            <a:blip r:embed="rId2">
              <a:extLst>
                <a:ext uri="{28A0092B-C50C-407E-A947-70E740481C1C}">
                  <a14:useLocalDpi xmlns:a14="http://schemas.microsoft.com/office/drawing/2010/main" val="0"/>
                </a:ext>
              </a:extLst>
            </a:blip>
            <a:srcRect/>
            <a:stretch>
              <a:fillRect/>
            </a:stretch>
          </a:blipFill>
        </p:grpSpPr>
        <p:grpSp>
          <p:nvGrpSpPr>
            <p:cNvPr id="50" name="组合 49"/>
            <p:cNvGrpSpPr/>
            <p:nvPr/>
          </p:nvGrpSpPr>
          <p:grpSpPr>
            <a:xfrm>
              <a:off x="5424755" y="1340768"/>
              <a:ext cx="670560" cy="604586"/>
              <a:chOff x="5424755" y="1340768"/>
              <a:chExt cx="670560" cy="604586"/>
            </a:xfrm>
            <a:grpFill/>
          </p:grpSpPr>
          <p:grpSp>
            <p:nvGrpSpPr>
              <p:cNvPr id="52" name="组合 51"/>
              <p:cNvGrpSpPr/>
              <p:nvPr/>
            </p:nvGrpSpPr>
            <p:grpSpPr>
              <a:xfrm>
                <a:off x="5424755" y="1340768"/>
                <a:ext cx="670560" cy="604586"/>
                <a:chOff x="3720691" y="2824413"/>
                <a:chExt cx="1341120" cy="1209172"/>
              </a:xfrm>
              <a:grpFill/>
            </p:grpSpPr>
            <p:sp>
              <p:nvSpPr>
                <p:cNvPr id="5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55" name="Freeform 5"/>
                <p:cNvSpPr>
                  <a:spLocks/>
                </p:cNvSpPr>
                <p:nvPr/>
              </p:nvSpPr>
              <p:spPr bwMode="auto">
                <a:xfrm rot="1855731">
                  <a:off x="3732738" y="2887197"/>
                  <a:ext cx="1264631" cy="114020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53"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51" name="TextBox 7"/>
            <p:cNvSpPr>
              <a:spLocks noChangeArrowheads="1"/>
            </p:cNvSpPr>
            <p:nvPr/>
          </p:nvSpPr>
          <p:spPr bwMode="auto">
            <a:xfrm>
              <a:off x="5472003" y="1508408"/>
              <a:ext cx="576064" cy="250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2099"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01</a:t>
              </a:r>
              <a:endParaRPr lang="zh-CN" altLang="en-US" sz="2099"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56" name="组合 55"/>
          <p:cNvGrpSpPr/>
          <p:nvPr/>
        </p:nvGrpSpPr>
        <p:grpSpPr>
          <a:xfrm>
            <a:off x="3384177" y="3230822"/>
            <a:ext cx="863871" cy="778878"/>
            <a:chOff x="5424755" y="1340768"/>
            <a:chExt cx="670560" cy="604586"/>
          </a:xfrm>
          <a:blipFill dpi="0" rotWithShape="1">
            <a:blip r:embed="rId3">
              <a:extLst>
                <a:ext uri="{28A0092B-C50C-407E-A947-70E740481C1C}">
                  <a14:useLocalDpi xmlns:a14="http://schemas.microsoft.com/office/drawing/2010/main" val="0"/>
                </a:ext>
              </a:extLst>
            </a:blip>
            <a:srcRect/>
            <a:stretch>
              <a:fillRect/>
            </a:stretch>
          </a:blipFill>
        </p:grpSpPr>
        <p:grpSp>
          <p:nvGrpSpPr>
            <p:cNvPr id="57" name="组合 56"/>
            <p:cNvGrpSpPr/>
            <p:nvPr/>
          </p:nvGrpSpPr>
          <p:grpSpPr>
            <a:xfrm>
              <a:off x="5424755" y="1340768"/>
              <a:ext cx="670560" cy="604586"/>
              <a:chOff x="5424755" y="1340768"/>
              <a:chExt cx="670560" cy="604586"/>
            </a:xfrm>
            <a:grpFill/>
          </p:grpSpPr>
          <p:grpSp>
            <p:nvGrpSpPr>
              <p:cNvPr id="59" name="组合 58"/>
              <p:cNvGrpSpPr/>
              <p:nvPr/>
            </p:nvGrpSpPr>
            <p:grpSpPr>
              <a:xfrm>
                <a:off x="5424755" y="1340768"/>
                <a:ext cx="670560" cy="604586"/>
                <a:chOff x="3720691" y="2824413"/>
                <a:chExt cx="1341120" cy="1209172"/>
              </a:xfrm>
              <a:grpFill/>
            </p:grpSpPr>
            <p:sp>
              <p:nvSpPr>
                <p:cNvPr id="6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62"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60"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58" name="TextBox 7"/>
            <p:cNvSpPr>
              <a:spLocks noChangeArrowheads="1"/>
            </p:cNvSpPr>
            <p:nvPr/>
          </p:nvSpPr>
          <p:spPr bwMode="auto">
            <a:xfrm>
              <a:off x="5472003" y="1508408"/>
              <a:ext cx="576064" cy="250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2099"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02</a:t>
              </a:r>
              <a:endParaRPr lang="zh-CN" altLang="en-US" sz="2099"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63" name="组合 62"/>
          <p:cNvGrpSpPr/>
          <p:nvPr/>
        </p:nvGrpSpPr>
        <p:grpSpPr>
          <a:xfrm>
            <a:off x="4787968" y="3228164"/>
            <a:ext cx="863871" cy="778878"/>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64" name="组合 63"/>
            <p:cNvGrpSpPr/>
            <p:nvPr/>
          </p:nvGrpSpPr>
          <p:grpSpPr>
            <a:xfrm>
              <a:off x="5424755" y="1340768"/>
              <a:ext cx="670560" cy="604586"/>
              <a:chOff x="5424755" y="1340768"/>
              <a:chExt cx="670560" cy="604586"/>
            </a:xfrm>
            <a:grpFill/>
          </p:grpSpPr>
          <p:grpSp>
            <p:nvGrpSpPr>
              <p:cNvPr id="66" name="组合 65"/>
              <p:cNvGrpSpPr/>
              <p:nvPr/>
            </p:nvGrpSpPr>
            <p:grpSpPr>
              <a:xfrm>
                <a:off x="5424755" y="1340768"/>
                <a:ext cx="670560" cy="604586"/>
                <a:chOff x="3720691" y="2824413"/>
                <a:chExt cx="1341120" cy="1209172"/>
              </a:xfrm>
              <a:grpFill/>
            </p:grpSpPr>
            <p:sp>
              <p:nvSpPr>
                <p:cNvPr id="6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6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67"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65" name="TextBox 7"/>
            <p:cNvSpPr>
              <a:spLocks noChangeArrowheads="1"/>
            </p:cNvSpPr>
            <p:nvPr/>
          </p:nvSpPr>
          <p:spPr bwMode="auto">
            <a:xfrm>
              <a:off x="5472003" y="1508408"/>
              <a:ext cx="576064" cy="250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2099"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03</a:t>
              </a:r>
              <a:endParaRPr lang="zh-CN" altLang="en-US" sz="2099"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grpSp>
        <p:nvGrpSpPr>
          <p:cNvPr id="70" name="组合 69"/>
          <p:cNvGrpSpPr/>
          <p:nvPr/>
        </p:nvGrpSpPr>
        <p:grpSpPr>
          <a:xfrm>
            <a:off x="6245750" y="3228164"/>
            <a:ext cx="863871" cy="778878"/>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71" name="组合 70"/>
            <p:cNvGrpSpPr/>
            <p:nvPr/>
          </p:nvGrpSpPr>
          <p:grpSpPr>
            <a:xfrm>
              <a:off x="5424755" y="1340768"/>
              <a:ext cx="670560" cy="604586"/>
              <a:chOff x="5424755" y="1340768"/>
              <a:chExt cx="670560" cy="604586"/>
            </a:xfrm>
            <a:grpFill/>
          </p:grpSpPr>
          <p:grpSp>
            <p:nvGrpSpPr>
              <p:cNvPr id="73" name="组合 72"/>
              <p:cNvGrpSpPr/>
              <p:nvPr/>
            </p:nvGrpSpPr>
            <p:grpSpPr>
              <a:xfrm>
                <a:off x="5424755" y="1340768"/>
                <a:ext cx="670560" cy="604586"/>
                <a:chOff x="3720691" y="2824413"/>
                <a:chExt cx="1341120" cy="1209172"/>
              </a:xfrm>
              <a:grpFill/>
            </p:grpSpPr>
            <p:sp>
              <p:nvSpPr>
                <p:cNvPr id="75"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76"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74"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72" name="TextBox 7"/>
            <p:cNvSpPr>
              <a:spLocks noChangeArrowheads="1"/>
            </p:cNvSpPr>
            <p:nvPr/>
          </p:nvSpPr>
          <p:spPr bwMode="auto">
            <a:xfrm>
              <a:off x="5472003" y="1508408"/>
              <a:ext cx="576064" cy="250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405037" fontAlgn="auto">
                <a:spcBef>
                  <a:spcPts val="0"/>
                </a:spcBef>
                <a:spcAft>
                  <a:spcPts val="0"/>
                </a:spcAft>
                <a:defRPr/>
              </a:pPr>
              <a:r>
                <a:rPr lang="en-US" altLang="zh-CN" sz="2099" b="1" dirty="0">
                  <a:solidFill>
                    <a:prstClr val="white"/>
                  </a:solidFill>
                  <a:latin typeface="方正兰亭黑简体" panose="02000000000000000000" pitchFamily="2" charset="-122"/>
                  <a:ea typeface="方正兰亭黑简体" panose="02000000000000000000" pitchFamily="2" charset="-122"/>
                  <a:sym typeface="微软雅黑" pitchFamily="34" charset="-122"/>
                </a:rPr>
                <a:t>04</a:t>
              </a:r>
              <a:endParaRPr lang="zh-CN" altLang="en-US" sz="2099" b="1" dirty="0">
                <a:solidFill>
                  <a:prstClr val="white"/>
                </a:solidFill>
                <a:latin typeface="方正兰亭黑简体" panose="02000000000000000000" pitchFamily="2" charset="-122"/>
                <a:ea typeface="方正兰亭黑简体" panose="02000000000000000000" pitchFamily="2" charset="-122"/>
                <a:sym typeface="微软雅黑" pitchFamily="34" charset="-122"/>
              </a:endParaRPr>
            </a:p>
          </p:txBody>
        </p:sp>
      </p:grpSp>
      <p:sp>
        <p:nvSpPr>
          <p:cNvPr id="77" name="文本框 9"/>
          <p:cNvSpPr txBox="1"/>
          <p:nvPr/>
        </p:nvSpPr>
        <p:spPr>
          <a:xfrm>
            <a:off x="1818411" y="4168272"/>
            <a:ext cx="1025847" cy="236590"/>
          </a:xfrm>
          <a:prstGeom prst="rect">
            <a:avLst/>
          </a:prstGeom>
          <a:noFill/>
        </p:spPr>
        <p:txBody>
          <a:bodyPr wrap="square" lIns="51422" tIns="25711" rIns="51422" bIns="25711" rtlCol="0">
            <a:spAutoFit/>
          </a:bodyPr>
          <a:lstStyle/>
          <a:p>
            <a:pPr marL="0" lvl="1" algn="ct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p>
        </p:txBody>
      </p:sp>
      <p:sp>
        <p:nvSpPr>
          <p:cNvPr id="78" name="文本框 9"/>
          <p:cNvSpPr txBox="1"/>
          <p:nvPr/>
        </p:nvSpPr>
        <p:spPr>
          <a:xfrm>
            <a:off x="1764419" y="4401679"/>
            <a:ext cx="1241815" cy="827521"/>
          </a:xfrm>
          <a:prstGeom prst="rect">
            <a:avLst/>
          </a:prstGeom>
          <a:noFill/>
        </p:spPr>
        <p:txBody>
          <a:bodyPr wrap="square" lIns="51422" tIns="25711" rIns="51422" bIns="25711" rtlCol="0">
            <a:spAutoFit/>
          </a:bodyPr>
          <a:lstStyle/>
          <a:p>
            <a:pPr defTabSz="405037" fontAlgn="auto">
              <a:lnSpc>
                <a:spcPct val="120000"/>
              </a:lnSpc>
              <a:spcAft>
                <a:spcPts val="0"/>
              </a:spcAft>
            </a:pPr>
            <a:r>
              <a:rPr lang="zh-CN" altLang="en-US" sz="1050" dirty="0">
                <a:solidFill>
                  <a:prstClr val="white"/>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r>
              <a:rPr lang="zh-CN" altLang="en-US" sz="1050" dirty="0">
                <a:solidFill>
                  <a:prstClr val="white">
                    <a:lumMod val="50000"/>
                  </a:prstClr>
                </a:solidFill>
                <a:latin typeface="微软雅黑" panose="020B0503020204020204" pitchFamily="34" charset="-122"/>
                <a:ea typeface="微软雅黑" panose="020B0503020204020204" pitchFamily="34" charset="-122"/>
                <a:sym typeface="微软雅黑" pitchFamily="34" charset="-122"/>
              </a:rPr>
              <a:t>。</a:t>
            </a:r>
          </a:p>
        </p:txBody>
      </p:sp>
      <p:sp>
        <p:nvSpPr>
          <p:cNvPr id="79" name="文本框 9"/>
          <p:cNvSpPr txBox="1"/>
          <p:nvPr/>
        </p:nvSpPr>
        <p:spPr>
          <a:xfrm>
            <a:off x="3276193" y="4168272"/>
            <a:ext cx="1025847" cy="236590"/>
          </a:xfrm>
          <a:prstGeom prst="rect">
            <a:avLst/>
          </a:prstGeom>
          <a:noFill/>
        </p:spPr>
        <p:txBody>
          <a:bodyPr wrap="square" lIns="51422" tIns="25711" rIns="51422" bIns="25711" rtlCol="0">
            <a:spAutoFit/>
          </a:bodyPr>
          <a:lstStyle/>
          <a:p>
            <a:pPr marL="0" lvl="1" algn="ct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p>
        </p:txBody>
      </p:sp>
      <p:sp>
        <p:nvSpPr>
          <p:cNvPr id="80" name="文本框 9"/>
          <p:cNvSpPr txBox="1"/>
          <p:nvPr/>
        </p:nvSpPr>
        <p:spPr>
          <a:xfrm>
            <a:off x="3222201" y="4401679"/>
            <a:ext cx="1241815" cy="827521"/>
          </a:xfrm>
          <a:prstGeom prst="rect">
            <a:avLst/>
          </a:prstGeom>
          <a:noFill/>
        </p:spPr>
        <p:txBody>
          <a:bodyPr wrap="square" lIns="51422" tIns="25711" rIns="51422" bIns="25711" rtlCol="0">
            <a:spAutoFit/>
          </a:bodyPr>
          <a:lstStyle/>
          <a:p>
            <a:pPr defTabSz="405037" fontAlgn="auto">
              <a:lnSpc>
                <a:spcPct val="120000"/>
              </a:lnSpc>
              <a:spcAft>
                <a:spcPts val="0"/>
              </a:spcAft>
            </a:pPr>
            <a:r>
              <a:rPr lang="zh-CN" altLang="en-US" sz="1050" dirty="0">
                <a:solidFill>
                  <a:prstClr val="white"/>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r>
              <a:rPr lang="zh-CN" altLang="en-US" sz="1050" dirty="0">
                <a:solidFill>
                  <a:prstClr val="white">
                    <a:lumMod val="50000"/>
                  </a:prstClr>
                </a:solidFill>
                <a:latin typeface="微软雅黑" panose="020B0503020204020204" pitchFamily="34" charset="-122"/>
                <a:ea typeface="微软雅黑" panose="020B0503020204020204" pitchFamily="34" charset="-122"/>
                <a:sym typeface="微软雅黑" pitchFamily="34" charset="-122"/>
              </a:rPr>
              <a:t>。</a:t>
            </a:r>
          </a:p>
        </p:txBody>
      </p:sp>
      <p:sp>
        <p:nvSpPr>
          <p:cNvPr id="81" name="文本框 9"/>
          <p:cNvSpPr txBox="1"/>
          <p:nvPr/>
        </p:nvSpPr>
        <p:spPr>
          <a:xfrm>
            <a:off x="4733976" y="4168272"/>
            <a:ext cx="1025847" cy="236590"/>
          </a:xfrm>
          <a:prstGeom prst="rect">
            <a:avLst/>
          </a:prstGeom>
          <a:noFill/>
        </p:spPr>
        <p:txBody>
          <a:bodyPr wrap="square" lIns="51422" tIns="25711" rIns="51422" bIns="25711" rtlCol="0">
            <a:spAutoFit/>
          </a:bodyPr>
          <a:lstStyle/>
          <a:p>
            <a:pPr marL="0" lvl="1" algn="ct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p>
        </p:txBody>
      </p:sp>
      <p:sp>
        <p:nvSpPr>
          <p:cNvPr id="82" name="文本框 9"/>
          <p:cNvSpPr txBox="1"/>
          <p:nvPr/>
        </p:nvSpPr>
        <p:spPr>
          <a:xfrm>
            <a:off x="4679984" y="4401679"/>
            <a:ext cx="1241815" cy="827521"/>
          </a:xfrm>
          <a:prstGeom prst="rect">
            <a:avLst/>
          </a:prstGeom>
          <a:noFill/>
        </p:spPr>
        <p:txBody>
          <a:bodyPr wrap="square" lIns="51422" tIns="25711" rIns="51422" bIns="25711" rtlCol="0">
            <a:spAutoFit/>
          </a:bodyPr>
          <a:lstStyle/>
          <a:p>
            <a:pPr defTabSz="405037" fontAlgn="auto">
              <a:lnSpc>
                <a:spcPct val="120000"/>
              </a:lnSpc>
              <a:spcAft>
                <a:spcPts val="0"/>
              </a:spcAft>
            </a:pPr>
            <a:r>
              <a:rPr lang="zh-CN" altLang="en-US" sz="1050" dirty="0">
                <a:solidFill>
                  <a:prstClr val="white"/>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r>
              <a:rPr lang="zh-CN" altLang="en-US" sz="1050" dirty="0">
                <a:solidFill>
                  <a:prstClr val="white">
                    <a:lumMod val="50000"/>
                  </a:prstClr>
                </a:solidFill>
                <a:latin typeface="微软雅黑" panose="020B0503020204020204" pitchFamily="34" charset="-122"/>
                <a:ea typeface="微软雅黑" panose="020B0503020204020204" pitchFamily="34" charset="-122"/>
                <a:sym typeface="微软雅黑" pitchFamily="34" charset="-122"/>
              </a:rPr>
              <a:t>。</a:t>
            </a:r>
          </a:p>
        </p:txBody>
      </p:sp>
      <p:sp>
        <p:nvSpPr>
          <p:cNvPr id="83" name="文本框 9"/>
          <p:cNvSpPr txBox="1"/>
          <p:nvPr/>
        </p:nvSpPr>
        <p:spPr>
          <a:xfrm>
            <a:off x="6137766" y="4401679"/>
            <a:ext cx="1241815" cy="827521"/>
          </a:xfrm>
          <a:prstGeom prst="rect">
            <a:avLst/>
          </a:prstGeom>
          <a:noFill/>
        </p:spPr>
        <p:txBody>
          <a:bodyPr wrap="square" lIns="51422" tIns="25711" rIns="51422" bIns="25711" rtlCol="0">
            <a:spAutoFit/>
          </a:bodyPr>
          <a:lstStyle/>
          <a:p>
            <a:pPr defTabSz="405037" fontAlgn="auto">
              <a:lnSpc>
                <a:spcPct val="120000"/>
              </a:lnSpc>
              <a:spcAft>
                <a:spcPts val="0"/>
              </a:spcAft>
            </a:pPr>
            <a:r>
              <a:rPr lang="zh-CN" altLang="en-US" sz="1050" dirty="0">
                <a:solidFill>
                  <a:prstClr val="white"/>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r>
              <a:rPr lang="zh-CN" altLang="en-US" sz="1050" dirty="0">
                <a:solidFill>
                  <a:prstClr val="white">
                    <a:lumMod val="50000"/>
                  </a:prstClr>
                </a:solidFill>
                <a:latin typeface="微软雅黑" panose="020B0503020204020204" pitchFamily="34" charset="-122"/>
                <a:ea typeface="微软雅黑" panose="020B0503020204020204" pitchFamily="34" charset="-122"/>
                <a:sym typeface="微软雅黑" pitchFamily="34" charset="-122"/>
              </a:rPr>
              <a:t>。</a:t>
            </a:r>
          </a:p>
        </p:txBody>
      </p:sp>
      <p:grpSp>
        <p:nvGrpSpPr>
          <p:cNvPr id="84" name="组合 83"/>
          <p:cNvGrpSpPr/>
          <p:nvPr/>
        </p:nvGrpSpPr>
        <p:grpSpPr>
          <a:xfrm>
            <a:off x="7008871" y="3177305"/>
            <a:ext cx="208734" cy="138347"/>
            <a:chOff x="9482595" y="2565731"/>
            <a:chExt cx="278384" cy="184511"/>
          </a:xfrm>
          <a:blipFill dpi="0" rotWithShape="1">
            <a:blip r:embed="rId6">
              <a:extLst>
                <a:ext uri="{28A0092B-C50C-407E-A947-70E740481C1C}">
                  <a14:useLocalDpi xmlns:a14="http://schemas.microsoft.com/office/drawing/2010/main" val="0"/>
                </a:ext>
              </a:extLst>
            </a:blip>
            <a:srcRect/>
            <a:stretch>
              <a:fillRect/>
            </a:stretch>
          </a:blipFill>
        </p:grpSpPr>
        <p:sp>
          <p:nvSpPr>
            <p:cNvPr id="85" name="椭圆 84"/>
            <p:cNvSpPr/>
            <p:nvPr/>
          </p:nvSpPr>
          <p:spPr>
            <a:xfrm>
              <a:off x="9482595" y="2565731"/>
              <a:ext cx="71376" cy="71376"/>
            </a:xfrm>
            <a:prstGeom prst="ellipse">
              <a:avLst/>
            </a:prstGeom>
            <a:grp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414455"/>
                </a:solidFill>
                <a:effectLst/>
                <a:uLnTx/>
                <a:uFillTx/>
                <a:latin typeface="Calibri"/>
                <a:ea typeface="宋体"/>
                <a:cs typeface="+mn-cs"/>
              </a:endParaRPr>
            </a:p>
          </p:txBody>
        </p:sp>
        <p:sp>
          <p:nvSpPr>
            <p:cNvPr id="86" name="椭圆 85"/>
            <p:cNvSpPr/>
            <p:nvPr/>
          </p:nvSpPr>
          <p:spPr>
            <a:xfrm>
              <a:off x="9625979" y="2615242"/>
              <a:ext cx="135000" cy="135000"/>
            </a:xfrm>
            <a:prstGeom prst="ellipse">
              <a:avLst/>
            </a:prstGeom>
            <a:grp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414455"/>
                </a:solidFill>
                <a:effectLst/>
                <a:uLnTx/>
                <a:uFillTx/>
                <a:latin typeface="Calibri"/>
                <a:ea typeface="宋体"/>
                <a:cs typeface="+mn-cs"/>
              </a:endParaRPr>
            </a:p>
          </p:txBody>
        </p:sp>
      </p:grpSp>
      <p:sp>
        <p:nvSpPr>
          <p:cNvPr id="87" name="文本框 9"/>
          <p:cNvSpPr txBox="1"/>
          <p:nvPr/>
        </p:nvSpPr>
        <p:spPr>
          <a:xfrm>
            <a:off x="6196095" y="4176328"/>
            <a:ext cx="1025847" cy="236590"/>
          </a:xfrm>
          <a:prstGeom prst="rect">
            <a:avLst/>
          </a:prstGeom>
          <a:noFill/>
        </p:spPr>
        <p:txBody>
          <a:bodyPr wrap="square" lIns="51422" tIns="25711" rIns="51422" bIns="25711" rtlCol="0">
            <a:spAutoFit/>
          </a:bodyPr>
          <a:lstStyle/>
          <a:p>
            <a:pPr marL="0" lvl="1" algn="ct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 calcmode="lin" valueType="num">
                                      <p:cBhvr>
                                        <p:cTn id="9" dur="500" fill="hold"/>
                                        <p:tgtEl>
                                          <p:spTgt spid="49"/>
                                        </p:tgtEl>
                                        <p:attrNameLst>
                                          <p:attrName>style.rotation</p:attrName>
                                        </p:attrNameLst>
                                      </p:cBhvr>
                                      <p:tavLst>
                                        <p:tav tm="0">
                                          <p:val>
                                            <p:fltVal val="360"/>
                                          </p:val>
                                        </p:tav>
                                        <p:tav tm="100000">
                                          <p:val>
                                            <p:fltVal val="0"/>
                                          </p:val>
                                        </p:tav>
                                      </p:tavLst>
                                    </p:anim>
                                    <p:animEffect transition="in" filter="fade">
                                      <p:cBhvr>
                                        <p:cTn id="10" dur="500"/>
                                        <p:tgtEl>
                                          <p:spTgt spid="49"/>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56"/>
                                        </p:tgtEl>
                                        <p:attrNameLst>
                                          <p:attrName>style.visibility</p:attrName>
                                        </p:attrNameLst>
                                      </p:cBhvr>
                                      <p:to>
                                        <p:strVal val="visible"/>
                                      </p:to>
                                    </p:set>
                                    <p:anim calcmode="lin" valueType="num">
                                      <p:cBhvr>
                                        <p:cTn id="14" dur="500" fill="hold"/>
                                        <p:tgtEl>
                                          <p:spTgt spid="56"/>
                                        </p:tgtEl>
                                        <p:attrNameLst>
                                          <p:attrName>ppt_w</p:attrName>
                                        </p:attrNameLst>
                                      </p:cBhvr>
                                      <p:tavLst>
                                        <p:tav tm="0">
                                          <p:val>
                                            <p:fltVal val="0"/>
                                          </p:val>
                                        </p:tav>
                                        <p:tav tm="100000">
                                          <p:val>
                                            <p:strVal val="#ppt_w"/>
                                          </p:val>
                                        </p:tav>
                                      </p:tavLst>
                                    </p:anim>
                                    <p:anim calcmode="lin" valueType="num">
                                      <p:cBhvr>
                                        <p:cTn id="15" dur="500" fill="hold"/>
                                        <p:tgtEl>
                                          <p:spTgt spid="56"/>
                                        </p:tgtEl>
                                        <p:attrNameLst>
                                          <p:attrName>ppt_h</p:attrName>
                                        </p:attrNameLst>
                                      </p:cBhvr>
                                      <p:tavLst>
                                        <p:tav tm="0">
                                          <p:val>
                                            <p:fltVal val="0"/>
                                          </p:val>
                                        </p:tav>
                                        <p:tav tm="100000">
                                          <p:val>
                                            <p:strVal val="#ppt_h"/>
                                          </p:val>
                                        </p:tav>
                                      </p:tavLst>
                                    </p:anim>
                                    <p:anim calcmode="lin" valueType="num">
                                      <p:cBhvr>
                                        <p:cTn id="16" dur="500" fill="hold"/>
                                        <p:tgtEl>
                                          <p:spTgt spid="56"/>
                                        </p:tgtEl>
                                        <p:attrNameLst>
                                          <p:attrName>style.rotation</p:attrName>
                                        </p:attrNameLst>
                                      </p:cBhvr>
                                      <p:tavLst>
                                        <p:tav tm="0">
                                          <p:val>
                                            <p:fltVal val="360"/>
                                          </p:val>
                                        </p:tav>
                                        <p:tav tm="100000">
                                          <p:val>
                                            <p:fltVal val="0"/>
                                          </p:val>
                                        </p:tav>
                                      </p:tavLst>
                                    </p:anim>
                                    <p:animEffect transition="in" filter="fade">
                                      <p:cBhvr>
                                        <p:cTn id="17" dur="500"/>
                                        <p:tgtEl>
                                          <p:spTgt spid="56"/>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63"/>
                                        </p:tgtEl>
                                        <p:attrNameLst>
                                          <p:attrName>style.visibility</p:attrName>
                                        </p:attrNameLst>
                                      </p:cBhvr>
                                      <p:to>
                                        <p:strVal val="visible"/>
                                      </p:to>
                                    </p:set>
                                    <p:anim calcmode="lin" valueType="num">
                                      <p:cBhvr>
                                        <p:cTn id="21" dur="500" fill="hold"/>
                                        <p:tgtEl>
                                          <p:spTgt spid="63"/>
                                        </p:tgtEl>
                                        <p:attrNameLst>
                                          <p:attrName>ppt_w</p:attrName>
                                        </p:attrNameLst>
                                      </p:cBhvr>
                                      <p:tavLst>
                                        <p:tav tm="0">
                                          <p:val>
                                            <p:fltVal val="0"/>
                                          </p:val>
                                        </p:tav>
                                        <p:tav tm="100000">
                                          <p:val>
                                            <p:strVal val="#ppt_w"/>
                                          </p:val>
                                        </p:tav>
                                      </p:tavLst>
                                    </p:anim>
                                    <p:anim calcmode="lin" valueType="num">
                                      <p:cBhvr>
                                        <p:cTn id="22" dur="500" fill="hold"/>
                                        <p:tgtEl>
                                          <p:spTgt spid="63"/>
                                        </p:tgtEl>
                                        <p:attrNameLst>
                                          <p:attrName>ppt_h</p:attrName>
                                        </p:attrNameLst>
                                      </p:cBhvr>
                                      <p:tavLst>
                                        <p:tav tm="0">
                                          <p:val>
                                            <p:fltVal val="0"/>
                                          </p:val>
                                        </p:tav>
                                        <p:tav tm="100000">
                                          <p:val>
                                            <p:strVal val="#ppt_h"/>
                                          </p:val>
                                        </p:tav>
                                      </p:tavLst>
                                    </p:anim>
                                    <p:anim calcmode="lin" valueType="num">
                                      <p:cBhvr>
                                        <p:cTn id="23" dur="500" fill="hold"/>
                                        <p:tgtEl>
                                          <p:spTgt spid="63"/>
                                        </p:tgtEl>
                                        <p:attrNameLst>
                                          <p:attrName>style.rotation</p:attrName>
                                        </p:attrNameLst>
                                      </p:cBhvr>
                                      <p:tavLst>
                                        <p:tav tm="0">
                                          <p:val>
                                            <p:fltVal val="360"/>
                                          </p:val>
                                        </p:tav>
                                        <p:tav tm="100000">
                                          <p:val>
                                            <p:fltVal val="0"/>
                                          </p:val>
                                        </p:tav>
                                      </p:tavLst>
                                    </p:anim>
                                    <p:animEffect transition="in" filter="fade">
                                      <p:cBhvr>
                                        <p:cTn id="24" dur="500"/>
                                        <p:tgtEl>
                                          <p:spTgt spid="63"/>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70"/>
                                        </p:tgtEl>
                                        <p:attrNameLst>
                                          <p:attrName>style.visibility</p:attrName>
                                        </p:attrNameLst>
                                      </p:cBhvr>
                                      <p:to>
                                        <p:strVal val="visible"/>
                                      </p:to>
                                    </p:set>
                                    <p:anim calcmode="lin" valueType="num">
                                      <p:cBhvr>
                                        <p:cTn id="28" dur="500" fill="hold"/>
                                        <p:tgtEl>
                                          <p:spTgt spid="70"/>
                                        </p:tgtEl>
                                        <p:attrNameLst>
                                          <p:attrName>ppt_w</p:attrName>
                                        </p:attrNameLst>
                                      </p:cBhvr>
                                      <p:tavLst>
                                        <p:tav tm="0">
                                          <p:val>
                                            <p:fltVal val="0"/>
                                          </p:val>
                                        </p:tav>
                                        <p:tav tm="100000">
                                          <p:val>
                                            <p:strVal val="#ppt_w"/>
                                          </p:val>
                                        </p:tav>
                                      </p:tavLst>
                                    </p:anim>
                                    <p:anim calcmode="lin" valueType="num">
                                      <p:cBhvr>
                                        <p:cTn id="29" dur="500" fill="hold"/>
                                        <p:tgtEl>
                                          <p:spTgt spid="70"/>
                                        </p:tgtEl>
                                        <p:attrNameLst>
                                          <p:attrName>ppt_h</p:attrName>
                                        </p:attrNameLst>
                                      </p:cBhvr>
                                      <p:tavLst>
                                        <p:tav tm="0">
                                          <p:val>
                                            <p:fltVal val="0"/>
                                          </p:val>
                                        </p:tav>
                                        <p:tav tm="100000">
                                          <p:val>
                                            <p:strVal val="#ppt_h"/>
                                          </p:val>
                                        </p:tav>
                                      </p:tavLst>
                                    </p:anim>
                                    <p:anim calcmode="lin" valueType="num">
                                      <p:cBhvr>
                                        <p:cTn id="30" dur="500" fill="hold"/>
                                        <p:tgtEl>
                                          <p:spTgt spid="70"/>
                                        </p:tgtEl>
                                        <p:attrNameLst>
                                          <p:attrName>style.rotation</p:attrName>
                                        </p:attrNameLst>
                                      </p:cBhvr>
                                      <p:tavLst>
                                        <p:tav tm="0">
                                          <p:val>
                                            <p:fltVal val="360"/>
                                          </p:val>
                                        </p:tav>
                                        <p:tav tm="100000">
                                          <p:val>
                                            <p:fltVal val="0"/>
                                          </p:val>
                                        </p:tav>
                                      </p:tavLst>
                                    </p:anim>
                                    <p:animEffect transition="in" filter="fade">
                                      <p:cBhvr>
                                        <p:cTn id="31" dur="500"/>
                                        <p:tgtEl>
                                          <p:spTgt spid="70"/>
                                        </p:tgtEl>
                                      </p:cBhvr>
                                    </p:animEffect>
                                  </p:childTnLst>
                                </p:cTn>
                              </p:par>
                            </p:childTnLst>
                          </p:cTn>
                        </p:par>
                        <p:par>
                          <p:cTn id="32" fill="hold">
                            <p:stCondLst>
                              <p:cond delay="2000"/>
                            </p:stCondLst>
                            <p:childTnLst>
                              <p:par>
                                <p:cTn id="33" presetID="22" presetClass="entr" presetSubtype="4" fill="hold" grpId="0" nodeType="after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wipe(down)">
                                      <p:cBhvr>
                                        <p:cTn id="35" dur="500"/>
                                        <p:tgtEl>
                                          <p:spTgt spid="45"/>
                                        </p:tgtEl>
                                      </p:cBhvr>
                                    </p:animEffect>
                                  </p:childTnLst>
                                </p:cTn>
                              </p:par>
                            </p:childTnLst>
                          </p:cTn>
                        </p:par>
                        <p:par>
                          <p:cTn id="36" fill="hold">
                            <p:stCondLst>
                              <p:cond delay="2500"/>
                            </p:stCondLst>
                            <p:childTnLst>
                              <p:par>
                                <p:cTn id="37" presetID="22" presetClass="entr" presetSubtype="4"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wipe(down)">
                                      <p:cBhvr>
                                        <p:cTn id="39" dur="500"/>
                                        <p:tgtEl>
                                          <p:spTgt spid="46"/>
                                        </p:tgtEl>
                                      </p:cBhvr>
                                    </p:animEffect>
                                  </p:childTnLst>
                                </p:cTn>
                              </p:par>
                            </p:childTnLst>
                          </p:cTn>
                        </p:par>
                        <p:par>
                          <p:cTn id="40" fill="hold">
                            <p:stCondLst>
                              <p:cond delay="3000"/>
                            </p:stCondLst>
                            <p:childTnLst>
                              <p:par>
                                <p:cTn id="41" presetID="22" presetClass="entr" presetSubtype="4"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down)">
                                      <p:cBhvr>
                                        <p:cTn id="43" dur="500"/>
                                        <p:tgtEl>
                                          <p:spTgt spid="47"/>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wipe(down)">
                                      <p:cBhvr>
                                        <p:cTn id="47" dur="500"/>
                                        <p:tgtEl>
                                          <p:spTgt spid="48"/>
                                        </p:tgtEl>
                                      </p:cBhvr>
                                    </p:animEffect>
                                  </p:childTnLst>
                                </p:cTn>
                              </p:par>
                              <p:par>
                                <p:cTn id="48" presetID="2" presetClass="entr" presetSubtype="8" fill="hold" grpId="0" nodeType="withEffect">
                                  <p:stCondLst>
                                    <p:cond delay="0"/>
                                  </p:stCondLst>
                                  <p:childTnLst>
                                    <p:set>
                                      <p:cBhvr>
                                        <p:cTn id="49" dur="1" fill="hold">
                                          <p:stCondLst>
                                            <p:cond delay="0"/>
                                          </p:stCondLst>
                                        </p:cTn>
                                        <p:tgtEl>
                                          <p:spTgt spid="77"/>
                                        </p:tgtEl>
                                        <p:attrNameLst>
                                          <p:attrName>style.visibility</p:attrName>
                                        </p:attrNameLst>
                                      </p:cBhvr>
                                      <p:to>
                                        <p:strVal val="visible"/>
                                      </p:to>
                                    </p:set>
                                    <p:anim calcmode="lin" valueType="num">
                                      <p:cBhvr additive="base">
                                        <p:cTn id="50" dur="500" fill="hold"/>
                                        <p:tgtEl>
                                          <p:spTgt spid="77"/>
                                        </p:tgtEl>
                                        <p:attrNameLst>
                                          <p:attrName>ppt_x</p:attrName>
                                        </p:attrNameLst>
                                      </p:cBhvr>
                                      <p:tavLst>
                                        <p:tav tm="0">
                                          <p:val>
                                            <p:strVal val="0-#ppt_w/2"/>
                                          </p:val>
                                        </p:tav>
                                        <p:tav tm="100000">
                                          <p:val>
                                            <p:strVal val="#ppt_x"/>
                                          </p:val>
                                        </p:tav>
                                      </p:tavLst>
                                    </p:anim>
                                    <p:anim calcmode="lin" valueType="num">
                                      <p:cBhvr additive="base">
                                        <p:cTn id="51" dur="500" fill="hold"/>
                                        <p:tgtEl>
                                          <p:spTgt spid="77"/>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78"/>
                                        </p:tgtEl>
                                        <p:attrNameLst>
                                          <p:attrName>style.visibility</p:attrName>
                                        </p:attrNameLst>
                                      </p:cBhvr>
                                      <p:to>
                                        <p:strVal val="visible"/>
                                      </p:to>
                                    </p:set>
                                    <p:anim calcmode="lin" valueType="num">
                                      <p:cBhvr additive="base">
                                        <p:cTn id="54" dur="500" fill="hold"/>
                                        <p:tgtEl>
                                          <p:spTgt spid="78"/>
                                        </p:tgtEl>
                                        <p:attrNameLst>
                                          <p:attrName>ppt_x</p:attrName>
                                        </p:attrNameLst>
                                      </p:cBhvr>
                                      <p:tavLst>
                                        <p:tav tm="0">
                                          <p:val>
                                            <p:strVal val="0-#ppt_w/2"/>
                                          </p:val>
                                        </p:tav>
                                        <p:tav tm="100000">
                                          <p:val>
                                            <p:strVal val="#ppt_x"/>
                                          </p:val>
                                        </p:tav>
                                      </p:tavLst>
                                    </p:anim>
                                    <p:anim calcmode="lin" valueType="num">
                                      <p:cBhvr additive="base">
                                        <p:cTn id="55" dur="500" fill="hold"/>
                                        <p:tgtEl>
                                          <p:spTgt spid="78"/>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additive="base">
                                        <p:cTn id="58" dur="500" fill="hold"/>
                                        <p:tgtEl>
                                          <p:spTgt spid="79"/>
                                        </p:tgtEl>
                                        <p:attrNameLst>
                                          <p:attrName>ppt_x</p:attrName>
                                        </p:attrNameLst>
                                      </p:cBhvr>
                                      <p:tavLst>
                                        <p:tav tm="0">
                                          <p:val>
                                            <p:strVal val="0-#ppt_w/2"/>
                                          </p:val>
                                        </p:tav>
                                        <p:tav tm="100000">
                                          <p:val>
                                            <p:strVal val="#ppt_x"/>
                                          </p:val>
                                        </p:tav>
                                      </p:tavLst>
                                    </p:anim>
                                    <p:anim calcmode="lin" valueType="num">
                                      <p:cBhvr additive="base">
                                        <p:cTn id="59" dur="500" fill="hold"/>
                                        <p:tgtEl>
                                          <p:spTgt spid="79"/>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80"/>
                                        </p:tgtEl>
                                        <p:attrNameLst>
                                          <p:attrName>style.visibility</p:attrName>
                                        </p:attrNameLst>
                                      </p:cBhvr>
                                      <p:to>
                                        <p:strVal val="visible"/>
                                      </p:to>
                                    </p:set>
                                    <p:anim calcmode="lin" valueType="num">
                                      <p:cBhvr additive="base">
                                        <p:cTn id="62" dur="500" fill="hold"/>
                                        <p:tgtEl>
                                          <p:spTgt spid="80"/>
                                        </p:tgtEl>
                                        <p:attrNameLst>
                                          <p:attrName>ppt_x</p:attrName>
                                        </p:attrNameLst>
                                      </p:cBhvr>
                                      <p:tavLst>
                                        <p:tav tm="0">
                                          <p:val>
                                            <p:strVal val="0-#ppt_w/2"/>
                                          </p:val>
                                        </p:tav>
                                        <p:tav tm="100000">
                                          <p:val>
                                            <p:strVal val="#ppt_x"/>
                                          </p:val>
                                        </p:tav>
                                      </p:tavLst>
                                    </p:anim>
                                    <p:anim calcmode="lin" valueType="num">
                                      <p:cBhvr additive="base">
                                        <p:cTn id="63" dur="500" fill="hold"/>
                                        <p:tgtEl>
                                          <p:spTgt spid="80"/>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81"/>
                                        </p:tgtEl>
                                        <p:attrNameLst>
                                          <p:attrName>style.visibility</p:attrName>
                                        </p:attrNameLst>
                                      </p:cBhvr>
                                      <p:to>
                                        <p:strVal val="visible"/>
                                      </p:to>
                                    </p:set>
                                    <p:anim calcmode="lin" valueType="num">
                                      <p:cBhvr additive="base">
                                        <p:cTn id="66" dur="500" fill="hold"/>
                                        <p:tgtEl>
                                          <p:spTgt spid="81"/>
                                        </p:tgtEl>
                                        <p:attrNameLst>
                                          <p:attrName>ppt_x</p:attrName>
                                        </p:attrNameLst>
                                      </p:cBhvr>
                                      <p:tavLst>
                                        <p:tav tm="0">
                                          <p:val>
                                            <p:strVal val="0-#ppt_w/2"/>
                                          </p:val>
                                        </p:tav>
                                        <p:tav tm="100000">
                                          <p:val>
                                            <p:strVal val="#ppt_x"/>
                                          </p:val>
                                        </p:tav>
                                      </p:tavLst>
                                    </p:anim>
                                    <p:anim calcmode="lin" valueType="num">
                                      <p:cBhvr additive="base">
                                        <p:cTn id="67" dur="500" fill="hold"/>
                                        <p:tgtEl>
                                          <p:spTgt spid="81"/>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82"/>
                                        </p:tgtEl>
                                        <p:attrNameLst>
                                          <p:attrName>style.visibility</p:attrName>
                                        </p:attrNameLst>
                                      </p:cBhvr>
                                      <p:to>
                                        <p:strVal val="visible"/>
                                      </p:to>
                                    </p:set>
                                    <p:anim calcmode="lin" valueType="num">
                                      <p:cBhvr additive="base">
                                        <p:cTn id="70" dur="500" fill="hold"/>
                                        <p:tgtEl>
                                          <p:spTgt spid="82"/>
                                        </p:tgtEl>
                                        <p:attrNameLst>
                                          <p:attrName>ppt_x</p:attrName>
                                        </p:attrNameLst>
                                      </p:cBhvr>
                                      <p:tavLst>
                                        <p:tav tm="0">
                                          <p:val>
                                            <p:strVal val="0-#ppt_w/2"/>
                                          </p:val>
                                        </p:tav>
                                        <p:tav tm="100000">
                                          <p:val>
                                            <p:strVal val="#ppt_x"/>
                                          </p:val>
                                        </p:tav>
                                      </p:tavLst>
                                    </p:anim>
                                    <p:anim calcmode="lin" valueType="num">
                                      <p:cBhvr additive="base">
                                        <p:cTn id="71" dur="500" fill="hold"/>
                                        <p:tgtEl>
                                          <p:spTgt spid="82"/>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0"/>
                                  </p:stCondLst>
                                  <p:childTnLst>
                                    <p:set>
                                      <p:cBhvr>
                                        <p:cTn id="73" dur="1" fill="hold">
                                          <p:stCondLst>
                                            <p:cond delay="0"/>
                                          </p:stCondLst>
                                        </p:cTn>
                                        <p:tgtEl>
                                          <p:spTgt spid="83"/>
                                        </p:tgtEl>
                                        <p:attrNameLst>
                                          <p:attrName>style.visibility</p:attrName>
                                        </p:attrNameLst>
                                      </p:cBhvr>
                                      <p:to>
                                        <p:strVal val="visible"/>
                                      </p:to>
                                    </p:set>
                                    <p:anim calcmode="lin" valueType="num">
                                      <p:cBhvr additive="base">
                                        <p:cTn id="74" dur="500" fill="hold"/>
                                        <p:tgtEl>
                                          <p:spTgt spid="83"/>
                                        </p:tgtEl>
                                        <p:attrNameLst>
                                          <p:attrName>ppt_x</p:attrName>
                                        </p:attrNameLst>
                                      </p:cBhvr>
                                      <p:tavLst>
                                        <p:tav tm="0">
                                          <p:val>
                                            <p:strVal val="0-#ppt_w/2"/>
                                          </p:val>
                                        </p:tav>
                                        <p:tav tm="100000">
                                          <p:val>
                                            <p:strVal val="#ppt_x"/>
                                          </p:val>
                                        </p:tav>
                                      </p:tavLst>
                                    </p:anim>
                                    <p:anim calcmode="lin" valueType="num">
                                      <p:cBhvr additive="base">
                                        <p:cTn id="75" dur="500" fill="hold"/>
                                        <p:tgtEl>
                                          <p:spTgt spid="83"/>
                                        </p:tgtEl>
                                        <p:attrNameLst>
                                          <p:attrName>ppt_y</p:attrName>
                                        </p:attrNameLst>
                                      </p:cBhvr>
                                      <p:tavLst>
                                        <p:tav tm="0">
                                          <p:val>
                                            <p:strVal val="#ppt_y"/>
                                          </p:val>
                                        </p:tav>
                                        <p:tav tm="100000">
                                          <p:val>
                                            <p:strVal val="#ppt_y"/>
                                          </p:val>
                                        </p:tav>
                                      </p:tavLst>
                                    </p:anim>
                                  </p:childTnLst>
                                </p:cTn>
                              </p:par>
                            </p:childTnLst>
                          </p:cTn>
                        </p:par>
                        <p:par>
                          <p:cTn id="76" fill="hold">
                            <p:stCondLst>
                              <p:cond delay="4000"/>
                            </p:stCondLst>
                            <p:childTnLst>
                              <p:par>
                                <p:cTn id="77" presetID="42" presetClass="entr" presetSubtype="0" fill="hold" nodeType="afterEffect">
                                  <p:stCondLst>
                                    <p:cond delay="0"/>
                                  </p:stCondLst>
                                  <p:childTnLst>
                                    <p:set>
                                      <p:cBhvr>
                                        <p:cTn id="78" dur="1" fill="hold">
                                          <p:stCondLst>
                                            <p:cond delay="0"/>
                                          </p:stCondLst>
                                        </p:cTn>
                                        <p:tgtEl>
                                          <p:spTgt spid="84"/>
                                        </p:tgtEl>
                                        <p:attrNameLst>
                                          <p:attrName>style.visibility</p:attrName>
                                        </p:attrNameLst>
                                      </p:cBhvr>
                                      <p:to>
                                        <p:strVal val="visible"/>
                                      </p:to>
                                    </p:set>
                                    <p:animEffect transition="in" filter="fade">
                                      <p:cBhvr>
                                        <p:cTn id="79" dur="1000"/>
                                        <p:tgtEl>
                                          <p:spTgt spid="84"/>
                                        </p:tgtEl>
                                      </p:cBhvr>
                                    </p:animEffect>
                                    <p:anim calcmode="lin" valueType="num">
                                      <p:cBhvr>
                                        <p:cTn id="80" dur="1000" fill="hold"/>
                                        <p:tgtEl>
                                          <p:spTgt spid="84"/>
                                        </p:tgtEl>
                                        <p:attrNameLst>
                                          <p:attrName>ppt_x</p:attrName>
                                        </p:attrNameLst>
                                      </p:cBhvr>
                                      <p:tavLst>
                                        <p:tav tm="0">
                                          <p:val>
                                            <p:strVal val="#ppt_x"/>
                                          </p:val>
                                        </p:tav>
                                        <p:tav tm="100000">
                                          <p:val>
                                            <p:strVal val="#ppt_x"/>
                                          </p:val>
                                        </p:tav>
                                      </p:tavLst>
                                    </p:anim>
                                    <p:anim calcmode="lin" valueType="num">
                                      <p:cBhvr>
                                        <p:cTn id="81" dur="1000" fill="hold"/>
                                        <p:tgtEl>
                                          <p:spTgt spid="84"/>
                                        </p:tgtEl>
                                        <p:attrNameLst>
                                          <p:attrName>ppt_y</p:attrName>
                                        </p:attrNameLst>
                                      </p:cBhvr>
                                      <p:tavLst>
                                        <p:tav tm="0">
                                          <p:val>
                                            <p:strVal val="#ppt_y+.1"/>
                                          </p:val>
                                        </p:tav>
                                        <p:tav tm="100000">
                                          <p:val>
                                            <p:strVal val="#ppt_y"/>
                                          </p:val>
                                        </p:tav>
                                      </p:tavLst>
                                    </p:anim>
                                  </p:childTnLst>
                                </p:cTn>
                              </p:par>
                              <p:par>
                                <p:cTn id="82" presetID="2" presetClass="entr" presetSubtype="8" fill="hold" grpId="0" nodeType="withEffect">
                                  <p:stCondLst>
                                    <p:cond delay="0"/>
                                  </p:stCondLst>
                                  <p:childTnLst>
                                    <p:set>
                                      <p:cBhvr>
                                        <p:cTn id="83" dur="1" fill="hold">
                                          <p:stCondLst>
                                            <p:cond delay="0"/>
                                          </p:stCondLst>
                                        </p:cTn>
                                        <p:tgtEl>
                                          <p:spTgt spid="87"/>
                                        </p:tgtEl>
                                        <p:attrNameLst>
                                          <p:attrName>style.visibility</p:attrName>
                                        </p:attrNameLst>
                                      </p:cBhvr>
                                      <p:to>
                                        <p:strVal val="visible"/>
                                      </p:to>
                                    </p:set>
                                    <p:anim calcmode="lin" valueType="num">
                                      <p:cBhvr additive="base">
                                        <p:cTn id="84" dur="500" fill="hold"/>
                                        <p:tgtEl>
                                          <p:spTgt spid="87"/>
                                        </p:tgtEl>
                                        <p:attrNameLst>
                                          <p:attrName>ppt_x</p:attrName>
                                        </p:attrNameLst>
                                      </p:cBhvr>
                                      <p:tavLst>
                                        <p:tav tm="0">
                                          <p:val>
                                            <p:strVal val="0-#ppt_w/2"/>
                                          </p:val>
                                        </p:tav>
                                        <p:tav tm="100000">
                                          <p:val>
                                            <p:strVal val="#ppt_x"/>
                                          </p:val>
                                        </p:tav>
                                      </p:tavLst>
                                    </p:anim>
                                    <p:anim calcmode="lin" valueType="num">
                                      <p:cBhvr additive="base">
                                        <p:cTn id="85" dur="5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77" grpId="0"/>
      <p:bldP spid="78" grpId="0"/>
      <p:bldP spid="79" grpId="0"/>
      <p:bldP spid="80" grpId="0"/>
      <p:bldP spid="81" grpId="0"/>
      <p:bldP spid="82" grpId="0"/>
      <p:bldP spid="83" grpId="0"/>
      <p:bldP spid="8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任意多边形 43"/>
          <p:cNvSpPr/>
          <p:nvPr/>
        </p:nvSpPr>
        <p:spPr>
          <a:xfrm>
            <a:off x="-24056" y="2815357"/>
            <a:ext cx="9177704" cy="953678"/>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cap="flat" cmpd="sng" algn="ctr">
            <a:solidFill>
              <a:sysClr val="window" lastClr="FFFFFF"/>
            </a:solidFill>
            <a:prstDash val="sysDash"/>
          </a:ln>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45" name="组合 44"/>
          <p:cNvGrpSpPr/>
          <p:nvPr/>
        </p:nvGrpSpPr>
        <p:grpSpPr>
          <a:xfrm>
            <a:off x="1222840" y="2617704"/>
            <a:ext cx="502789" cy="453321"/>
            <a:chOff x="5424755" y="1340768"/>
            <a:chExt cx="670560" cy="604586"/>
          </a:xfrm>
          <a:blipFill dpi="0" rotWithShape="1">
            <a:blip r:embed="rId2">
              <a:extLst>
                <a:ext uri="{28A0092B-C50C-407E-A947-70E740481C1C}">
                  <a14:useLocalDpi xmlns:a14="http://schemas.microsoft.com/office/drawing/2010/main" val="0"/>
                </a:ext>
              </a:extLst>
            </a:blip>
            <a:srcRect/>
            <a:stretch>
              <a:fillRect/>
            </a:stretch>
          </a:blipFill>
        </p:grpSpPr>
        <p:grpSp>
          <p:nvGrpSpPr>
            <p:cNvPr id="46" name="组合 45"/>
            <p:cNvGrpSpPr/>
            <p:nvPr/>
          </p:nvGrpSpPr>
          <p:grpSpPr>
            <a:xfrm>
              <a:off x="5424755" y="1340768"/>
              <a:ext cx="670560" cy="604586"/>
              <a:chOff x="3720691" y="2824413"/>
              <a:chExt cx="1341120" cy="1209172"/>
            </a:xfrm>
            <a:grpFill/>
          </p:grpSpPr>
          <p:sp>
            <p:nvSpPr>
              <p:cNvPr id="4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sp>
            <p:nvSpPr>
              <p:cNvPr id="49"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sp>
          <p:nvSpPr>
            <p:cNvPr id="47"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sp>
        <p:nvSpPr>
          <p:cNvPr id="50" name="Freeform 126"/>
          <p:cNvSpPr>
            <a:spLocks noChangeAspect="1" noEditPoints="1"/>
          </p:cNvSpPr>
          <p:nvPr/>
        </p:nvSpPr>
        <p:spPr bwMode="auto">
          <a:xfrm>
            <a:off x="1372691" y="2707805"/>
            <a:ext cx="200874" cy="251355"/>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ysClr val="window" lastClr="FFFFFF"/>
          </a:solidFill>
          <a:ln>
            <a:noFill/>
          </a:ln>
          <a:extLst/>
        </p:spPr>
        <p:txBody>
          <a:bodyPr vert="horz" wrap="square" lIns="68562" tIns="34281" rIns="68562" bIns="34281" numCol="1" anchor="t" anchorCtr="0" compatLnSpc="1">
            <a:prstTxWarp prst="textNoShape">
              <a:avLst/>
            </a:prstTxWarp>
          </a:bodyPr>
          <a:lstStyle/>
          <a:p>
            <a:pPr marL="0" marR="0" lvl="0" indent="0"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lumMod val="65000"/>
                  <a:lumOff val="35000"/>
                </a:prstClr>
              </a:solidFill>
              <a:effectLst/>
              <a:uLnTx/>
              <a:uFillTx/>
              <a:ea typeface="宋体"/>
              <a:cs typeface="Arial" panose="020B0604020202020204" pitchFamily="34" charset="0"/>
            </a:endParaRPr>
          </a:p>
        </p:txBody>
      </p:sp>
      <p:grpSp>
        <p:nvGrpSpPr>
          <p:cNvPr id="51" name="组合 50"/>
          <p:cNvGrpSpPr/>
          <p:nvPr/>
        </p:nvGrpSpPr>
        <p:grpSpPr>
          <a:xfrm>
            <a:off x="2774415" y="2628638"/>
            <a:ext cx="502789" cy="453321"/>
            <a:chOff x="5424755" y="1340768"/>
            <a:chExt cx="670560" cy="604586"/>
          </a:xfrm>
          <a:blipFill dpi="0" rotWithShape="1">
            <a:blip r:embed="rId3">
              <a:extLst>
                <a:ext uri="{28A0092B-C50C-407E-A947-70E740481C1C}">
                  <a14:useLocalDpi xmlns:a14="http://schemas.microsoft.com/office/drawing/2010/main" val="0"/>
                </a:ext>
              </a:extLst>
            </a:blip>
            <a:srcRect/>
            <a:stretch>
              <a:fillRect/>
            </a:stretch>
          </a:blipFill>
        </p:grpSpPr>
        <p:grpSp>
          <p:nvGrpSpPr>
            <p:cNvPr id="52" name="组合 51"/>
            <p:cNvGrpSpPr/>
            <p:nvPr/>
          </p:nvGrpSpPr>
          <p:grpSpPr>
            <a:xfrm>
              <a:off x="5424755" y="1340768"/>
              <a:ext cx="670560" cy="604586"/>
              <a:chOff x="3720691" y="2824413"/>
              <a:chExt cx="1341120" cy="1209172"/>
            </a:xfrm>
            <a:grpFill/>
          </p:grpSpPr>
          <p:sp>
            <p:nvSpPr>
              <p:cNvPr id="5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sp>
            <p:nvSpPr>
              <p:cNvPr id="5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sp>
          <p:nvSpPr>
            <p:cNvPr id="53"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grpSp>
        <p:nvGrpSpPr>
          <p:cNvPr id="56" name="组合 55"/>
          <p:cNvGrpSpPr/>
          <p:nvPr/>
        </p:nvGrpSpPr>
        <p:grpSpPr>
          <a:xfrm>
            <a:off x="4355692" y="3055130"/>
            <a:ext cx="502789" cy="453321"/>
            <a:chOff x="5424755" y="1340768"/>
            <a:chExt cx="670560" cy="604586"/>
          </a:xfrm>
          <a:blipFill dpi="0" rotWithShape="1">
            <a:blip r:embed="rId4">
              <a:extLst>
                <a:ext uri="{28A0092B-C50C-407E-A947-70E740481C1C}">
                  <a14:useLocalDpi xmlns:a14="http://schemas.microsoft.com/office/drawing/2010/main" val="0"/>
                </a:ext>
              </a:extLst>
            </a:blip>
            <a:srcRect/>
            <a:stretch>
              <a:fillRect/>
            </a:stretch>
          </a:blipFill>
        </p:grpSpPr>
        <p:grpSp>
          <p:nvGrpSpPr>
            <p:cNvPr id="57" name="组合 56"/>
            <p:cNvGrpSpPr/>
            <p:nvPr/>
          </p:nvGrpSpPr>
          <p:grpSpPr>
            <a:xfrm>
              <a:off x="5424755" y="1340768"/>
              <a:ext cx="670560" cy="604586"/>
              <a:chOff x="3720691" y="2824413"/>
              <a:chExt cx="1341120" cy="1209172"/>
            </a:xfrm>
            <a:grpFill/>
          </p:grpSpPr>
          <p:sp>
            <p:nvSpPr>
              <p:cNvPr id="59"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sp>
            <p:nvSpPr>
              <p:cNvPr id="60"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sp>
          <p:nvSpPr>
            <p:cNvPr id="58"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grpSp>
        <p:nvGrpSpPr>
          <p:cNvPr id="61" name="组合 60"/>
          <p:cNvGrpSpPr/>
          <p:nvPr/>
        </p:nvGrpSpPr>
        <p:grpSpPr>
          <a:xfrm>
            <a:off x="5797458" y="3417131"/>
            <a:ext cx="502789" cy="453321"/>
            <a:chOff x="5424755" y="1340768"/>
            <a:chExt cx="670560" cy="604586"/>
          </a:xfrm>
          <a:blipFill dpi="0" rotWithShape="1">
            <a:blip r:embed="rId5">
              <a:extLst>
                <a:ext uri="{28A0092B-C50C-407E-A947-70E740481C1C}">
                  <a14:useLocalDpi xmlns:a14="http://schemas.microsoft.com/office/drawing/2010/main" val="0"/>
                </a:ext>
              </a:extLst>
            </a:blip>
            <a:srcRect/>
            <a:stretch>
              <a:fillRect/>
            </a:stretch>
          </a:blipFill>
        </p:grpSpPr>
        <p:grpSp>
          <p:nvGrpSpPr>
            <p:cNvPr id="62" name="组合 61"/>
            <p:cNvGrpSpPr/>
            <p:nvPr/>
          </p:nvGrpSpPr>
          <p:grpSpPr>
            <a:xfrm>
              <a:off x="5424755" y="1340768"/>
              <a:ext cx="670560" cy="604586"/>
              <a:chOff x="3720691" y="2824413"/>
              <a:chExt cx="1341120" cy="1209172"/>
            </a:xfrm>
            <a:grpFill/>
          </p:grpSpPr>
          <p:sp>
            <p:nvSpPr>
              <p:cNvPr id="64"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sp>
            <p:nvSpPr>
              <p:cNvPr id="65"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sp>
          <p:nvSpPr>
            <p:cNvPr id="63"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grpSp>
        <p:nvGrpSpPr>
          <p:cNvPr id="66" name="组合 65"/>
          <p:cNvGrpSpPr/>
          <p:nvPr/>
        </p:nvGrpSpPr>
        <p:grpSpPr>
          <a:xfrm>
            <a:off x="7309233" y="3525115"/>
            <a:ext cx="502789" cy="453321"/>
            <a:chOff x="5424755" y="1340768"/>
            <a:chExt cx="670560" cy="604586"/>
          </a:xfrm>
          <a:blipFill dpi="0" rotWithShape="1">
            <a:blip r:embed="rId6">
              <a:extLst>
                <a:ext uri="{28A0092B-C50C-407E-A947-70E740481C1C}">
                  <a14:useLocalDpi xmlns:a14="http://schemas.microsoft.com/office/drawing/2010/main" val="0"/>
                </a:ext>
              </a:extLst>
            </a:blip>
            <a:srcRect/>
            <a:stretch>
              <a:fillRect/>
            </a:stretch>
          </a:blipFill>
        </p:grpSpPr>
        <p:grpSp>
          <p:nvGrpSpPr>
            <p:cNvPr id="67" name="组合 66"/>
            <p:cNvGrpSpPr/>
            <p:nvPr/>
          </p:nvGrpSpPr>
          <p:grpSpPr>
            <a:xfrm>
              <a:off x="5424755" y="1340768"/>
              <a:ext cx="670560" cy="604586"/>
              <a:chOff x="3720691" y="2824413"/>
              <a:chExt cx="1341120" cy="1209172"/>
            </a:xfrm>
            <a:grpFill/>
          </p:grpSpPr>
          <p:sp>
            <p:nvSpPr>
              <p:cNvPr id="69"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sp>
            <p:nvSpPr>
              <p:cNvPr id="70" name="Freeform 5"/>
              <p:cNvSpPr>
                <a:spLocks/>
              </p:cNvSpPr>
              <p:nvPr/>
            </p:nvSpPr>
            <p:spPr bwMode="auto">
              <a:xfrm rot="1855731">
                <a:off x="3764581" y="2863367"/>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sp>
          <p:nvSpPr>
            <p:cNvPr id="68"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solidFill>
                <a:srgbClr val="414455"/>
              </a:solid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solidFill>
                <a:latin typeface="Calibri"/>
                <a:ea typeface="宋体"/>
              </a:endParaRPr>
            </a:p>
          </p:txBody>
        </p:sp>
      </p:grpSp>
      <p:sp>
        <p:nvSpPr>
          <p:cNvPr id="71" name="Freeform 261"/>
          <p:cNvSpPr>
            <a:spLocks/>
          </p:cNvSpPr>
          <p:nvPr/>
        </p:nvSpPr>
        <p:spPr bwMode="auto">
          <a:xfrm>
            <a:off x="2902532" y="2741437"/>
            <a:ext cx="244343" cy="244343"/>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ysClr val="window" lastClr="FFFFFF"/>
          </a:solidFill>
          <a:ln>
            <a:noFill/>
          </a:ln>
          <a:extLst/>
        </p:spPr>
        <p:txBody>
          <a:bodyPr vert="horz" wrap="square" lIns="68562" tIns="34281" rIns="68562" bIns="34281" numCol="1" anchor="t" anchorCtr="0" compatLnSpc="1">
            <a:prstTxWarp prst="textNoShape">
              <a:avLst/>
            </a:prstTxWarp>
          </a:bodyPr>
          <a:lstStyle/>
          <a:p>
            <a:pPr marL="0" marR="0" lvl="0" indent="0"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lumMod val="65000"/>
                  <a:lumOff val="35000"/>
                </a:prstClr>
              </a:solidFill>
              <a:effectLst/>
              <a:uLnTx/>
              <a:uFillTx/>
              <a:latin typeface="Calibri"/>
              <a:ea typeface="宋体"/>
            </a:endParaRPr>
          </a:p>
        </p:txBody>
      </p:sp>
      <p:grpSp>
        <p:nvGrpSpPr>
          <p:cNvPr id="72" name="组合 71"/>
          <p:cNvGrpSpPr>
            <a:grpSpLocks noChangeAspect="1"/>
          </p:cNvGrpSpPr>
          <p:nvPr/>
        </p:nvGrpSpPr>
        <p:grpSpPr>
          <a:xfrm>
            <a:off x="4477224" y="3143112"/>
            <a:ext cx="265649" cy="227877"/>
            <a:chOff x="5084763" y="971548"/>
            <a:chExt cx="323865" cy="277813"/>
          </a:xfrm>
          <a:solidFill>
            <a:sysClr val="window" lastClr="FFFFFF"/>
          </a:solidFill>
        </p:grpSpPr>
        <p:sp>
          <p:nvSpPr>
            <p:cNvPr id="73"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w="25400" cap="flat" cmpd="sng" algn="ctr">
              <a:noFill/>
              <a:prstDash val="solid"/>
            </a:ln>
            <a:effectLst/>
            <a:ex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sp>
          <p:nvSpPr>
            <p:cNvPr id="74"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w="25400" cap="flat" cmpd="sng" algn="ctr">
              <a:noFill/>
              <a:prstDash val="solid"/>
            </a:ln>
            <a:effectLst/>
            <a:ex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sp>
          <p:nvSpPr>
            <p:cNvPr id="75"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w="25400" cap="flat" cmpd="sng" algn="ctr">
              <a:noFill/>
              <a:prstDash val="solid"/>
            </a:ln>
            <a:effectLst/>
            <a:ex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lumMod val="65000"/>
                    <a:lumOff val="35000"/>
                  </a:prstClr>
                </a:solidFill>
                <a:effectLst/>
                <a:uLnTx/>
                <a:uFillTx/>
                <a:latin typeface="Calibri"/>
                <a:ea typeface="宋体"/>
                <a:cs typeface="+mn-cs"/>
              </a:endParaRPr>
            </a:p>
          </p:txBody>
        </p:sp>
      </p:grpSp>
      <p:sp>
        <p:nvSpPr>
          <p:cNvPr id="76" name="Freeform 9"/>
          <p:cNvSpPr>
            <a:spLocks noEditPoints="1"/>
          </p:cNvSpPr>
          <p:nvPr/>
        </p:nvSpPr>
        <p:spPr bwMode="auto">
          <a:xfrm rot="19469485">
            <a:off x="5902901" y="3476754"/>
            <a:ext cx="283701" cy="302301"/>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ysClr val="window" lastClr="FFFFFF"/>
          </a:solidFill>
          <a:ln>
            <a:noFill/>
          </a:ln>
        </p:spPr>
        <p:txBody>
          <a:bodyPr vert="horz" wrap="square" lIns="68562" tIns="34281" rIns="68562" bIns="34281" numCol="1" anchor="t" anchorCtr="0" compatLnSpc="1">
            <a:prstTxWarp prst="textNoShape">
              <a:avLst/>
            </a:prstTxWarp>
          </a:bodyPr>
          <a:lstStyle/>
          <a:p>
            <a:pPr marL="0" marR="0" lvl="0" indent="0"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lumMod val="65000"/>
                  <a:lumOff val="35000"/>
                </a:prstClr>
              </a:solidFill>
              <a:effectLst/>
              <a:uLnTx/>
              <a:uFillTx/>
              <a:latin typeface="Calibri"/>
              <a:ea typeface="宋体"/>
            </a:endParaRPr>
          </a:p>
        </p:txBody>
      </p:sp>
      <p:sp>
        <p:nvSpPr>
          <p:cNvPr id="77" name="Freeform 206"/>
          <p:cNvSpPr>
            <a:spLocks noChangeAspect="1" noEditPoints="1"/>
          </p:cNvSpPr>
          <p:nvPr/>
        </p:nvSpPr>
        <p:spPr bwMode="auto">
          <a:xfrm>
            <a:off x="7448540" y="3600366"/>
            <a:ext cx="228407" cy="27609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ysClr val="window" lastClr="FFFFFF"/>
          </a:solidFill>
          <a:ln>
            <a:noFill/>
          </a:ln>
          <a:extLst/>
        </p:spPr>
        <p:txBody>
          <a:bodyPr vert="horz" wrap="square" lIns="68562" tIns="34281" rIns="68562" bIns="34281" numCol="1" anchor="t" anchorCtr="0" compatLnSpc="1">
            <a:prstTxWarp prst="textNoShape">
              <a:avLst/>
            </a:prstTxWarp>
          </a:bodyPr>
          <a:lstStyle/>
          <a:p>
            <a:pPr marL="0" marR="0" lvl="0" indent="0"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lumMod val="65000"/>
                  <a:lumOff val="35000"/>
                </a:prstClr>
              </a:solidFill>
              <a:effectLst/>
              <a:uLnTx/>
              <a:uFillTx/>
              <a:ea typeface="宋体"/>
              <a:cs typeface="Arial" panose="020B0604020202020204" pitchFamily="34" charset="0"/>
            </a:endParaRPr>
          </a:p>
        </p:txBody>
      </p:sp>
      <p:sp>
        <p:nvSpPr>
          <p:cNvPr id="78" name="矩形 77"/>
          <p:cNvSpPr/>
          <p:nvPr/>
        </p:nvSpPr>
        <p:spPr>
          <a:xfrm>
            <a:off x="605634" y="3192593"/>
            <a:ext cx="1665841" cy="702756"/>
          </a:xfrm>
          <a:prstGeom prst="rect">
            <a:avLst/>
          </a:prstGeom>
        </p:spPr>
        <p:txBody>
          <a:bodyPr wrap="none">
            <a:spAutoFit/>
          </a:bodyPr>
          <a:lstStyle/>
          <a:p>
            <a:pPr algn="ctr" defTabSz="405037" fontAlgn="auto">
              <a:spcAft>
                <a:spcPts val="0"/>
              </a:spcAft>
              <a:buFont typeface="Arial" charset="0"/>
              <a:buNone/>
            </a:pPr>
            <a:r>
              <a:rPr lang="zh-CN" altLang="en-US" sz="1200" b="1"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defTabSz="405037" fontAlgn="auto">
              <a:spcBef>
                <a:spcPts val="375"/>
              </a:spcBef>
              <a:spcAft>
                <a:spcPts val="0"/>
              </a:spcAft>
              <a:defRPr/>
            </a:pPr>
            <a:r>
              <a:rPr lang="zh-CN" altLang="en-US" sz="1050" kern="100" dirty="0">
                <a:solidFill>
                  <a:prstClr val="white"/>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prstClr val="white"/>
              </a:solidFill>
              <a:latin typeface="Impact MT Std" pitchFamily="34" charset="0"/>
              <a:ea typeface="微软雅黑" panose="020B0503020204020204" pitchFamily="34" charset="-122"/>
              <a:cs typeface="Times New Roman" panose="02020603050405020304" pitchFamily="18" charset="0"/>
            </a:endParaRPr>
          </a:p>
          <a:p>
            <a:pPr algn="ctr" defTabSz="405037" fontAlgn="auto">
              <a:spcBef>
                <a:spcPts val="375"/>
              </a:spcBef>
              <a:spcAft>
                <a:spcPts val="0"/>
              </a:spcAft>
              <a:defRPr/>
            </a:pPr>
            <a:r>
              <a:rPr lang="zh-CN" altLang="en-US" sz="1050" kern="100" dirty="0">
                <a:solidFill>
                  <a:prstClr val="white"/>
                </a:solidFill>
                <a:latin typeface="Impact MT Std" pitchFamily="34" charset="0"/>
                <a:ea typeface="微软雅黑" panose="020B0503020204020204" pitchFamily="34" charset="-122"/>
                <a:cs typeface="Times New Roman" panose="02020603050405020304" pitchFamily="18" charset="0"/>
              </a:rPr>
              <a:t>和详细信息</a:t>
            </a:r>
            <a:r>
              <a:rPr lang="zh-CN" altLang="en-US" sz="1050" kern="100" dirty="0">
                <a:solidFill>
                  <a:prstClr val="white">
                    <a:lumMod val="50000"/>
                  </a:prstClr>
                </a:solidFill>
                <a:latin typeface="Impact MT Std" pitchFamily="34" charset="0"/>
                <a:ea typeface="微软雅黑" panose="020B0503020204020204" pitchFamily="34" charset="-122"/>
                <a:cs typeface="Times New Roman" panose="02020603050405020304" pitchFamily="18" charset="0"/>
              </a:rPr>
              <a:t>。</a:t>
            </a:r>
          </a:p>
        </p:txBody>
      </p:sp>
      <p:sp>
        <p:nvSpPr>
          <p:cNvPr id="79" name="矩形 78"/>
          <p:cNvSpPr/>
          <p:nvPr/>
        </p:nvSpPr>
        <p:spPr>
          <a:xfrm>
            <a:off x="2174071" y="3212396"/>
            <a:ext cx="1665841" cy="702756"/>
          </a:xfrm>
          <a:prstGeom prst="rect">
            <a:avLst/>
          </a:prstGeom>
        </p:spPr>
        <p:txBody>
          <a:bodyPr wrap="none">
            <a:spAutoFit/>
          </a:bodyPr>
          <a:lstStyle/>
          <a:p>
            <a:pPr algn="ctr" defTabSz="405037" fontAlgn="auto">
              <a:spcAft>
                <a:spcPts val="0"/>
              </a:spcAft>
              <a:buFont typeface="Arial" charset="0"/>
              <a:buNone/>
            </a:pPr>
            <a:r>
              <a:rPr lang="zh-CN" altLang="en-US" sz="1200" b="1"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defTabSz="405037" fontAlgn="auto">
              <a:spcBef>
                <a:spcPts val="375"/>
              </a:spcBef>
              <a:spcAft>
                <a:spcPts val="0"/>
              </a:spcAft>
              <a:defRPr/>
            </a:pPr>
            <a:r>
              <a:rPr lang="zh-CN" altLang="en-US" sz="1050" kern="100" dirty="0">
                <a:solidFill>
                  <a:prstClr val="white"/>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prstClr val="white"/>
              </a:solidFill>
              <a:latin typeface="Impact MT Std" pitchFamily="34" charset="0"/>
              <a:ea typeface="微软雅黑" panose="020B0503020204020204" pitchFamily="34" charset="-122"/>
              <a:cs typeface="Times New Roman" panose="02020603050405020304" pitchFamily="18" charset="0"/>
            </a:endParaRPr>
          </a:p>
          <a:p>
            <a:pPr algn="ctr" defTabSz="405037" fontAlgn="auto">
              <a:spcBef>
                <a:spcPts val="375"/>
              </a:spcBef>
              <a:spcAft>
                <a:spcPts val="0"/>
              </a:spcAft>
              <a:defRPr/>
            </a:pPr>
            <a:r>
              <a:rPr lang="zh-CN" altLang="en-US" sz="1050" kern="100" dirty="0">
                <a:solidFill>
                  <a:prstClr val="white"/>
                </a:solidFill>
                <a:latin typeface="Impact MT Std" pitchFamily="34" charset="0"/>
                <a:ea typeface="微软雅黑" panose="020B0503020204020204" pitchFamily="34" charset="-122"/>
                <a:cs typeface="Times New Roman" panose="02020603050405020304" pitchFamily="18" charset="0"/>
              </a:rPr>
              <a:t>和详细信息</a:t>
            </a:r>
            <a:r>
              <a:rPr lang="zh-CN" altLang="en-US" sz="1050" kern="100" dirty="0">
                <a:solidFill>
                  <a:prstClr val="white">
                    <a:lumMod val="50000"/>
                  </a:prstClr>
                </a:solidFill>
                <a:latin typeface="Impact MT Std" pitchFamily="34" charset="0"/>
                <a:ea typeface="微软雅黑" panose="020B0503020204020204" pitchFamily="34" charset="-122"/>
                <a:cs typeface="Times New Roman" panose="02020603050405020304" pitchFamily="18" charset="0"/>
              </a:rPr>
              <a:t>。</a:t>
            </a:r>
          </a:p>
        </p:txBody>
      </p:sp>
      <p:sp>
        <p:nvSpPr>
          <p:cNvPr id="80" name="矩形 79"/>
          <p:cNvSpPr/>
          <p:nvPr/>
        </p:nvSpPr>
        <p:spPr>
          <a:xfrm>
            <a:off x="3739332" y="3590340"/>
            <a:ext cx="1665841" cy="702756"/>
          </a:xfrm>
          <a:prstGeom prst="rect">
            <a:avLst/>
          </a:prstGeom>
        </p:spPr>
        <p:txBody>
          <a:bodyPr wrap="none">
            <a:spAutoFit/>
          </a:bodyPr>
          <a:lstStyle/>
          <a:p>
            <a:pPr algn="ctr" defTabSz="405037" fontAlgn="auto">
              <a:spcAft>
                <a:spcPts val="0"/>
              </a:spcAft>
              <a:buFont typeface="Arial" charset="0"/>
              <a:buNone/>
            </a:pPr>
            <a:r>
              <a:rPr lang="zh-CN" altLang="en-US" sz="1200" b="1"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defTabSz="405037" fontAlgn="auto">
              <a:spcBef>
                <a:spcPts val="375"/>
              </a:spcBef>
              <a:spcAft>
                <a:spcPts val="0"/>
              </a:spcAft>
              <a:defRPr/>
            </a:pPr>
            <a:r>
              <a:rPr lang="zh-CN" altLang="en-US" sz="1050" kern="100" dirty="0">
                <a:solidFill>
                  <a:prstClr val="white"/>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prstClr val="white"/>
              </a:solidFill>
              <a:latin typeface="Impact MT Std" pitchFamily="34" charset="0"/>
              <a:ea typeface="微软雅黑" panose="020B0503020204020204" pitchFamily="34" charset="-122"/>
              <a:cs typeface="Times New Roman" panose="02020603050405020304" pitchFamily="18" charset="0"/>
            </a:endParaRPr>
          </a:p>
          <a:p>
            <a:pPr algn="ctr" defTabSz="405037" fontAlgn="auto">
              <a:spcBef>
                <a:spcPts val="375"/>
              </a:spcBef>
              <a:spcAft>
                <a:spcPts val="0"/>
              </a:spcAft>
              <a:defRPr/>
            </a:pPr>
            <a:r>
              <a:rPr lang="zh-CN" altLang="en-US" sz="1050" kern="100" dirty="0">
                <a:solidFill>
                  <a:prstClr val="white"/>
                </a:solidFill>
                <a:latin typeface="Impact MT Std" pitchFamily="34" charset="0"/>
                <a:ea typeface="微软雅黑" panose="020B0503020204020204" pitchFamily="34" charset="-122"/>
                <a:cs typeface="Times New Roman" panose="02020603050405020304" pitchFamily="18" charset="0"/>
              </a:rPr>
              <a:t>和详细信息</a:t>
            </a:r>
            <a:r>
              <a:rPr lang="zh-CN" altLang="en-US" sz="1050" kern="100" dirty="0">
                <a:solidFill>
                  <a:prstClr val="white">
                    <a:lumMod val="50000"/>
                  </a:prstClr>
                </a:solidFill>
                <a:latin typeface="Impact MT Std" pitchFamily="34" charset="0"/>
                <a:ea typeface="微软雅黑" panose="020B0503020204020204" pitchFamily="34" charset="-122"/>
                <a:cs typeface="Times New Roman" panose="02020603050405020304" pitchFamily="18" charset="0"/>
              </a:rPr>
              <a:t>。</a:t>
            </a:r>
          </a:p>
        </p:txBody>
      </p:sp>
      <p:sp>
        <p:nvSpPr>
          <p:cNvPr id="81" name="矩形 80"/>
          <p:cNvSpPr/>
          <p:nvPr/>
        </p:nvSpPr>
        <p:spPr>
          <a:xfrm>
            <a:off x="5197115" y="2582796"/>
            <a:ext cx="1665841" cy="702756"/>
          </a:xfrm>
          <a:prstGeom prst="rect">
            <a:avLst/>
          </a:prstGeom>
        </p:spPr>
        <p:txBody>
          <a:bodyPr wrap="none">
            <a:spAutoFit/>
          </a:bodyPr>
          <a:lstStyle/>
          <a:p>
            <a:pPr algn="ctr" defTabSz="405037" fontAlgn="auto">
              <a:spcAft>
                <a:spcPts val="0"/>
              </a:spcAft>
              <a:buFont typeface="Arial" charset="0"/>
              <a:buNone/>
            </a:pPr>
            <a:r>
              <a:rPr lang="zh-CN" altLang="en-US" sz="1200" b="1"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defTabSz="405037" fontAlgn="auto">
              <a:spcBef>
                <a:spcPts val="375"/>
              </a:spcBef>
              <a:spcAft>
                <a:spcPts val="0"/>
              </a:spcAft>
              <a:defRPr/>
            </a:pPr>
            <a:r>
              <a:rPr lang="zh-CN" altLang="en-US" sz="1050" kern="100" dirty="0">
                <a:solidFill>
                  <a:prstClr val="white"/>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prstClr val="white"/>
              </a:solidFill>
              <a:latin typeface="Impact MT Std" pitchFamily="34" charset="0"/>
              <a:ea typeface="微软雅黑" panose="020B0503020204020204" pitchFamily="34" charset="-122"/>
              <a:cs typeface="Times New Roman" panose="02020603050405020304" pitchFamily="18" charset="0"/>
            </a:endParaRPr>
          </a:p>
          <a:p>
            <a:pPr algn="ctr" defTabSz="405037" fontAlgn="auto">
              <a:spcBef>
                <a:spcPts val="375"/>
              </a:spcBef>
              <a:spcAft>
                <a:spcPts val="0"/>
              </a:spcAft>
              <a:defRPr/>
            </a:pPr>
            <a:r>
              <a:rPr lang="zh-CN" altLang="en-US" sz="1050" kern="100" dirty="0">
                <a:solidFill>
                  <a:prstClr val="white"/>
                </a:solidFill>
                <a:latin typeface="Impact MT Std" pitchFamily="34" charset="0"/>
                <a:ea typeface="微软雅黑" panose="020B0503020204020204" pitchFamily="34" charset="-122"/>
                <a:cs typeface="Times New Roman" panose="02020603050405020304" pitchFamily="18" charset="0"/>
              </a:rPr>
              <a:t>和详细信息</a:t>
            </a:r>
            <a:r>
              <a:rPr lang="zh-CN" altLang="en-US" sz="1050" kern="100" dirty="0">
                <a:solidFill>
                  <a:prstClr val="white">
                    <a:lumMod val="50000"/>
                  </a:prstClr>
                </a:solidFill>
                <a:latin typeface="Impact MT Std" pitchFamily="34" charset="0"/>
                <a:ea typeface="微软雅黑" panose="020B0503020204020204" pitchFamily="34" charset="-122"/>
                <a:cs typeface="Times New Roman" panose="02020603050405020304" pitchFamily="18" charset="0"/>
              </a:rPr>
              <a:t>。</a:t>
            </a:r>
          </a:p>
        </p:txBody>
      </p:sp>
      <p:sp>
        <p:nvSpPr>
          <p:cNvPr id="82" name="矩形 81"/>
          <p:cNvSpPr/>
          <p:nvPr/>
        </p:nvSpPr>
        <p:spPr>
          <a:xfrm>
            <a:off x="6708889" y="2672477"/>
            <a:ext cx="1665841" cy="702756"/>
          </a:xfrm>
          <a:prstGeom prst="rect">
            <a:avLst/>
          </a:prstGeom>
        </p:spPr>
        <p:txBody>
          <a:bodyPr wrap="none">
            <a:spAutoFit/>
          </a:bodyPr>
          <a:lstStyle/>
          <a:p>
            <a:pPr algn="ctr" defTabSz="405037" fontAlgn="auto">
              <a:spcAft>
                <a:spcPts val="0"/>
              </a:spcAft>
              <a:buFont typeface="Arial" charset="0"/>
              <a:buNone/>
            </a:pPr>
            <a:r>
              <a:rPr lang="zh-CN" altLang="en-US" sz="1200" b="1"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defTabSz="405037" fontAlgn="auto">
              <a:spcBef>
                <a:spcPts val="375"/>
              </a:spcBef>
              <a:spcAft>
                <a:spcPts val="0"/>
              </a:spcAft>
              <a:defRPr/>
            </a:pPr>
            <a:r>
              <a:rPr lang="zh-CN" altLang="en-US" sz="1050" kern="100" dirty="0">
                <a:solidFill>
                  <a:prstClr val="white"/>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prstClr val="white"/>
              </a:solidFill>
              <a:latin typeface="Impact MT Std" pitchFamily="34" charset="0"/>
              <a:ea typeface="微软雅黑" panose="020B0503020204020204" pitchFamily="34" charset="-122"/>
              <a:cs typeface="Times New Roman" panose="02020603050405020304" pitchFamily="18" charset="0"/>
            </a:endParaRPr>
          </a:p>
          <a:p>
            <a:pPr algn="ctr" defTabSz="405037" fontAlgn="auto">
              <a:spcBef>
                <a:spcPts val="375"/>
              </a:spcBef>
              <a:spcAft>
                <a:spcPts val="0"/>
              </a:spcAft>
              <a:defRPr/>
            </a:pPr>
            <a:r>
              <a:rPr lang="zh-CN" altLang="en-US" sz="1050" kern="100" dirty="0">
                <a:solidFill>
                  <a:prstClr val="white"/>
                </a:solidFill>
                <a:latin typeface="Impact MT Std" pitchFamily="34" charset="0"/>
                <a:ea typeface="微软雅黑" panose="020B0503020204020204" pitchFamily="34" charset="-122"/>
                <a:cs typeface="Times New Roman" panose="02020603050405020304" pitchFamily="18" charset="0"/>
              </a:rPr>
              <a:t>和详细信息</a:t>
            </a:r>
            <a:r>
              <a:rPr lang="zh-CN" altLang="en-US" sz="1050" kern="100" dirty="0">
                <a:solidFill>
                  <a:prstClr val="white">
                    <a:lumMod val="50000"/>
                  </a:prstClr>
                </a:solidFill>
                <a:latin typeface="Impact MT Std" pitchFamily="34" charset="0"/>
                <a:ea typeface="微软雅黑" panose="020B0503020204020204" pitchFamily="34" charset="-122"/>
                <a:cs typeface="Times New Roman" panose="02020603050405020304" pitchFamily="18" charset="0"/>
              </a:rPr>
              <a:t>。</a:t>
            </a:r>
          </a:p>
        </p:txBody>
      </p:sp>
      <p:grpSp>
        <p:nvGrpSpPr>
          <p:cNvPr id="83" name="组合 82"/>
          <p:cNvGrpSpPr/>
          <p:nvPr/>
        </p:nvGrpSpPr>
        <p:grpSpPr>
          <a:xfrm>
            <a:off x="8027484" y="2598275"/>
            <a:ext cx="208734" cy="138347"/>
            <a:chOff x="9482595" y="2565731"/>
            <a:chExt cx="278384" cy="184511"/>
          </a:xfrm>
          <a:blipFill dpi="0" rotWithShape="1">
            <a:blip r:embed="rId5">
              <a:extLst>
                <a:ext uri="{28A0092B-C50C-407E-A947-70E740481C1C}">
                  <a14:useLocalDpi xmlns:a14="http://schemas.microsoft.com/office/drawing/2010/main" val="0"/>
                </a:ext>
              </a:extLst>
            </a:blip>
            <a:srcRect/>
            <a:stretch>
              <a:fillRect/>
            </a:stretch>
          </a:blipFill>
        </p:grpSpPr>
        <p:sp>
          <p:nvSpPr>
            <p:cNvPr id="84" name="椭圆 83"/>
            <p:cNvSpPr/>
            <p:nvPr/>
          </p:nvSpPr>
          <p:spPr>
            <a:xfrm>
              <a:off x="9482595" y="2565731"/>
              <a:ext cx="71376" cy="71376"/>
            </a:xfrm>
            <a:prstGeom prst="ellipse">
              <a:avLst/>
            </a:prstGeom>
            <a:grp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85" name="椭圆 84"/>
            <p:cNvSpPr/>
            <p:nvPr/>
          </p:nvSpPr>
          <p:spPr>
            <a:xfrm>
              <a:off x="9625979" y="2615242"/>
              <a:ext cx="135000" cy="135000"/>
            </a:xfrm>
            <a:prstGeom prst="ellipse">
              <a:avLst/>
            </a:prstGeom>
            <a:grp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1000"/>
                                        <p:tgtEl>
                                          <p:spTgt spid="44"/>
                                        </p:tgtEl>
                                      </p:cBhvr>
                                    </p:animEffect>
                                  </p:childTnLst>
                                </p:cTn>
                              </p:par>
                              <p:par>
                                <p:cTn id="8" presetID="2" presetClass="entr" presetSubtype="12" fill="hold" nodeType="withEffect">
                                  <p:stCondLst>
                                    <p:cond delay="500"/>
                                  </p:stCondLst>
                                  <p:childTnLst>
                                    <p:set>
                                      <p:cBhvr>
                                        <p:cTn id="9" dur="1" fill="hold">
                                          <p:stCondLst>
                                            <p:cond delay="0"/>
                                          </p:stCondLst>
                                        </p:cTn>
                                        <p:tgtEl>
                                          <p:spTgt spid="45"/>
                                        </p:tgtEl>
                                        <p:attrNameLst>
                                          <p:attrName>style.visibility</p:attrName>
                                        </p:attrNameLst>
                                      </p:cBhvr>
                                      <p:to>
                                        <p:strVal val="visible"/>
                                      </p:to>
                                    </p:set>
                                    <p:anim calcmode="lin" valueType="num">
                                      <p:cBhvr additive="base">
                                        <p:cTn id="10" dur="500" fill="hold"/>
                                        <p:tgtEl>
                                          <p:spTgt spid="45"/>
                                        </p:tgtEl>
                                        <p:attrNameLst>
                                          <p:attrName>ppt_x</p:attrName>
                                        </p:attrNameLst>
                                      </p:cBhvr>
                                      <p:tavLst>
                                        <p:tav tm="0">
                                          <p:val>
                                            <p:strVal val="0-#ppt_w/2"/>
                                          </p:val>
                                        </p:tav>
                                        <p:tav tm="100000">
                                          <p:val>
                                            <p:strVal val="#ppt_x"/>
                                          </p:val>
                                        </p:tav>
                                      </p:tavLst>
                                    </p:anim>
                                    <p:anim calcmode="lin" valueType="num">
                                      <p:cBhvr additive="base">
                                        <p:cTn id="11" dur="500" fill="hold"/>
                                        <p:tgtEl>
                                          <p:spTgt spid="45"/>
                                        </p:tgtEl>
                                        <p:attrNameLst>
                                          <p:attrName>ppt_y</p:attrName>
                                        </p:attrNameLst>
                                      </p:cBhvr>
                                      <p:tavLst>
                                        <p:tav tm="0">
                                          <p:val>
                                            <p:strVal val="1+#ppt_h/2"/>
                                          </p:val>
                                        </p:tav>
                                        <p:tav tm="100000">
                                          <p:val>
                                            <p:strVal val="#ppt_y"/>
                                          </p:val>
                                        </p:tav>
                                      </p:tavLst>
                                    </p:anim>
                                  </p:childTnLst>
                                </p:cTn>
                              </p:par>
                              <p:par>
                                <p:cTn id="12" presetID="2" presetClass="entr" presetSubtype="12" fill="hold" nodeType="withEffect">
                                  <p:stCondLst>
                                    <p:cond delay="500"/>
                                  </p:stCondLst>
                                  <p:childTnLst>
                                    <p:set>
                                      <p:cBhvr>
                                        <p:cTn id="13" dur="1" fill="hold">
                                          <p:stCondLst>
                                            <p:cond delay="0"/>
                                          </p:stCondLst>
                                        </p:cTn>
                                        <p:tgtEl>
                                          <p:spTgt spid="51"/>
                                        </p:tgtEl>
                                        <p:attrNameLst>
                                          <p:attrName>style.visibility</p:attrName>
                                        </p:attrNameLst>
                                      </p:cBhvr>
                                      <p:to>
                                        <p:strVal val="visible"/>
                                      </p:to>
                                    </p:set>
                                    <p:anim calcmode="lin" valueType="num">
                                      <p:cBhvr additive="base">
                                        <p:cTn id="14" dur="500" fill="hold"/>
                                        <p:tgtEl>
                                          <p:spTgt spid="51"/>
                                        </p:tgtEl>
                                        <p:attrNameLst>
                                          <p:attrName>ppt_x</p:attrName>
                                        </p:attrNameLst>
                                      </p:cBhvr>
                                      <p:tavLst>
                                        <p:tav tm="0">
                                          <p:val>
                                            <p:strVal val="0-#ppt_w/2"/>
                                          </p:val>
                                        </p:tav>
                                        <p:tav tm="100000">
                                          <p:val>
                                            <p:strVal val="#ppt_x"/>
                                          </p:val>
                                        </p:tav>
                                      </p:tavLst>
                                    </p:anim>
                                    <p:anim calcmode="lin" valueType="num">
                                      <p:cBhvr additive="base">
                                        <p:cTn id="15" dur="500" fill="hold"/>
                                        <p:tgtEl>
                                          <p:spTgt spid="51"/>
                                        </p:tgtEl>
                                        <p:attrNameLst>
                                          <p:attrName>ppt_y</p:attrName>
                                        </p:attrNameLst>
                                      </p:cBhvr>
                                      <p:tavLst>
                                        <p:tav tm="0">
                                          <p:val>
                                            <p:strVal val="1+#ppt_h/2"/>
                                          </p:val>
                                        </p:tav>
                                        <p:tav tm="100000">
                                          <p:val>
                                            <p:strVal val="#ppt_y"/>
                                          </p:val>
                                        </p:tav>
                                      </p:tavLst>
                                    </p:anim>
                                  </p:childTnLst>
                                </p:cTn>
                              </p:par>
                              <p:par>
                                <p:cTn id="16" presetID="2" presetClass="entr" presetSubtype="12" fill="hold" nodeType="withEffect">
                                  <p:stCondLst>
                                    <p:cond delay="500"/>
                                  </p:stCondLst>
                                  <p:childTnLst>
                                    <p:set>
                                      <p:cBhvr>
                                        <p:cTn id="17" dur="1" fill="hold">
                                          <p:stCondLst>
                                            <p:cond delay="0"/>
                                          </p:stCondLst>
                                        </p:cTn>
                                        <p:tgtEl>
                                          <p:spTgt spid="56"/>
                                        </p:tgtEl>
                                        <p:attrNameLst>
                                          <p:attrName>style.visibility</p:attrName>
                                        </p:attrNameLst>
                                      </p:cBhvr>
                                      <p:to>
                                        <p:strVal val="visible"/>
                                      </p:to>
                                    </p:set>
                                    <p:anim calcmode="lin" valueType="num">
                                      <p:cBhvr additive="base">
                                        <p:cTn id="18" dur="500" fill="hold"/>
                                        <p:tgtEl>
                                          <p:spTgt spid="56"/>
                                        </p:tgtEl>
                                        <p:attrNameLst>
                                          <p:attrName>ppt_x</p:attrName>
                                        </p:attrNameLst>
                                      </p:cBhvr>
                                      <p:tavLst>
                                        <p:tav tm="0">
                                          <p:val>
                                            <p:strVal val="0-#ppt_w/2"/>
                                          </p:val>
                                        </p:tav>
                                        <p:tav tm="100000">
                                          <p:val>
                                            <p:strVal val="#ppt_x"/>
                                          </p:val>
                                        </p:tav>
                                      </p:tavLst>
                                    </p:anim>
                                    <p:anim calcmode="lin" valueType="num">
                                      <p:cBhvr additive="base">
                                        <p:cTn id="19" dur="500" fill="hold"/>
                                        <p:tgtEl>
                                          <p:spTgt spid="56"/>
                                        </p:tgtEl>
                                        <p:attrNameLst>
                                          <p:attrName>ppt_y</p:attrName>
                                        </p:attrNameLst>
                                      </p:cBhvr>
                                      <p:tavLst>
                                        <p:tav tm="0">
                                          <p:val>
                                            <p:strVal val="1+#ppt_h/2"/>
                                          </p:val>
                                        </p:tav>
                                        <p:tav tm="100000">
                                          <p:val>
                                            <p:strVal val="#ppt_y"/>
                                          </p:val>
                                        </p:tav>
                                      </p:tavLst>
                                    </p:anim>
                                  </p:childTnLst>
                                </p:cTn>
                              </p:par>
                              <p:par>
                                <p:cTn id="20" presetID="2" presetClass="entr" presetSubtype="12" fill="hold" nodeType="withEffect">
                                  <p:stCondLst>
                                    <p:cond delay="500"/>
                                  </p:stCondLst>
                                  <p:childTnLst>
                                    <p:set>
                                      <p:cBhvr>
                                        <p:cTn id="21" dur="1" fill="hold">
                                          <p:stCondLst>
                                            <p:cond delay="0"/>
                                          </p:stCondLst>
                                        </p:cTn>
                                        <p:tgtEl>
                                          <p:spTgt spid="61"/>
                                        </p:tgtEl>
                                        <p:attrNameLst>
                                          <p:attrName>style.visibility</p:attrName>
                                        </p:attrNameLst>
                                      </p:cBhvr>
                                      <p:to>
                                        <p:strVal val="visible"/>
                                      </p:to>
                                    </p:set>
                                    <p:anim calcmode="lin" valueType="num">
                                      <p:cBhvr additive="base">
                                        <p:cTn id="22" dur="500" fill="hold"/>
                                        <p:tgtEl>
                                          <p:spTgt spid="61"/>
                                        </p:tgtEl>
                                        <p:attrNameLst>
                                          <p:attrName>ppt_x</p:attrName>
                                        </p:attrNameLst>
                                      </p:cBhvr>
                                      <p:tavLst>
                                        <p:tav tm="0">
                                          <p:val>
                                            <p:strVal val="0-#ppt_w/2"/>
                                          </p:val>
                                        </p:tav>
                                        <p:tav tm="100000">
                                          <p:val>
                                            <p:strVal val="#ppt_x"/>
                                          </p:val>
                                        </p:tav>
                                      </p:tavLst>
                                    </p:anim>
                                    <p:anim calcmode="lin" valueType="num">
                                      <p:cBhvr additive="base">
                                        <p:cTn id="23" dur="500" fill="hold"/>
                                        <p:tgtEl>
                                          <p:spTgt spid="61"/>
                                        </p:tgtEl>
                                        <p:attrNameLst>
                                          <p:attrName>ppt_y</p:attrName>
                                        </p:attrNameLst>
                                      </p:cBhvr>
                                      <p:tavLst>
                                        <p:tav tm="0">
                                          <p:val>
                                            <p:strVal val="1+#ppt_h/2"/>
                                          </p:val>
                                        </p:tav>
                                        <p:tav tm="100000">
                                          <p:val>
                                            <p:strVal val="#ppt_y"/>
                                          </p:val>
                                        </p:tav>
                                      </p:tavLst>
                                    </p:anim>
                                  </p:childTnLst>
                                </p:cTn>
                              </p:par>
                              <p:par>
                                <p:cTn id="24" presetID="2" presetClass="entr" presetSubtype="12" fill="hold" nodeType="withEffect">
                                  <p:stCondLst>
                                    <p:cond delay="500"/>
                                  </p:stCondLst>
                                  <p:childTnLst>
                                    <p:set>
                                      <p:cBhvr>
                                        <p:cTn id="25" dur="1" fill="hold">
                                          <p:stCondLst>
                                            <p:cond delay="0"/>
                                          </p:stCondLst>
                                        </p:cTn>
                                        <p:tgtEl>
                                          <p:spTgt spid="66"/>
                                        </p:tgtEl>
                                        <p:attrNameLst>
                                          <p:attrName>style.visibility</p:attrName>
                                        </p:attrNameLst>
                                      </p:cBhvr>
                                      <p:to>
                                        <p:strVal val="visible"/>
                                      </p:to>
                                    </p:set>
                                    <p:anim calcmode="lin" valueType="num">
                                      <p:cBhvr additive="base">
                                        <p:cTn id="26" dur="500" fill="hold"/>
                                        <p:tgtEl>
                                          <p:spTgt spid="66"/>
                                        </p:tgtEl>
                                        <p:attrNameLst>
                                          <p:attrName>ppt_x</p:attrName>
                                        </p:attrNameLst>
                                      </p:cBhvr>
                                      <p:tavLst>
                                        <p:tav tm="0">
                                          <p:val>
                                            <p:strVal val="0-#ppt_w/2"/>
                                          </p:val>
                                        </p:tav>
                                        <p:tav tm="100000">
                                          <p:val>
                                            <p:strVal val="#ppt_x"/>
                                          </p:val>
                                        </p:tav>
                                      </p:tavLst>
                                    </p:anim>
                                    <p:anim calcmode="lin" valueType="num">
                                      <p:cBhvr additive="base">
                                        <p:cTn id="27" dur="500" fill="hold"/>
                                        <p:tgtEl>
                                          <p:spTgt spid="66"/>
                                        </p:tgtEl>
                                        <p:attrNameLst>
                                          <p:attrName>ppt_y</p:attrName>
                                        </p:attrNameLst>
                                      </p:cBhvr>
                                      <p:tavLst>
                                        <p:tav tm="0">
                                          <p:val>
                                            <p:strVal val="1+#ppt_h/2"/>
                                          </p:val>
                                        </p:tav>
                                        <p:tav tm="100000">
                                          <p:val>
                                            <p:strVal val="#ppt_y"/>
                                          </p:val>
                                        </p:tav>
                                      </p:tavLst>
                                    </p:anim>
                                  </p:childTnLst>
                                </p:cTn>
                              </p:par>
                              <p:par>
                                <p:cTn id="28" presetID="45" presetClass="entr" presetSubtype="0" fill="hold" grpId="0" nodeType="withEffect">
                                  <p:stCondLst>
                                    <p:cond delay="1000"/>
                                  </p:stCondLst>
                                  <p:childTnLst>
                                    <p:set>
                                      <p:cBhvr>
                                        <p:cTn id="29" dur="1" fill="hold">
                                          <p:stCondLst>
                                            <p:cond delay="0"/>
                                          </p:stCondLst>
                                        </p:cTn>
                                        <p:tgtEl>
                                          <p:spTgt spid="50"/>
                                        </p:tgtEl>
                                        <p:attrNameLst>
                                          <p:attrName>style.visibility</p:attrName>
                                        </p:attrNameLst>
                                      </p:cBhvr>
                                      <p:to>
                                        <p:strVal val="visible"/>
                                      </p:to>
                                    </p:set>
                                    <p:animEffect transition="in" filter="fade">
                                      <p:cBhvr>
                                        <p:cTn id="30" dur="2000"/>
                                        <p:tgtEl>
                                          <p:spTgt spid="50"/>
                                        </p:tgtEl>
                                      </p:cBhvr>
                                    </p:animEffect>
                                    <p:anim calcmode="lin" valueType="num">
                                      <p:cBhvr>
                                        <p:cTn id="31" dur="2000" fill="hold"/>
                                        <p:tgtEl>
                                          <p:spTgt spid="50"/>
                                        </p:tgtEl>
                                        <p:attrNameLst>
                                          <p:attrName>ppt_w</p:attrName>
                                        </p:attrNameLst>
                                      </p:cBhvr>
                                      <p:tavLst>
                                        <p:tav tm="0" fmla="#ppt_w*sin(2.5*pi*$)">
                                          <p:val>
                                            <p:fltVal val="0"/>
                                          </p:val>
                                        </p:tav>
                                        <p:tav tm="100000">
                                          <p:val>
                                            <p:fltVal val="1"/>
                                          </p:val>
                                        </p:tav>
                                      </p:tavLst>
                                    </p:anim>
                                    <p:anim calcmode="lin" valueType="num">
                                      <p:cBhvr>
                                        <p:cTn id="32" dur="2000" fill="hold"/>
                                        <p:tgtEl>
                                          <p:spTgt spid="50"/>
                                        </p:tgtEl>
                                        <p:attrNameLst>
                                          <p:attrName>ppt_h</p:attrName>
                                        </p:attrNameLst>
                                      </p:cBhvr>
                                      <p:tavLst>
                                        <p:tav tm="0">
                                          <p:val>
                                            <p:strVal val="#ppt_h"/>
                                          </p:val>
                                        </p:tav>
                                        <p:tav tm="100000">
                                          <p:val>
                                            <p:strVal val="#ppt_h"/>
                                          </p:val>
                                        </p:tav>
                                      </p:tavLst>
                                    </p:anim>
                                  </p:childTnLst>
                                </p:cTn>
                              </p:par>
                              <p:par>
                                <p:cTn id="33" presetID="45" presetClass="entr" presetSubtype="0" fill="hold" grpId="0" nodeType="withEffect">
                                  <p:stCondLst>
                                    <p:cond delay="1000"/>
                                  </p:stCondLst>
                                  <p:childTnLst>
                                    <p:set>
                                      <p:cBhvr>
                                        <p:cTn id="34" dur="1" fill="hold">
                                          <p:stCondLst>
                                            <p:cond delay="0"/>
                                          </p:stCondLst>
                                        </p:cTn>
                                        <p:tgtEl>
                                          <p:spTgt spid="71"/>
                                        </p:tgtEl>
                                        <p:attrNameLst>
                                          <p:attrName>style.visibility</p:attrName>
                                        </p:attrNameLst>
                                      </p:cBhvr>
                                      <p:to>
                                        <p:strVal val="visible"/>
                                      </p:to>
                                    </p:set>
                                    <p:animEffect transition="in" filter="fade">
                                      <p:cBhvr>
                                        <p:cTn id="35" dur="2000"/>
                                        <p:tgtEl>
                                          <p:spTgt spid="71"/>
                                        </p:tgtEl>
                                      </p:cBhvr>
                                    </p:animEffect>
                                    <p:anim calcmode="lin" valueType="num">
                                      <p:cBhvr>
                                        <p:cTn id="36" dur="2000" fill="hold"/>
                                        <p:tgtEl>
                                          <p:spTgt spid="71"/>
                                        </p:tgtEl>
                                        <p:attrNameLst>
                                          <p:attrName>ppt_w</p:attrName>
                                        </p:attrNameLst>
                                      </p:cBhvr>
                                      <p:tavLst>
                                        <p:tav tm="0" fmla="#ppt_w*sin(2.5*pi*$)">
                                          <p:val>
                                            <p:fltVal val="0"/>
                                          </p:val>
                                        </p:tav>
                                        <p:tav tm="100000">
                                          <p:val>
                                            <p:fltVal val="1"/>
                                          </p:val>
                                        </p:tav>
                                      </p:tavLst>
                                    </p:anim>
                                    <p:anim calcmode="lin" valueType="num">
                                      <p:cBhvr>
                                        <p:cTn id="37" dur="2000" fill="hold"/>
                                        <p:tgtEl>
                                          <p:spTgt spid="71"/>
                                        </p:tgtEl>
                                        <p:attrNameLst>
                                          <p:attrName>ppt_h</p:attrName>
                                        </p:attrNameLst>
                                      </p:cBhvr>
                                      <p:tavLst>
                                        <p:tav tm="0">
                                          <p:val>
                                            <p:strVal val="#ppt_h"/>
                                          </p:val>
                                        </p:tav>
                                        <p:tav tm="100000">
                                          <p:val>
                                            <p:strVal val="#ppt_h"/>
                                          </p:val>
                                        </p:tav>
                                      </p:tavLst>
                                    </p:anim>
                                  </p:childTnLst>
                                </p:cTn>
                              </p:par>
                              <p:par>
                                <p:cTn id="38" presetID="45" presetClass="entr" presetSubtype="0" fill="hold" nodeType="withEffect">
                                  <p:stCondLst>
                                    <p:cond delay="1000"/>
                                  </p:stCondLst>
                                  <p:childTnLst>
                                    <p:set>
                                      <p:cBhvr>
                                        <p:cTn id="39" dur="1" fill="hold">
                                          <p:stCondLst>
                                            <p:cond delay="0"/>
                                          </p:stCondLst>
                                        </p:cTn>
                                        <p:tgtEl>
                                          <p:spTgt spid="72"/>
                                        </p:tgtEl>
                                        <p:attrNameLst>
                                          <p:attrName>style.visibility</p:attrName>
                                        </p:attrNameLst>
                                      </p:cBhvr>
                                      <p:to>
                                        <p:strVal val="visible"/>
                                      </p:to>
                                    </p:set>
                                    <p:animEffect transition="in" filter="fade">
                                      <p:cBhvr>
                                        <p:cTn id="40" dur="2000"/>
                                        <p:tgtEl>
                                          <p:spTgt spid="72"/>
                                        </p:tgtEl>
                                      </p:cBhvr>
                                    </p:animEffect>
                                    <p:anim calcmode="lin" valueType="num">
                                      <p:cBhvr>
                                        <p:cTn id="41" dur="2000" fill="hold"/>
                                        <p:tgtEl>
                                          <p:spTgt spid="72"/>
                                        </p:tgtEl>
                                        <p:attrNameLst>
                                          <p:attrName>ppt_w</p:attrName>
                                        </p:attrNameLst>
                                      </p:cBhvr>
                                      <p:tavLst>
                                        <p:tav tm="0" fmla="#ppt_w*sin(2.5*pi*$)">
                                          <p:val>
                                            <p:fltVal val="0"/>
                                          </p:val>
                                        </p:tav>
                                        <p:tav tm="100000">
                                          <p:val>
                                            <p:fltVal val="1"/>
                                          </p:val>
                                        </p:tav>
                                      </p:tavLst>
                                    </p:anim>
                                    <p:anim calcmode="lin" valueType="num">
                                      <p:cBhvr>
                                        <p:cTn id="42" dur="2000" fill="hold"/>
                                        <p:tgtEl>
                                          <p:spTgt spid="72"/>
                                        </p:tgtEl>
                                        <p:attrNameLst>
                                          <p:attrName>ppt_h</p:attrName>
                                        </p:attrNameLst>
                                      </p:cBhvr>
                                      <p:tavLst>
                                        <p:tav tm="0">
                                          <p:val>
                                            <p:strVal val="#ppt_h"/>
                                          </p:val>
                                        </p:tav>
                                        <p:tav tm="100000">
                                          <p:val>
                                            <p:strVal val="#ppt_h"/>
                                          </p:val>
                                        </p:tav>
                                      </p:tavLst>
                                    </p:anim>
                                  </p:childTnLst>
                                </p:cTn>
                              </p:par>
                              <p:par>
                                <p:cTn id="43" presetID="45" presetClass="entr" presetSubtype="0" fill="hold" grpId="0" nodeType="withEffect">
                                  <p:stCondLst>
                                    <p:cond delay="1000"/>
                                  </p:stCondLst>
                                  <p:childTnLst>
                                    <p:set>
                                      <p:cBhvr>
                                        <p:cTn id="44" dur="1" fill="hold">
                                          <p:stCondLst>
                                            <p:cond delay="0"/>
                                          </p:stCondLst>
                                        </p:cTn>
                                        <p:tgtEl>
                                          <p:spTgt spid="76"/>
                                        </p:tgtEl>
                                        <p:attrNameLst>
                                          <p:attrName>style.visibility</p:attrName>
                                        </p:attrNameLst>
                                      </p:cBhvr>
                                      <p:to>
                                        <p:strVal val="visible"/>
                                      </p:to>
                                    </p:set>
                                    <p:animEffect transition="in" filter="fade">
                                      <p:cBhvr>
                                        <p:cTn id="45" dur="2000"/>
                                        <p:tgtEl>
                                          <p:spTgt spid="76"/>
                                        </p:tgtEl>
                                      </p:cBhvr>
                                    </p:animEffect>
                                    <p:anim calcmode="lin" valueType="num">
                                      <p:cBhvr>
                                        <p:cTn id="46" dur="2000" fill="hold"/>
                                        <p:tgtEl>
                                          <p:spTgt spid="76"/>
                                        </p:tgtEl>
                                        <p:attrNameLst>
                                          <p:attrName>ppt_w</p:attrName>
                                        </p:attrNameLst>
                                      </p:cBhvr>
                                      <p:tavLst>
                                        <p:tav tm="0" fmla="#ppt_w*sin(2.5*pi*$)">
                                          <p:val>
                                            <p:fltVal val="0"/>
                                          </p:val>
                                        </p:tav>
                                        <p:tav tm="100000">
                                          <p:val>
                                            <p:fltVal val="1"/>
                                          </p:val>
                                        </p:tav>
                                      </p:tavLst>
                                    </p:anim>
                                    <p:anim calcmode="lin" valueType="num">
                                      <p:cBhvr>
                                        <p:cTn id="47" dur="2000" fill="hold"/>
                                        <p:tgtEl>
                                          <p:spTgt spid="76"/>
                                        </p:tgtEl>
                                        <p:attrNameLst>
                                          <p:attrName>ppt_h</p:attrName>
                                        </p:attrNameLst>
                                      </p:cBhvr>
                                      <p:tavLst>
                                        <p:tav tm="0">
                                          <p:val>
                                            <p:strVal val="#ppt_h"/>
                                          </p:val>
                                        </p:tav>
                                        <p:tav tm="100000">
                                          <p:val>
                                            <p:strVal val="#ppt_h"/>
                                          </p:val>
                                        </p:tav>
                                      </p:tavLst>
                                    </p:anim>
                                  </p:childTnLst>
                                </p:cTn>
                              </p:par>
                              <p:par>
                                <p:cTn id="48" presetID="45" presetClass="entr" presetSubtype="0" fill="hold" grpId="0" nodeType="withEffect">
                                  <p:stCondLst>
                                    <p:cond delay="1000"/>
                                  </p:stCondLst>
                                  <p:childTnLst>
                                    <p:set>
                                      <p:cBhvr>
                                        <p:cTn id="49" dur="1" fill="hold">
                                          <p:stCondLst>
                                            <p:cond delay="0"/>
                                          </p:stCondLst>
                                        </p:cTn>
                                        <p:tgtEl>
                                          <p:spTgt spid="77"/>
                                        </p:tgtEl>
                                        <p:attrNameLst>
                                          <p:attrName>style.visibility</p:attrName>
                                        </p:attrNameLst>
                                      </p:cBhvr>
                                      <p:to>
                                        <p:strVal val="visible"/>
                                      </p:to>
                                    </p:set>
                                    <p:animEffect transition="in" filter="fade">
                                      <p:cBhvr>
                                        <p:cTn id="50" dur="2000"/>
                                        <p:tgtEl>
                                          <p:spTgt spid="77"/>
                                        </p:tgtEl>
                                      </p:cBhvr>
                                    </p:animEffect>
                                    <p:anim calcmode="lin" valueType="num">
                                      <p:cBhvr>
                                        <p:cTn id="51" dur="2000" fill="hold"/>
                                        <p:tgtEl>
                                          <p:spTgt spid="77"/>
                                        </p:tgtEl>
                                        <p:attrNameLst>
                                          <p:attrName>ppt_w</p:attrName>
                                        </p:attrNameLst>
                                      </p:cBhvr>
                                      <p:tavLst>
                                        <p:tav tm="0" fmla="#ppt_w*sin(2.5*pi*$)">
                                          <p:val>
                                            <p:fltVal val="0"/>
                                          </p:val>
                                        </p:tav>
                                        <p:tav tm="100000">
                                          <p:val>
                                            <p:fltVal val="1"/>
                                          </p:val>
                                        </p:tav>
                                      </p:tavLst>
                                    </p:anim>
                                    <p:anim calcmode="lin" valueType="num">
                                      <p:cBhvr>
                                        <p:cTn id="52" dur="2000" fill="hold"/>
                                        <p:tgtEl>
                                          <p:spTgt spid="77"/>
                                        </p:tgtEl>
                                        <p:attrNameLst>
                                          <p:attrName>ppt_h</p:attrName>
                                        </p:attrNameLst>
                                      </p:cBhvr>
                                      <p:tavLst>
                                        <p:tav tm="0">
                                          <p:val>
                                            <p:strVal val="#ppt_h"/>
                                          </p:val>
                                        </p:tav>
                                        <p:tav tm="100000">
                                          <p:val>
                                            <p:strVal val="#ppt_h"/>
                                          </p:val>
                                        </p:tav>
                                      </p:tavLst>
                                    </p:anim>
                                  </p:childTnLst>
                                </p:cTn>
                              </p:par>
                              <p:par>
                                <p:cTn id="53" presetID="22" presetClass="entr" presetSubtype="1" fill="hold" grpId="0" nodeType="withEffect">
                                  <p:stCondLst>
                                    <p:cond delay="2500"/>
                                  </p:stCondLst>
                                  <p:childTnLst>
                                    <p:set>
                                      <p:cBhvr>
                                        <p:cTn id="54" dur="1" fill="hold">
                                          <p:stCondLst>
                                            <p:cond delay="0"/>
                                          </p:stCondLst>
                                        </p:cTn>
                                        <p:tgtEl>
                                          <p:spTgt spid="78"/>
                                        </p:tgtEl>
                                        <p:attrNameLst>
                                          <p:attrName>style.visibility</p:attrName>
                                        </p:attrNameLst>
                                      </p:cBhvr>
                                      <p:to>
                                        <p:strVal val="visible"/>
                                      </p:to>
                                    </p:set>
                                    <p:animEffect transition="in" filter="wipe(up)">
                                      <p:cBhvr>
                                        <p:cTn id="55" dur="500"/>
                                        <p:tgtEl>
                                          <p:spTgt spid="78"/>
                                        </p:tgtEl>
                                      </p:cBhvr>
                                    </p:animEffect>
                                  </p:childTnLst>
                                </p:cTn>
                              </p:par>
                              <p:par>
                                <p:cTn id="56" presetID="22" presetClass="entr" presetSubtype="1" fill="hold" grpId="0" nodeType="withEffect">
                                  <p:stCondLst>
                                    <p:cond delay="2500"/>
                                  </p:stCondLst>
                                  <p:childTnLst>
                                    <p:set>
                                      <p:cBhvr>
                                        <p:cTn id="57" dur="1" fill="hold">
                                          <p:stCondLst>
                                            <p:cond delay="0"/>
                                          </p:stCondLst>
                                        </p:cTn>
                                        <p:tgtEl>
                                          <p:spTgt spid="79"/>
                                        </p:tgtEl>
                                        <p:attrNameLst>
                                          <p:attrName>style.visibility</p:attrName>
                                        </p:attrNameLst>
                                      </p:cBhvr>
                                      <p:to>
                                        <p:strVal val="visible"/>
                                      </p:to>
                                    </p:set>
                                    <p:animEffect transition="in" filter="wipe(up)">
                                      <p:cBhvr>
                                        <p:cTn id="58" dur="500"/>
                                        <p:tgtEl>
                                          <p:spTgt spid="79"/>
                                        </p:tgtEl>
                                      </p:cBhvr>
                                    </p:animEffect>
                                  </p:childTnLst>
                                </p:cTn>
                              </p:par>
                              <p:par>
                                <p:cTn id="59" presetID="22" presetClass="entr" presetSubtype="1" fill="hold" grpId="0" nodeType="withEffect">
                                  <p:stCondLst>
                                    <p:cond delay="2500"/>
                                  </p:stCondLst>
                                  <p:childTnLst>
                                    <p:set>
                                      <p:cBhvr>
                                        <p:cTn id="60" dur="1" fill="hold">
                                          <p:stCondLst>
                                            <p:cond delay="0"/>
                                          </p:stCondLst>
                                        </p:cTn>
                                        <p:tgtEl>
                                          <p:spTgt spid="80"/>
                                        </p:tgtEl>
                                        <p:attrNameLst>
                                          <p:attrName>style.visibility</p:attrName>
                                        </p:attrNameLst>
                                      </p:cBhvr>
                                      <p:to>
                                        <p:strVal val="visible"/>
                                      </p:to>
                                    </p:set>
                                    <p:animEffect transition="in" filter="wipe(up)">
                                      <p:cBhvr>
                                        <p:cTn id="61" dur="500"/>
                                        <p:tgtEl>
                                          <p:spTgt spid="80"/>
                                        </p:tgtEl>
                                      </p:cBhvr>
                                    </p:animEffect>
                                  </p:childTnLst>
                                </p:cTn>
                              </p:par>
                              <p:par>
                                <p:cTn id="62" presetID="22" presetClass="entr" presetSubtype="1" fill="hold" grpId="0" nodeType="withEffect">
                                  <p:stCondLst>
                                    <p:cond delay="2500"/>
                                  </p:stCondLst>
                                  <p:childTnLst>
                                    <p:set>
                                      <p:cBhvr>
                                        <p:cTn id="63" dur="1" fill="hold">
                                          <p:stCondLst>
                                            <p:cond delay="0"/>
                                          </p:stCondLst>
                                        </p:cTn>
                                        <p:tgtEl>
                                          <p:spTgt spid="81"/>
                                        </p:tgtEl>
                                        <p:attrNameLst>
                                          <p:attrName>style.visibility</p:attrName>
                                        </p:attrNameLst>
                                      </p:cBhvr>
                                      <p:to>
                                        <p:strVal val="visible"/>
                                      </p:to>
                                    </p:set>
                                    <p:animEffect transition="in" filter="wipe(up)">
                                      <p:cBhvr>
                                        <p:cTn id="64" dur="500"/>
                                        <p:tgtEl>
                                          <p:spTgt spid="81"/>
                                        </p:tgtEl>
                                      </p:cBhvr>
                                    </p:animEffect>
                                  </p:childTnLst>
                                </p:cTn>
                              </p:par>
                              <p:par>
                                <p:cTn id="65" presetID="22" presetClass="entr" presetSubtype="1" fill="hold" grpId="0" nodeType="withEffect">
                                  <p:stCondLst>
                                    <p:cond delay="250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par>
                          <p:cTn id="68" fill="hold">
                            <p:stCondLst>
                              <p:cond delay="3000"/>
                            </p:stCondLst>
                            <p:childTnLst>
                              <p:par>
                                <p:cTn id="69" presetID="42" presetClass="entr" presetSubtype="0" fill="hold" nodeType="afterEffect">
                                  <p:stCondLst>
                                    <p:cond delay="0"/>
                                  </p:stCondLst>
                                  <p:childTnLst>
                                    <p:set>
                                      <p:cBhvr>
                                        <p:cTn id="70" dur="1" fill="hold">
                                          <p:stCondLst>
                                            <p:cond delay="0"/>
                                          </p:stCondLst>
                                        </p:cTn>
                                        <p:tgtEl>
                                          <p:spTgt spid="83"/>
                                        </p:tgtEl>
                                        <p:attrNameLst>
                                          <p:attrName>style.visibility</p:attrName>
                                        </p:attrNameLst>
                                      </p:cBhvr>
                                      <p:to>
                                        <p:strVal val="visible"/>
                                      </p:to>
                                    </p:set>
                                    <p:animEffect transition="in" filter="fade">
                                      <p:cBhvr>
                                        <p:cTn id="71" dur="1000"/>
                                        <p:tgtEl>
                                          <p:spTgt spid="83"/>
                                        </p:tgtEl>
                                      </p:cBhvr>
                                    </p:animEffect>
                                    <p:anim calcmode="lin" valueType="num">
                                      <p:cBhvr>
                                        <p:cTn id="72" dur="1000" fill="hold"/>
                                        <p:tgtEl>
                                          <p:spTgt spid="83"/>
                                        </p:tgtEl>
                                        <p:attrNameLst>
                                          <p:attrName>ppt_x</p:attrName>
                                        </p:attrNameLst>
                                      </p:cBhvr>
                                      <p:tavLst>
                                        <p:tav tm="0">
                                          <p:val>
                                            <p:strVal val="#ppt_x"/>
                                          </p:val>
                                        </p:tav>
                                        <p:tav tm="100000">
                                          <p:val>
                                            <p:strVal val="#ppt_x"/>
                                          </p:val>
                                        </p:tav>
                                      </p:tavLst>
                                    </p:anim>
                                    <p:anim calcmode="lin" valueType="num">
                                      <p:cBhvr>
                                        <p:cTn id="73"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50" grpId="0" animBg="1"/>
      <p:bldP spid="71" grpId="0" animBg="1"/>
      <p:bldP spid="76" grpId="0" animBg="1"/>
      <p:bldP spid="77" grpId="0" animBg="1"/>
      <p:bldP spid="78" grpId="0"/>
      <p:bldP spid="79" grpId="0"/>
      <p:bldP spid="80" grpId="0"/>
      <p:bldP spid="81" grpId="0"/>
      <p:bldP spid="8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756981" y="3013106"/>
            <a:ext cx="1201763" cy="1083526"/>
            <a:chOff x="4702856" y="2924944"/>
            <a:chExt cx="1401009" cy="1263169"/>
          </a:xfrm>
          <a:blipFill dpi="0" rotWithShape="1">
            <a:blip r:embed="rId2">
              <a:extLst>
                <a:ext uri="{28A0092B-C50C-407E-A947-70E740481C1C}">
                  <a14:useLocalDpi xmlns:a14="http://schemas.microsoft.com/office/drawing/2010/main" val="0"/>
                </a:ext>
              </a:extLst>
            </a:blip>
            <a:srcRect/>
            <a:stretch>
              <a:fillRect/>
            </a:stretch>
          </a:blipFill>
        </p:grpSpPr>
        <p:grpSp>
          <p:nvGrpSpPr>
            <p:cNvPr id="37" name="组合 36"/>
            <p:cNvGrpSpPr/>
            <p:nvPr/>
          </p:nvGrpSpPr>
          <p:grpSpPr>
            <a:xfrm>
              <a:off x="4702856" y="2924944"/>
              <a:ext cx="1401009" cy="1263169"/>
              <a:chOff x="5424755" y="1340768"/>
              <a:chExt cx="670560" cy="604586"/>
            </a:xfrm>
            <a:grpFill/>
          </p:grpSpPr>
          <p:grpSp>
            <p:nvGrpSpPr>
              <p:cNvPr id="39" name="组合 38"/>
              <p:cNvGrpSpPr/>
              <p:nvPr/>
            </p:nvGrpSpPr>
            <p:grpSpPr>
              <a:xfrm>
                <a:off x="5424755" y="1340768"/>
                <a:ext cx="670560" cy="604586"/>
                <a:chOff x="3720691" y="2824413"/>
                <a:chExt cx="1341120" cy="1209172"/>
              </a:xfrm>
              <a:grpFill/>
            </p:grpSpPr>
            <p:sp>
              <p:nvSpPr>
                <p:cNvPr id="41"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42" name="Freeform 5"/>
                <p:cNvSpPr>
                  <a:spLocks/>
                </p:cNvSpPr>
                <p:nvPr/>
              </p:nvSpPr>
              <p:spPr bwMode="auto">
                <a:xfrm rot="1855731">
                  <a:off x="3764580" y="2863368"/>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40"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38" name="矩形 37"/>
            <p:cNvSpPr/>
            <p:nvPr/>
          </p:nvSpPr>
          <p:spPr>
            <a:xfrm>
              <a:off x="4801443" y="3356992"/>
              <a:ext cx="1296145" cy="295985"/>
            </a:xfrm>
            <a:prstGeom prst="rect">
              <a:avLst/>
            </a:prstGeom>
            <a:noFill/>
            <a:ln>
              <a:noFill/>
            </a:ln>
          </p:spPr>
          <p:txBody>
            <a:bodyPr wrap="square" lIns="68555" tIns="34278" rIns="68555" bIns="34278">
              <a:spAutoFit/>
            </a:bodyPr>
            <a:lstStyle/>
            <a:p>
              <a:pPr algn="ct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grpSp>
      <p:grpSp>
        <p:nvGrpSpPr>
          <p:cNvPr id="43" name="组合 42"/>
          <p:cNvGrpSpPr/>
          <p:nvPr/>
        </p:nvGrpSpPr>
        <p:grpSpPr>
          <a:xfrm>
            <a:off x="2496062" y="1870347"/>
            <a:ext cx="1437918" cy="1296446"/>
            <a:chOff x="4702856" y="2924944"/>
            <a:chExt cx="1401009" cy="1263169"/>
          </a:xfrm>
          <a:blipFill dpi="0" rotWithShape="1">
            <a:blip r:embed="rId3">
              <a:extLst>
                <a:ext uri="{28A0092B-C50C-407E-A947-70E740481C1C}">
                  <a14:useLocalDpi xmlns:a14="http://schemas.microsoft.com/office/drawing/2010/main" val="0"/>
                </a:ext>
              </a:extLst>
            </a:blip>
            <a:srcRect/>
            <a:stretch>
              <a:fillRect/>
            </a:stretch>
          </a:blipFill>
        </p:grpSpPr>
        <p:grpSp>
          <p:nvGrpSpPr>
            <p:cNvPr id="44" name="组合 43"/>
            <p:cNvGrpSpPr/>
            <p:nvPr/>
          </p:nvGrpSpPr>
          <p:grpSpPr>
            <a:xfrm>
              <a:off x="4702856" y="2924944"/>
              <a:ext cx="1401009" cy="1263169"/>
              <a:chOff x="5424755" y="1340768"/>
              <a:chExt cx="670560" cy="604586"/>
            </a:xfrm>
            <a:grpFill/>
          </p:grpSpPr>
          <p:grpSp>
            <p:nvGrpSpPr>
              <p:cNvPr id="46" name="组合 45"/>
              <p:cNvGrpSpPr/>
              <p:nvPr/>
            </p:nvGrpSpPr>
            <p:grpSpPr>
              <a:xfrm>
                <a:off x="5424755" y="1340768"/>
                <a:ext cx="670560" cy="604586"/>
                <a:chOff x="3720691" y="2824413"/>
                <a:chExt cx="1341120" cy="1209172"/>
              </a:xfrm>
              <a:grpFill/>
            </p:grpSpPr>
            <p:sp>
              <p:nvSpPr>
                <p:cNvPr id="48"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49" name="Freeform 5"/>
                <p:cNvSpPr>
                  <a:spLocks/>
                </p:cNvSpPr>
                <p:nvPr/>
              </p:nvSpPr>
              <p:spPr bwMode="auto">
                <a:xfrm rot="1855731">
                  <a:off x="3764580" y="2863368"/>
                  <a:ext cx="1264630"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47"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45" name="矩形 44"/>
            <p:cNvSpPr/>
            <p:nvPr/>
          </p:nvSpPr>
          <p:spPr>
            <a:xfrm>
              <a:off x="4768950" y="3444222"/>
              <a:ext cx="1296145" cy="247374"/>
            </a:xfrm>
            <a:prstGeom prst="rect">
              <a:avLst/>
            </a:prstGeom>
            <a:noFill/>
            <a:ln>
              <a:noFill/>
            </a:ln>
          </p:spPr>
          <p:txBody>
            <a:bodyPr wrap="square" lIns="68555" tIns="34278" rIns="68555" bIns="34278">
              <a:spAutoFit/>
            </a:bodyPr>
            <a:lstStyle/>
            <a:p>
              <a:pPr algn="ct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grpSp>
      <p:cxnSp>
        <p:nvCxnSpPr>
          <p:cNvPr id="50" name="直接连接符 49"/>
          <p:cNvCxnSpPr/>
          <p:nvPr/>
        </p:nvCxnSpPr>
        <p:spPr>
          <a:xfrm>
            <a:off x="2438233" y="3667497"/>
            <a:ext cx="1753172" cy="425447"/>
          </a:xfrm>
          <a:prstGeom prst="line">
            <a:avLst/>
          </a:prstGeom>
          <a:noFill/>
          <a:ln w="9525" cap="flat" cmpd="sng" algn="ctr">
            <a:noFill/>
            <a:prstDash val="sysDash"/>
            <a:headEnd type="triangle" w="med" len="med"/>
            <a:tailEnd type="none" w="med" len="med"/>
          </a:ln>
          <a:effectLst/>
        </p:spPr>
      </p:cxnSp>
      <p:cxnSp>
        <p:nvCxnSpPr>
          <p:cNvPr id="51" name="直接连接符 50"/>
          <p:cNvCxnSpPr/>
          <p:nvPr/>
        </p:nvCxnSpPr>
        <p:spPr>
          <a:xfrm>
            <a:off x="4191405" y="4092944"/>
            <a:ext cx="3188907" cy="0"/>
          </a:xfrm>
          <a:prstGeom prst="line">
            <a:avLst/>
          </a:prstGeom>
          <a:noFill/>
          <a:ln w="9525" cap="flat" cmpd="sng" algn="ctr">
            <a:noFill/>
            <a:prstDash val="sysDash"/>
            <a:headEnd type="none" w="med" len="med"/>
            <a:tailEnd type="triangle" w="med" len="med"/>
          </a:ln>
          <a:effectLst/>
        </p:spPr>
      </p:cxnSp>
      <p:sp>
        <p:nvSpPr>
          <p:cNvPr id="52" name="Freeform 6"/>
          <p:cNvSpPr>
            <a:spLocks/>
          </p:cNvSpPr>
          <p:nvPr/>
        </p:nvSpPr>
        <p:spPr bwMode="auto">
          <a:xfrm>
            <a:off x="6405848" y="2811810"/>
            <a:ext cx="758496" cy="1281134"/>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blipFill dpi="0" rotWithShape="1">
            <a:blip r:embed="rId4">
              <a:extLst>
                <a:ext uri="{28A0092B-C50C-407E-A947-70E740481C1C}">
                  <a14:useLocalDpi xmlns:a14="http://schemas.microsoft.com/office/drawing/2010/main"/>
                </a:ext>
              </a:extLst>
            </a:blip>
            <a:srcRect/>
            <a:stretch>
              <a:fillRect/>
            </a:stretch>
          </a:blipFill>
          <a:ln>
            <a:noFill/>
          </a:ln>
          <a:effec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lumMod val="65000"/>
                  <a:lumOff val="35000"/>
                </a:prstClr>
              </a:solidFill>
              <a:latin typeface="Calibri"/>
              <a:ea typeface="宋体"/>
            </a:endParaRPr>
          </a:p>
        </p:txBody>
      </p:sp>
      <p:sp>
        <p:nvSpPr>
          <p:cNvPr id="53" name="Freeform 7"/>
          <p:cNvSpPr>
            <a:spLocks/>
          </p:cNvSpPr>
          <p:nvPr/>
        </p:nvSpPr>
        <p:spPr bwMode="auto">
          <a:xfrm>
            <a:off x="4476778" y="3572985"/>
            <a:ext cx="761176" cy="519958"/>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a:effec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prstClr val="black">
                  <a:lumMod val="65000"/>
                  <a:lumOff val="35000"/>
                </a:prstClr>
              </a:solidFill>
              <a:latin typeface="Calibri"/>
              <a:ea typeface="宋体"/>
            </a:endParaRPr>
          </a:p>
        </p:txBody>
      </p:sp>
      <p:sp>
        <p:nvSpPr>
          <p:cNvPr id="54" name="Freeform 15"/>
          <p:cNvSpPr>
            <a:spLocks/>
          </p:cNvSpPr>
          <p:nvPr/>
        </p:nvSpPr>
        <p:spPr bwMode="auto">
          <a:xfrm>
            <a:off x="5436602" y="3272595"/>
            <a:ext cx="761176" cy="820349"/>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a:noFill/>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en-US" altLang="zh-CN" sz="1200" dirty="0">
              <a:solidFill>
                <a:prstClr val="black">
                  <a:lumMod val="65000"/>
                  <a:lumOff val="35000"/>
                </a:prstClr>
              </a:solidFill>
              <a:latin typeface="Calibri"/>
              <a:ea typeface="宋体"/>
            </a:endParaRPr>
          </a:p>
        </p:txBody>
      </p:sp>
      <p:sp>
        <p:nvSpPr>
          <p:cNvPr id="55" name="TextBox 14"/>
          <p:cNvSpPr txBox="1"/>
          <p:nvPr/>
        </p:nvSpPr>
        <p:spPr>
          <a:xfrm>
            <a:off x="4432127" y="3257167"/>
            <a:ext cx="817853" cy="415370"/>
          </a:xfrm>
          <a:prstGeom prst="rect">
            <a:avLst/>
          </a:prstGeom>
          <a:noFill/>
          <a:ln>
            <a:noFill/>
          </a:ln>
        </p:spPr>
        <p:txBody>
          <a:bodyPr wrap="none" rtlCol="0" anchor="ctr">
            <a:spAutoFit/>
          </a:bodyPr>
          <a:lstStyle/>
          <a:p>
            <a:pPr algn="ctr" defTabSz="405037" fontAlgn="auto">
              <a:spcBef>
                <a:spcPts val="0"/>
              </a:spcBef>
              <a:spcAft>
                <a:spcPts val="0"/>
              </a:spcAft>
            </a:pPr>
            <a:r>
              <a:rPr lang="en-US" altLang="zh-CN" sz="2099" dirty="0">
                <a:solidFill>
                  <a:prstClr val="white"/>
                </a:solidFill>
                <a:latin typeface="方正兰亭黑简体" panose="02000000000000000000" pitchFamily="2" charset="-122"/>
                <a:ea typeface="方正兰亭黑简体" panose="02000000000000000000" pitchFamily="2" charset="-122"/>
                <a:cs typeface="Arial" panose="020B0604020202020204" pitchFamily="34" charset="0"/>
              </a:rPr>
              <a:t>20%</a:t>
            </a:r>
            <a:endParaRPr lang="zh-CN" altLang="en-US" sz="1200" dirty="0">
              <a:solidFill>
                <a:prstClr val="white"/>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56" name="TextBox 18"/>
          <p:cNvSpPr txBox="1"/>
          <p:nvPr/>
        </p:nvSpPr>
        <p:spPr>
          <a:xfrm>
            <a:off x="5408264" y="2885513"/>
            <a:ext cx="817853" cy="415370"/>
          </a:xfrm>
          <a:prstGeom prst="rect">
            <a:avLst/>
          </a:prstGeom>
          <a:noFill/>
          <a:ln>
            <a:noFill/>
          </a:ln>
        </p:spPr>
        <p:txBody>
          <a:bodyPr wrap="none" rtlCol="0" anchor="ctr">
            <a:spAutoFit/>
          </a:bodyPr>
          <a:lstStyle/>
          <a:p>
            <a:pPr algn="ctr" defTabSz="405037" fontAlgn="auto">
              <a:spcBef>
                <a:spcPts val="0"/>
              </a:spcBef>
              <a:spcAft>
                <a:spcPts val="0"/>
              </a:spcAft>
            </a:pPr>
            <a:r>
              <a:rPr lang="en-US" altLang="zh-CN" sz="2099" dirty="0">
                <a:solidFill>
                  <a:prstClr val="white"/>
                </a:solidFill>
                <a:latin typeface="方正兰亭黑简体" panose="02000000000000000000" pitchFamily="2" charset="-122"/>
                <a:ea typeface="方正兰亭黑简体" panose="02000000000000000000" pitchFamily="2" charset="-122"/>
                <a:cs typeface="Arial" panose="020B0604020202020204" pitchFamily="34" charset="0"/>
              </a:rPr>
              <a:t>50%</a:t>
            </a:r>
            <a:endParaRPr lang="zh-CN" altLang="en-US" sz="1200" dirty="0">
              <a:solidFill>
                <a:prstClr val="white"/>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57" name="TextBox 19"/>
          <p:cNvSpPr txBox="1"/>
          <p:nvPr/>
        </p:nvSpPr>
        <p:spPr>
          <a:xfrm>
            <a:off x="6376169" y="2441352"/>
            <a:ext cx="817853" cy="415370"/>
          </a:xfrm>
          <a:prstGeom prst="rect">
            <a:avLst/>
          </a:prstGeom>
          <a:noFill/>
          <a:ln>
            <a:noFill/>
          </a:ln>
        </p:spPr>
        <p:txBody>
          <a:bodyPr wrap="none" rtlCol="0" anchor="ctr">
            <a:spAutoFit/>
          </a:bodyPr>
          <a:lstStyle/>
          <a:p>
            <a:pPr algn="ctr" defTabSz="405037" fontAlgn="auto">
              <a:spcBef>
                <a:spcPts val="0"/>
              </a:spcBef>
              <a:spcAft>
                <a:spcPts val="0"/>
              </a:spcAft>
            </a:pPr>
            <a:r>
              <a:rPr lang="en-US" altLang="zh-CN" sz="2099" dirty="0">
                <a:solidFill>
                  <a:prstClr val="white"/>
                </a:solidFill>
                <a:latin typeface="方正兰亭黑简体" panose="02000000000000000000" pitchFamily="2" charset="-122"/>
                <a:ea typeface="方正兰亭黑简体" panose="02000000000000000000" pitchFamily="2" charset="-122"/>
                <a:cs typeface="Arial" panose="020B0604020202020204" pitchFamily="34" charset="0"/>
              </a:rPr>
              <a:t>80%</a:t>
            </a:r>
            <a:endParaRPr lang="zh-CN" altLang="en-US" sz="1200" dirty="0">
              <a:solidFill>
                <a:prstClr val="white"/>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58" name="TextBox 29"/>
          <p:cNvSpPr txBox="1"/>
          <p:nvPr/>
        </p:nvSpPr>
        <p:spPr>
          <a:xfrm flipH="1">
            <a:off x="4191406" y="4289492"/>
            <a:ext cx="2089636" cy="258532"/>
          </a:xfrm>
          <a:prstGeom prst="rect">
            <a:avLst/>
          </a:prstGeom>
          <a:no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defTabSz="405037" fontAlgn="auto">
              <a:spcAft>
                <a:spcPts val="0"/>
              </a:spcAft>
              <a:buFont typeface="Arial" charset="0"/>
              <a:buNone/>
            </a:pPr>
            <a:r>
              <a:rPr lang="zh-CN" altLang="en-US" sz="1350" dirty="0">
                <a:solidFill>
                  <a:prstClr val="white"/>
                </a:solidFill>
                <a:latin typeface="微软雅黑" panose="020B0503020204020204" pitchFamily="34" charset="-122"/>
                <a:cs typeface="Arial" panose="020B0604020202020204" pitchFamily="34" charset="0"/>
              </a:rPr>
              <a:t>点击输入标题</a:t>
            </a:r>
          </a:p>
        </p:txBody>
      </p:sp>
      <p:grpSp>
        <p:nvGrpSpPr>
          <p:cNvPr id="59" name="组合 58"/>
          <p:cNvGrpSpPr/>
          <p:nvPr/>
        </p:nvGrpSpPr>
        <p:grpSpPr>
          <a:xfrm>
            <a:off x="3393727" y="3572986"/>
            <a:ext cx="208734" cy="138347"/>
            <a:chOff x="9482595" y="2565731"/>
            <a:chExt cx="278384" cy="184511"/>
          </a:xfrm>
          <a:blipFill dpi="0" rotWithShape="1">
            <a:blip r:embed="rId7">
              <a:extLst>
                <a:ext uri="{28A0092B-C50C-407E-A947-70E740481C1C}">
                  <a14:useLocalDpi xmlns:a14="http://schemas.microsoft.com/office/drawing/2010/main" val="0"/>
                </a:ext>
              </a:extLst>
            </a:blip>
            <a:srcRect/>
            <a:stretch>
              <a:fillRect/>
            </a:stretch>
          </a:blipFill>
        </p:grpSpPr>
        <p:sp>
          <p:nvSpPr>
            <p:cNvPr id="60" name="椭圆 59"/>
            <p:cNvSpPr/>
            <p:nvPr/>
          </p:nvSpPr>
          <p:spPr>
            <a:xfrm>
              <a:off x="9482595" y="2565731"/>
              <a:ext cx="71376" cy="71376"/>
            </a:xfrm>
            <a:prstGeom prst="ellipse">
              <a:avLst/>
            </a:prstGeom>
            <a:grp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1" name="椭圆 60"/>
            <p:cNvSpPr/>
            <p:nvPr/>
          </p:nvSpPr>
          <p:spPr>
            <a:xfrm>
              <a:off x="9625979" y="2615242"/>
              <a:ext cx="135000" cy="135000"/>
            </a:xfrm>
            <a:prstGeom prst="ellipse">
              <a:avLst/>
            </a:prstGeom>
            <a:grp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405037"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62" name="组合 61"/>
          <p:cNvGrpSpPr/>
          <p:nvPr/>
        </p:nvGrpSpPr>
        <p:grpSpPr>
          <a:xfrm>
            <a:off x="1342346" y="2111629"/>
            <a:ext cx="1050483" cy="947130"/>
            <a:chOff x="4702856" y="2924944"/>
            <a:chExt cx="1401009" cy="1263169"/>
          </a:xfrm>
          <a:blipFill dpi="0" rotWithShape="1">
            <a:blip r:embed="rId8">
              <a:extLst>
                <a:ext uri="{28A0092B-C50C-407E-A947-70E740481C1C}">
                  <a14:useLocalDpi xmlns:a14="http://schemas.microsoft.com/office/drawing/2010/main" val="0"/>
                </a:ext>
              </a:extLst>
            </a:blip>
            <a:srcRect/>
            <a:stretch>
              <a:fillRect/>
            </a:stretch>
          </a:blipFill>
        </p:grpSpPr>
        <p:grpSp>
          <p:nvGrpSpPr>
            <p:cNvPr id="63" name="组合 62"/>
            <p:cNvGrpSpPr/>
            <p:nvPr/>
          </p:nvGrpSpPr>
          <p:grpSpPr>
            <a:xfrm>
              <a:off x="4702856" y="2924944"/>
              <a:ext cx="1401009" cy="1263169"/>
              <a:chOff x="5424755" y="1340768"/>
              <a:chExt cx="670560" cy="604586"/>
            </a:xfrm>
            <a:grpFill/>
          </p:grpSpPr>
          <p:grpSp>
            <p:nvGrpSpPr>
              <p:cNvPr id="65" name="组合 64"/>
              <p:cNvGrpSpPr/>
              <p:nvPr/>
            </p:nvGrpSpPr>
            <p:grpSpPr>
              <a:xfrm>
                <a:off x="5424755" y="1340768"/>
                <a:ext cx="670560" cy="604586"/>
                <a:chOff x="3720691" y="2824413"/>
                <a:chExt cx="1341120" cy="1209172"/>
              </a:xfrm>
              <a:grpFill/>
            </p:grpSpPr>
            <p:sp>
              <p:nvSpPr>
                <p:cNvPr id="67" name="Freeform 5"/>
                <p:cNvSpPr>
                  <a:spLocks/>
                </p:cNvSpPr>
                <p:nvPr/>
              </p:nvSpPr>
              <p:spPr bwMode="auto">
                <a:xfrm rot="1855731">
                  <a:off x="3720691" y="2824413"/>
                  <a:ext cx="1341120" cy="120917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190500" dist="1143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sp>
              <p:nvSpPr>
                <p:cNvPr id="68" name="Freeform 5"/>
                <p:cNvSpPr>
                  <a:spLocks/>
                </p:cNvSpPr>
                <p:nvPr/>
              </p:nvSpPr>
              <p:spPr bwMode="auto">
                <a:xfrm rot="1855731">
                  <a:off x="3764579" y="2863368"/>
                  <a:ext cx="1264629" cy="114020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12700" cap="flat">
                  <a:noFill/>
                  <a:prstDash val="solid"/>
                  <a:miter lim="800000"/>
                  <a:headEnd/>
                  <a:tailEnd/>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66" name="Freeform 5"/>
              <p:cNvSpPr>
                <a:spLocks/>
              </p:cNvSpPr>
              <p:nvPr/>
            </p:nvSpPr>
            <p:spPr bwMode="auto">
              <a:xfrm rot="1855731">
                <a:off x="5470180" y="1383052"/>
                <a:ext cx="576760" cy="520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ysDash"/>
                <a:miter lim="800000"/>
                <a:headEnd/>
                <a:tailEnd/>
              </a:ln>
              <a:effectLst/>
              <a:extLst/>
            </p:spPr>
            <p:txBody>
              <a:bodyPr vert="horz" wrap="square" lIns="68562" tIns="34281" rIns="68562" bIns="34281" numCol="1" anchor="t" anchorCtr="0" compatLnSpc="1">
                <a:prstTxWarp prst="textNoShape">
                  <a:avLst/>
                </a:prstTxWarp>
              </a:bodyPr>
              <a:lstStyle/>
              <a:p>
                <a:pPr defTabSz="405037" fontAlgn="auto">
                  <a:spcBef>
                    <a:spcPts val="0"/>
                  </a:spcBef>
                  <a:spcAft>
                    <a:spcPts val="0"/>
                  </a:spcAft>
                </a:pPr>
                <a:endParaRPr lang="zh-CN" altLang="en-US" sz="1200">
                  <a:solidFill>
                    <a:srgbClr val="414455"/>
                  </a:solidFill>
                  <a:latin typeface="Calibri"/>
                  <a:ea typeface="宋体"/>
                </a:endParaRPr>
              </a:p>
            </p:txBody>
          </p:sp>
        </p:grpSp>
        <p:sp>
          <p:nvSpPr>
            <p:cNvPr id="64" name="矩形 63"/>
            <p:cNvSpPr/>
            <p:nvPr/>
          </p:nvSpPr>
          <p:spPr>
            <a:xfrm>
              <a:off x="4801443" y="3356993"/>
              <a:ext cx="1296144" cy="338610"/>
            </a:xfrm>
            <a:prstGeom prst="rect">
              <a:avLst/>
            </a:prstGeom>
            <a:noFill/>
            <a:ln>
              <a:noFill/>
            </a:ln>
          </p:spPr>
          <p:txBody>
            <a:bodyPr wrap="square" lIns="68555" tIns="34278" rIns="68555" bIns="34278">
              <a:spAutoFit/>
            </a:bodyPr>
            <a:lstStyle/>
            <a:p>
              <a:pPr algn="ctr" defTabSz="405037" fontAlgn="auto">
                <a:spcBef>
                  <a:spcPts val="0"/>
                </a:spcBef>
                <a:spcAft>
                  <a:spcPts val="0"/>
                </a:spcAft>
              </a:pPr>
              <a:r>
                <a:rPr lang="zh-CN" altLang="en-US" sz="1200" b="1" dirty="0">
                  <a:solidFill>
                    <a:prstClr val="white"/>
                  </a:solidFill>
                  <a:latin typeface="微软雅黑" pitchFamily="34" charset="-122"/>
                  <a:ea typeface="微软雅黑" pitchFamily="34" charset="-122"/>
                </a:rPr>
                <a:t>添加标题</a:t>
              </a:r>
              <a:endParaRPr lang="en-US" altLang="zh-CN" sz="1200" b="1" dirty="0">
                <a:solidFill>
                  <a:prstClr val="white"/>
                </a:solidFill>
                <a:latin typeface="微软雅黑" pitchFamily="34" charset="-122"/>
                <a:ea typeface="微软雅黑" pitchFamily="34" charset="-122"/>
              </a:endParaRPr>
            </a:p>
          </p:txBody>
        </p:sp>
      </p:grpSp>
      <p:sp>
        <p:nvSpPr>
          <p:cNvPr id="69" name="TextBox 28"/>
          <p:cNvSpPr txBox="1"/>
          <p:nvPr/>
        </p:nvSpPr>
        <p:spPr>
          <a:xfrm>
            <a:off x="4191406" y="4525670"/>
            <a:ext cx="1800493" cy="415498"/>
          </a:xfrm>
          <a:prstGeom prst="rect">
            <a:avLst/>
          </a:prstGeom>
          <a:noFill/>
        </p:spPr>
        <p:txBody>
          <a:bodyPr wrap="none" rtlCol="0">
            <a:spAutoFit/>
          </a:bodyPr>
          <a:lstStyle/>
          <a:p>
            <a:pPr defTabSz="405037" fontAlgn="auto">
              <a:spcBef>
                <a:spcPts val="0"/>
              </a:spcBef>
              <a:spcAft>
                <a:spcPts val="0"/>
              </a:spcAft>
            </a:pPr>
            <a:r>
              <a:rPr lang="zh-CN" altLang="en-US" sz="1050" dirty="0">
                <a:solidFill>
                  <a:prstClr val="white"/>
                </a:solidFill>
                <a:latin typeface="微软雅黑" panose="020B0503020204020204" pitchFamily="34" charset="-122"/>
                <a:ea typeface="微软雅黑" panose="020B0503020204020204" pitchFamily="34" charset="-122"/>
                <a:cs typeface="方正兰亭细黑_GBK_M" pitchFamily="2" charset="2"/>
              </a:rPr>
              <a:t>请在此处做详细的文字介绍</a:t>
            </a:r>
            <a:endParaRPr lang="en-US" altLang="zh-CN" sz="1050" dirty="0">
              <a:solidFill>
                <a:prstClr val="white"/>
              </a:solidFill>
              <a:latin typeface="微软雅黑" panose="020B0503020204020204" pitchFamily="34" charset="-122"/>
              <a:ea typeface="微软雅黑" panose="020B0503020204020204" pitchFamily="34" charset="-122"/>
              <a:cs typeface="方正兰亭细黑_GBK_M" pitchFamily="2" charset="2"/>
            </a:endParaRPr>
          </a:p>
          <a:p>
            <a:pPr defTabSz="405037" fontAlgn="auto">
              <a:spcBef>
                <a:spcPts val="0"/>
              </a:spcBef>
              <a:spcAft>
                <a:spcPts val="0"/>
              </a:spcAft>
            </a:pPr>
            <a:r>
              <a:rPr lang="zh-CN" altLang="en-US" sz="1050" dirty="0">
                <a:solidFill>
                  <a:prstClr val="white"/>
                </a:solidFill>
                <a:latin typeface="微软雅黑" panose="020B0503020204020204" pitchFamily="34" charset="-122"/>
                <a:ea typeface="微软雅黑" panose="020B0503020204020204" pitchFamily="34" charset="-122"/>
                <a:cs typeface="方正兰亭细黑_GBK_M" pitchFamily="2" charset="2"/>
              </a:rPr>
              <a:t>表达图表的含义。</a:t>
            </a:r>
            <a:endParaRPr lang="en-US" altLang="zh-CN" sz="1050" dirty="0">
              <a:solidFill>
                <a:prstClr val="white"/>
              </a:solidFill>
              <a:latin typeface="微软雅黑" panose="020B0503020204020204" pitchFamily="34" charset="-122"/>
              <a:ea typeface="微软雅黑" panose="020B0503020204020204" pitchFamily="34" charset="-122"/>
              <a:cs typeface="方正兰亭细黑_GBK_M" pitchFamily="2" charset="2"/>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500" fill="hold"/>
                                        <p:tgtEl>
                                          <p:spTgt spid="62"/>
                                        </p:tgtEl>
                                        <p:attrNameLst>
                                          <p:attrName>ppt_x</p:attrName>
                                        </p:attrNameLst>
                                      </p:cBhvr>
                                      <p:tavLst>
                                        <p:tav tm="0">
                                          <p:val>
                                            <p:strVal val="0-#ppt_w/2"/>
                                          </p:val>
                                        </p:tav>
                                        <p:tav tm="100000">
                                          <p:val>
                                            <p:strVal val="#ppt_x"/>
                                          </p:val>
                                        </p:tav>
                                      </p:tavLst>
                                    </p:anim>
                                    <p:anim calcmode="lin" valueType="num">
                                      <p:cBhvr additive="base">
                                        <p:cTn id="8" dur="500" fill="hold"/>
                                        <p:tgtEl>
                                          <p:spTgt spid="62"/>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0-#ppt_w/2"/>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0-#ppt_w/2"/>
                                          </p:val>
                                        </p:tav>
                                        <p:tav tm="100000">
                                          <p:val>
                                            <p:strVal val="#ppt_x"/>
                                          </p:val>
                                        </p:tav>
                                      </p:tavLst>
                                    </p:anim>
                                    <p:anim calcmode="lin" valueType="num">
                                      <p:cBhvr additive="base">
                                        <p:cTn id="16" dur="50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wipe(left)">
                                      <p:cBhvr>
                                        <p:cTn id="20" dur="400"/>
                                        <p:tgtEl>
                                          <p:spTgt spid="50"/>
                                        </p:tgtEl>
                                      </p:cBhvr>
                                    </p:animEffect>
                                  </p:childTnLst>
                                </p:cTn>
                              </p:par>
                            </p:childTnLst>
                          </p:cTn>
                        </p:par>
                        <p:par>
                          <p:cTn id="21" fill="hold">
                            <p:stCondLst>
                              <p:cond delay="900"/>
                            </p:stCondLst>
                            <p:childTnLst>
                              <p:par>
                                <p:cTn id="22" presetID="22" presetClass="entr" presetSubtype="8" fill="hold" nodeType="after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wipe(left)">
                                      <p:cBhvr>
                                        <p:cTn id="24" dur="350"/>
                                        <p:tgtEl>
                                          <p:spTgt spid="51"/>
                                        </p:tgtEl>
                                      </p:cBhvr>
                                    </p:animEffect>
                                  </p:childTnLst>
                                </p:cTn>
                              </p:par>
                            </p:childTnLst>
                          </p:cTn>
                        </p:par>
                        <p:par>
                          <p:cTn id="25" fill="hold">
                            <p:stCondLst>
                              <p:cond delay="1250"/>
                            </p:stCondLst>
                            <p:childTnLst>
                              <p:par>
                                <p:cTn id="26" presetID="2" presetClass="entr" presetSubtype="4" decel="100000" fill="hold" grpId="0" nodeType="afterEffect">
                                  <p:stCondLst>
                                    <p:cond delay="250"/>
                                  </p:stCondLst>
                                  <p:childTnLst>
                                    <p:set>
                                      <p:cBhvr>
                                        <p:cTn id="27" dur="1" fill="hold">
                                          <p:stCondLst>
                                            <p:cond delay="0"/>
                                          </p:stCondLst>
                                        </p:cTn>
                                        <p:tgtEl>
                                          <p:spTgt spid="53"/>
                                        </p:tgtEl>
                                        <p:attrNameLst>
                                          <p:attrName>style.visibility</p:attrName>
                                        </p:attrNameLst>
                                      </p:cBhvr>
                                      <p:to>
                                        <p:strVal val="visible"/>
                                      </p:to>
                                    </p:set>
                                    <p:anim calcmode="lin" valueType="num">
                                      <p:cBhvr additive="base">
                                        <p:cTn id="28" dur="500" fill="hold"/>
                                        <p:tgtEl>
                                          <p:spTgt spid="53"/>
                                        </p:tgtEl>
                                        <p:attrNameLst>
                                          <p:attrName>ppt_x</p:attrName>
                                        </p:attrNameLst>
                                      </p:cBhvr>
                                      <p:tavLst>
                                        <p:tav tm="0">
                                          <p:val>
                                            <p:strVal val="#ppt_x"/>
                                          </p:val>
                                        </p:tav>
                                        <p:tav tm="100000">
                                          <p:val>
                                            <p:strVal val="#ppt_x"/>
                                          </p:val>
                                        </p:tav>
                                      </p:tavLst>
                                    </p:anim>
                                    <p:anim calcmode="lin" valueType="num">
                                      <p:cBhvr additive="base">
                                        <p:cTn id="29" dur="500" fill="hold"/>
                                        <p:tgtEl>
                                          <p:spTgt spid="53"/>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54"/>
                                        </p:tgtEl>
                                        <p:attrNameLst>
                                          <p:attrName>style.visibility</p:attrName>
                                        </p:attrNameLst>
                                      </p:cBhvr>
                                      <p:to>
                                        <p:strVal val="visible"/>
                                      </p:to>
                                    </p:set>
                                    <p:anim calcmode="lin" valueType="num">
                                      <p:cBhvr additive="base">
                                        <p:cTn id="32" dur="500" fill="hold"/>
                                        <p:tgtEl>
                                          <p:spTgt spid="54"/>
                                        </p:tgtEl>
                                        <p:attrNameLst>
                                          <p:attrName>ppt_x</p:attrName>
                                        </p:attrNameLst>
                                      </p:cBhvr>
                                      <p:tavLst>
                                        <p:tav tm="0">
                                          <p:val>
                                            <p:strVal val="#ppt_x"/>
                                          </p:val>
                                        </p:tav>
                                        <p:tav tm="100000">
                                          <p:val>
                                            <p:strVal val="#ppt_x"/>
                                          </p:val>
                                        </p:tav>
                                      </p:tavLst>
                                    </p:anim>
                                    <p:anim calcmode="lin" valueType="num">
                                      <p:cBhvr additive="base">
                                        <p:cTn id="33" dur="500" fill="hold"/>
                                        <p:tgtEl>
                                          <p:spTgt spid="54"/>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75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fill="hold"/>
                                        <p:tgtEl>
                                          <p:spTgt spid="52"/>
                                        </p:tgtEl>
                                        <p:attrNameLst>
                                          <p:attrName>ppt_x</p:attrName>
                                        </p:attrNameLst>
                                      </p:cBhvr>
                                      <p:tavLst>
                                        <p:tav tm="0">
                                          <p:val>
                                            <p:strVal val="#ppt_x"/>
                                          </p:val>
                                        </p:tav>
                                        <p:tav tm="100000">
                                          <p:val>
                                            <p:strVal val="#ppt_x"/>
                                          </p:val>
                                        </p:tav>
                                      </p:tavLst>
                                    </p:anim>
                                    <p:anim calcmode="lin" valueType="num">
                                      <p:cBhvr additive="base">
                                        <p:cTn id="37" dur="500" fill="hold"/>
                                        <p:tgtEl>
                                          <p:spTgt spid="52"/>
                                        </p:tgtEl>
                                        <p:attrNameLst>
                                          <p:attrName>ppt_y</p:attrName>
                                        </p:attrNameLst>
                                      </p:cBhvr>
                                      <p:tavLst>
                                        <p:tav tm="0">
                                          <p:val>
                                            <p:strVal val="1+#ppt_h/2"/>
                                          </p:val>
                                        </p:tav>
                                        <p:tav tm="100000">
                                          <p:val>
                                            <p:strVal val="#ppt_y"/>
                                          </p:val>
                                        </p:tav>
                                      </p:tavLst>
                                    </p:anim>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fade">
                                      <p:cBhvr>
                                        <p:cTn id="41" dur="500"/>
                                        <p:tgtEl>
                                          <p:spTgt spid="5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fade">
                                      <p:cBhvr>
                                        <p:cTn id="44" dur="500"/>
                                        <p:tgtEl>
                                          <p:spTgt spid="5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fade">
                                      <p:cBhvr>
                                        <p:cTn id="47" dur="500"/>
                                        <p:tgtEl>
                                          <p:spTgt spid="57"/>
                                        </p:tgtEl>
                                      </p:cBhvr>
                                    </p:animEffect>
                                  </p:childTnLst>
                                </p:cTn>
                              </p:par>
                            </p:childTnLst>
                          </p:cTn>
                        </p:par>
                        <p:par>
                          <p:cTn id="48" fill="hold">
                            <p:stCondLst>
                              <p:cond delay="3000"/>
                            </p:stCondLst>
                            <p:childTnLst>
                              <p:par>
                                <p:cTn id="49" presetID="10" presetClass="entr" presetSubtype="0" fill="hold" grpId="0" nodeType="afterEffect">
                                  <p:stCondLst>
                                    <p:cond delay="0"/>
                                  </p:stCondLst>
                                  <p:iterate type="lt">
                                    <p:tmPct val="10000"/>
                                  </p:iterate>
                                  <p:childTnLst>
                                    <p:set>
                                      <p:cBhvr>
                                        <p:cTn id="50" dur="1" fill="hold">
                                          <p:stCondLst>
                                            <p:cond delay="0"/>
                                          </p:stCondLst>
                                        </p:cTn>
                                        <p:tgtEl>
                                          <p:spTgt spid="58"/>
                                        </p:tgtEl>
                                        <p:attrNameLst>
                                          <p:attrName>style.visibility</p:attrName>
                                        </p:attrNameLst>
                                      </p:cBhvr>
                                      <p:to>
                                        <p:strVal val="visible"/>
                                      </p:to>
                                    </p:set>
                                    <p:animEffect transition="in" filter="fade">
                                      <p:cBhvr>
                                        <p:cTn id="51" dur="100"/>
                                        <p:tgtEl>
                                          <p:spTgt spid="58"/>
                                        </p:tgtEl>
                                      </p:cBhvr>
                                    </p:animEffect>
                                  </p:childTnLst>
                                </p:cTn>
                              </p:par>
                            </p:childTnLst>
                          </p:cTn>
                        </p:par>
                        <p:par>
                          <p:cTn id="52" fill="hold">
                            <p:stCondLst>
                              <p:cond delay="3150"/>
                            </p:stCondLst>
                            <p:childTnLst>
                              <p:par>
                                <p:cTn id="53" presetID="42" presetClass="entr" presetSubtype="0" fill="hold"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fade">
                                      <p:cBhvr>
                                        <p:cTn id="55" dur="1000"/>
                                        <p:tgtEl>
                                          <p:spTgt spid="59"/>
                                        </p:tgtEl>
                                      </p:cBhvr>
                                    </p:animEffect>
                                    <p:anim calcmode="lin" valueType="num">
                                      <p:cBhvr>
                                        <p:cTn id="56" dur="1000" fill="hold"/>
                                        <p:tgtEl>
                                          <p:spTgt spid="59"/>
                                        </p:tgtEl>
                                        <p:attrNameLst>
                                          <p:attrName>ppt_x</p:attrName>
                                        </p:attrNameLst>
                                      </p:cBhvr>
                                      <p:tavLst>
                                        <p:tav tm="0">
                                          <p:val>
                                            <p:strVal val="#ppt_x"/>
                                          </p:val>
                                        </p:tav>
                                        <p:tav tm="100000">
                                          <p:val>
                                            <p:strVal val="#ppt_x"/>
                                          </p:val>
                                        </p:tav>
                                      </p:tavLst>
                                    </p:anim>
                                    <p:anim calcmode="lin" valueType="num">
                                      <p:cBhvr>
                                        <p:cTn id="57" dur="1000" fill="hold"/>
                                        <p:tgtEl>
                                          <p:spTgt spid="59"/>
                                        </p:tgtEl>
                                        <p:attrNameLst>
                                          <p:attrName>ppt_y</p:attrName>
                                        </p:attrNameLst>
                                      </p:cBhvr>
                                      <p:tavLst>
                                        <p:tav tm="0">
                                          <p:val>
                                            <p:strVal val="#ppt_y+.1"/>
                                          </p:val>
                                        </p:tav>
                                        <p:tav tm="100000">
                                          <p:val>
                                            <p:strVal val="#ppt_y"/>
                                          </p:val>
                                        </p:tav>
                                      </p:tavLst>
                                    </p:anim>
                                  </p:childTnLst>
                                </p:cTn>
                              </p:par>
                              <p:par>
                                <p:cTn id="58" presetID="12" presetClass="entr" presetSubtype="4" fill="hold" grpId="0" nodeType="withEffect">
                                  <p:stCondLst>
                                    <p:cond delay="0"/>
                                  </p:stCondLst>
                                  <p:childTnLst>
                                    <p:set>
                                      <p:cBhvr>
                                        <p:cTn id="59" dur="1" fill="hold">
                                          <p:stCondLst>
                                            <p:cond delay="0"/>
                                          </p:stCondLst>
                                        </p:cTn>
                                        <p:tgtEl>
                                          <p:spTgt spid="69"/>
                                        </p:tgtEl>
                                        <p:attrNameLst>
                                          <p:attrName>style.visibility</p:attrName>
                                        </p:attrNameLst>
                                      </p:cBhvr>
                                      <p:to>
                                        <p:strVal val="visible"/>
                                      </p:to>
                                    </p:set>
                                    <p:anim calcmode="lin" valueType="num">
                                      <p:cBhvr additive="base">
                                        <p:cTn id="60" dur="500"/>
                                        <p:tgtEl>
                                          <p:spTgt spid="69"/>
                                        </p:tgtEl>
                                        <p:attrNameLst>
                                          <p:attrName>ppt_y</p:attrName>
                                        </p:attrNameLst>
                                      </p:cBhvr>
                                      <p:tavLst>
                                        <p:tav tm="0">
                                          <p:val>
                                            <p:strVal val="#ppt_y+#ppt_h*1.125000"/>
                                          </p:val>
                                        </p:tav>
                                        <p:tav tm="100000">
                                          <p:val>
                                            <p:strVal val="#ppt_y"/>
                                          </p:val>
                                        </p:tav>
                                      </p:tavLst>
                                    </p:anim>
                                    <p:animEffect transition="in" filter="wipe(up)">
                                      <p:cBhvr>
                                        <p:cTn id="61"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p:bldP spid="56" grpId="0"/>
      <p:bldP spid="57" grpId="0"/>
      <p:bldP spid="58" grpId="0"/>
      <p:bldP spid="69"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23149</TotalTime>
  <Words>3363</Words>
  <Application>Microsoft Office PowerPoint</Application>
  <PresentationFormat>全屏显示(4:3)</PresentationFormat>
  <Paragraphs>275</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2018-12-14T02:45:29Z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